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67" r:id="rId3"/>
    <p:sldId id="310" r:id="rId4"/>
    <p:sldId id="311" r:id="rId5"/>
    <p:sldId id="379" r:id="rId6"/>
    <p:sldId id="396" r:id="rId7"/>
    <p:sldId id="380" r:id="rId8"/>
    <p:sldId id="397" r:id="rId9"/>
    <p:sldId id="381" r:id="rId10"/>
    <p:sldId id="398" r:id="rId11"/>
    <p:sldId id="382" r:id="rId12"/>
    <p:sldId id="399" r:id="rId13"/>
    <p:sldId id="383" r:id="rId14"/>
    <p:sldId id="400" r:id="rId15"/>
    <p:sldId id="384" r:id="rId16"/>
    <p:sldId id="401" r:id="rId17"/>
    <p:sldId id="385" r:id="rId18"/>
    <p:sldId id="403" r:id="rId19"/>
    <p:sldId id="402" r:id="rId20"/>
    <p:sldId id="386" r:id="rId21"/>
    <p:sldId id="393" r:id="rId22"/>
    <p:sldId id="388" r:id="rId23"/>
    <p:sldId id="377" r:id="rId24"/>
    <p:sldId id="387" r:id="rId25"/>
    <p:sldId id="389" r:id="rId26"/>
    <p:sldId id="395" r:id="rId27"/>
    <p:sldId id="378" r:id="rId28"/>
    <p:sldId id="404" r:id="rId29"/>
  </p:sldIdLst>
  <p:sldSz cx="9144000" cy="5143500" type="screen16x9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CFCFE"/>
    <a:srgbClr val="FE483B"/>
    <a:srgbClr val="8F36E3"/>
    <a:srgbClr val="01B7DF"/>
    <a:srgbClr val="02A049"/>
    <a:srgbClr val="A4D315"/>
    <a:srgbClr val="FD9639"/>
    <a:srgbClr val="DEF1F5"/>
    <a:srgbClr val="E83650"/>
    <a:srgbClr val="D7272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527" autoAdjust="0"/>
    <p:restoredTop sz="86372" autoAdjust="0"/>
  </p:normalViewPr>
  <p:slideViewPr>
    <p:cSldViewPr>
      <p:cViewPr>
        <p:scale>
          <a:sx n="70" d="100"/>
          <a:sy n="70" d="100"/>
        </p:scale>
        <p:origin x="-486" y="-1710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86" d="100"/>
        <a:sy n="18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34B1A0-AAF0-4C28-BF87-8331BEB79B69}" type="datetimeFigureOut">
              <a:rPr lang="zh-CN" altLang="en-US" smtClean="0"/>
              <a:t>2019/11/4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24DC06-F462-4FD9-AF96-8C0BABBA244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75451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0"/>
    </mc:Choice>
    <mc:Fallback xmlns="">
      <p:transition advClick="0" advTm="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34B1A0-AAF0-4C28-BF87-8331BEB79B69}" type="datetimeFigureOut">
              <a:rPr lang="zh-CN" altLang="en-US" smtClean="0"/>
              <a:t>2019/11/4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24DC06-F462-4FD9-AF96-8C0BABBA244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03060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0"/>
    </mc:Choice>
    <mc:Fallback xmlns="">
      <p:transition advClick="0" advTm="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154781"/>
            <a:ext cx="2057400" cy="329088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34B1A0-AAF0-4C28-BF87-8331BEB79B69}" type="datetimeFigureOut">
              <a:rPr lang="zh-CN" altLang="en-US" smtClean="0"/>
              <a:t>2019/11/4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24DC06-F462-4FD9-AF96-8C0BABBA244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72917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0"/>
    </mc:Choice>
    <mc:Fallback xmlns="">
      <p:transition advClick="0" advTm="0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60705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456655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46321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841331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600910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16014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052699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68700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/>
        </p:nvSpPr>
        <p:spPr>
          <a:xfrm>
            <a:off x="4427984" y="2499742"/>
            <a:ext cx="77513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www.1ppt.com/moban/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www.1ppt.com/hangye/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www.1ppt.com/jieri/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素材：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背景图片：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www.1ppt.com/beijing/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图表：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精美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www.1ppt.com/xiazai/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www.1ppt.com/kejian/   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字体下载：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www.1ppt.com/ziti/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工作总结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www.1ppt.com/xiazai/zongjie/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工作计划：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www.1ppt.com/xiazai/jihua/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商务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www.1ppt.com/moban/shangwu/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个人简历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www.1ppt.com/xiazai/jianli/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毕业答辩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www.1ppt.com/xiazai/dabian/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工作汇报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www.1ppt.com/xiazai/huibao/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 </a:t>
            </a: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34B1A0-AAF0-4C28-BF87-8331BEB79B69}" type="datetimeFigureOut">
              <a:rPr lang="zh-CN" altLang="en-US" smtClean="0"/>
              <a:t>2019/11/4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24DC06-F462-4FD9-AF96-8C0BABBA244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53812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0"/>
    </mc:Choice>
    <mc:Fallback xmlns="">
      <p:transition advClick="0" advTm="0"/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27048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903910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67411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34B1A0-AAF0-4C28-BF87-8331BEB79B69}" type="datetimeFigureOut">
              <a:rPr lang="zh-CN" altLang="en-US" smtClean="0"/>
              <a:t>2019/11/4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24DC06-F462-4FD9-AF96-8C0BABBA244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286677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0"/>
    </mc:Choice>
    <mc:Fallback xmlns="">
      <p:transition advClick="0" advTm="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34B1A0-AAF0-4C28-BF87-8331BEB79B69}" type="datetimeFigureOut">
              <a:rPr lang="zh-CN" altLang="en-US" smtClean="0"/>
              <a:t>2019/11/4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24DC06-F462-4FD9-AF96-8C0BABBA244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361041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0"/>
    </mc:Choice>
    <mc:Fallback xmlns="">
      <p:transition advClick="0" advTm="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34B1A0-AAF0-4C28-BF87-8331BEB79B69}" type="datetimeFigureOut">
              <a:rPr lang="zh-CN" altLang="en-US" smtClean="0"/>
              <a:t>2019/11/4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24DC06-F462-4FD9-AF96-8C0BABBA244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981014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0"/>
    </mc:Choice>
    <mc:Fallback xmlns="">
      <p:transition advClick="0" advTm="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34B1A0-AAF0-4C28-BF87-8331BEB79B69}" type="datetimeFigureOut">
              <a:rPr lang="zh-CN" altLang="en-US" smtClean="0"/>
              <a:t>2019/11/4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24DC06-F462-4FD9-AF96-8C0BABBA244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340430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0"/>
    </mc:Choice>
    <mc:Fallback xmlns="">
      <p:transition advClick="0" advTm="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34B1A0-AAF0-4C28-BF87-8331BEB79B69}" type="datetimeFigureOut">
              <a:rPr lang="zh-CN" altLang="en-US" smtClean="0"/>
              <a:t>2019/11/4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24DC06-F462-4FD9-AF96-8C0BABBA244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553658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0"/>
    </mc:Choice>
    <mc:Fallback xmlns="">
      <p:transition advClick="0" advTm="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34B1A0-AAF0-4C28-BF87-8331BEB79B69}" type="datetimeFigureOut">
              <a:rPr lang="zh-CN" altLang="en-US" smtClean="0"/>
              <a:t>2019/11/4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24DC06-F462-4FD9-AF96-8C0BABBA244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699697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0"/>
    </mc:Choice>
    <mc:Fallback xmlns="">
      <p:transition advClick="0" advTm="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34B1A0-AAF0-4C28-BF87-8331BEB79B69}" type="datetimeFigureOut">
              <a:rPr lang="zh-CN" altLang="en-US" smtClean="0"/>
              <a:t>2019/11/4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24DC06-F462-4FD9-AF96-8C0BABBA244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597997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0"/>
    </mc:Choice>
    <mc:Fallback xmlns="">
      <p:transition advClick="0" advTm="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34B1A0-AAF0-4C28-BF87-8331BEB79B69}" type="datetimeFigureOut">
              <a:rPr lang="zh-CN" altLang="en-US" smtClean="0"/>
              <a:t>2019/11/4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24DC06-F462-4FD9-AF96-8C0BABBA244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550410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p14:dur="0" advClick="0" advTm="0"/>
    </mc:Choice>
    <mc:Fallback xmlns="">
      <p:transition advClick="0" advTm="0"/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22605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4" Type="http://schemas.openxmlformats.org/officeDocument/2006/relationships/image" Target="../media/image2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9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1" Type="http://schemas.openxmlformats.org/officeDocument/2006/relationships/slideLayout" Target="../slideLayouts/slideLayout13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82" y="0"/>
            <a:ext cx="9144000" cy="5143500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511739" y="1491630"/>
            <a:ext cx="4489091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44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红酒文化</a:t>
            </a:r>
            <a:r>
              <a:rPr lang="en-US" altLang="zh-CN" sz="44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endParaRPr lang="zh-CN" altLang="en-US" sz="44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539552" y="2283718"/>
            <a:ext cx="352839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0" dirty="0">
                <a:solidFill>
                  <a:schemeClr val="bg1"/>
                </a:solidFill>
                <a:latin typeface="Calibri" pitchFamily="34" charset="0"/>
                <a:ea typeface="微软雅黑" pitchFamily="34" charset="-122"/>
              </a:rPr>
              <a:t>Red wine culture PPT</a:t>
            </a:r>
            <a:endParaRPr lang="zh-CN" altLang="en-US" sz="2000" dirty="0">
              <a:solidFill>
                <a:schemeClr val="bg1"/>
              </a:solidFill>
              <a:latin typeface="Calibri" pitchFamily="34" charset="0"/>
              <a:ea typeface="微软雅黑" pitchFamily="34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539552" y="3219822"/>
            <a:ext cx="1618761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汇报人</a:t>
            </a:r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：第一</a:t>
            </a:r>
            <a:r>
              <a:rPr lang="en-US" altLang="zh-CN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endParaRPr lang="zh-CN" altLang="en-US" sz="1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11" name="直接连接符 10"/>
          <p:cNvCxnSpPr/>
          <p:nvPr/>
        </p:nvCxnSpPr>
        <p:spPr>
          <a:xfrm>
            <a:off x="576896" y="2270811"/>
            <a:ext cx="3275024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1278755"/>
      </p:ext>
    </p:extLst>
  </p:cSld>
  <p:clrMapOvr>
    <a:masterClrMapping/>
  </p:clrMapOvr>
  <p:transition spd="slow" advClick="0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800"/>
                            </p:stCondLst>
                            <p:childTnLst>
                              <p:par>
                                <p:cTn id="1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 tmFilter="0,0; .5, 1; 1, 1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直接连接符 4"/>
          <p:cNvCxnSpPr/>
          <p:nvPr/>
        </p:nvCxnSpPr>
        <p:spPr>
          <a:xfrm>
            <a:off x="0" y="324694"/>
            <a:ext cx="3456384" cy="0"/>
          </a:xfrm>
          <a:prstGeom prst="line">
            <a:avLst/>
          </a:prstGeom>
          <a:ln>
            <a:solidFill>
              <a:srgbClr val="C0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矩形 5"/>
          <p:cNvSpPr/>
          <p:nvPr/>
        </p:nvSpPr>
        <p:spPr>
          <a:xfrm>
            <a:off x="3557925" y="93861"/>
            <a:ext cx="209419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2400" b="1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红酒文化</a:t>
            </a:r>
            <a:r>
              <a:rPr lang="en-US" altLang="zh-CN" sz="2400" b="1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endParaRPr lang="zh-CN" altLang="en-US" sz="2400" b="1" dirty="0">
              <a:solidFill>
                <a:srgbClr val="C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椭圆 6"/>
          <p:cNvSpPr/>
          <p:nvPr/>
        </p:nvSpPr>
        <p:spPr>
          <a:xfrm>
            <a:off x="3400860" y="269169"/>
            <a:ext cx="111048" cy="111048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椭圆 7"/>
          <p:cNvSpPr/>
          <p:nvPr/>
        </p:nvSpPr>
        <p:spPr>
          <a:xfrm>
            <a:off x="5605687" y="269169"/>
            <a:ext cx="111048" cy="111048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9" name="直接连接符 8"/>
          <p:cNvCxnSpPr/>
          <p:nvPr/>
        </p:nvCxnSpPr>
        <p:spPr>
          <a:xfrm>
            <a:off x="5687616" y="324694"/>
            <a:ext cx="3456384" cy="0"/>
          </a:xfrm>
          <a:prstGeom prst="line">
            <a:avLst/>
          </a:prstGeom>
          <a:ln>
            <a:solidFill>
              <a:srgbClr val="C0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01504" y="987574"/>
            <a:ext cx="1964044" cy="2884103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596240" y="987574"/>
            <a:ext cx="1964044" cy="2884103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208356" y="987574"/>
            <a:ext cx="1964044" cy="2884103"/>
          </a:xfrm>
          <a:prstGeom prst="rect">
            <a:avLst/>
          </a:prstGeom>
        </p:spPr>
      </p:pic>
      <p:sp>
        <p:nvSpPr>
          <p:cNvPr id="12" name="Text Box 10"/>
          <p:cNvSpPr txBox="1">
            <a:spLocks noChangeArrowheads="1"/>
          </p:cNvSpPr>
          <p:nvPr/>
        </p:nvSpPr>
        <p:spPr bwMode="auto">
          <a:xfrm>
            <a:off x="971600" y="3939902"/>
            <a:ext cx="1993948" cy="9694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5720" tIns="22860" rIns="45720" bIns="22860">
            <a:spAutoFit/>
          </a:bodyPr>
          <a:lstStyle/>
          <a:p>
            <a:pPr algn="ctr" defTabSz="1088232">
              <a:lnSpc>
                <a:spcPct val="150000"/>
              </a:lnSpc>
            </a:pPr>
            <a:r>
              <a:rPr lang="zh-CN" altLang="en-US" b="1" dirty="0"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红酒文化</a:t>
            </a:r>
            <a:r>
              <a:rPr lang="en-US" altLang="zh-CN" b="1" dirty="0" smtClean="0"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PPT</a:t>
            </a:r>
          </a:p>
          <a:p>
            <a:pPr algn="ctr" defTabSz="1088232">
              <a:lnSpc>
                <a:spcPct val="150000"/>
              </a:lnSpc>
            </a:pPr>
            <a:r>
              <a:rPr lang="zh-CN" alt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点击这里添加标题点击这里添加标题点击这里</a:t>
            </a:r>
            <a:endParaRPr lang="en-US" altLang="zh-CN" sz="110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  <a:cs typeface="Open Sans" pitchFamily="34" charset="0"/>
            </a:endParaRPr>
          </a:p>
        </p:txBody>
      </p:sp>
      <p:sp>
        <p:nvSpPr>
          <p:cNvPr id="13" name="Text Box 10"/>
          <p:cNvSpPr txBox="1">
            <a:spLocks noChangeArrowheads="1"/>
          </p:cNvSpPr>
          <p:nvPr/>
        </p:nvSpPr>
        <p:spPr bwMode="auto">
          <a:xfrm>
            <a:off x="3580550" y="3939902"/>
            <a:ext cx="1993948" cy="9694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5720" tIns="22860" rIns="45720" bIns="22860">
            <a:spAutoFit/>
          </a:bodyPr>
          <a:lstStyle/>
          <a:p>
            <a:pPr algn="ctr" defTabSz="1088232">
              <a:lnSpc>
                <a:spcPct val="150000"/>
              </a:lnSpc>
            </a:pPr>
            <a:r>
              <a:rPr lang="zh-CN" altLang="en-US" b="1" dirty="0"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红酒文化</a:t>
            </a:r>
            <a:r>
              <a:rPr lang="en-US" altLang="zh-CN" b="1" dirty="0" smtClean="0"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PPT</a:t>
            </a:r>
          </a:p>
          <a:p>
            <a:pPr algn="ctr" defTabSz="1088232">
              <a:lnSpc>
                <a:spcPct val="150000"/>
              </a:lnSpc>
            </a:pPr>
            <a:r>
              <a:rPr lang="zh-CN" alt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点击这里添加标题点击这里添加标题点击这里</a:t>
            </a:r>
            <a:endParaRPr lang="en-US" altLang="zh-CN" sz="110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  <a:cs typeface="Open Sans" pitchFamily="34" charset="0"/>
            </a:endParaRPr>
          </a:p>
        </p:txBody>
      </p:sp>
      <p:sp>
        <p:nvSpPr>
          <p:cNvPr id="14" name="Text Box 10"/>
          <p:cNvSpPr txBox="1">
            <a:spLocks noChangeArrowheads="1"/>
          </p:cNvSpPr>
          <p:nvPr/>
        </p:nvSpPr>
        <p:spPr bwMode="auto">
          <a:xfrm>
            <a:off x="6188848" y="3939902"/>
            <a:ext cx="1993948" cy="9694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5720" tIns="22860" rIns="45720" bIns="22860">
            <a:spAutoFit/>
          </a:bodyPr>
          <a:lstStyle/>
          <a:p>
            <a:pPr algn="ctr" defTabSz="1088232">
              <a:lnSpc>
                <a:spcPct val="150000"/>
              </a:lnSpc>
            </a:pPr>
            <a:r>
              <a:rPr lang="zh-CN" altLang="en-US" b="1" dirty="0"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红酒文化</a:t>
            </a:r>
            <a:r>
              <a:rPr lang="en-US" altLang="zh-CN" b="1" dirty="0" smtClean="0"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PPT</a:t>
            </a:r>
          </a:p>
          <a:p>
            <a:pPr algn="ctr" defTabSz="1088232">
              <a:lnSpc>
                <a:spcPct val="150000"/>
              </a:lnSpc>
            </a:pPr>
            <a:r>
              <a:rPr lang="zh-CN" alt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点击这里添加标题点击这里添加标题点击这里</a:t>
            </a:r>
            <a:endParaRPr lang="en-US" altLang="zh-CN" sz="110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  <a:cs typeface="Open Sans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313761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0"/>
    </mc:Choice>
    <mc:Fallback xmlns="">
      <p:transition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 tmFilter="0,0; .5, 1; 1, 1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 animBg="1"/>
      <p:bldP spid="8" grpId="0" animBg="1"/>
      <p:bldP spid="12" grpId="0"/>
      <p:bldP spid="13" grpId="0"/>
      <p:bldP spid="1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5" name="标题层"/>
          <p:cNvSpPr txBox="1"/>
          <p:nvPr/>
        </p:nvSpPr>
        <p:spPr bwMode="auto">
          <a:xfrm>
            <a:off x="539552" y="1779662"/>
            <a:ext cx="5040560" cy="830997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/>
          <a:p>
            <a:r>
              <a:rPr lang="zh-CN" altLang="en-US" sz="48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红酒文化</a:t>
            </a:r>
            <a:r>
              <a:rPr lang="en-US" altLang="zh-CN" sz="48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endParaRPr lang="zh-CN" altLang="en-US" sz="48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TextBox 15"/>
          <p:cNvSpPr txBox="1">
            <a:spLocks noChangeArrowheads="1"/>
          </p:cNvSpPr>
          <p:nvPr/>
        </p:nvSpPr>
        <p:spPr bwMode="auto">
          <a:xfrm>
            <a:off x="526864" y="2789515"/>
            <a:ext cx="3973128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en-US"/>
            </a:defPPr>
            <a:lvl1pPr lvl="0" algn="l">
              <a:lnSpc>
                <a:spcPct val="120000"/>
              </a:lnSpc>
              <a:defRPr sz="1200" b="0" kern="0">
                <a:solidFill>
                  <a:schemeClr val="accent3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chemeClr val="bg1"/>
                </a:solidFill>
              </a:rPr>
              <a:t>◆ 单击添加小标题内容 </a:t>
            </a:r>
            <a:r>
              <a:rPr lang="en-US" altLang="zh-CN" dirty="0">
                <a:solidFill>
                  <a:schemeClr val="bg1"/>
                </a:solidFill>
              </a:rPr>
              <a:t>	</a:t>
            </a:r>
            <a:r>
              <a:rPr lang="zh-CN" altLang="en-US" dirty="0" smtClean="0">
                <a:solidFill>
                  <a:schemeClr val="bg1"/>
                </a:solidFill>
              </a:rPr>
              <a:t>◆ </a:t>
            </a:r>
            <a:r>
              <a:rPr lang="zh-CN" altLang="en-US" dirty="0">
                <a:solidFill>
                  <a:schemeClr val="bg1"/>
                </a:solidFill>
              </a:rPr>
              <a:t>单击添加小标题内容</a:t>
            </a:r>
            <a:endParaRPr lang="en-US" altLang="zh-CN" dirty="0">
              <a:solidFill>
                <a:schemeClr val="bg1"/>
              </a:solidFill>
            </a:endParaRPr>
          </a:p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chemeClr val="bg1"/>
                </a:solidFill>
              </a:rPr>
              <a:t>◆ 单击添加小标题</a:t>
            </a:r>
            <a:r>
              <a:rPr lang="zh-CN" altLang="en-US" dirty="0" smtClean="0">
                <a:solidFill>
                  <a:schemeClr val="bg1"/>
                </a:solidFill>
              </a:rPr>
              <a:t>内容</a:t>
            </a:r>
            <a:r>
              <a:rPr lang="en-US" altLang="zh-CN" dirty="0">
                <a:solidFill>
                  <a:schemeClr val="bg1"/>
                </a:solidFill>
              </a:rPr>
              <a:t>	</a:t>
            </a:r>
            <a:r>
              <a:rPr lang="zh-CN" altLang="en-US" dirty="0" smtClean="0">
                <a:solidFill>
                  <a:schemeClr val="bg1"/>
                </a:solidFill>
              </a:rPr>
              <a:t>◆ </a:t>
            </a:r>
            <a:r>
              <a:rPr lang="zh-CN" altLang="en-US" dirty="0">
                <a:solidFill>
                  <a:schemeClr val="bg1"/>
                </a:solidFill>
              </a:rPr>
              <a:t>单击添加小标题内容</a:t>
            </a:r>
            <a:endParaRPr lang="en-US" altLang="zh-CN" dirty="0">
              <a:solidFill>
                <a:schemeClr val="bg1"/>
              </a:solidFill>
            </a:endParaRPr>
          </a:p>
        </p:txBody>
      </p:sp>
      <p:sp>
        <p:nvSpPr>
          <p:cNvPr id="10" name="矩形 259"/>
          <p:cNvSpPr>
            <a:spLocks noChangeArrowheads="1"/>
          </p:cNvSpPr>
          <p:nvPr/>
        </p:nvSpPr>
        <p:spPr bwMode="auto">
          <a:xfrm>
            <a:off x="611560" y="640308"/>
            <a:ext cx="3464701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6000" b="0" cap="all" dirty="0">
                <a:solidFill>
                  <a:srgbClr val="C00000"/>
                </a:solidFill>
                <a:latin typeface="Stencil" pitchFamily="82" charset="0"/>
                <a:cs typeface="Arial" panose="020B0604020202020204" pitchFamily="34" charset="0"/>
              </a:rPr>
              <a:t>PART </a:t>
            </a:r>
            <a:r>
              <a:rPr lang="en-US" altLang="zh-CN" sz="6000" b="0" cap="all" dirty="0" smtClean="0">
                <a:solidFill>
                  <a:srgbClr val="C00000"/>
                </a:solidFill>
                <a:latin typeface="Stencil" pitchFamily="82" charset="0"/>
                <a:cs typeface="Arial" panose="020B0604020202020204" pitchFamily="34" charset="0"/>
              </a:rPr>
              <a:t>03</a:t>
            </a:r>
            <a:endParaRPr lang="en-US" altLang="zh-CN" sz="6000" b="0" cap="all" dirty="0">
              <a:solidFill>
                <a:srgbClr val="C00000"/>
              </a:solidFill>
              <a:latin typeface="Stencil" pitchFamily="82" charset="0"/>
              <a:cs typeface="Arial" panose="020B0604020202020204" pitchFamily="34" charset="0"/>
            </a:endParaRPr>
          </a:p>
        </p:txBody>
      </p:sp>
      <p:cxnSp>
        <p:nvCxnSpPr>
          <p:cNvPr id="3" name="直接连接符 2"/>
          <p:cNvCxnSpPr/>
          <p:nvPr/>
        </p:nvCxnSpPr>
        <p:spPr>
          <a:xfrm>
            <a:off x="611560" y="2643758"/>
            <a:ext cx="3600400" cy="0"/>
          </a:xfrm>
          <a:prstGeom prst="line">
            <a:avLst/>
          </a:prstGeom>
          <a:ln w="3175">
            <a:solidFill>
              <a:schemeClr val="bg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72060705"/>
      </p:ext>
    </p:extLst>
  </p:cSld>
  <p:clrMapOvr>
    <a:masterClrMapping/>
  </p:clrMapOvr>
  <p:transition spd="slow" advClick="0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 tmFilter="0,0; .5, 1; 1, 1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750"/>
                            </p:stCondLst>
                            <p:childTnLst>
                              <p:par>
                                <p:cTn id="17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8" dur="500" tmFilter="0, 0; .2, .5; .8, .5; 1, 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250" autoRev="1" fill="hold"/>
                                        <p:tgtEl>
                                          <p:spTgt spid="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0" presetID="2" presetClass="entr" presetSubtype="2" decel="525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/>
      <p:bldP spid="10" grpId="0"/>
      <p:bldP spid="10" grpId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8100392" cy="5143500"/>
          </a:xfrm>
          <a:prstGeom prst="rect">
            <a:avLst/>
          </a:prstGeom>
        </p:spPr>
      </p:pic>
      <p:sp>
        <p:nvSpPr>
          <p:cNvPr id="10" name="六边形 9"/>
          <p:cNvSpPr/>
          <p:nvPr/>
        </p:nvSpPr>
        <p:spPr>
          <a:xfrm>
            <a:off x="5292080" y="2517674"/>
            <a:ext cx="720080" cy="620758"/>
          </a:xfrm>
          <a:prstGeom prst="hexagon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六边形 10"/>
          <p:cNvSpPr/>
          <p:nvPr/>
        </p:nvSpPr>
        <p:spPr>
          <a:xfrm>
            <a:off x="5292080" y="3720839"/>
            <a:ext cx="720080" cy="620758"/>
          </a:xfrm>
          <a:prstGeom prst="hexagon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Text Box 10"/>
          <p:cNvSpPr txBox="1">
            <a:spLocks noChangeArrowheads="1"/>
          </p:cNvSpPr>
          <p:nvPr/>
        </p:nvSpPr>
        <p:spPr bwMode="auto">
          <a:xfrm>
            <a:off x="6156176" y="2343305"/>
            <a:ext cx="2592288" cy="9694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5720" tIns="22860" rIns="45720" bIns="22860">
            <a:spAutoFit/>
          </a:bodyPr>
          <a:lstStyle/>
          <a:p>
            <a:pPr defTabSz="1088232">
              <a:lnSpc>
                <a:spcPct val="150000"/>
              </a:lnSpc>
            </a:pPr>
            <a:r>
              <a:rPr lang="zh-CN" altLang="en-US" b="1" dirty="0"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红酒文化</a:t>
            </a:r>
            <a:r>
              <a:rPr lang="en-US" altLang="zh-CN" b="1" dirty="0" smtClean="0"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PPT</a:t>
            </a:r>
          </a:p>
          <a:p>
            <a:pPr defTabSz="1088232">
              <a:lnSpc>
                <a:spcPct val="150000"/>
              </a:lnSpc>
            </a:pPr>
            <a:r>
              <a:rPr lang="zh-CN" alt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点击这里添加标题点击这里添加标题点击这里</a:t>
            </a:r>
            <a:endParaRPr lang="en-US" altLang="zh-CN" sz="110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  <a:cs typeface="Open Sans" pitchFamily="34" charset="0"/>
            </a:endParaRPr>
          </a:p>
        </p:txBody>
      </p:sp>
      <p:sp>
        <p:nvSpPr>
          <p:cNvPr id="13" name="Text Box 10"/>
          <p:cNvSpPr txBox="1">
            <a:spLocks noChangeArrowheads="1"/>
          </p:cNvSpPr>
          <p:nvPr/>
        </p:nvSpPr>
        <p:spPr bwMode="auto">
          <a:xfrm>
            <a:off x="6156176" y="3546470"/>
            <a:ext cx="2592288" cy="9694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5720" tIns="22860" rIns="45720" bIns="22860">
            <a:spAutoFit/>
          </a:bodyPr>
          <a:lstStyle/>
          <a:p>
            <a:pPr defTabSz="1088232">
              <a:lnSpc>
                <a:spcPct val="150000"/>
              </a:lnSpc>
            </a:pPr>
            <a:r>
              <a:rPr lang="zh-CN" altLang="en-US" b="1" dirty="0"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红酒文化</a:t>
            </a:r>
            <a:r>
              <a:rPr lang="en-US" altLang="zh-CN" b="1" dirty="0" smtClean="0"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PPT</a:t>
            </a:r>
          </a:p>
          <a:p>
            <a:pPr defTabSz="1088232">
              <a:lnSpc>
                <a:spcPct val="150000"/>
              </a:lnSpc>
            </a:pPr>
            <a:r>
              <a:rPr lang="zh-CN" alt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点击这里添加标题点击这里添加标题点击这里</a:t>
            </a:r>
            <a:endParaRPr lang="en-US" altLang="zh-CN" sz="110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  <a:cs typeface="Open Sans" pitchFamily="34" charset="0"/>
            </a:endParaRPr>
          </a:p>
        </p:txBody>
      </p:sp>
      <p:grpSp>
        <p:nvGrpSpPr>
          <p:cNvPr id="50" name="组合 49"/>
          <p:cNvGrpSpPr/>
          <p:nvPr/>
        </p:nvGrpSpPr>
        <p:grpSpPr>
          <a:xfrm>
            <a:off x="5466087" y="2643758"/>
            <a:ext cx="372065" cy="375489"/>
            <a:chOff x="8368771" y="1903019"/>
            <a:chExt cx="450199" cy="454342"/>
          </a:xfrm>
          <a:solidFill>
            <a:schemeClr val="bg1"/>
          </a:solidFill>
        </p:grpSpPr>
        <p:sp>
          <p:nvSpPr>
            <p:cNvPr id="51" name="Freeform 123"/>
            <p:cNvSpPr>
              <a:spLocks noEditPoints="1"/>
            </p:cNvSpPr>
            <p:nvPr/>
          </p:nvSpPr>
          <p:spPr bwMode="auto">
            <a:xfrm>
              <a:off x="8368771" y="1903019"/>
              <a:ext cx="450199" cy="454342"/>
            </a:xfrm>
            <a:custGeom>
              <a:avLst/>
              <a:gdLst>
                <a:gd name="T0" fmla="*/ 87 w 164"/>
                <a:gd name="T1" fmla="*/ 8 h 166"/>
                <a:gd name="T2" fmla="*/ 87 w 164"/>
                <a:gd name="T3" fmla="*/ 5 h 166"/>
                <a:gd name="T4" fmla="*/ 82 w 164"/>
                <a:gd name="T5" fmla="*/ 0 h 166"/>
                <a:gd name="T6" fmla="*/ 77 w 164"/>
                <a:gd name="T7" fmla="*/ 5 h 166"/>
                <a:gd name="T8" fmla="*/ 77 w 164"/>
                <a:gd name="T9" fmla="*/ 8 h 166"/>
                <a:gd name="T10" fmla="*/ 0 w 164"/>
                <a:gd name="T11" fmla="*/ 8 h 166"/>
                <a:gd name="T12" fmla="*/ 0 w 164"/>
                <a:gd name="T13" fmla="*/ 36 h 166"/>
                <a:gd name="T14" fmla="*/ 3 w 164"/>
                <a:gd name="T15" fmla="*/ 36 h 166"/>
                <a:gd name="T16" fmla="*/ 3 w 164"/>
                <a:gd name="T17" fmla="*/ 122 h 166"/>
                <a:gd name="T18" fmla="*/ 7 w 164"/>
                <a:gd name="T19" fmla="*/ 126 h 166"/>
                <a:gd name="T20" fmla="*/ 49 w 164"/>
                <a:gd name="T21" fmla="*/ 126 h 166"/>
                <a:gd name="T22" fmla="*/ 30 w 164"/>
                <a:gd name="T23" fmla="*/ 157 h 166"/>
                <a:gd name="T24" fmla="*/ 32 w 164"/>
                <a:gd name="T25" fmla="*/ 164 h 166"/>
                <a:gd name="T26" fmla="*/ 34 w 164"/>
                <a:gd name="T27" fmla="*/ 165 h 166"/>
                <a:gd name="T28" fmla="*/ 39 w 164"/>
                <a:gd name="T29" fmla="*/ 162 h 166"/>
                <a:gd name="T30" fmla="*/ 48 w 164"/>
                <a:gd name="T31" fmla="*/ 146 h 166"/>
                <a:gd name="T32" fmla="*/ 77 w 164"/>
                <a:gd name="T33" fmla="*/ 146 h 166"/>
                <a:gd name="T34" fmla="*/ 77 w 164"/>
                <a:gd name="T35" fmla="*/ 160 h 166"/>
                <a:gd name="T36" fmla="*/ 82 w 164"/>
                <a:gd name="T37" fmla="*/ 165 h 166"/>
                <a:gd name="T38" fmla="*/ 87 w 164"/>
                <a:gd name="T39" fmla="*/ 160 h 166"/>
                <a:gd name="T40" fmla="*/ 87 w 164"/>
                <a:gd name="T41" fmla="*/ 146 h 166"/>
                <a:gd name="T42" fmla="*/ 116 w 164"/>
                <a:gd name="T43" fmla="*/ 146 h 166"/>
                <a:gd name="T44" fmla="*/ 126 w 164"/>
                <a:gd name="T45" fmla="*/ 162 h 166"/>
                <a:gd name="T46" fmla="*/ 132 w 164"/>
                <a:gd name="T47" fmla="*/ 164 h 166"/>
                <a:gd name="T48" fmla="*/ 134 w 164"/>
                <a:gd name="T49" fmla="*/ 157 h 166"/>
                <a:gd name="T50" fmla="*/ 116 w 164"/>
                <a:gd name="T51" fmla="*/ 126 h 166"/>
                <a:gd name="T52" fmla="*/ 157 w 164"/>
                <a:gd name="T53" fmla="*/ 126 h 166"/>
                <a:gd name="T54" fmla="*/ 161 w 164"/>
                <a:gd name="T55" fmla="*/ 122 h 166"/>
                <a:gd name="T56" fmla="*/ 161 w 164"/>
                <a:gd name="T57" fmla="*/ 36 h 166"/>
                <a:gd name="T58" fmla="*/ 164 w 164"/>
                <a:gd name="T59" fmla="*/ 36 h 166"/>
                <a:gd name="T60" fmla="*/ 164 w 164"/>
                <a:gd name="T61" fmla="*/ 8 h 166"/>
                <a:gd name="T62" fmla="*/ 87 w 164"/>
                <a:gd name="T63" fmla="*/ 8 h 166"/>
                <a:gd name="T64" fmla="*/ 77 w 164"/>
                <a:gd name="T65" fmla="*/ 139 h 166"/>
                <a:gd name="T66" fmla="*/ 52 w 164"/>
                <a:gd name="T67" fmla="*/ 139 h 166"/>
                <a:gd name="T68" fmla="*/ 60 w 164"/>
                <a:gd name="T69" fmla="*/ 126 h 166"/>
                <a:gd name="T70" fmla="*/ 77 w 164"/>
                <a:gd name="T71" fmla="*/ 126 h 166"/>
                <a:gd name="T72" fmla="*/ 77 w 164"/>
                <a:gd name="T73" fmla="*/ 139 h 166"/>
                <a:gd name="T74" fmla="*/ 87 w 164"/>
                <a:gd name="T75" fmla="*/ 139 h 166"/>
                <a:gd name="T76" fmla="*/ 87 w 164"/>
                <a:gd name="T77" fmla="*/ 126 h 166"/>
                <a:gd name="T78" fmla="*/ 104 w 164"/>
                <a:gd name="T79" fmla="*/ 126 h 166"/>
                <a:gd name="T80" fmla="*/ 112 w 164"/>
                <a:gd name="T81" fmla="*/ 139 h 166"/>
                <a:gd name="T82" fmla="*/ 87 w 164"/>
                <a:gd name="T83" fmla="*/ 139 h 166"/>
                <a:gd name="T84" fmla="*/ 151 w 164"/>
                <a:gd name="T85" fmla="*/ 116 h 166"/>
                <a:gd name="T86" fmla="*/ 13 w 164"/>
                <a:gd name="T87" fmla="*/ 116 h 166"/>
                <a:gd name="T88" fmla="*/ 13 w 164"/>
                <a:gd name="T89" fmla="*/ 36 h 166"/>
                <a:gd name="T90" fmla="*/ 151 w 164"/>
                <a:gd name="T91" fmla="*/ 36 h 166"/>
                <a:gd name="T92" fmla="*/ 151 w 164"/>
                <a:gd name="T93" fmla="*/ 11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64" h="166">
                  <a:moveTo>
                    <a:pt x="87" y="8"/>
                  </a:moveTo>
                  <a:cubicBezTo>
                    <a:pt x="87" y="5"/>
                    <a:pt x="87" y="5"/>
                    <a:pt x="87" y="5"/>
                  </a:cubicBezTo>
                  <a:cubicBezTo>
                    <a:pt x="87" y="2"/>
                    <a:pt x="85" y="0"/>
                    <a:pt x="82" y="0"/>
                  </a:cubicBezTo>
                  <a:cubicBezTo>
                    <a:pt x="79" y="0"/>
                    <a:pt x="77" y="2"/>
                    <a:pt x="77" y="5"/>
                  </a:cubicBezTo>
                  <a:cubicBezTo>
                    <a:pt x="77" y="8"/>
                    <a:pt x="77" y="8"/>
                    <a:pt x="77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3" y="36"/>
                    <a:pt x="3" y="36"/>
                    <a:pt x="3" y="36"/>
                  </a:cubicBezTo>
                  <a:cubicBezTo>
                    <a:pt x="3" y="122"/>
                    <a:pt x="3" y="122"/>
                    <a:pt x="3" y="122"/>
                  </a:cubicBezTo>
                  <a:cubicBezTo>
                    <a:pt x="3" y="124"/>
                    <a:pt x="5" y="126"/>
                    <a:pt x="7" y="126"/>
                  </a:cubicBezTo>
                  <a:cubicBezTo>
                    <a:pt x="49" y="126"/>
                    <a:pt x="49" y="126"/>
                    <a:pt x="49" y="126"/>
                  </a:cubicBezTo>
                  <a:cubicBezTo>
                    <a:pt x="30" y="157"/>
                    <a:pt x="30" y="157"/>
                    <a:pt x="30" y="157"/>
                  </a:cubicBezTo>
                  <a:cubicBezTo>
                    <a:pt x="29" y="160"/>
                    <a:pt x="30" y="163"/>
                    <a:pt x="32" y="164"/>
                  </a:cubicBezTo>
                  <a:cubicBezTo>
                    <a:pt x="33" y="165"/>
                    <a:pt x="34" y="165"/>
                    <a:pt x="34" y="165"/>
                  </a:cubicBezTo>
                  <a:cubicBezTo>
                    <a:pt x="36" y="165"/>
                    <a:pt x="38" y="164"/>
                    <a:pt x="39" y="162"/>
                  </a:cubicBezTo>
                  <a:cubicBezTo>
                    <a:pt x="48" y="146"/>
                    <a:pt x="48" y="146"/>
                    <a:pt x="48" y="146"/>
                  </a:cubicBezTo>
                  <a:cubicBezTo>
                    <a:pt x="77" y="146"/>
                    <a:pt x="77" y="146"/>
                    <a:pt x="77" y="146"/>
                  </a:cubicBezTo>
                  <a:cubicBezTo>
                    <a:pt x="77" y="160"/>
                    <a:pt x="77" y="160"/>
                    <a:pt x="77" y="160"/>
                  </a:cubicBezTo>
                  <a:cubicBezTo>
                    <a:pt x="77" y="163"/>
                    <a:pt x="79" y="165"/>
                    <a:pt x="82" y="165"/>
                  </a:cubicBezTo>
                  <a:cubicBezTo>
                    <a:pt x="85" y="165"/>
                    <a:pt x="87" y="163"/>
                    <a:pt x="87" y="160"/>
                  </a:cubicBezTo>
                  <a:cubicBezTo>
                    <a:pt x="87" y="146"/>
                    <a:pt x="87" y="146"/>
                    <a:pt x="87" y="146"/>
                  </a:cubicBezTo>
                  <a:cubicBezTo>
                    <a:pt x="116" y="146"/>
                    <a:pt x="116" y="146"/>
                    <a:pt x="116" y="146"/>
                  </a:cubicBezTo>
                  <a:cubicBezTo>
                    <a:pt x="126" y="162"/>
                    <a:pt x="126" y="162"/>
                    <a:pt x="126" y="162"/>
                  </a:cubicBezTo>
                  <a:cubicBezTo>
                    <a:pt x="127" y="165"/>
                    <a:pt x="130" y="166"/>
                    <a:pt x="132" y="164"/>
                  </a:cubicBezTo>
                  <a:cubicBezTo>
                    <a:pt x="135" y="163"/>
                    <a:pt x="136" y="160"/>
                    <a:pt x="134" y="157"/>
                  </a:cubicBezTo>
                  <a:cubicBezTo>
                    <a:pt x="116" y="126"/>
                    <a:pt x="116" y="126"/>
                    <a:pt x="116" y="126"/>
                  </a:cubicBezTo>
                  <a:cubicBezTo>
                    <a:pt x="157" y="126"/>
                    <a:pt x="157" y="126"/>
                    <a:pt x="157" y="126"/>
                  </a:cubicBezTo>
                  <a:cubicBezTo>
                    <a:pt x="159" y="126"/>
                    <a:pt x="161" y="124"/>
                    <a:pt x="161" y="122"/>
                  </a:cubicBezTo>
                  <a:cubicBezTo>
                    <a:pt x="161" y="36"/>
                    <a:pt x="161" y="36"/>
                    <a:pt x="161" y="36"/>
                  </a:cubicBezTo>
                  <a:cubicBezTo>
                    <a:pt x="164" y="36"/>
                    <a:pt x="164" y="36"/>
                    <a:pt x="164" y="36"/>
                  </a:cubicBezTo>
                  <a:cubicBezTo>
                    <a:pt x="164" y="8"/>
                    <a:pt x="164" y="8"/>
                    <a:pt x="164" y="8"/>
                  </a:cubicBezTo>
                  <a:lnTo>
                    <a:pt x="87" y="8"/>
                  </a:lnTo>
                  <a:close/>
                  <a:moveTo>
                    <a:pt x="77" y="139"/>
                  </a:moveTo>
                  <a:cubicBezTo>
                    <a:pt x="52" y="139"/>
                    <a:pt x="52" y="139"/>
                    <a:pt x="52" y="139"/>
                  </a:cubicBezTo>
                  <a:cubicBezTo>
                    <a:pt x="60" y="126"/>
                    <a:pt x="60" y="126"/>
                    <a:pt x="60" y="126"/>
                  </a:cubicBezTo>
                  <a:cubicBezTo>
                    <a:pt x="77" y="126"/>
                    <a:pt x="77" y="126"/>
                    <a:pt x="77" y="126"/>
                  </a:cubicBezTo>
                  <a:lnTo>
                    <a:pt x="77" y="139"/>
                  </a:lnTo>
                  <a:close/>
                  <a:moveTo>
                    <a:pt x="87" y="139"/>
                  </a:moveTo>
                  <a:cubicBezTo>
                    <a:pt x="87" y="126"/>
                    <a:pt x="87" y="126"/>
                    <a:pt x="87" y="126"/>
                  </a:cubicBezTo>
                  <a:cubicBezTo>
                    <a:pt x="104" y="126"/>
                    <a:pt x="104" y="126"/>
                    <a:pt x="104" y="126"/>
                  </a:cubicBezTo>
                  <a:cubicBezTo>
                    <a:pt x="112" y="139"/>
                    <a:pt x="112" y="139"/>
                    <a:pt x="112" y="139"/>
                  </a:cubicBezTo>
                  <a:lnTo>
                    <a:pt x="87" y="139"/>
                  </a:lnTo>
                  <a:close/>
                  <a:moveTo>
                    <a:pt x="151" y="116"/>
                  </a:moveTo>
                  <a:cubicBezTo>
                    <a:pt x="13" y="116"/>
                    <a:pt x="13" y="116"/>
                    <a:pt x="13" y="116"/>
                  </a:cubicBezTo>
                  <a:cubicBezTo>
                    <a:pt x="13" y="36"/>
                    <a:pt x="13" y="36"/>
                    <a:pt x="13" y="36"/>
                  </a:cubicBezTo>
                  <a:cubicBezTo>
                    <a:pt x="151" y="36"/>
                    <a:pt x="151" y="36"/>
                    <a:pt x="151" y="36"/>
                  </a:cubicBezTo>
                  <a:lnTo>
                    <a:pt x="151" y="11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Freeform 124"/>
            <p:cNvSpPr>
              <a:spLocks noEditPoints="1"/>
            </p:cNvSpPr>
            <p:nvPr/>
          </p:nvSpPr>
          <p:spPr bwMode="auto">
            <a:xfrm>
              <a:off x="8424010" y="2017640"/>
              <a:ext cx="345244" cy="186432"/>
            </a:xfrm>
            <a:custGeom>
              <a:avLst/>
              <a:gdLst>
                <a:gd name="T0" fmla="*/ 113 w 126"/>
                <a:gd name="T1" fmla="*/ 0 h 68"/>
                <a:gd name="T2" fmla="*/ 100 w 126"/>
                <a:gd name="T3" fmla="*/ 13 h 68"/>
                <a:gd name="T4" fmla="*/ 101 w 126"/>
                <a:gd name="T5" fmla="*/ 18 h 68"/>
                <a:gd name="T6" fmla="*/ 86 w 126"/>
                <a:gd name="T7" fmla="*/ 33 h 68"/>
                <a:gd name="T8" fmla="*/ 80 w 126"/>
                <a:gd name="T9" fmla="*/ 32 h 68"/>
                <a:gd name="T10" fmla="*/ 71 w 126"/>
                <a:gd name="T11" fmla="*/ 35 h 68"/>
                <a:gd name="T12" fmla="*/ 59 w 126"/>
                <a:gd name="T13" fmla="*/ 28 h 68"/>
                <a:gd name="T14" fmla="*/ 59 w 126"/>
                <a:gd name="T15" fmla="*/ 27 h 68"/>
                <a:gd name="T16" fmla="*/ 46 w 126"/>
                <a:gd name="T17" fmla="*/ 14 h 68"/>
                <a:gd name="T18" fmla="*/ 33 w 126"/>
                <a:gd name="T19" fmla="*/ 27 h 68"/>
                <a:gd name="T20" fmla="*/ 34 w 126"/>
                <a:gd name="T21" fmla="*/ 31 h 68"/>
                <a:gd name="T22" fmla="*/ 19 w 126"/>
                <a:gd name="T23" fmla="*/ 44 h 68"/>
                <a:gd name="T24" fmla="*/ 13 w 126"/>
                <a:gd name="T25" fmla="*/ 42 h 68"/>
                <a:gd name="T26" fmla="*/ 0 w 126"/>
                <a:gd name="T27" fmla="*/ 55 h 68"/>
                <a:gd name="T28" fmla="*/ 13 w 126"/>
                <a:gd name="T29" fmla="*/ 68 h 68"/>
                <a:gd name="T30" fmla="*/ 26 w 126"/>
                <a:gd name="T31" fmla="*/ 55 h 68"/>
                <a:gd name="T32" fmla="*/ 25 w 126"/>
                <a:gd name="T33" fmla="*/ 51 h 68"/>
                <a:gd name="T34" fmla="*/ 39 w 126"/>
                <a:gd name="T35" fmla="*/ 38 h 68"/>
                <a:gd name="T36" fmla="*/ 46 w 126"/>
                <a:gd name="T37" fmla="*/ 40 h 68"/>
                <a:gd name="T38" fmla="*/ 55 w 126"/>
                <a:gd name="T39" fmla="*/ 36 h 68"/>
                <a:gd name="T40" fmla="*/ 67 w 126"/>
                <a:gd name="T41" fmla="*/ 43 h 68"/>
                <a:gd name="T42" fmla="*/ 67 w 126"/>
                <a:gd name="T43" fmla="*/ 45 h 68"/>
                <a:gd name="T44" fmla="*/ 80 w 126"/>
                <a:gd name="T45" fmla="*/ 58 h 68"/>
                <a:gd name="T46" fmla="*/ 93 w 126"/>
                <a:gd name="T47" fmla="*/ 45 h 68"/>
                <a:gd name="T48" fmla="*/ 92 w 126"/>
                <a:gd name="T49" fmla="*/ 39 h 68"/>
                <a:gd name="T50" fmla="*/ 107 w 126"/>
                <a:gd name="T51" fmla="*/ 25 h 68"/>
                <a:gd name="T52" fmla="*/ 113 w 126"/>
                <a:gd name="T53" fmla="*/ 26 h 68"/>
                <a:gd name="T54" fmla="*/ 126 w 126"/>
                <a:gd name="T55" fmla="*/ 13 h 68"/>
                <a:gd name="T56" fmla="*/ 113 w 126"/>
                <a:gd name="T57" fmla="*/ 0 h 68"/>
                <a:gd name="T58" fmla="*/ 13 w 126"/>
                <a:gd name="T59" fmla="*/ 60 h 68"/>
                <a:gd name="T60" fmla="*/ 9 w 126"/>
                <a:gd name="T61" fmla="*/ 55 h 68"/>
                <a:gd name="T62" fmla="*/ 13 w 126"/>
                <a:gd name="T63" fmla="*/ 51 h 68"/>
                <a:gd name="T64" fmla="*/ 17 w 126"/>
                <a:gd name="T65" fmla="*/ 55 h 68"/>
                <a:gd name="T66" fmla="*/ 13 w 126"/>
                <a:gd name="T67" fmla="*/ 60 h 68"/>
                <a:gd name="T68" fmla="*/ 46 w 126"/>
                <a:gd name="T69" fmla="*/ 31 h 68"/>
                <a:gd name="T70" fmla="*/ 42 w 126"/>
                <a:gd name="T71" fmla="*/ 27 h 68"/>
                <a:gd name="T72" fmla="*/ 46 w 126"/>
                <a:gd name="T73" fmla="*/ 23 h 68"/>
                <a:gd name="T74" fmla="*/ 51 w 126"/>
                <a:gd name="T75" fmla="*/ 27 h 68"/>
                <a:gd name="T76" fmla="*/ 46 w 126"/>
                <a:gd name="T77" fmla="*/ 31 h 68"/>
                <a:gd name="T78" fmla="*/ 80 w 126"/>
                <a:gd name="T79" fmla="*/ 49 h 68"/>
                <a:gd name="T80" fmla="*/ 76 w 126"/>
                <a:gd name="T81" fmla="*/ 45 h 68"/>
                <a:gd name="T82" fmla="*/ 80 w 126"/>
                <a:gd name="T83" fmla="*/ 40 h 68"/>
                <a:gd name="T84" fmla="*/ 84 w 126"/>
                <a:gd name="T85" fmla="*/ 45 h 68"/>
                <a:gd name="T86" fmla="*/ 80 w 126"/>
                <a:gd name="T87" fmla="*/ 49 h 68"/>
                <a:gd name="T88" fmla="*/ 113 w 126"/>
                <a:gd name="T89" fmla="*/ 17 h 68"/>
                <a:gd name="T90" fmla="*/ 108 w 126"/>
                <a:gd name="T91" fmla="*/ 13 h 68"/>
                <a:gd name="T92" fmla="*/ 113 w 126"/>
                <a:gd name="T93" fmla="*/ 9 h 68"/>
                <a:gd name="T94" fmla="*/ 117 w 126"/>
                <a:gd name="T95" fmla="*/ 13 h 68"/>
                <a:gd name="T96" fmla="*/ 113 w 126"/>
                <a:gd name="T97" fmla="*/ 17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26" h="68">
                  <a:moveTo>
                    <a:pt x="113" y="0"/>
                  </a:moveTo>
                  <a:cubicBezTo>
                    <a:pt x="105" y="0"/>
                    <a:pt x="100" y="6"/>
                    <a:pt x="100" y="13"/>
                  </a:cubicBezTo>
                  <a:cubicBezTo>
                    <a:pt x="100" y="15"/>
                    <a:pt x="100" y="17"/>
                    <a:pt x="101" y="18"/>
                  </a:cubicBezTo>
                  <a:cubicBezTo>
                    <a:pt x="86" y="33"/>
                    <a:pt x="86" y="33"/>
                    <a:pt x="86" y="33"/>
                  </a:cubicBezTo>
                  <a:cubicBezTo>
                    <a:pt x="84" y="32"/>
                    <a:pt x="82" y="32"/>
                    <a:pt x="80" y="32"/>
                  </a:cubicBezTo>
                  <a:cubicBezTo>
                    <a:pt x="77" y="32"/>
                    <a:pt x="74" y="33"/>
                    <a:pt x="71" y="35"/>
                  </a:cubicBezTo>
                  <a:cubicBezTo>
                    <a:pt x="59" y="28"/>
                    <a:pt x="59" y="28"/>
                    <a:pt x="59" y="28"/>
                  </a:cubicBezTo>
                  <a:cubicBezTo>
                    <a:pt x="59" y="28"/>
                    <a:pt x="59" y="28"/>
                    <a:pt x="59" y="27"/>
                  </a:cubicBezTo>
                  <a:cubicBezTo>
                    <a:pt x="59" y="20"/>
                    <a:pt x="53" y="14"/>
                    <a:pt x="46" y="14"/>
                  </a:cubicBezTo>
                  <a:cubicBezTo>
                    <a:pt x="39" y="14"/>
                    <a:pt x="33" y="20"/>
                    <a:pt x="33" y="27"/>
                  </a:cubicBezTo>
                  <a:cubicBezTo>
                    <a:pt x="33" y="29"/>
                    <a:pt x="33" y="30"/>
                    <a:pt x="34" y="31"/>
                  </a:cubicBezTo>
                  <a:cubicBezTo>
                    <a:pt x="19" y="44"/>
                    <a:pt x="19" y="44"/>
                    <a:pt x="19" y="44"/>
                  </a:cubicBezTo>
                  <a:cubicBezTo>
                    <a:pt x="18" y="43"/>
                    <a:pt x="15" y="42"/>
                    <a:pt x="13" y="42"/>
                  </a:cubicBezTo>
                  <a:cubicBezTo>
                    <a:pt x="6" y="42"/>
                    <a:pt x="0" y="48"/>
                    <a:pt x="0" y="55"/>
                  </a:cubicBezTo>
                  <a:cubicBezTo>
                    <a:pt x="0" y="62"/>
                    <a:pt x="6" y="68"/>
                    <a:pt x="13" y="68"/>
                  </a:cubicBezTo>
                  <a:cubicBezTo>
                    <a:pt x="20" y="68"/>
                    <a:pt x="26" y="62"/>
                    <a:pt x="26" y="55"/>
                  </a:cubicBezTo>
                  <a:cubicBezTo>
                    <a:pt x="26" y="54"/>
                    <a:pt x="26" y="52"/>
                    <a:pt x="25" y="51"/>
                  </a:cubicBezTo>
                  <a:cubicBezTo>
                    <a:pt x="39" y="38"/>
                    <a:pt x="39" y="38"/>
                    <a:pt x="39" y="38"/>
                  </a:cubicBezTo>
                  <a:cubicBezTo>
                    <a:pt x="41" y="39"/>
                    <a:pt x="44" y="40"/>
                    <a:pt x="46" y="40"/>
                  </a:cubicBezTo>
                  <a:cubicBezTo>
                    <a:pt x="50" y="40"/>
                    <a:pt x="53" y="39"/>
                    <a:pt x="55" y="36"/>
                  </a:cubicBezTo>
                  <a:cubicBezTo>
                    <a:pt x="67" y="43"/>
                    <a:pt x="67" y="43"/>
                    <a:pt x="67" y="43"/>
                  </a:cubicBezTo>
                  <a:cubicBezTo>
                    <a:pt x="67" y="43"/>
                    <a:pt x="67" y="44"/>
                    <a:pt x="67" y="45"/>
                  </a:cubicBezTo>
                  <a:cubicBezTo>
                    <a:pt x="67" y="52"/>
                    <a:pt x="73" y="58"/>
                    <a:pt x="80" y="58"/>
                  </a:cubicBezTo>
                  <a:cubicBezTo>
                    <a:pt x="87" y="58"/>
                    <a:pt x="93" y="52"/>
                    <a:pt x="93" y="45"/>
                  </a:cubicBezTo>
                  <a:cubicBezTo>
                    <a:pt x="93" y="43"/>
                    <a:pt x="93" y="41"/>
                    <a:pt x="92" y="39"/>
                  </a:cubicBezTo>
                  <a:cubicBezTo>
                    <a:pt x="107" y="25"/>
                    <a:pt x="107" y="25"/>
                    <a:pt x="107" y="25"/>
                  </a:cubicBezTo>
                  <a:cubicBezTo>
                    <a:pt x="109" y="25"/>
                    <a:pt x="111" y="26"/>
                    <a:pt x="113" y="26"/>
                  </a:cubicBezTo>
                  <a:cubicBezTo>
                    <a:pt x="120" y="26"/>
                    <a:pt x="126" y="20"/>
                    <a:pt x="126" y="13"/>
                  </a:cubicBezTo>
                  <a:cubicBezTo>
                    <a:pt x="126" y="6"/>
                    <a:pt x="120" y="0"/>
                    <a:pt x="113" y="0"/>
                  </a:cubicBezTo>
                  <a:close/>
                  <a:moveTo>
                    <a:pt x="13" y="60"/>
                  </a:moveTo>
                  <a:cubicBezTo>
                    <a:pt x="11" y="60"/>
                    <a:pt x="9" y="58"/>
                    <a:pt x="9" y="55"/>
                  </a:cubicBezTo>
                  <a:cubicBezTo>
                    <a:pt x="9" y="53"/>
                    <a:pt x="11" y="51"/>
                    <a:pt x="13" y="51"/>
                  </a:cubicBezTo>
                  <a:cubicBezTo>
                    <a:pt x="15" y="51"/>
                    <a:pt x="17" y="53"/>
                    <a:pt x="17" y="55"/>
                  </a:cubicBezTo>
                  <a:cubicBezTo>
                    <a:pt x="17" y="58"/>
                    <a:pt x="15" y="60"/>
                    <a:pt x="13" y="60"/>
                  </a:cubicBezTo>
                  <a:close/>
                  <a:moveTo>
                    <a:pt x="46" y="31"/>
                  </a:moveTo>
                  <a:cubicBezTo>
                    <a:pt x="44" y="31"/>
                    <a:pt x="42" y="30"/>
                    <a:pt x="42" y="27"/>
                  </a:cubicBezTo>
                  <a:cubicBezTo>
                    <a:pt x="42" y="25"/>
                    <a:pt x="44" y="23"/>
                    <a:pt x="46" y="23"/>
                  </a:cubicBezTo>
                  <a:cubicBezTo>
                    <a:pt x="49" y="23"/>
                    <a:pt x="51" y="25"/>
                    <a:pt x="51" y="27"/>
                  </a:cubicBezTo>
                  <a:cubicBezTo>
                    <a:pt x="51" y="30"/>
                    <a:pt x="49" y="31"/>
                    <a:pt x="46" y="31"/>
                  </a:cubicBezTo>
                  <a:close/>
                  <a:moveTo>
                    <a:pt x="80" y="49"/>
                  </a:moveTo>
                  <a:cubicBezTo>
                    <a:pt x="78" y="49"/>
                    <a:pt x="76" y="47"/>
                    <a:pt x="76" y="45"/>
                  </a:cubicBezTo>
                  <a:cubicBezTo>
                    <a:pt x="76" y="42"/>
                    <a:pt x="78" y="40"/>
                    <a:pt x="80" y="40"/>
                  </a:cubicBezTo>
                  <a:cubicBezTo>
                    <a:pt x="82" y="40"/>
                    <a:pt x="84" y="42"/>
                    <a:pt x="84" y="45"/>
                  </a:cubicBezTo>
                  <a:cubicBezTo>
                    <a:pt x="84" y="47"/>
                    <a:pt x="82" y="49"/>
                    <a:pt x="80" y="49"/>
                  </a:cubicBezTo>
                  <a:close/>
                  <a:moveTo>
                    <a:pt x="113" y="17"/>
                  </a:moveTo>
                  <a:cubicBezTo>
                    <a:pt x="110" y="17"/>
                    <a:pt x="108" y="15"/>
                    <a:pt x="108" y="13"/>
                  </a:cubicBezTo>
                  <a:cubicBezTo>
                    <a:pt x="108" y="11"/>
                    <a:pt x="110" y="9"/>
                    <a:pt x="113" y="9"/>
                  </a:cubicBezTo>
                  <a:cubicBezTo>
                    <a:pt x="115" y="9"/>
                    <a:pt x="117" y="11"/>
                    <a:pt x="117" y="13"/>
                  </a:cubicBezTo>
                  <a:cubicBezTo>
                    <a:pt x="117" y="15"/>
                    <a:pt x="115" y="17"/>
                    <a:pt x="113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53" name="组合 52"/>
          <p:cNvGrpSpPr/>
          <p:nvPr/>
        </p:nvGrpSpPr>
        <p:grpSpPr>
          <a:xfrm>
            <a:off x="5448967" y="3884786"/>
            <a:ext cx="410869" cy="337825"/>
            <a:chOff x="3701065" y="3235663"/>
            <a:chExt cx="497152" cy="408769"/>
          </a:xfrm>
        </p:grpSpPr>
        <p:sp>
          <p:nvSpPr>
            <p:cNvPr id="54" name="Freeform 133"/>
            <p:cNvSpPr>
              <a:spLocks noEditPoints="1"/>
            </p:cNvSpPr>
            <p:nvPr/>
          </p:nvSpPr>
          <p:spPr bwMode="auto">
            <a:xfrm>
              <a:off x="4028357" y="3383427"/>
              <a:ext cx="92526" cy="96668"/>
            </a:xfrm>
            <a:custGeom>
              <a:avLst/>
              <a:gdLst>
                <a:gd name="T0" fmla="*/ 33 w 34"/>
                <a:gd name="T1" fmla="*/ 11 h 35"/>
                <a:gd name="T2" fmla="*/ 32 w 34"/>
                <a:gd name="T3" fmla="*/ 10 h 35"/>
                <a:gd name="T4" fmla="*/ 28 w 34"/>
                <a:gd name="T5" fmla="*/ 11 h 35"/>
                <a:gd name="T6" fmla="*/ 27 w 34"/>
                <a:gd name="T7" fmla="*/ 11 h 35"/>
                <a:gd name="T8" fmla="*/ 24 w 34"/>
                <a:gd name="T9" fmla="*/ 8 h 35"/>
                <a:gd name="T10" fmla="*/ 25 w 34"/>
                <a:gd name="T11" fmla="*/ 4 h 35"/>
                <a:gd name="T12" fmla="*/ 25 w 34"/>
                <a:gd name="T13" fmla="*/ 2 h 35"/>
                <a:gd name="T14" fmla="*/ 20 w 34"/>
                <a:gd name="T15" fmla="*/ 1 h 35"/>
                <a:gd name="T16" fmla="*/ 18 w 34"/>
                <a:gd name="T17" fmla="*/ 1 h 35"/>
                <a:gd name="T18" fmla="*/ 17 w 34"/>
                <a:gd name="T19" fmla="*/ 5 h 35"/>
                <a:gd name="T20" fmla="*/ 17 w 34"/>
                <a:gd name="T21" fmla="*/ 5 h 35"/>
                <a:gd name="T22" fmla="*/ 12 w 34"/>
                <a:gd name="T23" fmla="*/ 6 h 35"/>
                <a:gd name="T24" fmla="*/ 9 w 34"/>
                <a:gd name="T25" fmla="*/ 3 h 35"/>
                <a:gd name="T26" fmla="*/ 8 w 34"/>
                <a:gd name="T27" fmla="*/ 3 h 35"/>
                <a:gd name="T28" fmla="*/ 4 w 34"/>
                <a:gd name="T29" fmla="*/ 7 h 35"/>
                <a:gd name="T30" fmla="*/ 4 w 34"/>
                <a:gd name="T31" fmla="*/ 9 h 35"/>
                <a:gd name="T32" fmla="*/ 6 w 34"/>
                <a:gd name="T33" fmla="*/ 12 h 35"/>
                <a:gd name="T34" fmla="*/ 6 w 34"/>
                <a:gd name="T35" fmla="*/ 12 h 35"/>
                <a:gd name="T36" fmla="*/ 6 w 34"/>
                <a:gd name="T37" fmla="*/ 14 h 35"/>
                <a:gd name="T38" fmla="*/ 5 w 34"/>
                <a:gd name="T39" fmla="*/ 16 h 35"/>
                <a:gd name="T40" fmla="*/ 1 w 34"/>
                <a:gd name="T41" fmla="*/ 17 h 35"/>
                <a:gd name="T42" fmla="*/ 0 w 34"/>
                <a:gd name="T43" fmla="*/ 19 h 35"/>
                <a:gd name="T44" fmla="*/ 1 w 34"/>
                <a:gd name="T45" fmla="*/ 24 h 35"/>
                <a:gd name="T46" fmla="*/ 3 w 34"/>
                <a:gd name="T47" fmla="*/ 25 h 35"/>
                <a:gd name="T48" fmla="*/ 7 w 34"/>
                <a:gd name="T49" fmla="*/ 24 h 35"/>
                <a:gd name="T50" fmla="*/ 7 w 34"/>
                <a:gd name="T51" fmla="*/ 24 h 35"/>
                <a:gd name="T52" fmla="*/ 10 w 34"/>
                <a:gd name="T53" fmla="*/ 27 h 35"/>
                <a:gd name="T54" fmla="*/ 9 w 34"/>
                <a:gd name="T55" fmla="*/ 31 h 35"/>
                <a:gd name="T56" fmla="*/ 9 w 34"/>
                <a:gd name="T57" fmla="*/ 33 h 35"/>
                <a:gd name="T58" fmla="*/ 14 w 34"/>
                <a:gd name="T59" fmla="*/ 34 h 35"/>
                <a:gd name="T60" fmla="*/ 16 w 34"/>
                <a:gd name="T61" fmla="*/ 34 h 35"/>
                <a:gd name="T62" fmla="*/ 17 w 34"/>
                <a:gd name="T63" fmla="*/ 30 h 35"/>
                <a:gd name="T64" fmla="*/ 17 w 34"/>
                <a:gd name="T65" fmla="*/ 30 h 35"/>
                <a:gd name="T66" fmla="*/ 22 w 34"/>
                <a:gd name="T67" fmla="*/ 29 h 35"/>
                <a:gd name="T68" fmla="*/ 25 w 34"/>
                <a:gd name="T69" fmla="*/ 32 h 35"/>
                <a:gd name="T70" fmla="*/ 26 w 34"/>
                <a:gd name="T71" fmla="*/ 32 h 35"/>
                <a:gd name="T72" fmla="*/ 30 w 34"/>
                <a:gd name="T73" fmla="*/ 28 h 35"/>
                <a:gd name="T74" fmla="*/ 31 w 34"/>
                <a:gd name="T75" fmla="*/ 27 h 35"/>
                <a:gd name="T76" fmla="*/ 28 w 34"/>
                <a:gd name="T77" fmla="*/ 23 h 35"/>
                <a:gd name="T78" fmla="*/ 28 w 34"/>
                <a:gd name="T79" fmla="*/ 23 h 35"/>
                <a:gd name="T80" fmla="*/ 29 w 34"/>
                <a:gd name="T81" fmla="*/ 22 h 35"/>
                <a:gd name="T82" fmla="*/ 29 w 34"/>
                <a:gd name="T83" fmla="*/ 19 h 35"/>
                <a:gd name="T84" fmla="*/ 33 w 34"/>
                <a:gd name="T85" fmla="*/ 18 h 35"/>
                <a:gd name="T86" fmla="*/ 34 w 34"/>
                <a:gd name="T87" fmla="*/ 17 h 35"/>
                <a:gd name="T88" fmla="*/ 33 w 34"/>
                <a:gd name="T89" fmla="*/ 11 h 35"/>
                <a:gd name="T90" fmla="*/ 23 w 34"/>
                <a:gd name="T91" fmla="*/ 19 h 35"/>
                <a:gd name="T92" fmla="*/ 15 w 34"/>
                <a:gd name="T93" fmla="*/ 23 h 35"/>
                <a:gd name="T94" fmla="*/ 12 w 34"/>
                <a:gd name="T95" fmla="*/ 16 h 35"/>
                <a:gd name="T96" fmla="*/ 19 w 34"/>
                <a:gd name="T97" fmla="*/ 12 h 35"/>
                <a:gd name="T98" fmla="*/ 23 w 34"/>
                <a:gd name="T99" fmla="*/ 19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34" h="35">
                  <a:moveTo>
                    <a:pt x="33" y="11"/>
                  </a:moveTo>
                  <a:cubicBezTo>
                    <a:pt x="33" y="11"/>
                    <a:pt x="32" y="10"/>
                    <a:pt x="32" y="10"/>
                  </a:cubicBezTo>
                  <a:cubicBezTo>
                    <a:pt x="28" y="11"/>
                    <a:pt x="28" y="11"/>
                    <a:pt x="28" y="11"/>
                  </a:cubicBezTo>
                  <a:cubicBezTo>
                    <a:pt x="28" y="11"/>
                    <a:pt x="27" y="11"/>
                    <a:pt x="27" y="11"/>
                  </a:cubicBezTo>
                  <a:cubicBezTo>
                    <a:pt x="27" y="10"/>
                    <a:pt x="25" y="9"/>
                    <a:pt x="24" y="8"/>
                  </a:cubicBezTo>
                  <a:cubicBezTo>
                    <a:pt x="25" y="4"/>
                    <a:pt x="25" y="4"/>
                    <a:pt x="25" y="4"/>
                  </a:cubicBezTo>
                  <a:cubicBezTo>
                    <a:pt x="26" y="3"/>
                    <a:pt x="25" y="3"/>
                    <a:pt x="25" y="2"/>
                  </a:cubicBezTo>
                  <a:cubicBezTo>
                    <a:pt x="20" y="1"/>
                    <a:pt x="20" y="1"/>
                    <a:pt x="20" y="1"/>
                  </a:cubicBezTo>
                  <a:cubicBezTo>
                    <a:pt x="19" y="0"/>
                    <a:pt x="18" y="1"/>
                    <a:pt x="18" y="1"/>
                  </a:cubicBezTo>
                  <a:cubicBezTo>
                    <a:pt x="17" y="5"/>
                    <a:pt x="17" y="5"/>
                    <a:pt x="17" y="5"/>
                  </a:cubicBezTo>
                  <a:cubicBezTo>
                    <a:pt x="17" y="5"/>
                    <a:pt x="17" y="5"/>
                    <a:pt x="17" y="5"/>
                  </a:cubicBezTo>
                  <a:cubicBezTo>
                    <a:pt x="15" y="5"/>
                    <a:pt x="14" y="6"/>
                    <a:pt x="12" y="6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9" y="3"/>
                    <a:pt x="8" y="3"/>
                    <a:pt x="8" y="3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3" y="7"/>
                    <a:pt x="3" y="8"/>
                    <a:pt x="4" y="9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6" y="12"/>
                    <a:pt x="6" y="13"/>
                    <a:pt x="6" y="14"/>
                  </a:cubicBezTo>
                  <a:cubicBezTo>
                    <a:pt x="5" y="14"/>
                    <a:pt x="5" y="15"/>
                    <a:pt x="5" y="16"/>
                  </a:cubicBezTo>
                  <a:cubicBezTo>
                    <a:pt x="1" y="17"/>
                    <a:pt x="1" y="17"/>
                    <a:pt x="1" y="17"/>
                  </a:cubicBezTo>
                  <a:cubicBezTo>
                    <a:pt x="0" y="17"/>
                    <a:pt x="0" y="18"/>
                    <a:pt x="0" y="19"/>
                  </a:cubicBezTo>
                  <a:cubicBezTo>
                    <a:pt x="1" y="24"/>
                    <a:pt x="1" y="24"/>
                    <a:pt x="1" y="24"/>
                  </a:cubicBezTo>
                  <a:cubicBezTo>
                    <a:pt x="1" y="24"/>
                    <a:pt x="2" y="25"/>
                    <a:pt x="3" y="25"/>
                  </a:cubicBezTo>
                  <a:cubicBezTo>
                    <a:pt x="7" y="24"/>
                    <a:pt x="7" y="24"/>
                    <a:pt x="7" y="24"/>
                  </a:cubicBezTo>
                  <a:cubicBezTo>
                    <a:pt x="7" y="24"/>
                    <a:pt x="7" y="24"/>
                    <a:pt x="7" y="24"/>
                  </a:cubicBezTo>
                  <a:cubicBezTo>
                    <a:pt x="8" y="25"/>
                    <a:pt x="9" y="26"/>
                    <a:pt x="10" y="27"/>
                  </a:cubicBezTo>
                  <a:cubicBezTo>
                    <a:pt x="9" y="31"/>
                    <a:pt x="9" y="31"/>
                    <a:pt x="9" y="31"/>
                  </a:cubicBezTo>
                  <a:cubicBezTo>
                    <a:pt x="8" y="32"/>
                    <a:pt x="9" y="32"/>
                    <a:pt x="9" y="33"/>
                  </a:cubicBezTo>
                  <a:cubicBezTo>
                    <a:pt x="14" y="34"/>
                    <a:pt x="14" y="34"/>
                    <a:pt x="14" y="34"/>
                  </a:cubicBezTo>
                  <a:cubicBezTo>
                    <a:pt x="15" y="35"/>
                    <a:pt x="16" y="34"/>
                    <a:pt x="16" y="34"/>
                  </a:cubicBezTo>
                  <a:cubicBezTo>
                    <a:pt x="17" y="30"/>
                    <a:pt x="17" y="30"/>
                    <a:pt x="17" y="30"/>
                  </a:cubicBezTo>
                  <a:cubicBezTo>
                    <a:pt x="17" y="30"/>
                    <a:pt x="17" y="30"/>
                    <a:pt x="17" y="30"/>
                  </a:cubicBezTo>
                  <a:cubicBezTo>
                    <a:pt x="19" y="30"/>
                    <a:pt x="21" y="29"/>
                    <a:pt x="22" y="29"/>
                  </a:cubicBezTo>
                  <a:cubicBezTo>
                    <a:pt x="25" y="32"/>
                    <a:pt x="25" y="32"/>
                    <a:pt x="25" y="32"/>
                  </a:cubicBezTo>
                  <a:cubicBezTo>
                    <a:pt x="25" y="32"/>
                    <a:pt x="26" y="32"/>
                    <a:pt x="26" y="32"/>
                  </a:cubicBezTo>
                  <a:cubicBezTo>
                    <a:pt x="30" y="28"/>
                    <a:pt x="30" y="28"/>
                    <a:pt x="30" y="28"/>
                  </a:cubicBezTo>
                  <a:cubicBezTo>
                    <a:pt x="31" y="28"/>
                    <a:pt x="31" y="27"/>
                    <a:pt x="31" y="27"/>
                  </a:cubicBezTo>
                  <a:cubicBezTo>
                    <a:pt x="28" y="23"/>
                    <a:pt x="28" y="23"/>
                    <a:pt x="28" y="23"/>
                  </a:cubicBezTo>
                  <a:cubicBezTo>
                    <a:pt x="28" y="23"/>
                    <a:pt x="28" y="23"/>
                    <a:pt x="28" y="23"/>
                  </a:cubicBezTo>
                  <a:cubicBezTo>
                    <a:pt x="28" y="23"/>
                    <a:pt x="28" y="22"/>
                    <a:pt x="29" y="22"/>
                  </a:cubicBezTo>
                  <a:cubicBezTo>
                    <a:pt x="29" y="21"/>
                    <a:pt x="29" y="20"/>
                    <a:pt x="29" y="19"/>
                  </a:cubicBezTo>
                  <a:cubicBezTo>
                    <a:pt x="33" y="18"/>
                    <a:pt x="33" y="18"/>
                    <a:pt x="33" y="18"/>
                  </a:cubicBezTo>
                  <a:cubicBezTo>
                    <a:pt x="34" y="18"/>
                    <a:pt x="34" y="17"/>
                    <a:pt x="34" y="17"/>
                  </a:cubicBezTo>
                  <a:lnTo>
                    <a:pt x="33" y="11"/>
                  </a:lnTo>
                  <a:close/>
                  <a:moveTo>
                    <a:pt x="23" y="19"/>
                  </a:moveTo>
                  <a:cubicBezTo>
                    <a:pt x="21" y="23"/>
                    <a:pt x="18" y="24"/>
                    <a:pt x="15" y="23"/>
                  </a:cubicBezTo>
                  <a:cubicBezTo>
                    <a:pt x="12" y="22"/>
                    <a:pt x="11" y="19"/>
                    <a:pt x="12" y="16"/>
                  </a:cubicBezTo>
                  <a:cubicBezTo>
                    <a:pt x="13" y="13"/>
                    <a:pt x="16" y="11"/>
                    <a:pt x="19" y="12"/>
                  </a:cubicBezTo>
                  <a:cubicBezTo>
                    <a:pt x="22" y="13"/>
                    <a:pt x="24" y="16"/>
                    <a:pt x="23" y="19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Freeform 134"/>
            <p:cNvSpPr>
              <a:spLocks/>
            </p:cNvSpPr>
            <p:nvPr/>
          </p:nvSpPr>
          <p:spPr bwMode="auto">
            <a:xfrm>
              <a:off x="3701065" y="3246710"/>
              <a:ext cx="497152" cy="397722"/>
            </a:xfrm>
            <a:custGeom>
              <a:avLst/>
              <a:gdLst>
                <a:gd name="T0" fmla="*/ 180 w 181"/>
                <a:gd name="T1" fmla="*/ 31 h 145"/>
                <a:gd name="T2" fmla="*/ 174 w 181"/>
                <a:gd name="T3" fmla="*/ 28 h 145"/>
                <a:gd name="T4" fmla="*/ 115 w 181"/>
                <a:gd name="T5" fmla="*/ 28 h 145"/>
                <a:gd name="T6" fmla="*/ 115 w 181"/>
                <a:gd name="T7" fmla="*/ 41 h 145"/>
                <a:gd name="T8" fmla="*/ 166 w 181"/>
                <a:gd name="T9" fmla="*/ 41 h 145"/>
                <a:gd name="T10" fmla="*/ 152 w 181"/>
                <a:gd name="T11" fmla="*/ 87 h 145"/>
                <a:gd name="T12" fmla="*/ 152 w 181"/>
                <a:gd name="T13" fmla="*/ 88 h 145"/>
                <a:gd name="T14" fmla="*/ 62 w 181"/>
                <a:gd name="T15" fmla="*/ 88 h 145"/>
                <a:gd name="T16" fmla="*/ 47 w 181"/>
                <a:gd name="T17" fmla="*/ 41 h 145"/>
                <a:gd name="T18" fmla="*/ 65 w 181"/>
                <a:gd name="T19" fmla="*/ 41 h 145"/>
                <a:gd name="T20" fmla="*/ 66 w 181"/>
                <a:gd name="T21" fmla="*/ 28 h 145"/>
                <a:gd name="T22" fmla="*/ 42 w 181"/>
                <a:gd name="T23" fmla="*/ 28 h 145"/>
                <a:gd name="T24" fmla="*/ 36 w 181"/>
                <a:gd name="T25" fmla="*/ 12 h 145"/>
                <a:gd name="T26" fmla="*/ 32 w 181"/>
                <a:gd name="T27" fmla="*/ 8 h 145"/>
                <a:gd name="T28" fmla="*/ 9 w 181"/>
                <a:gd name="T29" fmla="*/ 1 h 145"/>
                <a:gd name="T30" fmla="*/ 1 w 181"/>
                <a:gd name="T31" fmla="*/ 5 h 145"/>
                <a:gd name="T32" fmla="*/ 5 w 181"/>
                <a:gd name="T33" fmla="*/ 14 h 145"/>
                <a:gd name="T34" fmla="*/ 25 w 181"/>
                <a:gd name="T35" fmla="*/ 19 h 145"/>
                <a:gd name="T36" fmla="*/ 50 w 181"/>
                <a:gd name="T37" fmla="*/ 94 h 145"/>
                <a:gd name="T38" fmla="*/ 45 w 181"/>
                <a:gd name="T39" fmla="*/ 111 h 145"/>
                <a:gd name="T40" fmla="*/ 32 w 181"/>
                <a:gd name="T41" fmla="*/ 128 h 145"/>
                <a:gd name="T42" fmla="*/ 49 w 181"/>
                <a:gd name="T43" fmla="*/ 145 h 145"/>
                <a:gd name="T44" fmla="*/ 65 w 181"/>
                <a:gd name="T45" fmla="*/ 134 h 145"/>
                <a:gd name="T46" fmla="*/ 118 w 181"/>
                <a:gd name="T47" fmla="*/ 134 h 145"/>
                <a:gd name="T48" fmla="*/ 134 w 181"/>
                <a:gd name="T49" fmla="*/ 145 h 145"/>
                <a:gd name="T50" fmla="*/ 151 w 181"/>
                <a:gd name="T51" fmla="*/ 128 h 145"/>
                <a:gd name="T52" fmla="*/ 134 w 181"/>
                <a:gd name="T53" fmla="*/ 111 h 145"/>
                <a:gd name="T54" fmla="*/ 118 w 181"/>
                <a:gd name="T55" fmla="*/ 121 h 145"/>
                <a:gd name="T56" fmla="*/ 65 w 181"/>
                <a:gd name="T57" fmla="*/ 121 h 145"/>
                <a:gd name="T58" fmla="*/ 58 w 181"/>
                <a:gd name="T59" fmla="*/ 113 h 145"/>
                <a:gd name="T60" fmla="*/ 62 w 181"/>
                <a:gd name="T61" fmla="*/ 101 h 145"/>
                <a:gd name="T62" fmla="*/ 153 w 181"/>
                <a:gd name="T63" fmla="*/ 101 h 145"/>
                <a:gd name="T64" fmla="*/ 165 w 181"/>
                <a:gd name="T65" fmla="*/ 90 h 145"/>
                <a:gd name="T66" fmla="*/ 181 w 181"/>
                <a:gd name="T67" fmla="*/ 37 h 145"/>
                <a:gd name="T68" fmla="*/ 180 w 181"/>
                <a:gd name="T69" fmla="*/ 31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81" h="145">
                  <a:moveTo>
                    <a:pt x="180" y="31"/>
                  </a:moveTo>
                  <a:cubicBezTo>
                    <a:pt x="178" y="29"/>
                    <a:pt x="176" y="28"/>
                    <a:pt x="174" y="28"/>
                  </a:cubicBezTo>
                  <a:cubicBezTo>
                    <a:pt x="115" y="28"/>
                    <a:pt x="115" y="28"/>
                    <a:pt x="115" y="28"/>
                  </a:cubicBezTo>
                  <a:cubicBezTo>
                    <a:pt x="116" y="33"/>
                    <a:pt x="116" y="37"/>
                    <a:pt x="115" y="41"/>
                  </a:cubicBezTo>
                  <a:cubicBezTo>
                    <a:pt x="166" y="41"/>
                    <a:pt x="166" y="41"/>
                    <a:pt x="166" y="41"/>
                  </a:cubicBezTo>
                  <a:cubicBezTo>
                    <a:pt x="152" y="87"/>
                    <a:pt x="152" y="87"/>
                    <a:pt x="152" y="87"/>
                  </a:cubicBezTo>
                  <a:cubicBezTo>
                    <a:pt x="152" y="87"/>
                    <a:pt x="152" y="88"/>
                    <a:pt x="152" y="88"/>
                  </a:cubicBezTo>
                  <a:cubicBezTo>
                    <a:pt x="62" y="88"/>
                    <a:pt x="62" y="88"/>
                    <a:pt x="62" y="88"/>
                  </a:cubicBezTo>
                  <a:cubicBezTo>
                    <a:pt x="47" y="41"/>
                    <a:pt x="47" y="41"/>
                    <a:pt x="47" y="41"/>
                  </a:cubicBezTo>
                  <a:cubicBezTo>
                    <a:pt x="65" y="41"/>
                    <a:pt x="65" y="41"/>
                    <a:pt x="65" y="41"/>
                  </a:cubicBezTo>
                  <a:cubicBezTo>
                    <a:pt x="64" y="37"/>
                    <a:pt x="64" y="33"/>
                    <a:pt x="66" y="28"/>
                  </a:cubicBezTo>
                  <a:cubicBezTo>
                    <a:pt x="42" y="28"/>
                    <a:pt x="42" y="28"/>
                    <a:pt x="42" y="28"/>
                  </a:cubicBezTo>
                  <a:cubicBezTo>
                    <a:pt x="36" y="12"/>
                    <a:pt x="36" y="12"/>
                    <a:pt x="36" y="12"/>
                  </a:cubicBezTo>
                  <a:cubicBezTo>
                    <a:pt x="36" y="10"/>
                    <a:pt x="34" y="8"/>
                    <a:pt x="32" y="8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5" y="0"/>
                    <a:pt x="2" y="2"/>
                    <a:pt x="1" y="5"/>
                  </a:cubicBezTo>
                  <a:cubicBezTo>
                    <a:pt x="0" y="9"/>
                    <a:pt x="2" y="13"/>
                    <a:pt x="5" y="14"/>
                  </a:cubicBezTo>
                  <a:cubicBezTo>
                    <a:pt x="25" y="19"/>
                    <a:pt x="25" y="19"/>
                    <a:pt x="25" y="19"/>
                  </a:cubicBezTo>
                  <a:cubicBezTo>
                    <a:pt x="50" y="94"/>
                    <a:pt x="50" y="94"/>
                    <a:pt x="50" y="94"/>
                  </a:cubicBezTo>
                  <a:cubicBezTo>
                    <a:pt x="45" y="111"/>
                    <a:pt x="45" y="111"/>
                    <a:pt x="45" y="111"/>
                  </a:cubicBezTo>
                  <a:cubicBezTo>
                    <a:pt x="38" y="113"/>
                    <a:pt x="32" y="120"/>
                    <a:pt x="32" y="128"/>
                  </a:cubicBezTo>
                  <a:cubicBezTo>
                    <a:pt x="32" y="137"/>
                    <a:pt x="40" y="145"/>
                    <a:pt x="49" y="145"/>
                  </a:cubicBezTo>
                  <a:cubicBezTo>
                    <a:pt x="56" y="145"/>
                    <a:pt x="63" y="141"/>
                    <a:pt x="65" y="134"/>
                  </a:cubicBezTo>
                  <a:cubicBezTo>
                    <a:pt x="118" y="134"/>
                    <a:pt x="118" y="134"/>
                    <a:pt x="118" y="134"/>
                  </a:cubicBezTo>
                  <a:cubicBezTo>
                    <a:pt x="121" y="141"/>
                    <a:pt x="127" y="145"/>
                    <a:pt x="134" y="145"/>
                  </a:cubicBezTo>
                  <a:cubicBezTo>
                    <a:pt x="144" y="145"/>
                    <a:pt x="151" y="137"/>
                    <a:pt x="151" y="128"/>
                  </a:cubicBezTo>
                  <a:cubicBezTo>
                    <a:pt x="151" y="118"/>
                    <a:pt x="144" y="111"/>
                    <a:pt x="134" y="111"/>
                  </a:cubicBezTo>
                  <a:cubicBezTo>
                    <a:pt x="127" y="111"/>
                    <a:pt x="121" y="115"/>
                    <a:pt x="118" y="121"/>
                  </a:cubicBezTo>
                  <a:cubicBezTo>
                    <a:pt x="65" y="121"/>
                    <a:pt x="65" y="121"/>
                    <a:pt x="65" y="121"/>
                  </a:cubicBezTo>
                  <a:cubicBezTo>
                    <a:pt x="64" y="118"/>
                    <a:pt x="61" y="115"/>
                    <a:pt x="58" y="113"/>
                  </a:cubicBezTo>
                  <a:cubicBezTo>
                    <a:pt x="62" y="101"/>
                    <a:pt x="62" y="101"/>
                    <a:pt x="62" y="101"/>
                  </a:cubicBezTo>
                  <a:cubicBezTo>
                    <a:pt x="153" y="101"/>
                    <a:pt x="153" y="101"/>
                    <a:pt x="153" y="101"/>
                  </a:cubicBezTo>
                  <a:cubicBezTo>
                    <a:pt x="160" y="101"/>
                    <a:pt x="165" y="96"/>
                    <a:pt x="165" y="90"/>
                  </a:cubicBezTo>
                  <a:cubicBezTo>
                    <a:pt x="181" y="37"/>
                    <a:pt x="181" y="37"/>
                    <a:pt x="181" y="37"/>
                  </a:cubicBezTo>
                  <a:cubicBezTo>
                    <a:pt x="181" y="35"/>
                    <a:pt x="181" y="33"/>
                    <a:pt x="180" y="31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Freeform 135"/>
            <p:cNvSpPr>
              <a:spLocks/>
            </p:cNvSpPr>
            <p:nvPr/>
          </p:nvSpPr>
          <p:spPr bwMode="auto">
            <a:xfrm>
              <a:off x="3906831" y="3301950"/>
              <a:ext cx="82859" cy="84240"/>
            </a:xfrm>
            <a:custGeom>
              <a:avLst/>
              <a:gdLst>
                <a:gd name="T0" fmla="*/ 25 w 30"/>
                <a:gd name="T1" fmla="*/ 6 h 31"/>
                <a:gd name="T2" fmla="*/ 25 w 30"/>
                <a:gd name="T3" fmla="*/ 25 h 31"/>
                <a:gd name="T4" fmla="*/ 6 w 30"/>
                <a:gd name="T5" fmla="*/ 26 h 31"/>
                <a:gd name="T6" fmla="*/ 5 w 30"/>
                <a:gd name="T7" fmla="*/ 6 h 31"/>
                <a:gd name="T8" fmla="*/ 25 w 30"/>
                <a:gd name="T9" fmla="*/ 6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31">
                  <a:moveTo>
                    <a:pt x="25" y="6"/>
                  </a:moveTo>
                  <a:cubicBezTo>
                    <a:pt x="30" y="11"/>
                    <a:pt x="30" y="20"/>
                    <a:pt x="25" y="25"/>
                  </a:cubicBezTo>
                  <a:cubicBezTo>
                    <a:pt x="20" y="31"/>
                    <a:pt x="11" y="31"/>
                    <a:pt x="6" y="26"/>
                  </a:cubicBezTo>
                  <a:cubicBezTo>
                    <a:pt x="0" y="21"/>
                    <a:pt x="0" y="12"/>
                    <a:pt x="5" y="6"/>
                  </a:cubicBezTo>
                  <a:cubicBezTo>
                    <a:pt x="10" y="1"/>
                    <a:pt x="19" y="0"/>
                    <a:pt x="25" y="6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Freeform 136"/>
            <p:cNvSpPr>
              <a:spLocks noEditPoints="1"/>
            </p:cNvSpPr>
            <p:nvPr/>
          </p:nvSpPr>
          <p:spPr bwMode="auto">
            <a:xfrm>
              <a:off x="3839163" y="3235663"/>
              <a:ext cx="219575" cy="219576"/>
            </a:xfrm>
            <a:custGeom>
              <a:avLst/>
              <a:gdLst>
                <a:gd name="T0" fmla="*/ 70 w 80"/>
                <a:gd name="T1" fmla="*/ 14 h 80"/>
                <a:gd name="T2" fmla="*/ 65 w 80"/>
                <a:gd name="T3" fmla="*/ 9 h 80"/>
                <a:gd name="T4" fmla="*/ 55 w 80"/>
                <a:gd name="T5" fmla="*/ 11 h 80"/>
                <a:gd name="T6" fmla="*/ 53 w 80"/>
                <a:gd name="T7" fmla="*/ 2 h 80"/>
                <a:gd name="T8" fmla="*/ 46 w 80"/>
                <a:gd name="T9" fmla="*/ 1 h 80"/>
                <a:gd name="T10" fmla="*/ 38 w 80"/>
                <a:gd name="T11" fmla="*/ 7 h 80"/>
                <a:gd name="T12" fmla="*/ 33 w 80"/>
                <a:gd name="T13" fmla="*/ 1 h 80"/>
                <a:gd name="T14" fmla="*/ 26 w 80"/>
                <a:gd name="T15" fmla="*/ 3 h 80"/>
                <a:gd name="T16" fmla="*/ 22 w 80"/>
                <a:gd name="T17" fmla="*/ 12 h 80"/>
                <a:gd name="T18" fmla="*/ 14 w 80"/>
                <a:gd name="T19" fmla="*/ 10 h 80"/>
                <a:gd name="T20" fmla="*/ 9 w 80"/>
                <a:gd name="T21" fmla="*/ 15 h 80"/>
                <a:gd name="T22" fmla="*/ 11 w 80"/>
                <a:gd name="T23" fmla="*/ 25 h 80"/>
                <a:gd name="T24" fmla="*/ 3 w 80"/>
                <a:gd name="T25" fmla="*/ 27 h 80"/>
                <a:gd name="T26" fmla="*/ 1 w 80"/>
                <a:gd name="T27" fmla="*/ 34 h 80"/>
                <a:gd name="T28" fmla="*/ 7 w 80"/>
                <a:gd name="T29" fmla="*/ 42 h 80"/>
                <a:gd name="T30" fmla="*/ 1 w 80"/>
                <a:gd name="T31" fmla="*/ 47 h 80"/>
                <a:gd name="T32" fmla="*/ 3 w 80"/>
                <a:gd name="T33" fmla="*/ 54 h 80"/>
                <a:gd name="T34" fmla="*/ 13 w 80"/>
                <a:gd name="T35" fmla="*/ 58 h 80"/>
                <a:gd name="T36" fmla="*/ 10 w 80"/>
                <a:gd name="T37" fmla="*/ 66 h 80"/>
                <a:gd name="T38" fmla="*/ 15 w 80"/>
                <a:gd name="T39" fmla="*/ 71 h 80"/>
                <a:gd name="T40" fmla="*/ 25 w 80"/>
                <a:gd name="T41" fmla="*/ 69 h 80"/>
                <a:gd name="T42" fmla="*/ 27 w 80"/>
                <a:gd name="T43" fmla="*/ 77 h 80"/>
                <a:gd name="T44" fmla="*/ 34 w 80"/>
                <a:gd name="T45" fmla="*/ 79 h 80"/>
                <a:gd name="T46" fmla="*/ 42 w 80"/>
                <a:gd name="T47" fmla="*/ 73 h 80"/>
                <a:gd name="T48" fmla="*/ 47 w 80"/>
                <a:gd name="T49" fmla="*/ 79 h 80"/>
                <a:gd name="T50" fmla="*/ 55 w 80"/>
                <a:gd name="T51" fmla="*/ 77 h 80"/>
                <a:gd name="T52" fmla="*/ 58 w 80"/>
                <a:gd name="T53" fmla="*/ 67 h 80"/>
                <a:gd name="T54" fmla="*/ 66 w 80"/>
                <a:gd name="T55" fmla="*/ 70 h 80"/>
                <a:gd name="T56" fmla="*/ 71 w 80"/>
                <a:gd name="T57" fmla="*/ 65 h 80"/>
                <a:gd name="T58" fmla="*/ 70 w 80"/>
                <a:gd name="T59" fmla="*/ 55 h 80"/>
                <a:gd name="T60" fmla="*/ 78 w 80"/>
                <a:gd name="T61" fmla="*/ 53 h 80"/>
                <a:gd name="T62" fmla="*/ 79 w 80"/>
                <a:gd name="T63" fmla="*/ 46 h 80"/>
                <a:gd name="T64" fmla="*/ 73 w 80"/>
                <a:gd name="T65" fmla="*/ 38 h 80"/>
                <a:gd name="T66" fmla="*/ 79 w 80"/>
                <a:gd name="T67" fmla="*/ 33 h 80"/>
                <a:gd name="T68" fmla="*/ 77 w 80"/>
                <a:gd name="T69" fmla="*/ 25 h 80"/>
                <a:gd name="T70" fmla="*/ 67 w 80"/>
                <a:gd name="T71" fmla="*/ 22 h 80"/>
                <a:gd name="T72" fmla="*/ 57 w 80"/>
                <a:gd name="T73" fmla="*/ 56 h 80"/>
                <a:gd name="T74" fmla="*/ 23 w 80"/>
                <a:gd name="T75" fmla="*/ 24 h 80"/>
                <a:gd name="T76" fmla="*/ 57 w 80"/>
                <a:gd name="T77" fmla="*/ 56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80" h="80">
                  <a:moveTo>
                    <a:pt x="72" y="15"/>
                  </a:moveTo>
                  <a:cubicBezTo>
                    <a:pt x="70" y="14"/>
                    <a:pt x="70" y="14"/>
                    <a:pt x="70" y="14"/>
                  </a:cubicBezTo>
                  <a:cubicBezTo>
                    <a:pt x="66" y="10"/>
                    <a:pt x="66" y="10"/>
                    <a:pt x="66" y="10"/>
                  </a:cubicBezTo>
                  <a:cubicBezTo>
                    <a:pt x="65" y="9"/>
                    <a:pt x="65" y="9"/>
                    <a:pt x="65" y="9"/>
                  </a:cubicBezTo>
                  <a:cubicBezTo>
                    <a:pt x="59" y="13"/>
                    <a:pt x="59" y="13"/>
                    <a:pt x="59" y="13"/>
                  </a:cubicBezTo>
                  <a:cubicBezTo>
                    <a:pt x="58" y="12"/>
                    <a:pt x="56" y="11"/>
                    <a:pt x="55" y="11"/>
                  </a:cubicBezTo>
                  <a:cubicBezTo>
                    <a:pt x="55" y="3"/>
                    <a:pt x="55" y="3"/>
                    <a:pt x="55" y="3"/>
                  </a:cubicBezTo>
                  <a:cubicBezTo>
                    <a:pt x="53" y="2"/>
                    <a:pt x="53" y="2"/>
                    <a:pt x="53" y="2"/>
                  </a:cubicBezTo>
                  <a:cubicBezTo>
                    <a:pt x="48" y="1"/>
                    <a:pt x="48" y="1"/>
                    <a:pt x="48" y="1"/>
                  </a:cubicBezTo>
                  <a:cubicBezTo>
                    <a:pt x="46" y="1"/>
                    <a:pt x="46" y="1"/>
                    <a:pt x="46" y="1"/>
                  </a:cubicBezTo>
                  <a:cubicBezTo>
                    <a:pt x="43" y="7"/>
                    <a:pt x="43" y="7"/>
                    <a:pt x="43" y="7"/>
                  </a:cubicBezTo>
                  <a:cubicBezTo>
                    <a:pt x="42" y="7"/>
                    <a:pt x="40" y="7"/>
                    <a:pt x="38" y="7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33" y="1"/>
                    <a:pt x="33" y="1"/>
                    <a:pt x="33" y="1"/>
                  </a:cubicBezTo>
                  <a:cubicBezTo>
                    <a:pt x="28" y="2"/>
                    <a:pt x="28" y="2"/>
                    <a:pt x="28" y="2"/>
                  </a:cubicBezTo>
                  <a:cubicBezTo>
                    <a:pt x="26" y="3"/>
                    <a:pt x="26" y="3"/>
                    <a:pt x="26" y="3"/>
                  </a:cubicBezTo>
                  <a:cubicBezTo>
                    <a:pt x="27" y="10"/>
                    <a:pt x="27" y="10"/>
                    <a:pt x="27" y="10"/>
                  </a:cubicBezTo>
                  <a:cubicBezTo>
                    <a:pt x="25" y="10"/>
                    <a:pt x="23" y="11"/>
                    <a:pt x="22" y="12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1" y="14"/>
                    <a:pt x="11" y="14"/>
                    <a:pt x="11" y="14"/>
                  </a:cubicBezTo>
                  <a:cubicBezTo>
                    <a:pt x="9" y="15"/>
                    <a:pt x="9" y="15"/>
                    <a:pt x="9" y="15"/>
                  </a:cubicBezTo>
                  <a:cubicBezTo>
                    <a:pt x="13" y="21"/>
                    <a:pt x="13" y="21"/>
                    <a:pt x="13" y="21"/>
                  </a:cubicBezTo>
                  <a:cubicBezTo>
                    <a:pt x="12" y="22"/>
                    <a:pt x="11" y="24"/>
                    <a:pt x="11" y="25"/>
                  </a:cubicBezTo>
                  <a:cubicBezTo>
                    <a:pt x="3" y="24"/>
                    <a:pt x="3" y="24"/>
                    <a:pt x="3" y="24"/>
                  </a:cubicBezTo>
                  <a:cubicBezTo>
                    <a:pt x="3" y="27"/>
                    <a:pt x="3" y="27"/>
                    <a:pt x="3" y="27"/>
                  </a:cubicBezTo>
                  <a:cubicBezTo>
                    <a:pt x="1" y="32"/>
                    <a:pt x="1" y="32"/>
                    <a:pt x="1" y="32"/>
                  </a:cubicBezTo>
                  <a:cubicBezTo>
                    <a:pt x="1" y="34"/>
                    <a:pt x="1" y="34"/>
                    <a:pt x="1" y="34"/>
                  </a:cubicBezTo>
                  <a:cubicBezTo>
                    <a:pt x="7" y="37"/>
                    <a:pt x="7" y="37"/>
                    <a:pt x="7" y="37"/>
                  </a:cubicBezTo>
                  <a:cubicBezTo>
                    <a:pt x="7" y="38"/>
                    <a:pt x="7" y="40"/>
                    <a:pt x="7" y="42"/>
                  </a:cubicBezTo>
                  <a:cubicBezTo>
                    <a:pt x="0" y="45"/>
                    <a:pt x="0" y="45"/>
                    <a:pt x="0" y="45"/>
                  </a:cubicBezTo>
                  <a:cubicBezTo>
                    <a:pt x="1" y="47"/>
                    <a:pt x="1" y="47"/>
                    <a:pt x="1" y="47"/>
                  </a:cubicBezTo>
                  <a:cubicBezTo>
                    <a:pt x="3" y="52"/>
                    <a:pt x="3" y="52"/>
                    <a:pt x="3" y="52"/>
                  </a:cubicBezTo>
                  <a:cubicBezTo>
                    <a:pt x="3" y="54"/>
                    <a:pt x="3" y="54"/>
                    <a:pt x="3" y="54"/>
                  </a:cubicBezTo>
                  <a:cubicBezTo>
                    <a:pt x="10" y="53"/>
                    <a:pt x="10" y="53"/>
                    <a:pt x="10" y="53"/>
                  </a:cubicBezTo>
                  <a:cubicBezTo>
                    <a:pt x="11" y="55"/>
                    <a:pt x="12" y="56"/>
                    <a:pt x="13" y="58"/>
                  </a:cubicBezTo>
                  <a:cubicBezTo>
                    <a:pt x="8" y="64"/>
                    <a:pt x="8" y="64"/>
                    <a:pt x="8" y="64"/>
                  </a:cubicBezTo>
                  <a:cubicBezTo>
                    <a:pt x="10" y="66"/>
                    <a:pt x="10" y="66"/>
                    <a:pt x="10" y="66"/>
                  </a:cubicBezTo>
                  <a:cubicBezTo>
                    <a:pt x="14" y="69"/>
                    <a:pt x="14" y="69"/>
                    <a:pt x="14" y="69"/>
                  </a:cubicBezTo>
                  <a:cubicBezTo>
                    <a:pt x="15" y="71"/>
                    <a:pt x="15" y="71"/>
                    <a:pt x="15" y="71"/>
                  </a:cubicBezTo>
                  <a:cubicBezTo>
                    <a:pt x="21" y="66"/>
                    <a:pt x="21" y="66"/>
                    <a:pt x="21" y="66"/>
                  </a:cubicBezTo>
                  <a:cubicBezTo>
                    <a:pt x="22" y="67"/>
                    <a:pt x="24" y="68"/>
                    <a:pt x="25" y="69"/>
                  </a:cubicBezTo>
                  <a:cubicBezTo>
                    <a:pt x="25" y="77"/>
                    <a:pt x="25" y="77"/>
                    <a:pt x="25" y="77"/>
                  </a:cubicBezTo>
                  <a:cubicBezTo>
                    <a:pt x="27" y="77"/>
                    <a:pt x="27" y="77"/>
                    <a:pt x="27" y="77"/>
                  </a:cubicBezTo>
                  <a:cubicBezTo>
                    <a:pt x="32" y="79"/>
                    <a:pt x="32" y="79"/>
                    <a:pt x="32" y="79"/>
                  </a:cubicBezTo>
                  <a:cubicBezTo>
                    <a:pt x="34" y="79"/>
                    <a:pt x="34" y="79"/>
                    <a:pt x="34" y="79"/>
                  </a:cubicBezTo>
                  <a:cubicBezTo>
                    <a:pt x="37" y="72"/>
                    <a:pt x="37" y="72"/>
                    <a:pt x="37" y="72"/>
                  </a:cubicBezTo>
                  <a:cubicBezTo>
                    <a:pt x="39" y="73"/>
                    <a:pt x="40" y="73"/>
                    <a:pt x="42" y="73"/>
                  </a:cubicBezTo>
                  <a:cubicBezTo>
                    <a:pt x="45" y="80"/>
                    <a:pt x="45" y="80"/>
                    <a:pt x="45" y="80"/>
                  </a:cubicBezTo>
                  <a:cubicBezTo>
                    <a:pt x="47" y="79"/>
                    <a:pt x="47" y="79"/>
                    <a:pt x="47" y="79"/>
                  </a:cubicBezTo>
                  <a:cubicBezTo>
                    <a:pt x="53" y="77"/>
                    <a:pt x="53" y="77"/>
                    <a:pt x="53" y="77"/>
                  </a:cubicBezTo>
                  <a:cubicBezTo>
                    <a:pt x="55" y="77"/>
                    <a:pt x="55" y="77"/>
                    <a:pt x="55" y="77"/>
                  </a:cubicBezTo>
                  <a:cubicBezTo>
                    <a:pt x="54" y="70"/>
                    <a:pt x="54" y="70"/>
                    <a:pt x="54" y="70"/>
                  </a:cubicBezTo>
                  <a:cubicBezTo>
                    <a:pt x="55" y="69"/>
                    <a:pt x="57" y="68"/>
                    <a:pt x="58" y="67"/>
                  </a:cubicBezTo>
                  <a:cubicBezTo>
                    <a:pt x="64" y="72"/>
                    <a:pt x="64" y="72"/>
                    <a:pt x="64" y="72"/>
                  </a:cubicBezTo>
                  <a:cubicBezTo>
                    <a:pt x="66" y="70"/>
                    <a:pt x="66" y="70"/>
                    <a:pt x="66" y="70"/>
                  </a:cubicBezTo>
                  <a:cubicBezTo>
                    <a:pt x="70" y="66"/>
                    <a:pt x="70" y="66"/>
                    <a:pt x="70" y="66"/>
                  </a:cubicBezTo>
                  <a:cubicBezTo>
                    <a:pt x="71" y="65"/>
                    <a:pt x="71" y="65"/>
                    <a:pt x="71" y="65"/>
                  </a:cubicBezTo>
                  <a:cubicBezTo>
                    <a:pt x="67" y="59"/>
                    <a:pt x="67" y="59"/>
                    <a:pt x="67" y="59"/>
                  </a:cubicBezTo>
                  <a:cubicBezTo>
                    <a:pt x="68" y="58"/>
                    <a:pt x="69" y="56"/>
                    <a:pt x="70" y="55"/>
                  </a:cubicBezTo>
                  <a:cubicBezTo>
                    <a:pt x="77" y="55"/>
                    <a:pt x="77" y="55"/>
                    <a:pt x="77" y="55"/>
                  </a:cubicBezTo>
                  <a:cubicBezTo>
                    <a:pt x="78" y="53"/>
                    <a:pt x="78" y="53"/>
                    <a:pt x="78" y="53"/>
                  </a:cubicBezTo>
                  <a:cubicBezTo>
                    <a:pt x="79" y="48"/>
                    <a:pt x="79" y="48"/>
                    <a:pt x="79" y="48"/>
                  </a:cubicBezTo>
                  <a:cubicBezTo>
                    <a:pt x="79" y="46"/>
                    <a:pt x="79" y="46"/>
                    <a:pt x="79" y="46"/>
                  </a:cubicBezTo>
                  <a:cubicBezTo>
                    <a:pt x="73" y="43"/>
                    <a:pt x="73" y="43"/>
                    <a:pt x="73" y="43"/>
                  </a:cubicBezTo>
                  <a:cubicBezTo>
                    <a:pt x="73" y="41"/>
                    <a:pt x="73" y="40"/>
                    <a:pt x="73" y="38"/>
                  </a:cubicBezTo>
                  <a:cubicBezTo>
                    <a:pt x="80" y="35"/>
                    <a:pt x="80" y="35"/>
                    <a:pt x="80" y="35"/>
                  </a:cubicBezTo>
                  <a:cubicBezTo>
                    <a:pt x="79" y="33"/>
                    <a:pt x="79" y="33"/>
                    <a:pt x="79" y="33"/>
                  </a:cubicBezTo>
                  <a:cubicBezTo>
                    <a:pt x="78" y="27"/>
                    <a:pt x="78" y="27"/>
                    <a:pt x="78" y="27"/>
                  </a:cubicBezTo>
                  <a:cubicBezTo>
                    <a:pt x="77" y="25"/>
                    <a:pt x="77" y="25"/>
                    <a:pt x="77" y="25"/>
                  </a:cubicBezTo>
                  <a:cubicBezTo>
                    <a:pt x="70" y="26"/>
                    <a:pt x="70" y="26"/>
                    <a:pt x="70" y="26"/>
                  </a:cubicBezTo>
                  <a:cubicBezTo>
                    <a:pt x="69" y="25"/>
                    <a:pt x="68" y="23"/>
                    <a:pt x="67" y="22"/>
                  </a:cubicBezTo>
                  <a:lnTo>
                    <a:pt x="72" y="15"/>
                  </a:lnTo>
                  <a:close/>
                  <a:moveTo>
                    <a:pt x="57" y="56"/>
                  </a:moveTo>
                  <a:cubicBezTo>
                    <a:pt x="48" y="65"/>
                    <a:pt x="34" y="65"/>
                    <a:pt x="24" y="56"/>
                  </a:cubicBezTo>
                  <a:cubicBezTo>
                    <a:pt x="15" y="48"/>
                    <a:pt x="15" y="33"/>
                    <a:pt x="23" y="24"/>
                  </a:cubicBezTo>
                  <a:cubicBezTo>
                    <a:pt x="32" y="15"/>
                    <a:pt x="46" y="14"/>
                    <a:pt x="56" y="23"/>
                  </a:cubicBezTo>
                  <a:cubicBezTo>
                    <a:pt x="65" y="32"/>
                    <a:pt x="66" y="47"/>
                    <a:pt x="57" y="56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7313761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0"/>
    </mc:Choice>
    <mc:Fallback xmlns="">
      <p:transition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/>
      <p:bldP spid="1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直接连接符 4"/>
          <p:cNvCxnSpPr/>
          <p:nvPr/>
        </p:nvCxnSpPr>
        <p:spPr>
          <a:xfrm>
            <a:off x="0" y="324694"/>
            <a:ext cx="3456384" cy="0"/>
          </a:xfrm>
          <a:prstGeom prst="line">
            <a:avLst/>
          </a:prstGeom>
          <a:ln>
            <a:solidFill>
              <a:srgbClr val="C0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矩形 5"/>
          <p:cNvSpPr/>
          <p:nvPr/>
        </p:nvSpPr>
        <p:spPr>
          <a:xfrm>
            <a:off x="3557925" y="93861"/>
            <a:ext cx="209419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2400" b="1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红酒文化</a:t>
            </a:r>
            <a:r>
              <a:rPr lang="en-US" altLang="zh-CN" sz="2400" b="1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endParaRPr lang="zh-CN" altLang="en-US" sz="2400" b="1" dirty="0">
              <a:solidFill>
                <a:srgbClr val="C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椭圆 6"/>
          <p:cNvSpPr/>
          <p:nvPr/>
        </p:nvSpPr>
        <p:spPr>
          <a:xfrm>
            <a:off x="3400860" y="269169"/>
            <a:ext cx="111048" cy="111048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椭圆 7"/>
          <p:cNvSpPr/>
          <p:nvPr/>
        </p:nvSpPr>
        <p:spPr>
          <a:xfrm>
            <a:off x="5605687" y="269169"/>
            <a:ext cx="111048" cy="111048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9" name="直接连接符 8"/>
          <p:cNvCxnSpPr/>
          <p:nvPr/>
        </p:nvCxnSpPr>
        <p:spPr>
          <a:xfrm>
            <a:off x="5687616" y="324694"/>
            <a:ext cx="3456384" cy="0"/>
          </a:xfrm>
          <a:prstGeom prst="line">
            <a:avLst/>
          </a:prstGeom>
          <a:ln>
            <a:solidFill>
              <a:srgbClr val="C0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Freeform 120"/>
          <p:cNvSpPr>
            <a:spLocks noEditPoints="1"/>
          </p:cNvSpPr>
          <p:nvPr/>
        </p:nvSpPr>
        <p:spPr bwMode="auto">
          <a:xfrm>
            <a:off x="602907" y="1376649"/>
            <a:ext cx="2797953" cy="2618085"/>
          </a:xfrm>
          <a:custGeom>
            <a:avLst/>
            <a:gdLst>
              <a:gd name="T0" fmla="*/ 85 w 140"/>
              <a:gd name="T1" fmla="*/ 21 h 131"/>
              <a:gd name="T2" fmla="*/ 85 w 140"/>
              <a:gd name="T3" fmla="*/ 0 h 131"/>
              <a:gd name="T4" fmla="*/ 136 w 140"/>
              <a:gd name="T5" fmla="*/ 66 h 131"/>
              <a:gd name="T6" fmla="*/ 140 w 140"/>
              <a:gd name="T7" fmla="*/ 85 h 131"/>
              <a:gd name="T8" fmla="*/ 110 w 140"/>
              <a:gd name="T9" fmla="*/ 91 h 131"/>
              <a:gd name="T10" fmla="*/ 109 w 140"/>
              <a:gd name="T11" fmla="*/ 91 h 131"/>
              <a:gd name="T12" fmla="*/ 106 w 140"/>
              <a:gd name="T13" fmla="*/ 72 h 131"/>
              <a:gd name="T14" fmla="*/ 114 w 140"/>
              <a:gd name="T15" fmla="*/ 70 h 131"/>
              <a:gd name="T16" fmla="*/ 116 w 140"/>
              <a:gd name="T17" fmla="*/ 64 h 131"/>
              <a:gd name="T18" fmla="*/ 127 w 140"/>
              <a:gd name="T19" fmla="*/ 65 h 131"/>
              <a:gd name="T20" fmla="*/ 136 w 140"/>
              <a:gd name="T21" fmla="*/ 66 h 131"/>
              <a:gd name="T22" fmla="*/ 136 w 140"/>
              <a:gd name="T23" fmla="*/ 66 h 131"/>
              <a:gd name="T24" fmla="*/ 126 w 140"/>
              <a:gd name="T25" fmla="*/ 68 h 131"/>
              <a:gd name="T26" fmla="*/ 124 w 140"/>
              <a:gd name="T27" fmla="*/ 64 h 131"/>
              <a:gd name="T28" fmla="*/ 115 w 140"/>
              <a:gd name="T29" fmla="*/ 67 h 131"/>
              <a:gd name="T30" fmla="*/ 118 w 140"/>
              <a:gd name="T31" fmla="*/ 48 h 131"/>
              <a:gd name="T32" fmla="*/ 95 w 140"/>
              <a:gd name="T33" fmla="*/ 21 h 131"/>
              <a:gd name="T34" fmla="*/ 77 w 140"/>
              <a:gd name="T35" fmla="*/ 30 h 131"/>
              <a:gd name="T36" fmla="*/ 54 w 140"/>
              <a:gd name="T37" fmla="*/ 60 h 131"/>
              <a:gd name="T38" fmla="*/ 59 w 140"/>
              <a:gd name="T39" fmla="*/ 64 h 131"/>
              <a:gd name="T40" fmla="*/ 82 w 140"/>
              <a:gd name="T41" fmla="*/ 56 h 131"/>
              <a:gd name="T42" fmla="*/ 64 w 140"/>
              <a:gd name="T43" fmla="*/ 130 h 131"/>
              <a:gd name="T44" fmla="*/ 65 w 140"/>
              <a:gd name="T45" fmla="*/ 130 h 131"/>
              <a:gd name="T46" fmla="*/ 76 w 140"/>
              <a:gd name="T47" fmla="*/ 130 h 131"/>
              <a:gd name="T48" fmla="*/ 107 w 140"/>
              <a:gd name="T49" fmla="*/ 130 h 131"/>
              <a:gd name="T50" fmla="*/ 118 w 140"/>
              <a:gd name="T51" fmla="*/ 129 h 131"/>
              <a:gd name="T52" fmla="*/ 118 w 140"/>
              <a:gd name="T53" fmla="*/ 129 h 131"/>
              <a:gd name="T54" fmla="*/ 104 w 140"/>
              <a:gd name="T55" fmla="*/ 41 h 131"/>
              <a:gd name="T56" fmla="*/ 116 w 140"/>
              <a:gd name="T57" fmla="*/ 67 h 131"/>
              <a:gd name="T58" fmla="*/ 122 w 140"/>
              <a:gd name="T59" fmla="*/ 65 h 131"/>
              <a:gd name="T60" fmla="*/ 118 w 140"/>
              <a:gd name="T61" fmla="*/ 48 h 131"/>
              <a:gd name="T62" fmla="*/ 33 w 140"/>
              <a:gd name="T63" fmla="*/ 21 h 131"/>
              <a:gd name="T64" fmla="*/ 33 w 140"/>
              <a:gd name="T65" fmla="*/ 0 h 131"/>
              <a:gd name="T66" fmla="*/ 14 w 140"/>
              <a:gd name="T67" fmla="*/ 26 h 131"/>
              <a:gd name="T68" fmla="*/ 11 w 140"/>
              <a:gd name="T69" fmla="*/ 69 h 131"/>
              <a:gd name="T70" fmla="*/ 0 w 140"/>
              <a:gd name="T71" fmla="*/ 129 h 131"/>
              <a:gd name="T72" fmla="*/ 11 w 140"/>
              <a:gd name="T73" fmla="*/ 130 h 131"/>
              <a:gd name="T74" fmla="*/ 25 w 140"/>
              <a:gd name="T75" fmla="*/ 82 h 131"/>
              <a:gd name="T76" fmla="*/ 43 w 140"/>
              <a:gd name="T77" fmla="*/ 131 h 131"/>
              <a:gd name="T78" fmla="*/ 54 w 140"/>
              <a:gd name="T79" fmla="*/ 130 h 131"/>
              <a:gd name="T80" fmla="*/ 38 w 140"/>
              <a:gd name="T81" fmla="*/ 70 h 131"/>
              <a:gd name="T82" fmla="*/ 37 w 140"/>
              <a:gd name="T83" fmla="*/ 44 h 131"/>
              <a:gd name="T84" fmla="*/ 59 w 140"/>
              <a:gd name="T85" fmla="*/ 64 h 131"/>
              <a:gd name="T86" fmla="*/ 64 w 140"/>
              <a:gd name="T87" fmla="*/ 59 h 131"/>
              <a:gd name="T88" fmla="*/ 16 w 140"/>
              <a:gd name="T89" fmla="*/ 24 h 1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40" h="131">
                <a:moveTo>
                  <a:pt x="96" y="11"/>
                </a:moveTo>
                <a:cubicBezTo>
                  <a:pt x="96" y="16"/>
                  <a:pt x="91" y="21"/>
                  <a:pt x="85" y="21"/>
                </a:cubicBezTo>
                <a:cubicBezTo>
                  <a:pt x="79" y="21"/>
                  <a:pt x="75" y="16"/>
                  <a:pt x="75" y="11"/>
                </a:cubicBezTo>
                <a:cubicBezTo>
                  <a:pt x="75" y="5"/>
                  <a:pt x="79" y="0"/>
                  <a:pt x="85" y="0"/>
                </a:cubicBezTo>
                <a:cubicBezTo>
                  <a:pt x="91" y="0"/>
                  <a:pt x="96" y="5"/>
                  <a:pt x="96" y="11"/>
                </a:cubicBezTo>
                <a:close/>
                <a:moveTo>
                  <a:pt x="136" y="66"/>
                </a:moveTo>
                <a:cubicBezTo>
                  <a:pt x="140" y="85"/>
                  <a:pt x="140" y="85"/>
                  <a:pt x="140" y="85"/>
                </a:cubicBezTo>
                <a:cubicBezTo>
                  <a:pt x="140" y="85"/>
                  <a:pt x="140" y="85"/>
                  <a:pt x="140" y="85"/>
                </a:cubicBezTo>
                <a:cubicBezTo>
                  <a:pt x="140" y="85"/>
                  <a:pt x="140" y="85"/>
                  <a:pt x="140" y="85"/>
                </a:cubicBezTo>
                <a:cubicBezTo>
                  <a:pt x="110" y="91"/>
                  <a:pt x="110" y="91"/>
                  <a:pt x="110" y="91"/>
                </a:cubicBezTo>
                <a:cubicBezTo>
                  <a:pt x="110" y="91"/>
                  <a:pt x="109" y="91"/>
                  <a:pt x="109" y="91"/>
                </a:cubicBezTo>
                <a:cubicBezTo>
                  <a:pt x="109" y="91"/>
                  <a:pt x="109" y="91"/>
                  <a:pt x="109" y="91"/>
                </a:cubicBezTo>
                <a:cubicBezTo>
                  <a:pt x="105" y="72"/>
                  <a:pt x="105" y="72"/>
                  <a:pt x="105" y="72"/>
                </a:cubicBezTo>
                <a:cubicBezTo>
                  <a:pt x="105" y="72"/>
                  <a:pt x="105" y="72"/>
                  <a:pt x="106" y="72"/>
                </a:cubicBezTo>
                <a:cubicBezTo>
                  <a:pt x="106" y="72"/>
                  <a:pt x="106" y="72"/>
                  <a:pt x="106" y="72"/>
                </a:cubicBezTo>
                <a:cubicBezTo>
                  <a:pt x="114" y="70"/>
                  <a:pt x="114" y="70"/>
                  <a:pt x="114" y="70"/>
                </a:cubicBezTo>
                <a:cubicBezTo>
                  <a:pt x="114" y="67"/>
                  <a:pt x="114" y="67"/>
                  <a:pt x="114" y="67"/>
                </a:cubicBezTo>
                <a:cubicBezTo>
                  <a:pt x="113" y="66"/>
                  <a:pt x="114" y="64"/>
                  <a:pt x="116" y="64"/>
                </a:cubicBezTo>
                <a:cubicBezTo>
                  <a:pt x="123" y="62"/>
                  <a:pt x="123" y="62"/>
                  <a:pt x="123" y="62"/>
                </a:cubicBezTo>
                <a:cubicBezTo>
                  <a:pt x="125" y="62"/>
                  <a:pt x="127" y="63"/>
                  <a:pt x="127" y="65"/>
                </a:cubicBezTo>
                <a:cubicBezTo>
                  <a:pt x="127" y="67"/>
                  <a:pt x="127" y="67"/>
                  <a:pt x="127" y="67"/>
                </a:cubicBezTo>
                <a:cubicBezTo>
                  <a:pt x="136" y="66"/>
                  <a:pt x="136" y="66"/>
                  <a:pt x="136" y="66"/>
                </a:cubicBezTo>
                <a:cubicBezTo>
                  <a:pt x="136" y="66"/>
                  <a:pt x="136" y="66"/>
                  <a:pt x="136" y="66"/>
                </a:cubicBezTo>
                <a:cubicBezTo>
                  <a:pt x="136" y="66"/>
                  <a:pt x="136" y="66"/>
                  <a:pt x="136" y="66"/>
                </a:cubicBezTo>
                <a:close/>
                <a:moveTo>
                  <a:pt x="116" y="70"/>
                </a:moveTo>
                <a:cubicBezTo>
                  <a:pt x="126" y="68"/>
                  <a:pt x="126" y="68"/>
                  <a:pt x="126" y="68"/>
                </a:cubicBezTo>
                <a:cubicBezTo>
                  <a:pt x="125" y="65"/>
                  <a:pt x="125" y="65"/>
                  <a:pt x="125" y="65"/>
                </a:cubicBezTo>
                <a:cubicBezTo>
                  <a:pt x="125" y="64"/>
                  <a:pt x="124" y="64"/>
                  <a:pt x="124" y="64"/>
                </a:cubicBezTo>
                <a:cubicBezTo>
                  <a:pt x="116" y="65"/>
                  <a:pt x="116" y="65"/>
                  <a:pt x="116" y="65"/>
                </a:cubicBezTo>
                <a:cubicBezTo>
                  <a:pt x="116" y="66"/>
                  <a:pt x="115" y="66"/>
                  <a:pt x="115" y="67"/>
                </a:cubicBezTo>
                <a:lnTo>
                  <a:pt x="116" y="70"/>
                </a:lnTo>
                <a:close/>
                <a:moveTo>
                  <a:pt x="118" y="48"/>
                </a:moveTo>
                <a:cubicBezTo>
                  <a:pt x="115" y="39"/>
                  <a:pt x="110" y="28"/>
                  <a:pt x="102" y="23"/>
                </a:cubicBezTo>
                <a:cubicBezTo>
                  <a:pt x="99" y="22"/>
                  <a:pt x="97" y="22"/>
                  <a:pt x="95" y="21"/>
                </a:cubicBezTo>
                <a:cubicBezTo>
                  <a:pt x="94" y="21"/>
                  <a:pt x="94" y="21"/>
                  <a:pt x="94" y="21"/>
                </a:cubicBezTo>
                <a:cubicBezTo>
                  <a:pt x="87" y="21"/>
                  <a:pt x="81" y="25"/>
                  <a:pt x="77" y="30"/>
                </a:cubicBezTo>
                <a:cubicBezTo>
                  <a:pt x="54" y="59"/>
                  <a:pt x="54" y="59"/>
                  <a:pt x="54" y="59"/>
                </a:cubicBezTo>
                <a:cubicBezTo>
                  <a:pt x="54" y="60"/>
                  <a:pt x="54" y="60"/>
                  <a:pt x="54" y="60"/>
                </a:cubicBezTo>
                <a:cubicBezTo>
                  <a:pt x="59" y="64"/>
                  <a:pt x="59" y="64"/>
                  <a:pt x="59" y="64"/>
                </a:cubicBezTo>
                <a:cubicBezTo>
                  <a:pt x="59" y="64"/>
                  <a:pt x="59" y="64"/>
                  <a:pt x="59" y="64"/>
                </a:cubicBezTo>
                <a:cubicBezTo>
                  <a:pt x="81" y="44"/>
                  <a:pt x="81" y="44"/>
                  <a:pt x="81" y="44"/>
                </a:cubicBezTo>
                <a:cubicBezTo>
                  <a:pt x="81" y="46"/>
                  <a:pt x="82" y="51"/>
                  <a:pt x="82" y="56"/>
                </a:cubicBezTo>
                <a:cubicBezTo>
                  <a:pt x="82" y="61"/>
                  <a:pt x="81" y="66"/>
                  <a:pt x="80" y="70"/>
                </a:cubicBezTo>
                <a:cubicBezTo>
                  <a:pt x="64" y="130"/>
                  <a:pt x="64" y="130"/>
                  <a:pt x="64" y="130"/>
                </a:cubicBezTo>
                <a:cubicBezTo>
                  <a:pt x="64" y="130"/>
                  <a:pt x="64" y="130"/>
                  <a:pt x="64" y="130"/>
                </a:cubicBezTo>
                <a:cubicBezTo>
                  <a:pt x="64" y="130"/>
                  <a:pt x="64" y="130"/>
                  <a:pt x="65" y="130"/>
                </a:cubicBezTo>
                <a:cubicBezTo>
                  <a:pt x="75" y="131"/>
                  <a:pt x="75" y="131"/>
                  <a:pt x="75" y="131"/>
                </a:cubicBezTo>
                <a:cubicBezTo>
                  <a:pt x="76" y="130"/>
                  <a:pt x="76" y="130"/>
                  <a:pt x="76" y="130"/>
                </a:cubicBezTo>
                <a:cubicBezTo>
                  <a:pt x="93" y="82"/>
                  <a:pt x="93" y="82"/>
                  <a:pt x="93" y="82"/>
                </a:cubicBezTo>
                <a:cubicBezTo>
                  <a:pt x="107" y="130"/>
                  <a:pt x="107" y="130"/>
                  <a:pt x="107" y="130"/>
                </a:cubicBezTo>
                <a:cubicBezTo>
                  <a:pt x="107" y="130"/>
                  <a:pt x="107" y="130"/>
                  <a:pt x="108" y="130"/>
                </a:cubicBezTo>
                <a:cubicBezTo>
                  <a:pt x="118" y="129"/>
                  <a:pt x="118" y="129"/>
                  <a:pt x="118" y="129"/>
                </a:cubicBezTo>
                <a:cubicBezTo>
                  <a:pt x="118" y="129"/>
                  <a:pt x="118" y="129"/>
                  <a:pt x="118" y="129"/>
                </a:cubicBezTo>
                <a:cubicBezTo>
                  <a:pt x="118" y="129"/>
                  <a:pt x="118" y="129"/>
                  <a:pt x="118" y="129"/>
                </a:cubicBezTo>
                <a:cubicBezTo>
                  <a:pt x="107" y="69"/>
                  <a:pt x="107" y="69"/>
                  <a:pt x="107" y="69"/>
                </a:cubicBezTo>
                <a:cubicBezTo>
                  <a:pt x="107" y="69"/>
                  <a:pt x="105" y="50"/>
                  <a:pt x="104" y="41"/>
                </a:cubicBezTo>
                <a:cubicBezTo>
                  <a:pt x="107" y="45"/>
                  <a:pt x="115" y="59"/>
                  <a:pt x="116" y="66"/>
                </a:cubicBezTo>
                <a:cubicBezTo>
                  <a:pt x="116" y="67"/>
                  <a:pt x="116" y="67"/>
                  <a:pt x="116" y="67"/>
                </a:cubicBezTo>
                <a:cubicBezTo>
                  <a:pt x="116" y="67"/>
                  <a:pt x="116" y="67"/>
                  <a:pt x="116" y="67"/>
                </a:cubicBezTo>
                <a:cubicBezTo>
                  <a:pt x="122" y="65"/>
                  <a:pt x="122" y="65"/>
                  <a:pt x="122" y="65"/>
                </a:cubicBezTo>
                <a:cubicBezTo>
                  <a:pt x="122" y="65"/>
                  <a:pt x="122" y="65"/>
                  <a:pt x="122" y="65"/>
                </a:cubicBezTo>
                <a:cubicBezTo>
                  <a:pt x="122" y="59"/>
                  <a:pt x="120" y="53"/>
                  <a:pt x="118" y="48"/>
                </a:cubicBezTo>
                <a:close/>
                <a:moveTo>
                  <a:pt x="22" y="11"/>
                </a:moveTo>
                <a:cubicBezTo>
                  <a:pt x="22" y="16"/>
                  <a:pt x="27" y="21"/>
                  <a:pt x="33" y="21"/>
                </a:cubicBezTo>
                <a:cubicBezTo>
                  <a:pt x="39" y="21"/>
                  <a:pt x="43" y="16"/>
                  <a:pt x="43" y="11"/>
                </a:cubicBezTo>
                <a:cubicBezTo>
                  <a:pt x="43" y="5"/>
                  <a:pt x="39" y="0"/>
                  <a:pt x="33" y="0"/>
                </a:cubicBezTo>
                <a:cubicBezTo>
                  <a:pt x="27" y="0"/>
                  <a:pt x="22" y="5"/>
                  <a:pt x="22" y="11"/>
                </a:cubicBezTo>
                <a:close/>
                <a:moveTo>
                  <a:pt x="14" y="26"/>
                </a:moveTo>
                <a:cubicBezTo>
                  <a:pt x="8" y="35"/>
                  <a:pt x="10" y="49"/>
                  <a:pt x="10" y="59"/>
                </a:cubicBezTo>
                <a:cubicBezTo>
                  <a:pt x="10" y="62"/>
                  <a:pt x="11" y="66"/>
                  <a:pt x="11" y="69"/>
                </a:cubicBezTo>
                <a:cubicBezTo>
                  <a:pt x="0" y="129"/>
                  <a:pt x="0" y="129"/>
                  <a:pt x="0" y="129"/>
                </a:cubicBezTo>
                <a:cubicBezTo>
                  <a:pt x="0" y="129"/>
                  <a:pt x="0" y="129"/>
                  <a:pt x="0" y="129"/>
                </a:cubicBezTo>
                <a:cubicBezTo>
                  <a:pt x="0" y="129"/>
                  <a:pt x="0" y="129"/>
                  <a:pt x="0" y="129"/>
                </a:cubicBezTo>
                <a:cubicBezTo>
                  <a:pt x="11" y="130"/>
                  <a:pt x="11" y="130"/>
                  <a:pt x="11" y="130"/>
                </a:cubicBezTo>
                <a:cubicBezTo>
                  <a:pt x="11" y="130"/>
                  <a:pt x="11" y="130"/>
                  <a:pt x="11" y="130"/>
                </a:cubicBezTo>
                <a:cubicBezTo>
                  <a:pt x="25" y="82"/>
                  <a:pt x="25" y="82"/>
                  <a:pt x="25" y="82"/>
                </a:cubicBezTo>
                <a:cubicBezTo>
                  <a:pt x="42" y="130"/>
                  <a:pt x="42" y="130"/>
                  <a:pt x="42" y="130"/>
                </a:cubicBezTo>
                <a:cubicBezTo>
                  <a:pt x="43" y="131"/>
                  <a:pt x="43" y="131"/>
                  <a:pt x="43" y="131"/>
                </a:cubicBezTo>
                <a:cubicBezTo>
                  <a:pt x="54" y="130"/>
                  <a:pt x="54" y="130"/>
                  <a:pt x="54" y="130"/>
                </a:cubicBezTo>
                <a:cubicBezTo>
                  <a:pt x="54" y="130"/>
                  <a:pt x="54" y="130"/>
                  <a:pt x="54" y="130"/>
                </a:cubicBezTo>
                <a:cubicBezTo>
                  <a:pt x="54" y="130"/>
                  <a:pt x="54" y="130"/>
                  <a:pt x="54" y="130"/>
                </a:cubicBezTo>
                <a:cubicBezTo>
                  <a:pt x="38" y="70"/>
                  <a:pt x="38" y="70"/>
                  <a:pt x="38" y="70"/>
                </a:cubicBezTo>
                <a:cubicBezTo>
                  <a:pt x="37" y="66"/>
                  <a:pt x="36" y="61"/>
                  <a:pt x="36" y="56"/>
                </a:cubicBezTo>
                <a:cubicBezTo>
                  <a:pt x="36" y="51"/>
                  <a:pt x="37" y="46"/>
                  <a:pt x="37" y="44"/>
                </a:cubicBezTo>
                <a:cubicBezTo>
                  <a:pt x="59" y="64"/>
                  <a:pt x="59" y="64"/>
                  <a:pt x="59" y="64"/>
                </a:cubicBezTo>
                <a:cubicBezTo>
                  <a:pt x="59" y="64"/>
                  <a:pt x="59" y="64"/>
                  <a:pt x="59" y="64"/>
                </a:cubicBezTo>
                <a:cubicBezTo>
                  <a:pt x="64" y="60"/>
                  <a:pt x="64" y="60"/>
                  <a:pt x="64" y="60"/>
                </a:cubicBezTo>
                <a:cubicBezTo>
                  <a:pt x="64" y="60"/>
                  <a:pt x="64" y="60"/>
                  <a:pt x="64" y="59"/>
                </a:cubicBezTo>
                <a:cubicBezTo>
                  <a:pt x="64" y="59"/>
                  <a:pt x="41" y="30"/>
                  <a:pt x="41" y="30"/>
                </a:cubicBezTo>
                <a:cubicBezTo>
                  <a:pt x="35" y="24"/>
                  <a:pt x="24" y="17"/>
                  <a:pt x="16" y="24"/>
                </a:cubicBezTo>
                <a:cubicBezTo>
                  <a:pt x="16" y="24"/>
                  <a:pt x="15" y="25"/>
                  <a:pt x="14" y="26"/>
                </a:cubicBezTo>
                <a:close/>
              </a:path>
            </a:pathLst>
          </a:custGeom>
          <a:solidFill>
            <a:srgbClr val="C0000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3" name="Text Box 10"/>
          <p:cNvSpPr txBox="1">
            <a:spLocks noChangeArrowheads="1"/>
          </p:cNvSpPr>
          <p:nvPr/>
        </p:nvSpPr>
        <p:spPr bwMode="auto">
          <a:xfrm>
            <a:off x="5229682" y="1131590"/>
            <a:ext cx="3014726" cy="9694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5720" tIns="22860" rIns="45720" bIns="22860">
            <a:spAutoFit/>
          </a:bodyPr>
          <a:lstStyle/>
          <a:p>
            <a:pPr defTabSz="1088232">
              <a:lnSpc>
                <a:spcPct val="150000"/>
              </a:lnSpc>
            </a:pPr>
            <a:r>
              <a:rPr lang="zh-CN" altLang="en-US" b="1" dirty="0"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红酒文化</a:t>
            </a:r>
            <a:r>
              <a:rPr lang="en-US" altLang="zh-CN" b="1" dirty="0" smtClean="0"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PPT</a:t>
            </a:r>
          </a:p>
          <a:p>
            <a:pPr defTabSz="1088232">
              <a:lnSpc>
                <a:spcPct val="150000"/>
              </a:lnSpc>
            </a:pPr>
            <a:r>
              <a:rPr lang="zh-CN" alt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点击这里添加标题点击这里添加标题</a:t>
            </a:r>
            <a:r>
              <a:rPr lang="zh-CN" alt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点击这里点击这里添加标题点击这里添加标题点击这里</a:t>
            </a:r>
            <a:endParaRPr lang="en-US" altLang="zh-CN" sz="110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  <a:cs typeface="Open Sans" pitchFamily="34" charset="0"/>
            </a:endParaRPr>
          </a:p>
        </p:txBody>
      </p:sp>
      <p:sp>
        <p:nvSpPr>
          <p:cNvPr id="16" name="Text Box 10"/>
          <p:cNvSpPr txBox="1">
            <a:spLocks noChangeArrowheads="1"/>
          </p:cNvSpPr>
          <p:nvPr/>
        </p:nvSpPr>
        <p:spPr bwMode="auto">
          <a:xfrm>
            <a:off x="5229682" y="2369231"/>
            <a:ext cx="3014726" cy="9694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5720" tIns="22860" rIns="45720" bIns="22860">
            <a:spAutoFit/>
          </a:bodyPr>
          <a:lstStyle/>
          <a:p>
            <a:pPr defTabSz="1088232">
              <a:lnSpc>
                <a:spcPct val="150000"/>
              </a:lnSpc>
            </a:pPr>
            <a:r>
              <a:rPr lang="zh-CN" altLang="en-US" b="1" dirty="0"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红酒文化</a:t>
            </a:r>
            <a:r>
              <a:rPr lang="en-US" altLang="zh-CN" b="1" dirty="0" smtClean="0"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PPT</a:t>
            </a:r>
          </a:p>
          <a:p>
            <a:pPr defTabSz="1088232">
              <a:lnSpc>
                <a:spcPct val="150000"/>
              </a:lnSpc>
            </a:pPr>
            <a:r>
              <a:rPr lang="zh-CN" alt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点击这里添加标题点击这里添加标题</a:t>
            </a:r>
            <a:r>
              <a:rPr lang="zh-CN" alt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点击这里点击这里添加标题点击这里添加标题点击这里</a:t>
            </a:r>
            <a:endParaRPr lang="en-US" altLang="zh-CN" sz="110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  <a:cs typeface="Open Sans" pitchFamily="34" charset="0"/>
            </a:endParaRPr>
          </a:p>
        </p:txBody>
      </p:sp>
      <p:sp>
        <p:nvSpPr>
          <p:cNvPr id="19" name="Text Box 10"/>
          <p:cNvSpPr txBox="1">
            <a:spLocks noChangeArrowheads="1"/>
          </p:cNvSpPr>
          <p:nvPr/>
        </p:nvSpPr>
        <p:spPr bwMode="auto">
          <a:xfrm>
            <a:off x="5229682" y="3632241"/>
            <a:ext cx="3014726" cy="9694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5720" tIns="22860" rIns="45720" bIns="22860">
            <a:spAutoFit/>
          </a:bodyPr>
          <a:lstStyle/>
          <a:p>
            <a:pPr defTabSz="1088232">
              <a:lnSpc>
                <a:spcPct val="150000"/>
              </a:lnSpc>
            </a:pPr>
            <a:r>
              <a:rPr lang="zh-CN" altLang="en-US" b="1" dirty="0"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红酒文化</a:t>
            </a:r>
            <a:r>
              <a:rPr lang="en-US" altLang="zh-CN" b="1" dirty="0" smtClean="0"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PPT</a:t>
            </a:r>
          </a:p>
          <a:p>
            <a:pPr defTabSz="1088232">
              <a:lnSpc>
                <a:spcPct val="150000"/>
              </a:lnSpc>
            </a:pPr>
            <a:r>
              <a:rPr lang="zh-CN" alt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点击这里添加标题点击这里添加标题</a:t>
            </a:r>
            <a:r>
              <a:rPr lang="zh-CN" alt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点击这里点击这里添加标题点击这里添加标题点击这里</a:t>
            </a:r>
            <a:endParaRPr lang="en-US" altLang="zh-CN" sz="110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  <a:cs typeface="Open Sans" pitchFamily="34" charset="0"/>
            </a:endParaRPr>
          </a:p>
        </p:txBody>
      </p:sp>
      <p:sp>
        <p:nvSpPr>
          <p:cNvPr id="21" name="六边形 20"/>
          <p:cNvSpPr/>
          <p:nvPr/>
        </p:nvSpPr>
        <p:spPr>
          <a:xfrm>
            <a:off x="4252511" y="1305959"/>
            <a:ext cx="720080" cy="620758"/>
          </a:xfrm>
          <a:prstGeom prst="hexagon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六边形 22"/>
          <p:cNvSpPr/>
          <p:nvPr/>
        </p:nvSpPr>
        <p:spPr>
          <a:xfrm>
            <a:off x="4252511" y="2543600"/>
            <a:ext cx="720080" cy="620758"/>
          </a:xfrm>
          <a:prstGeom prst="hexagon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六边形 24"/>
          <p:cNvSpPr/>
          <p:nvPr/>
        </p:nvSpPr>
        <p:spPr>
          <a:xfrm>
            <a:off x="4252511" y="3806610"/>
            <a:ext cx="720080" cy="620758"/>
          </a:xfrm>
          <a:prstGeom prst="hexagon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Freeform 133"/>
          <p:cNvSpPr>
            <a:spLocks noEditPoints="1"/>
          </p:cNvSpPr>
          <p:nvPr/>
        </p:nvSpPr>
        <p:spPr bwMode="auto">
          <a:xfrm>
            <a:off x="4464913" y="1419870"/>
            <a:ext cx="295275" cy="431800"/>
          </a:xfrm>
          <a:custGeom>
            <a:avLst/>
            <a:gdLst>
              <a:gd name="T0" fmla="*/ 93 w 93"/>
              <a:gd name="T1" fmla="*/ 89 h 136"/>
              <a:gd name="T2" fmla="*/ 93 w 93"/>
              <a:gd name="T3" fmla="*/ 120 h 136"/>
              <a:gd name="T4" fmla="*/ 77 w 93"/>
              <a:gd name="T5" fmla="*/ 136 h 136"/>
              <a:gd name="T6" fmla="*/ 48 w 93"/>
              <a:gd name="T7" fmla="*/ 136 h 136"/>
              <a:gd name="T8" fmla="*/ 36 w 93"/>
              <a:gd name="T9" fmla="*/ 131 h 136"/>
              <a:gd name="T10" fmla="*/ 5 w 93"/>
              <a:gd name="T11" fmla="*/ 100 h 136"/>
              <a:gd name="T12" fmla="*/ 5 w 93"/>
              <a:gd name="T13" fmla="*/ 91 h 136"/>
              <a:gd name="T14" fmla="*/ 7 w 93"/>
              <a:gd name="T15" fmla="*/ 89 h 136"/>
              <a:gd name="T16" fmla="*/ 11 w 93"/>
              <a:gd name="T17" fmla="*/ 87 h 136"/>
              <a:gd name="T18" fmla="*/ 15 w 93"/>
              <a:gd name="T19" fmla="*/ 89 h 136"/>
              <a:gd name="T20" fmla="*/ 32 w 93"/>
              <a:gd name="T21" fmla="*/ 105 h 136"/>
              <a:gd name="T22" fmla="*/ 32 w 93"/>
              <a:gd name="T23" fmla="*/ 44 h 136"/>
              <a:gd name="T24" fmla="*/ 38 w 93"/>
              <a:gd name="T25" fmla="*/ 38 h 136"/>
              <a:gd name="T26" fmla="*/ 40 w 93"/>
              <a:gd name="T27" fmla="*/ 38 h 136"/>
              <a:gd name="T28" fmla="*/ 46 w 93"/>
              <a:gd name="T29" fmla="*/ 44 h 136"/>
              <a:gd name="T30" fmla="*/ 46 w 93"/>
              <a:gd name="T31" fmla="*/ 78 h 136"/>
              <a:gd name="T32" fmla="*/ 48 w 93"/>
              <a:gd name="T33" fmla="*/ 77 h 136"/>
              <a:gd name="T34" fmla="*/ 52 w 93"/>
              <a:gd name="T35" fmla="*/ 77 h 136"/>
              <a:gd name="T36" fmla="*/ 59 w 93"/>
              <a:gd name="T37" fmla="*/ 78 h 136"/>
              <a:gd name="T38" fmla="*/ 60 w 93"/>
              <a:gd name="T39" fmla="*/ 78 h 136"/>
              <a:gd name="T40" fmla="*/ 60 w 93"/>
              <a:gd name="T41" fmla="*/ 83 h 136"/>
              <a:gd name="T42" fmla="*/ 61 w 93"/>
              <a:gd name="T43" fmla="*/ 84 h 136"/>
              <a:gd name="T44" fmla="*/ 62 w 93"/>
              <a:gd name="T45" fmla="*/ 83 h 136"/>
              <a:gd name="T46" fmla="*/ 62 w 93"/>
              <a:gd name="T47" fmla="*/ 78 h 136"/>
              <a:gd name="T48" fmla="*/ 65 w 93"/>
              <a:gd name="T49" fmla="*/ 78 h 136"/>
              <a:gd name="T50" fmla="*/ 72 w 93"/>
              <a:gd name="T51" fmla="*/ 80 h 136"/>
              <a:gd name="T52" fmla="*/ 72 w 93"/>
              <a:gd name="T53" fmla="*/ 80 h 136"/>
              <a:gd name="T54" fmla="*/ 72 w 93"/>
              <a:gd name="T55" fmla="*/ 85 h 136"/>
              <a:gd name="T56" fmla="*/ 73 w 93"/>
              <a:gd name="T57" fmla="*/ 86 h 136"/>
              <a:gd name="T58" fmla="*/ 75 w 93"/>
              <a:gd name="T59" fmla="*/ 85 h 136"/>
              <a:gd name="T60" fmla="*/ 75 w 93"/>
              <a:gd name="T61" fmla="*/ 79 h 136"/>
              <a:gd name="T62" fmla="*/ 77 w 93"/>
              <a:gd name="T63" fmla="*/ 79 h 136"/>
              <a:gd name="T64" fmla="*/ 84 w 93"/>
              <a:gd name="T65" fmla="*/ 81 h 136"/>
              <a:gd name="T66" fmla="*/ 84 w 93"/>
              <a:gd name="T67" fmla="*/ 81 h 136"/>
              <a:gd name="T68" fmla="*/ 85 w 93"/>
              <a:gd name="T69" fmla="*/ 81 h 136"/>
              <a:gd name="T70" fmla="*/ 85 w 93"/>
              <a:gd name="T71" fmla="*/ 81 h 136"/>
              <a:gd name="T72" fmla="*/ 85 w 93"/>
              <a:gd name="T73" fmla="*/ 86 h 136"/>
              <a:gd name="T74" fmla="*/ 86 w 93"/>
              <a:gd name="T75" fmla="*/ 87 h 136"/>
              <a:gd name="T76" fmla="*/ 87 w 93"/>
              <a:gd name="T77" fmla="*/ 86 h 136"/>
              <a:gd name="T78" fmla="*/ 87 w 93"/>
              <a:gd name="T79" fmla="*/ 81 h 136"/>
              <a:gd name="T80" fmla="*/ 93 w 93"/>
              <a:gd name="T81" fmla="*/ 89 h 136"/>
              <a:gd name="T82" fmla="*/ 57 w 93"/>
              <a:gd name="T83" fmla="*/ 39 h 136"/>
              <a:gd name="T84" fmla="*/ 38 w 93"/>
              <a:gd name="T85" fmla="*/ 19 h 136"/>
              <a:gd name="T86" fmla="*/ 18 w 93"/>
              <a:gd name="T87" fmla="*/ 39 h 136"/>
              <a:gd name="T88" fmla="*/ 25 w 93"/>
              <a:gd name="T89" fmla="*/ 53 h 136"/>
              <a:gd name="T90" fmla="*/ 25 w 93"/>
              <a:gd name="T91" fmla="*/ 44 h 136"/>
              <a:gd name="T92" fmla="*/ 38 w 93"/>
              <a:gd name="T93" fmla="*/ 31 h 136"/>
              <a:gd name="T94" fmla="*/ 40 w 93"/>
              <a:gd name="T95" fmla="*/ 31 h 136"/>
              <a:gd name="T96" fmla="*/ 53 w 93"/>
              <a:gd name="T97" fmla="*/ 44 h 136"/>
              <a:gd name="T98" fmla="*/ 53 w 93"/>
              <a:gd name="T99" fmla="*/ 51 h 136"/>
              <a:gd name="T100" fmla="*/ 57 w 93"/>
              <a:gd name="T101" fmla="*/ 39 h 136"/>
              <a:gd name="T102" fmla="*/ 25 w 93"/>
              <a:gd name="T103" fmla="*/ 74 h 136"/>
              <a:gd name="T104" fmla="*/ 25 w 93"/>
              <a:gd name="T105" fmla="*/ 65 h 136"/>
              <a:gd name="T106" fmla="*/ 9 w 93"/>
              <a:gd name="T107" fmla="*/ 39 h 136"/>
              <a:gd name="T108" fmla="*/ 38 w 93"/>
              <a:gd name="T109" fmla="*/ 9 h 136"/>
              <a:gd name="T110" fmla="*/ 67 w 93"/>
              <a:gd name="T111" fmla="*/ 39 h 136"/>
              <a:gd name="T112" fmla="*/ 53 w 93"/>
              <a:gd name="T113" fmla="*/ 64 h 136"/>
              <a:gd name="T114" fmla="*/ 53 w 93"/>
              <a:gd name="T115" fmla="*/ 70 h 136"/>
              <a:gd name="T116" fmla="*/ 58 w 93"/>
              <a:gd name="T117" fmla="*/ 71 h 136"/>
              <a:gd name="T118" fmla="*/ 76 w 93"/>
              <a:gd name="T119" fmla="*/ 39 h 136"/>
              <a:gd name="T120" fmla="*/ 38 w 93"/>
              <a:gd name="T121" fmla="*/ 0 h 136"/>
              <a:gd name="T122" fmla="*/ 0 w 93"/>
              <a:gd name="T123" fmla="*/ 39 h 136"/>
              <a:gd name="T124" fmla="*/ 25 w 93"/>
              <a:gd name="T125" fmla="*/ 74 h 1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93" h="136">
                <a:moveTo>
                  <a:pt x="93" y="89"/>
                </a:moveTo>
                <a:cubicBezTo>
                  <a:pt x="93" y="120"/>
                  <a:pt x="93" y="120"/>
                  <a:pt x="93" y="120"/>
                </a:cubicBezTo>
                <a:cubicBezTo>
                  <a:pt x="93" y="129"/>
                  <a:pt x="86" y="136"/>
                  <a:pt x="77" y="136"/>
                </a:cubicBezTo>
                <a:cubicBezTo>
                  <a:pt x="48" y="136"/>
                  <a:pt x="48" y="136"/>
                  <a:pt x="48" y="136"/>
                </a:cubicBezTo>
                <a:cubicBezTo>
                  <a:pt x="43" y="136"/>
                  <a:pt x="39" y="134"/>
                  <a:pt x="36" y="131"/>
                </a:cubicBezTo>
                <a:cubicBezTo>
                  <a:pt x="5" y="100"/>
                  <a:pt x="5" y="100"/>
                  <a:pt x="5" y="100"/>
                </a:cubicBezTo>
                <a:cubicBezTo>
                  <a:pt x="2" y="97"/>
                  <a:pt x="2" y="94"/>
                  <a:pt x="5" y="91"/>
                </a:cubicBezTo>
                <a:cubicBezTo>
                  <a:pt x="7" y="89"/>
                  <a:pt x="7" y="89"/>
                  <a:pt x="7" y="89"/>
                </a:cubicBezTo>
                <a:cubicBezTo>
                  <a:pt x="8" y="88"/>
                  <a:pt x="10" y="87"/>
                  <a:pt x="11" y="87"/>
                </a:cubicBezTo>
                <a:cubicBezTo>
                  <a:pt x="13" y="87"/>
                  <a:pt x="14" y="88"/>
                  <a:pt x="15" y="89"/>
                </a:cubicBezTo>
                <a:cubicBezTo>
                  <a:pt x="32" y="105"/>
                  <a:pt x="32" y="105"/>
                  <a:pt x="32" y="105"/>
                </a:cubicBezTo>
                <a:cubicBezTo>
                  <a:pt x="32" y="44"/>
                  <a:pt x="32" y="44"/>
                  <a:pt x="32" y="44"/>
                </a:cubicBezTo>
                <a:cubicBezTo>
                  <a:pt x="32" y="40"/>
                  <a:pt x="34" y="38"/>
                  <a:pt x="38" y="38"/>
                </a:cubicBezTo>
                <a:cubicBezTo>
                  <a:pt x="40" y="38"/>
                  <a:pt x="40" y="38"/>
                  <a:pt x="40" y="38"/>
                </a:cubicBezTo>
                <a:cubicBezTo>
                  <a:pt x="43" y="38"/>
                  <a:pt x="46" y="40"/>
                  <a:pt x="46" y="44"/>
                </a:cubicBezTo>
                <a:cubicBezTo>
                  <a:pt x="46" y="78"/>
                  <a:pt x="46" y="78"/>
                  <a:pt x="46" y="78"/>
                </a:cubicBezTo>
                <a:cubicBezTo>
                  <a:pt x="48" y="77"/>
                  <a:pt x="48" y="77"/>
                  <a:pt x="48" y="77"/>
                </a:cubicBezTo>
                <a:cubicBezTo>
                  <a:pt x="50" y="77"/>
                  <a:pt x="51" y="77"/>
                  <a:pt x="52" y="77"/>
                </a:cubicBezTo>
                <a:cubicBezTo>
                  <a:pt x="57" y="77"/>
                  <a:pt x="59" y="78"/>
                  <a:pt x="59" y="78"/>
                </a:cubicBezTo>
                <a:cubicBezTo>
                  <a:pt x="60" y="78"/>
                  <a:pt x="60" y="78"/>
                  <a:pt x="60" y="78"/>
                </a:cubicBezTo>
                <a:cubicBezTo>
                  <a:pt x="60" y="83"/>
                  <a:pt x="60" y="83"/>
                  <a:pt x="60" y="83"/>
                </a:cubicBezTo>
                <a:cubicBezTo>
                  <a:pt x="60" y="83"/>
                  <a:pt x="60" y="84"/>
                  <a:pt x="61" y="84"/>
                </a:cubicBezTo>
                <a:cubicBezTo>
                  <a:pt x="61" y="84"/>
                  <a:pt x="62" y="83"/>
                  <a:pt x="62" y="83"/>
                </a:cubicBezTo>
                <a:cubicBezTo>
                  <a:pt x="62" y="78"/>
                  <a:pt x="62" y="78"/>
                  <a:pt x="62" y="78"/>
                </a:cubicBezTo>
                <a:cubicBezTo>
                  <a:pt x="62" y="78"/>
                  <a:pt x="63" y="78"/>
                  <a:pt x="65" y="78"/>
                </a:cubicBezTo>
                <a:cubicBezTo>
                  <a:pt x="67" y="78"/>
                  <a:pt x="70" y="79"/>
                  <a:pt x="72" y="80"/>
                </a:cubicBezTo>
                <a:cubicBezTo>
                  <a:pt x="72" y="80"/>
                  <a:pt x="72" y="80"/>
                  <a:pt x="72" y="80"/>
                </a:cubicBezTo>
                <a:cubicBezTo>
                  <a:pt x="72" y="85"/>
                  <a:pt x="72" y="85"/>
                  <a:pt x="72" y="85"/>
                </a:cubicBezTo>
                <a:cubicBezTo>
                  <a:pt x="72" y="85"/>
                  <a:pt x="73" y="86"/>
                  <a:pt x="73" y="86"/>
                </a:cubicBezTo>
                <a:cubicBezTo>
                  <a:pt x="74" y="86"/>
                  <a:pt x="75" y="85"/>
                  <a:pt x="75" y="85"/>
                </a:cubicBezTo>
                <a:cubicBezTo>
                  <a:pt x="75" y="79"/>
                  <a:pt x="75" y="79"/>
                  <a:pt x="75" y="79"/>
                </a:cubicBezTo>
                <a:cubicBezTo>
                  <a:pt x="75" y="79"/>
                  <a:pt x="76" y="79"/>
                  <a:pt x="77" y="79"/>
                </a:cubicBezTo>
                <a:cubicBezTo>
                  <a:pt x="81" y="79"/>
                  <a:pt x="84" y="81"/>
                  <a:pt x="84" y="81"/>
                </a:cubicBezTo>
                <a:cubicBezTo>
                  <a:pt x="84" y="81"/>
                  <a:pt x="84" y="81"/>
                  <a:pt x="84" y="81"/>
                </a:cubicBezTo>
                <a:cubicBezTo>
                  <a:pt x="85" y="81"/>
                  <a:pt x="85" y="81"/>
                  <a:pt x="85" y="81"/>
                </a:cubicBezTo>
                <a:cubicBezTo>
                  <a:pt x="85" y="81"/>
                  <a:pt x="85" y="81"/>
                  <a:pt x="85" y="81"/>
                </a:cubicBezTo>
                <a:cubicBezTo>
                  <a:pt x="85" y="86"/>
                  <a:pt x="85" y="86"/>
                  <a:pt x="85" y="86"/>
                </a:cubicBezTo>
                <a:cubicBezTo>
                  <a:pt x="85" y="87"/>
                  <a:pt x="85" y="87"/>
                  <a:pt x="86" y="87"/>
                </a:cubicBezTo>
                <a:cubicBezTo>
                  <a:pt x="87" y="87"/>
                  <a:pt x="87" y="87"/>
                  <a:pt x="87" y="86"/>
                </a:cubicBezTo>
                <a:cubicBezTo>
                  <a:pt x="87" y="81"/>
                  <a:pt x="87" y="81"/>
                  <a:pt x="87" y="81"/>
                </a:cubicBezTo>
                <a:cubicBezTo>
                  <a:pt x="92" y="83"/>
                  <a:pt x="93" y="86"/>
                  <a:pt x="93" y="89"/>
                </a:cubicBezTo>
                <a:close/>
                <a:moveTo>
                  <a:pt x="57" y="39"/>
                </a:moveTo>
                <a:cubicBezTo>
                  <a:pt x="57" y="28"/>
                  <a:pt x="49" y="19"/>
                  <a:pt x="38" y="19"/>
                </a:cubicBezTo>
                <a:cubicBezTo>
                  <a:pt x="27" y="19"/>
                  <a:pt x="18" y="28"/>
                  <a:pt x="18" y="39"/>
                </a:cubicBezTo>
                <a:cubicBezTo>
                  <a:pt x="18" y="44"/>
                  <a:pt x="21" y="49"/>
                  <a:pt x="25" y="53"/>
                </a:cubicBezTo>
                <a:cubicBezTo>
                  <a:pt x="25" y="44"/>
                  <a:pt x="25" y="44"/>
                  <a:pt x="25" y="44"/>
                </a:cubicBezTo>
                <a:cubicBezTo>
                  <a:pt x="25" y="37"/>
                  <a:pt x="30" y="31"/>
                  <a:pt x="38" y="31"/>
                </a:cubicBezTo>
                <a:cubicBezTo>
                  <a:pt x="40" y="31"/>
                  <a:pt x="40" y="31"/>
                  <a:pt x="40" y="31"/>
                </a:cubicBezTo>
                <a:cubicBezTo>
                  <a:pt x="47" y="31"/>
                  <a:pt x="53" y="37"/>
                  <a:pt x="53" y="44"/>
                </a:cubicBezTo>
                <a:cubicBezTo>
                  <a:pt x="53" y="51"/>
                  <a:pt x="53" y="51"/>
                  <a:pt x="53" y="51"/>
                </a:cubicBezTo>
                <a:cubicBezTo>
                  <a:pt x="56" y="48"/>
                  <a:pt x="57" y="43"/>
                  <a:pt x="57" y="39"/>
                </a:cubicBezTo>
                <a:close/>
                <a:moveTo>
                  <a:pt x="25" y="74"/>
                </a:moveTo>
                <a:cubicBezTo>
                  <a:pt x="25" y="65"/>
                  <a:pt x="25" y="65"/>
                  <a:pt x="25" y="65"/>
                </a:cubicBezTo>
                <a:cubicBezTo>
                  <a:pt x="15" y="60"/>
                  <a:pt x="9" y="50"/>
                  <a:pt x="9" y="39"/>
                </a:cubicBezTo>
                <a:cubicBezTo>
                  <a:pt x="9" y="22"/>
                  <a:pt x="22" y="9"/>
                  <a:pt x="38" y="9"/>
                </a:cubicBezTo>
                <a:cubicBezTo>
                  <a:pt x="54" y="9"/>
                  <a:pt x="67" y="22"/>
                  <a:pt x="67" y="39"/>
                </a:cubicBezTo>
                <a:cubicBezTo>
                  <a:pt x="67" y="49"/>
                  <a:pt x="61" y="58"/>
                  <a:pt x="53" y="64"/>
                </a:cubicBezTo>
                <a:cubicBezTo>
                  <a:pt x="53" y="70"/>
                  <a:pt x="53" y="70"/>
                  <a:pt x="53" y="70"/>
                </a:cubicBezTo>
                <a:cubicBezTo>
                  <a:pt x="55" y="70"/>
                  <a:pt x="57" y="70"/>
                  <a:pt x="58" y="71"/>
                </a:cubicBezTo>
                <a:cubicBezTo>
                  <a:pt x="69" y="64"/>
                  <a:pt x="76" y="52"/>
                  <a:pt x="76" y="39"/>
                </a:cubicBezTo>
                <a:cubicBezTo>
                  <a:pt x="76" y="17"/>
                  <a:pt x="59" y="0"/>
                  <a:pt x="38" y="0"/>
                </a:cubicBezTo>
                <a:cubicBezTo>
                  <a:pt x="17" y="0"/>
                  <a:pt x="0" y="17"/>
                  <a:pt x="0" y="39"/>
                </a:cubicBezTo>
                <a:cubicBezTo>
                  <a:pt x="0" y="55"/>
                  <a:pt x="10" y="69"/>
                  <a:pt x="25" y="7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8" name="Freeform 133"/>
          <p:cNvSpPr>
            <a:spLocks noEditPoints="1"/>
          </p:cNvSpPr>
          <p:nvPr/>
        </p:nvSpPr>
        <p:spPr bwMode="auto">
          <a:xfrm>
            <a:off x="4464913" y="2638079"/>
            <a:ext cx="295275" cy="431800"/>
          </a:xfrm>
          <a:custGeom>
            <a:avLst/>
            <a:gdLst>
              <a:gd name="T0" fmla="*/ 93 w 93"/>
              <a:gd name="T1" fmla="*/ 89 h 136"/>
              <a:gd name="T2" fmla="*/ 93 w 93"/>
              <a:gd name="T3" fmla="*/ 120 h 136"/>
              <a:gd name="T4" fmla="*/ 77 w 93"/>
              <a:gd name="T5" fmla="*/ 136 h 136"/>
              <a:gd name="T6" fmla="*/ 48 w 93"/>
              <a:gd name="T7" fmla="*/ 136 h 136"/>
              <a:gd name="T8" fmla="*/ 36 w 93"/>
              <a:gd name="T9" fmla="*/ 131 h 136"/>
              <a:gd name="T10" fmla="*/ 5 w 93"/>
              <a:gd name="T11" fmla="*/ 100 h 136"/>
              <a:gd name="T12" fmla="*/ 5 w 93"/>
              <a:gd name="T13" fmla="*/ 91 h 136"/>
              <a:gd name="T14" fmla="*/ 7 w 93"/>
              <a:gd name="T15" fmla="*/ 89 h 136"/>
              <a:gd name="T16" fmla="*/ 11 w 93"/>
              <a:gd name="T17" fmla="*/ 87 h 136"/>
              <a:gd name="T18" fmla="*/ 15 w 93"/>
              <a:gd name="T19" fmla="*/ 89 h 136"/>
              <a:gd name="T20" fmla="*/ 32 w 93"/>
              <a:gd name="T21" fmla="*/ 105 h 136"/>
              <a:gd name="T22" fmla="*/ 32 w 93"/>
              <a:gd name="T23" fmla="*/ 44 h 136"/>
              <a:gd name="T24" fmla="*/ 38 w 93"/>
              <a:gd name="T25" fmla="*/ 38 h 136"/>
              <a:gd name="T26" fmla="*/ 40 w 93"/>
              <a:gd name="T27" fmla="*/ 38 h 136"/>
              <a:gd name="T28" fmla="*/ 46 w 93"/>
              <a:gd name="T29" fmla="*/ 44 h 136"/>
              <a:gd name="T30" fmla="*/ 46 w 93"/>
              <a:gd name="T31" fmla="*/ 78 h 136"/>
              <a:gd name="T32" fmla="*/ 48 w 93"/>
              <a:gd name="T33" fmla="*/ 77 h 136"/>
              <a:gd name="T34" fmla="*/ 52 w 93"/>
              <a:gd name="T35" fmla="*/ 77 h 136"/>
              <a:gd name="T36" fmla="*/ 59 w 93"/>
              <a:gd name="T37" fmla="*/ 78 h 136"/>
              <a:gd name="T38" fmla="*/ 60 w 93"/>
              <a:gd name="T39" fmla="*/ 78 h 136"/>
              <a:gd name="T40" fmla="*/ 60 w 93"/>
              <a:gd name="T41" fmla="*/ 83 h 136"/>
              <a:gd name="T42" fmla="*/ 61 w 93"/>
              <a:gd name="T43" fmla="*/ 84 h 136"/>
              <a:gd name="T44" fmla="*/ 62 w 93"/>
              <a:gd name="T45" fmla="*/ 83 h 136"/>
              <a:gd name="T46" fmla="*/ 62 w 93"/>
              <a:gd name="T47" fmla="*/ 78 h 136"/>
              <a:gd name="T48" fmla="*/ 65 w 93"/>
              <a:gd name="T49" fmla="*/ 78 h 136"/>
              <a:gd name="T50" fmla="*/ 72 w 93"/>
              <a:gd name="T51" fmla="*/ 80 h 136"/>
              <a:gd name="T52" fmla="*/ 72 w 93"/>
              <a:gd name="T53" fmla="*/ 80 h 136"/>
              <a:gd name="T54" fmla="*/ 72 w 93"/>
              <a:gd name="T55" fmla="*/ 85 h 136"/>
              <a:gd name="T56" fmla="*/ 73 w 93"/>
              <a:gd name="T57" fmla="*/ 86 h 136"/>
              <a:gd name="T58" fmla="*/ 75 w 93"/>
              <a:gd name="T59" fmla="*/ 85 h 136"/>
              <a:gd name="T60" fmla="*/ 75 w 93"/>
              <a:gd name="T61" fmla="*/ 79 h 136"/>
              <a:gd name="T62" fmla="*/ 77 w 93"/>
              <a:gd name="T63" fmla="*/ 79 h 136"/>
              <a:gd name="T64" fmla="*/ 84 w 93"/>
              <a:gd name="T65" fmla="*/ 81 h 136"/>
              <a:gd name="T66" fmla="*/ 84 w 93"/>
              <a:gd name="T67" fmla="*/ 81 h 136"/>
              <a:gd name="T68" fmla="*/ 85 w 93"/>
              <a:gd name="T69" fmla="*/ 81 h 136"/>
              <a:gd name="T70" fmla="*/ 85 w 93"/>
              <a:gd name="T71" fmla="*/ 81 h 136"/>
              <a:gd name="T72" fmla="*/ 85 w 93"/>
              <a:gd name="T73" fmla="*/ 86 h 136"/>
              <a:gd name="T74" fmla="*/ 86 w 93"/>
              <a:gd name="T75" fmla="*/ 87 h 136"/>
              <a:gd name="T76" fmla="*/ 87 w 93"/>
              <a:gd name="T77" fmla="*/ 86 h 136"/>
              <a:gd name="T78" fmla="*/ 87 w 93"/>
              <a:gd name="T79" fmla="*/ 81 h 136"/>
              <a:gd name="T80" fmla="*/ 93 w 93"/>
              <a:gd name="T81" fmla="*/ 89 h 136"/>
              <a:gd name="T82" fmla="*/ 57 w 93"/>
              <a:gd name="T83" fmla="*/ 39 h 136"/>
              <a:gd name="T84" fmla="*/ 38 w 93"/>
              <a:gd name="T85" fmla="*/ 19 h 136"/>
              <a:gd name="T86" fmla="*/ 18 w 93"/>
              <a:gd name="T87" fmla="*/ 39 h 136"/>
              <a:gd name="T88" fmla="*/ 25 w 93"/>
              <a:gd name="T89" fmla="*/ 53 h 136"/>
              <a:gd name="T90" fmla="*/ 25 w 93"/>
              <a:gd name="T91" fmla="*/ 44 h 136"/>
              <a:gd name="T92" fmla="*/ 38 w 93"/>
              <a:gd name="T93" fmla="*/ 31 h 136"/>
              <a:gd name="T94" fmla="*/ 40 w 93"/>
              <a:gd name="T95" fmla="*/ 31 h 136"/>
              <a:gd name="T96" fmla="*/ 53 w 93"/>
              <a:gd name="T97" fmla="*/ 44 h 136"/>
              <a:gd name="T98" fmla="*/ 53 w 93"/>
              <a:gd name="T99" fmla="*/ 51 h 136"/>
              <a:gd name="T100" fmla="*/ 57 w 93"/>
              <a:gd name="T101" fmla="*/ 39 h 136"/>
              <a:gd name="T102" fmla="*/ 25 w 93"/>
              <a:gd name="T103" fmla="*/ 74 h 136"/>
              <a:gd name="T104" fmla="*/ 25 w 93"/>
              <a:gd name="T105" fmla="*/ 65 h 136"/>
              <a:gd name="T106" fmla="*/ 9 w 93"/>
              <a:gd name="T107" fmla="*/ 39 h 136"/>
              <a:gd name="T108" fmla="*/ 38 w 93"/>
              <a:gd name="T109" fmla="*/ 9 h 136"/>
              <a:gd name="T110" fmla="*/ 67 w 93"/>
              <a:gd name="T111" fmla="*/ 39 h 136"/>
              <a:gd name="T112" fmla="*/ 53 w 93"/>
              <a:gd name="T113" fmla="*/ 64 h 136"/>
              <a:gd name="T114" fmla="*/ 53 w 93"/>
              <a:gd name="T115" fmla="*/ 70 h 136"/>
              <a:gd name="T116" fmla="*/ 58 w 93"/>
              <a:gd name="T117" fmla="*/ 71 h 136"/>
              <a:gd name="T118" fmla="*/ 76 w 93"/>
              <a:gd name="T119" fmla="*/ 39 h 136"/>
              <a:gd name="T120" fmla="*/ 38 w 93"/>
              <a:gd name="T121" fmla="*/ 0 h 136"/>
              <a:gd name="T122" fmla="*/ 0 w 93"/>
              <a:gd name="T123" fmla="*/ 39 h 136"/>
              <a:gd name="T124" fmla="*/ 25 w 93"/>
              <a:gd name="T125" fmla="*/ 74 h 1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93" h="136">
                <a:moveTo>
                  <a:pt x="93" y="89"/>
                </a:moveTo>
                <a:cubicBezTo>
                  <a:pt x="93" y="120"/>
                  <a:pt x="93" y="120"/>
                  <a:pt x="93" y="120"/>
                </a:cubicBezTo>
                <a:cubicBezTo>
                  <a:pt x="93" y="129"/>
                  <a:pt x="86" y="136"/>
                  <a:pt x="77" y="136"/>
                </a:cubicBezTo>
                <a:cubicBezTo>
                  <a:pt x="48" y="136"/>
                  <a:pt x="48" y="136"/>
                  <a:pt x="48" y="136"/>
                </a:cubicBezTo>
                <a:cubicBezTo>
                  <a:pt x="43" y="136"/>
                  <a:pt x="39" y="134"/>
                  <a:pt x="36" y="131"/>
                </a:cubicBezTo>
                <a:cubicBezTo>
                  <a:pt x="5" y="100"/>
                  <a:pt x="5" y="100"/>
                  <a:pt x="5" y="100"/>
                </a:cubicBezTo>
                <a:cubicBezTo>
                  <a:pt x="2" y="97"/>
                  <a:pt x="2" y="94"/>
                  <a:pt x="5" y="91"/>
                </a:cubicBezTo>
                <a:cubicBezTo>
                  <a:pt x="7" y="89"/>
                  <a:pt x="7" y="89"/>
                  <a:pt x="7" y="89"/>
                </a:cubicBezTo>
                <a:cubicBezTo>
                  <a:pt x="8" y="88"/>
                  <a:pt x="10" y="87"/>
                  <a:pt x="11" y="87"/>
                </a:cubicBezTo>
                <a:cubicBezTo>
                  <a:pt x="13" y="87"/>
                  <a:pt x="14" y="88"/>
                  <a:pt x="15" y="89"/>
                </a:cubicBezTo>
                <a:cubicBezTo>
                  <a:pt x="32" y="105"/>
                  <a:pt x="32" y="105"/>
                  <a:pt x="32" y="105"/>
                </a:cubicBezTo>
                <a:cubicBezTo>
                  <a:pt x="32" y="44"/>
                  <a:pt x="32" y="44"/>
                  <a:pt x="32" y="44"/>
                </a:cubicBezTo>
                <a:cubicBezTo>
                  <a:pt x="32" y="40"/>
                  <a:pt x="34" y="38"/>
                  <a:pt x="38" y="38"/>
                </a:cubicBezTo>
                <a:cubicBezTo>
                  <a:pt x="40" y="38"/>
                  <a:pt x="40" y="38"/>
                  <a:pt x="40" y="38"/>
                </a:cubicBezTo>
                <a:cubicBezTo>
                  <a:pt x="43" y="38"/>
                  <a:pt x="46" y="40"/>
                  <a:pt x="46" y="44"/>
                </a:cubicBezTo>
                <a:cubicBezTo>
                  <a:pt x="46" y="78"/>
                  <a:pt x="46" y="78"/>
                  <a:pt x="46" y="78"/>
                </a:cubicBezTo>
                <a:cubicBezTo>
                  <a:pt x="48" y="77"/>
                  <a:pt x="48" y="77"/>
                  <a:pt x="48" y="77"/>
                </a:cubicBezTo>
                <a:cubicBezTo>
                  <a:pt x="50" y="77"/>
                  <a:pt x="51" y="77"/>
                  <a:pt x="52" y="77"/>
                </a:cubicBezTo>
                <a:cubicBezTo>
                  <a:pt x="57" y="77"/>
                  <a:pt x="59" y="78"/>
                  <a:pt x="59" y="78"/>
                </a:cubicBezTo>
                <a:cubicBezTo>
                  <a:pt x="60" y="78"/>
                  <a:pt x="60" y="78"/>
                  <a:pt x="60" y="78"/>
                </a:cubicBezTo>
                <a:cubicBezTo>
                  <a:pt x="60" y="83"/>
                  <a:pt x="60" y="83"/>
                  <a:pt x="60" y="83"/>
                </a:cubicBezTo>
                <a:cubicBezTo>
                  <a:pt x="60" y="83"/>
                  <a:pt x="60" y="84"/>
                  <a:pt x="61" y="84"/>
                </a:cubicBezTo>
                <a:cubicBezTo>
                  <a:pt x="61" y="84"/>
                  <a:pt x="62" y="83"/>
                  <a:pt x="62" y="83"/>
                </a:cubicBezTo>
                <a:cubicBezTo>
                  <a:pt x="62" y="78"/>
                  <a:pt x="62" y="78"/>
                  <a:pt x="62" y="78"/>
                </a:cubicBezTo>
                <a:cubicBezTo>
                  <a:pt x="62" y="78"/>
                  <a:pt x="63" y="78"/>
                  <a:pt x="65" y="78"/>
                </a:cubicBezTo>
                <a:cubicBezTo>
                  <a:pt x="67" y="78"/>
                  <a:pt x="70" y="79"/>
                  <a:pt x="72" y="80"/>
                </a:cubicBezTo>
                <a:cubicBezTo>
                  <a:pt x="72" y="80"/>
                  <a:pt x="72" y="80"/>
                  <a:pt x="72" y="80"/>
                </a:cubicBezTo>
                <a:cubicBezTo>
                  <a:pt x="72" y="85"/>
                  <a:pt x="72" y="85"/>
                  <a:pt x="72" y="85"/>
                </a:cubicBezTo>
                <a:cubicBezTo>
                  <a:pt x="72" y="85"/>
                  <a:pt x="73" y="86"/>
                  <a:pt x="73" y="86"/>
                </a:cubicBezTo>
                <a:cubicBezTo>
                  <a:pt x="74" y="86"/>
                  <a:pt x="75" y="85"/>
                  <a:pt x="75" y="85"/>
                </a:cubicBezTo>
                <a:cubicBezTo>
                  <a:pt x="75" y="79"/>
                  <a:pt x="75" y="79"/>
                  <a:pt x="75" y="79"/>
                </a:cubicBezTo>
                <a:cubicBezTo>
                  <a:pt x="75" y="79"/>
                  <a:pt x="76" y="79"/>
                  <a:pt x="77" y="79"/>
                </a:cubicBezTo>
                <a:cubicBezTo>
                  <a:pt x="81" y="79"/>
                  <a:pt x="84" y="81"/>
                  <a:pt x="84" y="81"/>
                </a:cubicBezTo>
                <a:cubicBezTo>
                  <a:pt x="84" y="81"/>
                  <a:pt x="84" y="81"/>
                  <a:pt x="84" y="81"/>
                </a:cubicBezTo>
                <a:cubicBezTo>
                  <a:pt x="85" y="81"/>
                  <a:pt x="85" y="81"/>
                  <a:pt x="85" y="81"/>
                </a:cubicBezTo>
                <a:cubicBezTo>
                  <a:pt x="85" y="81"/>
                  <a:pt x="85" y="81"/>
                  <a:pt x="85" y="81"/>
                </a:cubicBezTo>
                <a:cubicBezTo>
                  <a:pt x="85" y="86"/>
                  <a:pt x="85" y="86"/>
                  <a:pt x="85" y="86"/>
                </a:cubicBezTo>
                <a:cubicBezTo>
                  <a:pt x="85" y="87"/>
                  <a:pt x="85" y="87"/>
                  <a:pt x="86" y="87"/>
                </a:cubicBezTo>
                <a:cubicBezTo>
                  <a:pt x="87" y="87"/>
                  <a:pt x="87" y="87"/>
                  <a:pt x="87" y="86"/>
                </a:cubicBezTo>
                <a:cubicBezTo>
                  <a:pt x="87" y="81"/>
                  <a:pt x="87" y="81"/>
                  <a:pt x="87" y="81"/>
                </a:cubicBezTo>
                <a:cubicBezTo>
                  <a:pt x="92" y="83"/>
                  <a:pt x="93" y="86"/>
                  <a:pt x="93" y="89"/>
                </a:cubicBezTo>
                <a:close/>
                <a:moveTo>
                  <a:pt x="57" y="39"/>
                </a:moveTo>
                <a:cubicBezTo>
                  <a:pt x="57" y="28"/>
                  <a:pt x="49" y="19"/>
                  <a:pt x="38" y="19"/>
                </a:cubicBezTo>
                <a:cubicBezTo>
                  <a:pt x="27" y="19"/>
                  <a:pt x="18" y="28"/>
                  <a:pt x="18" y="39"/>
                </a:cubicBezTo>
                <a:cubicBezTo>
                  <a:pt x="18" y="44"/>
                  <a:pt x="21" y="49"/>
                  <a:pt x="25" y="53"/>
                </a:cubicBezTo>
                <a:cubicBezTo>
                  <a:pt x="25" y="44"/>
                  <a:pt x="25" y="44"/>
                  <a:pt x="25" y="44"/>
                </a:cubicBezTo>
                <a:cubicBezTo>
                  <a:pt x="25" y="37"/>
                  <a:pt x="30" y="31"/>
                  <a:pt x="38" y="31"/>
                </a:cubicBezTo>
                <a:cubicBezTo>
                  <a:pt x="40" y="31"/>
                  <a:pt x="40" y="31"/>
                  <a:pt x="40" y="31"/>
                </a:cubicBezTo>
                <a:cubicBezTo>
                  <a:pt x="47" y="31"/>
                  <a:pt x="53" y="37"/>
                  <a:pt x="53" y="44"/>
                </a:cubicBezTo>
                <a:cubicBezTo>
                  <a:pt x="53" y="51"/>
                  <a:pt x="53" y="51"/>
                  <a:pt x="53" y="51"/>
                </a:cubicBezTo>
                <a:cubicBezTo>
                  <a:pt x="56" y="48"/>
                  <a:pt x="57" y="43"/>
                  <a:pt x="57" y="39"/>
                </a:cubicBezTo>
                <a:close/>
                <a:moveTo>
                  <a:pt x="25" y="74"/>
                </a:moveTo>
                <a:cubicBezTo>
                  <a:pt x="25" y="65"/>
                  <a:pt x="25" y="65"/>
                  <a:pt x="25" y="65"/>
                </a:cubicBezTo>
                <a:cubicBezTo>
                  <a:pt x="15" y="60"/>
                  <a:pt x="9" y="50"/>
                  <a:pt x="9" y="39"/>
                </a:cubicBezTo>
                <a:cubicBezTo>
                  <a:pt x="9" y="22"/>
                  <a:pt x="22" y="9"/>
                  <a:pt x="38" y="9"/>
                </a:cubicBezTo>
                <a:cubicBezTo>
                  <a:pt x="54" y="9"/>
                  <a:pt x="67" y="22"/>
                  <a:pt x="67" y="39"/>
                </a:cubicBezTo>
                <a:cubicBezTo>
                  <a:pt x="67" y="49"/>
                  <a:pt x="61" y="58"/>
                  <a:pt x="53" y="64"/>
                </a:cubicBezTo>
                <a:cubicBezTo>
                  <a:pt x="53" y="70"/>
                  <a:pt x="53" y="70"/>
                  <a:pt x="53" y="70"/>
                </a:cubicBezTo>
                <a:cubicBezTo>
                  <a:pt x="55" y="70"/>
                  <a:pt x="57" y="70"/>
                  <a:pt x="58" y="71"/>
                </a:cubicBezTo>
                <a:cubicBezTo>
                  <a:pt x="69" y="64"/>
                  <a:pt x="76" y="52"/>
                  <a:pt x="76" y="39"/>
                </a:cubicBezTo>
                <a:cubicBezTo>
                  <a:pt x="76" y="17"/>
                  <a:pt x="59" y="0"/>
                  <a:pt x="38" y="0"/>
                </a:cubicBezTo>
                <a:cubicBezTo>
                  <a:pt x="17" y="0"/>
                  <a:pt x="0" y="17"/>
                  <a:pt x="0" y="39"/>
                </a:cubicBezTo>
                <a:cubicBezTo>
                  <a:pt x="0" y="55"/>
                  <a:pt x="10" y="69"/>
                  <a:pt x="25" y="7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9" name="Freeform 133"/>
          <p:cNvSpPr>
            <a:spLocks noEditPoints="1"/>
          </p:cNvSpPr>
          <p:nvPr/>
        </p:nvSpPr>
        <p:spPr bwMode="auto">
          <a:xfrm>
            <a:off x="4464913" y="3901089"/>
            <a:ext cx="295275" cy="431800"/>
          </a:xfrm>
          <a:custGeom>
            <a:avLst/>
            <a:gdLst>
              <a:gd name="T0" fmla="*/ 93 w 93"/>
              <a:gd name="T1" fmla="*/ 89 h 136"/>
              <a:gd name="T2" fmla="*/ 93 w 93"/>
              <a:gd name="T3" fmla="*/ 120 h 136"/>
              <a:gd name="T4" fmla="*/ 77 w 93"/>
              <a:gd name="T5" fmla="*/ 136 h 136"/>
              <a:gd name="T6" fmla="*/ 48 w 93"/>
              <a:gd name="T7" fmla="*/ 136 h 136"/>
              <a:gd name="T8" fmla="*/ 36 w 93"/>
              <a:gd name="T9" fmla="*/ 131 h 136"/>
              <a:gd name="T10" fmla="*/ 5 w 93"/>
              <a:gd name="T11" fmla="*/ 100 h 136"/>
              <a:gd name="T12" fmla="*/ 5 w 93"/>
              <a:gd name="T13" fmla="*/ 91 h 136"/>
              <a:gd name="T14" fmla="*/ 7 w 93"/>
              <a:gd name="T15" fmla="*/ 89 h 136"/>
              <a:gd name="T16" fmla="*/ 11 w 93"/>
              <a:gd name="T17" fmla="*/ 87 h 136"/>
              <a:gd name="T18" fmla="*/ 15 w 93"/>
              <a:gd name="T19" fmla="*/ 89 h 136"/>
              <a:gd name="T20" fmla="*/ 32 w 93"/>
              <a:gd name="T21" fmla="*/ 105 h 136"/>
              <a:gd name="T22" fmla="*/ 32 w 93"/>
              <a:gd name="T23" fmla="*/ 44 h 136"/>
              <a:gd name="T24" fmla="*/ 38 w 93"/>
              <a:gd name="T25" fmla="*/ 38 h 136"/>
              <a:gd name="T26" fmla="*/ 40 w 93"/>
              <a:gd name="T27" fmla="*/ 38 h 136"/>
              <a:gd name="T28" fmla="*/ 46 w 93"/>
              <a:gd name="T29" fmla="*/ 44 h 136"/>
              <a:gd name="T30" fmla="*/ 46 w 93"/>
              <a:gd name="T31" fmla="*/ 78 h 136"/>
              <a:gd name="T32" fmla="*/ 48 w 93"/>
              <a:gd name="T33" fmla="*/ 77 h 136"/>
              <a:gd name="T34" fmla="*/ 52 w 93"/>
              <a:gd name="T35" fmla="*/ 77 h 136"/>
              <a:gd name="T36" fmla="*/ 59 w 93"/>
              <a:gd name="T37" fmla="*/ 78 h 136"/>
              <a:gd name="T38" fmla="*/ 60 w 93"/>
              <a:gd name="T39" fmla="*/ 78 h 136"/>
              <a:gd name="T40" fmla="*/ 60 w 93"/>
              <a:gd name="T41" fmla="*/ 83 h 136"/>
              <a:gd name="T42" fmla="*/ 61 w 93"/>
              <a:gd name="T43" fmla="*/ 84 h 136"/>
              <a:gd name="T44" fmla="*/ 62 w 93"/>
              <a:gd name="T45" fmla="*/ 83 h 136"/>
              <a:gd name="T46" fmla="*/ 62 w 93"/>
              <a:gd name="T47" fmla="*/ 78 h 136"/>
              <a:gd name="T48" fmla="*/ 65 w 93"/>
              <a:gd name="T49" fmla="*/ 78 h 136"/>
              <a:gd name="T50" fmla="*/ 72 w 93"/>
              <a:gd name="T51" fmla="*/ 80 h 136"/>
              <a:gd name="T52" fmla="*/ 72 w 93"/>
              <a:gd name="T53" fmla="*/ 80 h 136"/>
              <a:gd name="T54" fmla="*/ 72 w 93"/>
              <a:gd name="T55" fmla="*/ 85 h 136"/>
              <a:gd name="T56" fmla="*/ 73 w 93"/>
              <a:gd name="T57" fmla="*/ 86 h 136"/>
              <a:gd name="T58" fmla="*/ 75 w 93"/>
              <a:gd name="T59" fmla="*/ 85 h 136"/>
              <a:gd name="T60" fmla="*/ 75 w 93"/>
              <a:gd name="T61" fmla="*/ 79 h 136"/>
              <a:gd name="T62" fmla="*/ 77 w 93"/>
              <a:gd name="T63" fmla="*/ 79 h 136"/>
              <a:gd name="T64" fmla="*/ 84 w 93"/>
              <a:gd name="T65" fmla="*/ 81 h 136"/>
              <a:gd name="T66" fmla="*/ 84 w 93"/>
              <a:gd name="T67" fmla="*/ 81 h 136"/>
              <a:gd name="T68" fmla="*/ 85 w 93"/>
              <a:gd name="T69" fmla="*/ 81 h 136"/>
              <a:gd name="T70" fmla="*/ 85 w 93"/>
              <a:gd name="T71" fmla="*/ 81 h 136"/>
              <a:gd name="T72" fmla="*/ 85 w 93"/>
              <a:gd name="T73" fmla="*/ 86 h 136"/>
              <a:gd name="T74" fmla="*/ 86 w 93"/>
              <a:gd name="T75" fmla="*/ 87 h 136"/>
              <a:gd name="T76" fmla="*/ 87 w 93"/>
              <a:gd name="T77" fmla="*/ 86 h 136"/>
              <a:gd name="T78" fmla="*/ 87 w 93"/>
              <a:gd name="T79" fmla="*/ 81 h 136"/>
              <a:gd name="T80" fmla="*/ 93 w 93"/>
              <a:gd name="T81" fmla="*/ 89 h 136"/>
              <a:gd name="T82" fmla="*/ 57 w 93"/>
              <a:gd name="T83" fmla="*/ 39 h 136"/>
              <a:gd name="T84" fmla="*/ 38 w 93"/>
              <a:gd name="T85" fmla="*/ 19 h 136"/>
              <a:gd name="T86" fmla="*/ 18 w 93"/>
              <a:gd name="T87" fmla="*/ 39 h 136"/>
              <a:gd name="T88" fmla="*/ 25 w 93"/>
              <a:gd name="T89" fmla="*/ 53 h 136"/>
              <a:gd name="T90" fmla="*/ 25 w 93"/>
              <a:gd name="T91" fmla="*/ 44 h 136"/>
              <a:gd name="T92" fmla="*/ 38 w 93"/>
              <a:gd name="T93" fmla="*/ 31 h 136"/>
              <a:gd name="T94" fmla="*/ 40 w 93"/>
              <a:gd name="T95" fmla="*/ 31 h 136"/>
              <a:gd name="T96" fmla="*/ 53 w 93"/>
              <a:gd name="T97" fmla="*/ 44 h 136"/>
              <a:gd name="T98" fmla="*/ 53 w 93"/>
              <a:gd name="T99" fmla="*/ 51 h 136"/>
              <a:gd name="T100" fmla="*/ 57 w 93"/>
              <a:gd name="T101" fmla="*/ 39 h 136"/>
              <a:gd name="T102" fmla="*/ 25 w 93"/>
              <a:gd name="T103" fmla="*/ 74 h 136"/>
              <a:gd name="T104" fmla="*/ 25 w 93"/>
              <a:gd name="T105" fmla="*/ 65 h 136"/>
              <a:gd name="T106" fmla="*/ 9 w 93"/>
              <a:gd name="T107" fmla="*/ 39 h 136"/>
              <a:gd name="T108" fmla="*/ 38 w 93"/>
              <a:gd name="T109" fmla="*/ 9 h 136"/>
              <a:gd name="T110" fmla="*/ 67 w 93"/>
              <a:gd name="T111" fmla="*/ 39 h 136"/>
              <a:gd name="T112" fmla="*/ 53 w 93"/>
              <a:gd name="T113" fmla="*/ 64 h 136"/>
              <a:gd name="T114" fmla="*/ 53 w 93"/>
              <a:gd name="T115" fmla="*/ 70 h 136"/>
              <a:gd name="T116" fmla="*/ 58 w 93"/>
              <a:gd name="T117" fmla="*/ 71 h 136"/>
              <a:gd name="T118" fmla="*/ 76 w 93"/>
              <a:gd name="T119" fmla="*/ 39 h 136"/>
              <a:gd name="T120" fmla="*/ 38 w 93"/>
              <a:gd name="T121" fmla="*/ 0 h 136"/>
              <a:gd name="T122" fmla="*/ 0 w 93"/>
              <a:gd name="T123" fmla="*/ 39 h 136"/>
              <a:gd name="T124" fmla="*/ 25 w 93"/>
              <a:gd name="T125" fmla="*/ 74 h 1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93" h="136">
                <a:moveTo>
                  <a:pt x="93" y="89"/>
                </a:moveTo>
                <a:cubicBezTo>
                  <a:pt x="93" y="120"/>
                  <a:pt x="93" y="120"/>
                  <a:pt x="93" y="120"/>
                </a:cubicBezTo>
                <a:cubicBezTo>
                  <a:pt x="93" y="129"/>
                  <a:pt x="86" y="136"/>
                  <a:pt x="77" y="136"/>
                </a:cubicBezTo>
                <a:cubicBezTo>
                  <a:pt x="48" y="136"/>
                  <a:pt x="48" y="136"/>
                  <a:pt x="48" y="136"/>
                </a:cubicBezTo>
                <a:cubicBezTo>
                  <a:pt x="43" y="136"/>
                  <a:pt x="39" y="134"/>
                  <a:pt x="36" y="131"/>
                </a:cubicBezTo>
                <a:cubicBezTo>
                  <a:pt x="5" y="100"/>
                  <a:pt x="5" y="100"/>
                  <a:pt x="5" y="100"/>
                </a:cubicBezTo>
                <a:cubicBezTo>
                  <a:pt x="2" y="97"/>
                  <a:pt x="2" y="94"/>
                  <a:pt x="5" y="91"/>
                </a:cubicBezTo>
                <a:cubicBezTo>
                  <a:pt x="7" y="89"/>
                  <a:pt x="7" y="89"/>
                  <a:pt x="7" y="89"/>
                </a:cubicBezTo>
                <a:cubicBezTo>
                  <a:pt x="8" y="88"/>
                  <a:pt x="10" y="87"/>
                  <a:pt x="11" y="87"/>
                </a:cubicBezTo>
                <a:cubicBezTo>
                  <a:pt x="13" y="87"/>
                  <a:pt x="14" y="88"/>
                  <a:pt x="15" y="89"/>
                </a:cubicBezTo>
                <a:cubicBezTo>
                  <a:pt x="32" y="105"/>
                  <a:pt x="32" y="105"/>
                  <a:pt x="32" y="105"/>
                </a:cubicBezTo>
                <a:cubicBezTo>
                  <a:pt x="32" y="44"/>
                  <a:pt x="32" y="44"/>
                  <a:pt x="32" y="44"/>
                </a:cubicBezTo>
                <a:cubicBezTo>
                  <a:pt x="32" y="40"/>
                  <a:pt x="34" y="38"/>
                  <a:pt x="38" y="38"/>
                </a:cubicBezTo>
                <a:cubicBezTo>
                  <a:pt x="40" y="38"/>
                  <a:pt x="40" y="38"/>
                  <a:pt x="40" y="38"/>
                </a:cubicBezTo>
                <a:cubicBezTo>
                  <a:pt x="43" y="38"/>
                  <a:pt x="46" y="40"/>
                  <a:pt x="46" y="44"/>
                </a:cubicBezTo>
                <a:cubicBezTo>
                  <a:pt x="46" y="78"/>
                  <a:pt x="46" y="78"/>
                  <a:pt x="46" y="78"/>
                </a:cubicBezTo>
                <a:cubicBezTo>
                  <a:pt x="48" y="77"/>
                  <a:pt x="48" y="77"/>
                  <a:pt x="48" y="77"/>
                </a:cubicBezTo>
                <a:cubicBezTo>
                  <a:pt x="50" y="77"/>
                  <a:pt x="51" y="77"/>
                  <a:pt x="52" y="77"/>
                </a:cubicBezTo>
                <a:cubicBezTo>
                  <a:pt x="57" y="77"/>
                  <a:pt x="59" y="78"/>
                  <a:pt x="59" y="78"/>
                </a:cubicBezTo>
                <a:cubicBezTo>
                  <a:pt x="60" y="78"/>
                  <a:pt x="60" y="78"/>
                  <a:pt x="60" y="78"/>
                </a:cubicBezTo>
                <a:cubicBezTo>
                  <a:pt x="60" y="83"/>
                  <a:pt x="60" y="83"/>
                  <a:pt x="60" y="83"/>
                </a:cubicBezTo>
                <a:cubicBezTo>
                  <a:pt x="60" y="83"/>
                  <a:pt x="60" y="84"/>
                  <a:pt x="61" y="84"/>
                </a:cubicBezTo>
                <a:cubicBezTo>
                  <a:pt x="61" y="84"/>
                  <a:pt x="62" y="83"/>
                  <a:pt x="62" y="83"/>
                </a:cubicBezTo>
                <a:cubicBezTo>
                  <a:pt x="62" y="78"/>
                  <a:pt x="62" y="78"/>
                  <a:pt x="62" y="78"/>
                </a:cubicBezTo>
                <a:cubicBezTo>
                  <a:pt x="62" y="78"/>
                  <a:pt x="63" y="78"/>
                  <a:pt x="65" y="78"/>
                </a:cubicBezTo>
                <a:cubicBezTo>
                  <a:pt x="67" y="78"/>
                  <a:pt x="70" y="79"/>
                  <a:pt x="72" y="80"/>
                </a:cubicBezTo>
                <a:cubicBezTo>
                  <a:pt x="72" y="80"/>
                  <a:pt x="72" y="80"/>
                  <a:pt x="72" y="80"/>
                </a:cubicBezTo>
                <a:cubicBezTo>
                  <a:pt x="72" y="85"/>
                  <a:pt x="72" y="85"/>
                  <a:pt x="72" y="85"/>
                </a:cubicBezTo>
                <a:cubicBezTo>
                  <a:pt x="72" y="85"/>
                  <a:pt x="73" y="86"/>
                  <a:pt x="73" y="86"/>
                </a:cubicBezTo>
                <a:cubicBezTo>
                  <a:pt x="74" y="86"/>
                  <a:pt x="75" y="85"/>
                  <a:pt x="75" y="85"/>
                </a:cubicBezTo>
                <a:cubicBezTo>
                  <a:pt x="75" y="79"/>
                  <a:pt x="75" y="79"/>
                  <a:pt x="75" y="79"/>
                </a:cubicBezTo>
                <a:cubicBezTo>
                  <a:pt x="75" y="79"/>
                  <a:pt x="76" y="79"/>
                  <a:pt x="77" y="79"/>
                </a:cubicBezTo>
                <a:cubicBezTo>
                  <a:pt x="81" y="79"/>
                  <a:pt x="84" y="81"/>
                  <a:pt x="84" y="81"/>
                </a:cubicBezTo>
                <a:cubicBezTo>
                  <a:pt x="84" y="81"/>
                  <a:pt x="84" y="81"/>
                  <a:pt x="84" y="81"/>
                </a:cubicBezTo>
                <a:cubicBezTo>
                  <a:pt x="85" y="81"/>
                  <a:pt x="85" y="81"/>
                  <a:pt x="85" y="81"/>
                </a:cubicBezTo>
                <a:cubicBezTo>
                  <a:pt x="85" y="81"/>
                  <a:pt x="85" y="81"/>
                  <a:pt x="85" y="81"/>
                </a:cubicBezTo>
                <a:cubicBezTo>
                  <a:pt x="85" y="86"/>
                  <a:pt x="85" y="86"/>
                  <a:pt x="85" y="86"/>
                </a:cubicBezTo>
                <a:cubicBezTo>
                  <a:pt x="85" y="87"/>
                  <a:pt x="85" y="87"/>
                  <a:pt x="86" y="87"/>
                </a:cubicBezTo>
                <a:cubicBezTo>
                  <a:pt x="87" y="87"/>
                  <a:pt x="87" y="87"/>
                  <a:pt x="87" y="86"/>
                </a:cubicBezTo>
                <a:cubicBezTo>
                  <a:pt x="87" y="81"/>
                  <a:pt x="87" y="81"/>
                  <a:pt x="87" y="81"/>
                </a:cubicBezTo>
                <a:cubicBezTo>
                  <a:pt x="92" y="83"/>
                  <a:pt x="93" y="86"/>
                  <a:pt x="93" y="89"/>
                </a:cubicBezTo>
                <a:close/>
                <a:moveTo>
                  <a:pt x="57" y="39"/>
                </a:moveTo>
                <a:cubicBezTo>
                  <a:pt x="57" y="28"/>
                  <a:pt x="49" y="19"/>
                  <a:pt x="38" y="19"/>
                </a:cubicBezTo>
                <a:cubicBezTo>
                  <a:pt x="27" y="19"/>
                  <a:pt x="18" y="28"/>
                  <a:pt x="18" y="39"/>
                </a:cubicBezTo>
                <a:cubicBezTo>
                  <a:pt x="18" y="44"/>
                  <a:pt x="21" y="49"/>
                  <a:pt x="25" y="53"/>
                </a:cubicBezTo>
                <a:cubicBezTo>
                  <a:pt x="25" y="44"/>
                  <a:pt x="25" y="44"/>
                  <a:pt x="25" y="44"/>
                </a:cubicBezTo>
                <a:cubicBezTo>
                  <a:pt x="25" y="37"/>
                  <a:pt x="30" y="31"/>
                  <a:pt x="38" y="31"/>
                </a:cubicBezTo>
                <a:cubicBezTo>
                  <a:pt x="40" y="31"/>
                  <a:pt x="40" y="31"/>
                  <a:pt x="40" y="31"/>
                </a:cubicBezTo>
                <a:cubicBezTo>
                  <a:pt x="47" y="31"/>
                  <a:pt x="53" y="37"/>
                  <a:pt x="53" y="44"/>
                </a:cubicBezTo>
                <a:cubicBezTo>
                  <a:pt x="53" y="51"/>
                  <a:pt x="53" y="51"/>
                  <a:pt x="53" y="51"/>
                </a:cubicBezTo>
                <a:cubicBezTo>
                  <a:pt x="56" y="48"/>
                  <a:pt x="57" y="43"/>
                  <a:pt x="57" y="39"/>
                </a:cubicBezTo>
                <a:close/>
                <a:moveTo>
                  <a:pt x="25" y="74"/>
                </a:moveTo>
                <a:cubicBezTo>
                  <a:pt x="25" y="65"/>
                  <a:pt x="25" y="65"/>
                  <a:pt x="25" y="65"/>
                </a:cubicBezTo>
                <a:cubicBezTo>
                  <a:pt x="15" y="60"/>
                  <a:pt x="9" y="50"/>
                  <a:pt x="9" y="39"/>
                </a:cubicBezTo>
                <a:cubicBezTo>
                  <a:pt x="9" y="22"/>
                  <a:pt x="22" y="9"/>
                  <a:pt x="38" y="9"/>
                </a:cubicBezTo>
                <a:cubicBezTo>
                  <a:pt x="54" y="9"/>
                  <a:pt x="67" y="22"/>
                  <a:pt x="67" y="39"/>
                </a:cubicBezTo>
                <a:cubicBezTo>
                  <a:pt x="67" y="49"/>
                  <a:pt x="61" y="58"/>
                  <a:pt x="53" y="64"/>
                </a:cubicBezTo>
                <a:cubicBezTo>
                  <a:pt x="53" y="70"/>
                  <a:pt x="53" y="70"/>
                  <a:pt x="53" y="70"/>
                </a:cubicBezTo>
                <a:cubicBezTo>
                  <a:pt x="55" y="70"/>
                  <a:pt x="57" y="70"/>
                  <a:pt x="58" y="71"/>
                </a:cubicBezTo>
                <a:cubicBezTo>
                  <a:pt x="69" y="64"/>
                  <a:pt x="76" y="52"/>
                  <a:pt x="76" y="39"/>
                </a:cubicBezTo>
                <a:cubicBezTo>
                  <a:pt x="76" y="17"/>
                  <a:pt x="59" y="0"/>
                  <a:pt x="38" y="0"/>
                </a:cubicBezTo>
                <a:cubicBezTo>
                  <a:pt x="17" y="0"/>
                  <a:pt x="0" y="17"/>
                  <a:pt x="0" y="39"/>
                </a:cubicBezTo>
                <a:cubicBezTo>
                  <a:pt x="0" y="55"/>
                  <a:pt x="10" y="69"/>
                  <a:pt x="25" y="7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67385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0"/>
    </mc:Choice>
    <mc:Fallback xmlns="">
      <p:transition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 tmFilter="0,0; .5, 1; 1, 1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 animBg="1"/>
      <p:bldP spid="8" grpId="0" animBg="1"/>
      <p:bldP spid="10" grpId="0" animBg="1"/>
      <p:bldP spid="13" grpId="0"/>
      <p:bldP spid="16" grpId="0"/>
      <p:bldP spid="19" grpId="0"/>
      <p:bldP spid="21" grpId="0" animBg="1"/>
      <p:bldP spid="23" grpId="0" animBg="1"/>
      <p:bldP spid="25" grpId="0" animBg="1"/>
      <p:bldP spid="27" grpId="0" animBg="1"/>
      <p:bldP spid="28" grpId="0" animBg="1"/>
      <p:bldP spid="29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直接连接符 4"/>
          <p:cNvCxnSpPr/>
          <p:nvPr/>
        </p:nvCxnSpPr>
        <p:spPr>
          <a:xfrm>
            <a:off x="0" y="324694"/>
            <a:ext cx="3456384" cy="0"/>
          </a:xfrm>
          <a:prstGeom prst="line">
            <a:avLst/>
          </a:prstGeom>
          <a:ln>
            <a:solidFill>
              <a:srgbClr val="C0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矩形 5"/>
          <p:cNvSpPr/>
          <p:nvPr/>
        </p:nvSpPr>
        <p:spPr>
          <a:xfrm>
            <a:off x="3557925" y="93861"/>
            <a:ext cx="209419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2400" b="1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红酒文化</a:t>
            </a:r>
            <a:r>
              <a:rPr lang="en-US" altLang="zh-CN" sz="2400" b="1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endParaRPr lang="zh-CN" altLang="en-US" sz="2400" b="1" dirty="0">
              <a:solidFill>
                <a:srgbClr val="C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椭圆 6"/>
          <p:cNvSpPr/>
          <p:nvPr/>
        </p:nvSpPr>
        <p:spPr>
          <a:xfrm>
            <a:off x="3400860" y="269169"/>
            <a:ext cx="111048" cy="111048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椭圆 7"/>
          <p:cNvSpPr/>
          <p:nvPr/>
        </p:nvSpPr>
        <p:spPr>
          <a:xfrm>
            <a:off x="5605687" y="269169"/>
            <a:ext cx="111048" cy="111048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9" name="直接连接符 8"/>
          <p:cNvCxnSpPr/>
          <p:nvPr/>
        </p:nvCxnSpPr>
        <p:spPr>
          <a:xfrm>
            <a:off x="5687616" y="324694"/>
            <a:ext cx="3456384" cy="0"/>
          </a:xfrm>
          <a:prstGeom prst="line">
            <a:avLst/>
          </a:prstGeom>
          <a:ln>
            <a:solidFill>
              <a:srgbClr val="C0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03327" y="786890"/>
            <a:ext cx="2797533" cy="2243729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824012" y="766789"/>
            <a:ext cx="3068468" cy="2263830"/>
          </a:xfrm>
          <a:prstGeom prst="rect">
            <a:avLst/>
          </a:prstGeom>
        </p:spPr>
      </p:pic>
      <p:sp>
        <p:nvSpPr>
          <p:cNvPr id="11" name="Text Box 10"/>
          <p:cNvSpPr txBox="1">
            <a:spLocks noChangeArrowheads="1"/>
          </p:cNvSpPr>
          <p:nvPr/>
        </p:nvSpPr>
        <p:spPr bwMode="auto">
          <a:xfrm>
            <a:off x="3203848" y="1275606"/>
            <a:ext cx="2592288" cy="1223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5720" tIns="22860" rIns="45720" bIns="22860">
            <a:spAutoFit/>
          </a:bodyPr>
          <a:lstStyle/>
          <a:p>
            <a:pPr algn="ctr" defTabSz="1088232">
              <a:lnSpc>
                <a:spcPct val="150000"/>
              </a:lnSpc>
            </a:pPr>
            <a:r>
              <a:rPr lang="zh-CN" altLang="en-US" b="1" dirty="0"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红酒文化</a:t>
            </a:r>
            <a:r>
              <a:rPr lang="en-US" altLang="zh-CN" b="1" dirty="0" smtClean="0"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PPT</a:t>
            </a:r>
          </a:p>
          <a:p>
            <a:pPr algn="ctr" defTabSz="1088232">
              <a:lnSpc>
                <a:spcPct val="150000"/>
              </a:lnSpc>
            </a:pPr>
            <a:r>
              <a:rPr lang="zh-CN" alt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点击这里添加标题点击这里添加标题</a:t>
            </a:r>
            <a:r>
              <a:rPr lang="zh-CN" alt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点击这里点击这里添加标题点击这里添加标题点击这里</a:t>
            </a:r>
            <a:endParaRPr lang="en-US" altLang="zh-CN" sz="110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  <a:cs typeface="Open Sans" pitchFamily="34" charset="0"/>
            </a:endParaRP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386031" y="3030619"/>
            <a:ext cx="2437981" cy="1700193"/>
          </a:xfrm>
          <a:prstGeom prst="rect">
            <a:avLst/>
          </a:prstGeom>
        </p:spPr>
      </p:pic>
      <p:sp>
        <p:nvSpPr>
          <p:cNvPr id="13" name="Text Box 10"/>
          <p:cNvSpPr txBox="1">
            <a:spLocks noChangeArrowheads="1"/>
          </p:cNvSpPr>
          <p:nvPr/>
        </p:nvSpPr>
        <p:spPr bwMode="auto">
          <a:xfrm>
            <a:off x="6055247" y="3318396"/>
            <a:ext cx="2592288" cy="1269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5720" tIns="22860" rIns="45720" bIns="22860">
            <a:spAutoFit/>
          </a:bodyPr>
          <a:lstStyle/>
          <a:p>
            <a:pPr algn="ctr" defTabSz="1088232">
              <a:lnSpc>
                <a:spcPct val="150000"/>
              </a:lnSpc>
            </a:pPr>
            <a:r>
              <a:rPr lang="zh-CN" altLang="en-US" b="1" dirty="0"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红酒文化</a:t>
            </a:r>
            <a:r>
              <a:rPr lang="en-US" altLang="zh-CN" sz="2000" b="1" dirty="0" smtClean="0"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PPT</a:t>
            </a:r>
          </a:p>
          <a:p>
            <a:pPr algn="ctr" defTabSz="1088232">
              <a:lnSpc>
                <a:spcPct val="150000"/>
              </a:lnSpc>
            </a:pPr>
            <a:r>
              <a:rPr lang="zh-CN" alt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点击这里添加标题点击这里添加标题</a:t>
            </a:r>
            <a:r>
              <a:rPr lang="zh-CN" alt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点击这里点击这里添加标题点击这里添加标题点击这里</a:t>
            </a:r>
            <a:endParaRPr lang="en-US" altLang="zh-CN" sz="110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  <a:cs typeface="Open Sans" pitchFamily="34" charset="0"/>
            </a:endParaRPr>
          </a:p>
        </p:txBody>
      </p:sp>
      <p:sp>
        <p:nvSpPr>
          <p:cNvPr id="15" name="Text Box 10"/>
          <p:cNvSpPr txBox="1">
            <a:spLocks noChangeArrowheads="1"/>
          </p:cNvSpPr>
          <p:nvPr/>
        </p:nvSpPr>
        <p:spPr bwMode="auto">
          <a:xfrm>
            <a:off x="628708" y="3318396"/>
            <a:ext cx="2592288" cy="1269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5720" tIns="22860" rIns="45720" bIns="22860">
            <a:spAutoFit/>
          </a:bodyPr>
          <a:lstStyle/>
          <a:p>
            <a:pPr algn="ctr" defTabSz="1088232">
              <a:lnSpc>
                <a:spcPct val="150000"/>
              </a:lnSpc>
            </a:pPr>
            <a:r>
              <a:rPr lang="zh-CN" altLang="en-US" b="1" dirty="0"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红酒文化</a:t>
            </a:r>
            <a:r>
              <a:rPr lang="en-US" altLang="zh-CN" sz="2000" b="1" dirty="0" smtClean="0"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PPT</a:t>
            </a:r>
          </a:p>
          <a:p>
            <a:pPr algn="ctr" defTabSz="1088232">
              <a:lnSpc>
                <a:spcPct val="150000"/>
              </a:lnSpc>
            </a:pPr>
            <a:r>
              <a:rPr lang="zh-CN" alt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点击这里添加标题点击这里添加标题</a:t>
            </a:r>
            <a:r>
              <a:rPr lang="zh-CN" alt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点击这里点击这里添加标题点击这里添加标题点击这里</a:t>
            </a:r>
            <a:endParaRPr lang="en-US" altLang="zh-CN" sz="110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  <a:cs typeface="Open Sans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313761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0"/>
    </mc:Choice>
    <mc:Fallback xmlns="">
      <p:transition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 tmFilter="0,0; .5, 1; 1, 1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 animBg="1"/>
      <p:bldP spid="8" grpId="0" animBg="1"/>
      <p:bldP spid="11" grpId="0"/>
      <p:bldP spid="13" grpId="0"/>
      <p:bldP spid="1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5" name="标题层"/>
          <p:cNvSpPr txBox="1"/>
          <p:nvPr/>
        </p:nvSpPr>
        <p:spPr bwMode="auto">
          <a:xfrm>
            <a:off x="539552" y="1779662"/>
            <a:ext cx="5040560" cy="830997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/>
          <a:p>
            <a:r>
              <a:rPr lang="zh-CN" altLang="en-US" sz="48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红酒文化</a:t>
            </a:r>
            <a:r>
              <a:rPr lang="en-US" altLang="zh-CN" sz="48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endParaRPr lang="zh-CN" altLang="en-US" sz="48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TextBox 15"/>
          <p:cNvSpPr txBox="1">
            <a:spLocks noChangeArrowheads="1"/>
          </p:cNvSpPr>
          <p:nvPr/>
        </p:nvSpPr>
        <p:spPr bwMode="auto">
          <a:xfrm>
            <a:off x="526864" y="2789515"/>
            <a:ext cx="3973128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en-US"/>
            </a:defPPr>
            <a:lvl1pPr lvl="0" algn="l">
              <a:lnSpc>
                <a:spcPct val="120000"/>
              </a:lnSpc>
              <a:defRPr sz="1200" b="0" kern="0">
                <a:solidFill>
                  <a:schemeClr val="accent3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chemeClr val="bg1"/>
                </a:solidFill>
              </a:rPr>
              <a:t>◆ 单击添加小标题内容 </a:t>
            </a:r>
            <a:r>
              <a:rPr lang="en-US" altLang="zh-CN" dirty="0">
                <a:solidFill>
                  <a:schemeClr val="bg1"/>
                </a:solidFill>
              </a:rPr>
              <a:t>	</a:t>
            </a:r>
            <a:r>
              <a:rPr lang="zh-CN" altLang="en-US" dirty="0" smtClean="0">
                <a:solidFill>
                  <a:schemeClr val="bg1"/>
                </a:solidFill>
              </a:rPr>
              <a:t>◆ </a:t>
            </a:r>
            <a:r>
              <a:rPr lang="zh-CN" altLang="en-US" dirty="0">
                <a:solidFill>
                  <a:schemeClr val="bg1"/>
                </a:solidFill>
              </a:rPr>
              <a:t>单击添加小标题内容</a:t>
            </a:r>
            <a:endParaRPr lang="en-US" altLang="zh-CN" dirty="0">
              <a:solidFill>
                <a:schemeClr val="bg1"/>
              </a:solidFill>
            </a:endParaRPr>
          </a:p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chemeClr val="bg1"/>
                </a:solidFill>
              </a:rPr>
              <a:t>◆ 单击添加小标题</a:t>
            </a:r>
            <a:r>
              <a:rPr lang="zh-CN" altLang="en-US" dirty="0" smtClean="0">
                <a:solidFill>
                  <a:schemeClr val="bg1"/>
                </a:solidFill>
              </a:rPr>
              <a:t>内容</a:t>
            </a:r>
            <a:r>
              <a:rPr lang="en-US" altLang="zh-CN" dirty="0">
                <a:solidFill>
                  <a:schemeClr val="bg1"/>
                </a:solidFill>
              </a:rPr>
              <a:t>	</a:t>
            </a:r>
            <a:r>
              <a:rPr lang="zh-CN" altLang="en-US" dirty="0" smtClean="0">
                <a:solidFill>
                  <a:schemeClr val="bg1"/>
                </a:solidFill>
              </a:rPr>
              <a:t>◆ </a:t>
            </a:r>
            <a:r>
              <a:rPr lang="zh-CN" altLang="en-US" dirty="0">
                <a:solidFill>
                  <a:schemeClr val="bg1"/>
                </a:solidFill>
              </a:rPr>
              <a:t>单击添加小标题内容</a:t>
            </a:r>
            <a:endParaRPr lang="en-US" altLang="zh-CN" dirty="0">
              <a:solidFill>
                <a:schemeClr val="bg1"/>
              </a:solidFill>
            </a:endParaRPr>
          </a:p>
        </p:txBody>
      </p:sp>
      <p:sp>
        <p:nvSpPr>
          <p:cNvPr id="10" name="矩形 259"/>
          <p:cNvSpPr>
            <a:spLocks noChangeArrowheads="1"/>
          </p:cNvSpPr>
          <p:nvPr/>
        </p:nvSpPr>
        <p:spPr bwMode="auto">
          <a:xfrm>
            <a:off x="611560" y="640308"/>
            <a:ext cx="3464701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6000" b="0" cap="all" dirty="0">
                <a:solidFill>
                  <a:srgbClr val="C00000"/>
                </a:solidFill>
                <a:latin typeface="Stencil" pitchFamily="82" charset="0"/>
                <a:cs typeface="Arial" panose="020B0604020202020204" pitchFamily="34" charset="0"/>
              </a:rPr>
              <a:t>PART </a:t>
            </a:r>
            <a:r>
              <a:rPr lang="en-US" altLang="zh-CN" sz="6000" b="0" cap="all" dirty="0" smtClean="0">
                <a:solidFill>
                  <a:srgbClr val="C00000"/>
                </a:solidFill>
                <a:latin typeface="Stencil" pitchFamily="82" charset="0"/>
                <a:cs typeface="Arial" panose="020B0604020202020204" pitchFamily="34" charset="0"/>
              </a:rPr>
              <a:t>04</a:t>
            </a:r>
            <a:endParaRPr lang="en-US" altLang="zh-CN" sz="6000" b="0" cap="all" dirty="0">
              <a:solidFill>
                <a:srgbClr val="C00000"/>
              </a:solidFill>
              <a:latin typeface="Stencil" pitchFamily="82" charset="0"/>
              <a:cs typeface="Arial" panose="020B0604020202020204" pitchFamily="34" charset="0"/>
            </a:endParaRPr>
          </a:p>
        </p:txBody>
      </p:sp>
      <p:cxnSp>
        <p:nvCxnSpPr>
          <p:cNvPr id="3" name="直接连接符 2"/>
          <p:cNvCxnSpPr/>
          <p:nvPr/>
        </p:nvCxnSpPr>
        <p:spPr>
          <a:xfrm>
            <a:off x="611560" y="2643758"/>
            <a:ext cx="3600400" cy="0"/>
          </a:xfrm>
          <a:prstGeom prst="line">
            <a:avLst/>
          </a:prstGeom>
          <a:ln w="3175">
            <a:solidFill>
              <a:schemeClr val="bg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63721582"/>
      </p:ext>
    </p:extLst>
  </p:cSld>
  <p:clrMapOvr>
    <a:masterClrMapping/>
  </p:clrMapOvr>
  <p:transition spd="slow" advClick="0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 tmFilter="0,0; .5, 1; 1, 1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750"/>
                            </p:stCondLst>
                            <p:childTnLst>
                              <p:par>
                                <p:cTn id="17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8" dur="500" tmFilter="0, 0; .2, .5; .8, .5; 1, 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250" autoRev="1" fill="hold"/>
                                        <p:tgtEl>
                                          <p:spTgt spid="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0" presetID="2" presetClass="entr" presetSubtype="2" decel="525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/>
      <p:bldP spid="10" grpId="0"/>
      <p:bldP spid="10" grpId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直接连接符 4"/>
          <p:cNvCxnSpPr/>
          <p:nvPr/>
        </p:nvCxnSpPr>
        <p:spPr>
          <a:xfrm>
            <a:off x="0" y="324694"/>
            <a:ext cx="3456384" cy="0"/>
          </a:xfrm>
          <a:prstGeom prst="line">
            <a:avLst/>
          </a:prstGeom>
          <a:ln>
            <a:solidFill>
              <a:srgbClr val="C0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矩形 5"/>
          <p:cNvSpPr/>
          <p:nvPr/>
        </p:nvSpPr>
        <p:spPr>
          <a:xfrm>
            <a:off x="3557925" y="93861"/>
            <a:ext cx="209419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2400" b="1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红酒文化</a:t>
            </a:r>
            <a:r>
              <a:rPr lang="en-US" altLang="zh-CN" sz="2400" b="1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endParaRPr lang="zh-CN" altLang="en-US" sz="2400" b="1" dirty="0">
              <a:solidFill>
                <a:srgbClr val="C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椭圆 6"/>
          <p:cNvSpPr/>
          <p:nvPr/>
        </p:nvSpPr>
        <p:spPr>
          <a:xfrm>
            <a:off x="3400860" y="269169"/>
            <a:ext cx="111048" cy="111048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椭圆 7"/>
          <p:cNvSpPr/>
          <p:nvPr/>
        </p:nvSpPr>
        <p:spPr>
          <a:xfrm>
            <a:off x="5605687" y="269169"/>
            <a:ext cx="111048" cy="111048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9" name="直接连接符 8"/>
          <p:cNvCxnSpPr/>
          <p:nvPr/>
        </p:nvCxnSpPr>
        <p:spPr>
          <a:xfrm>
            <a:off x="5687616" y="324694"/>
            <a:ext cx="3456384" cy="0"/>
          </a:xfrm>
          <a:prstGeom prst="line">
            <a:avLst/>
          </a:prstGeom>
          <a:ln>
            <a:solidFill>
              <a:srgbClr val="C0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图片 9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39552" y="864096"/>
            <a:ext cx="3923928" cy="224807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463480" y="3096040"/>
            <a:ext cx="3942208" cy="2067998"/>
          </a:xfrm>
          <a:prstGeom prst="rect">
            <a:avLst/>
          </a:prstGeom>
        </p:spPr>
      </p:pic>
      <p:sp>
        <p:nvSpPr>
          <p:cNvPr id="11" name="Text Box 10"/>
          <p:cNvSpPr txBox="1">
            <a:spLocks noChangeArrowheads="1"/>
          </p:cNvSpPr>
          <p:nvPr/>
        </p:nvSpPr>
        <p:spPr bwMode="auto">
          <a:xfrm>
            <a:off x="5220072" y="1275606"/>
            <a:ext cx="2592288" cy="1223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5720" tIns="22860" rIns="45720" bIns="22860">
            <a:spAutoFit/>
          </a:bodyPr>
          <a:lstStyle/>
          <a:p>
            <a:pPr algn="ctr" defTabSz="1088232">
              <a:lnSpc>
                <a:spcPct val="150000"/>
              </a:lnSpc>
            </a:pPr>
            <a:r>
              <a:rPr lang="zh-CN" altLang="en-US" b="1" dirty="0"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红酒文化</a:t>
            </a:r>
            <a:r>
              <a:rPr lang="en-US" altLang="zh-CN" b="1" dirty="0" smtClean="0"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PPT</a:t>
            </a:r>
          </a:p>
          <a:p>
            <a:pPr algn="ctr" defTabSz="1088232">
              <a:lnSpc>
                <a:spcPct val="150000"/>
              </a:lnSpc>
            </a:pPr>
            <a:r>
              <a:rPr lang="zh-CN" alt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点击这里添加标题点击这里添加标题</a:t>
            </a:r>
            <a:r>
              <a:rPr lang="zh-CN" alt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点击这里点击这里添加标题点击这里添加标题点击这里</a:t>
            </a:r>
            <a:endParaRPr lang="en-US" altLang="zh-CN" sz="110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  <a:cs typeface="Open Sans" pitchFamily="34" charset="0"/>
            </a:endParaRPr>
          </a:p>
        </p:txBody>
      </p:sp>
      <p:sp>
        <p:nvSpPr>
          <p:cNvPr id="12" name="Text Box 10"/>
          <p:cNvSpPr txBox="1">
            <a:spLocks noChangeArrowheads="1"/>
          </p:cNvSpPr>
          <p:nvPr/>
        </p:nvSpPr>
        <p:spPr bwMode="auto">
          <a:xfrm>
            <a:off x="1205372" y="3518333"/>
            <a:ext cx="2592288" cy="1223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5720" tIns="22860" rIns="45720" bIns="22860">
            <a:spAutoFit/>
          </a:bodyPr>
          <a:lstStyle/>
          <a:p>
            <a:pPr algn="ctr" defTabSz="1088232">
              <a:lnSpc>
                <a:spcPct val="150000"/>
              </a:lnSpc>
            </a:pPr>
            <a:r>
              <a:rPr lang="zh-CN" altLang="en-US" b="1" dirty="0"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红酒文化</a:t>
            </a:r>
            <a:r>
              <a:rPr lang="en-US" altLang="zh-CN" b="1" dirty="0" smtClean="0"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PPT</a:t>
            </a:r>
          </a:p>
          <a:p>
            <a:pPr algn="ctr" defTabSz="1088232">
              <a:lnSpc>
                <a:spcPct val="150000"/>
              </a:lnSpc>
            </a:pPr>
            <a:r>
              <a:rPr lang="zh-CN" alt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点击这里添加标题点击这里添加标题</a:t>
            </a:r>
            <a:r>
              <a:rPr lang="zh-CN" alt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点击这里点击这里添加标题点击这里添加标题点击这里</a:t>
            </a:r>
            <a:endParaRPr lang="en-US" altLang="zh-CN" sz="110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  <a:cs typeface="Open Sans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313761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0"/>
    </mc:Choice>
    <mc:Fallback xmlns="">
      <p:transition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 tmFilter="0,0; .5, 1; 1, 1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8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1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4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 animBg="1"/>
      <p:bldP spid="8" grpId="0" animBg="1"/>
      <p:bldP spid="11" grpId="0"/>
      <p:bldP spid="1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直接连接符 4"/>
          <p:cNvCxnSpPr/>
          <p:nvPr/>
        </p:nvCxnSpPr>
        <p:spPr>
          <a:xfrm>
            <a:off x="0" y="324694"/>
            <a:ext cx="3456384" cy="0"/>
          </a:xfrm>
          <a:prstGeom prst="line">
            <a:avLst/>
          </a:prstGeom>
          <a:ln>
            <a:solidFill>
              <a:srgbClr val="C0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矩形 5"/>
          <p:cNvSpPr/>
          <p:nvPr/>
        </p:nvSpPr>
        <p:spPr>
          <a:xfrm>
            <a:off x="3557925" y="93861"/>
            <a:ext cx="209419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2400" b="1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红酒文化</a:t>
            </a:r>
            <a:r>
              <a:rPr lang="en-US" altLang="zh-CN" sz="2400" b="1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endParaRPr lang="zh-CN" altLang="en-US" sz="2400" b="1" dirty="0">
              <a:solidFill>
                <a:srgbClr val="C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椭圆 6"/>
          <p:cNvSpPr/>
          <p:nvPr/>
        </p:nvSpPr>
        <p:spPr>
          <a:xfrm>
            <a:off x="3400860" y="269169"/>
            <a:ext cx="111048" cy="111048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椭圆 7"/>
          <p:cNvSpPr/>
          <p:nvPr/>
        </p:nvSpPr>
        <p:spPr>
          <a:xfrm>
            <a:off x="5605687" y="269169"/>
            <a:ext cx="111048" cy="111048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9" name="直接连接符 8"/>
          <p:cNvCxnSpPr/>
          <p:nvPr/>
        </p:nvCxnSpPr>
        <p:spPr>
          <a:xfrm>
            <a:off x="5687616" y="324694"/>
            <a:ext cx="3456384" cy="0"/>
          </a:xfrm>
          <a:prstGeom prst="line">
            <a:avLst/>
          </a:prstGeom>
          <a:ln>
            <a:solidFill>
              <a:srgbClr val="C0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六边形 9"/>
          <p:cNvSpPr/>
          <p:nvPr/>
        </p:nvSpPr>
        <p:spPr>
          <a:xfrm>
            <a:off x="762864" y="1305959"/>
            <a:ext cx="720080" cy="620758"/>
          </a:xfrm>
          <a:prstGeom prst="hexagon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六边形 10"/>
          <p:cNvSpPr/>
          <p:nvPr/>
        </p:nvSpPr>
        <p:spPr>
          <a:xfrm>
            <a:off x="762864" y="2543600"/>
            <a:ext cx="720080" cy="620758"/>
          </a:xfrm>
          <a:prstGeom prst="hexagon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六边形 11"/>
          <p:cNvSpPr/>
          <p:nvPr/>
        </p:nvSpPr>
        <p:spPr>
          <a:xfrm>
            <a:off x="762864" y="3806610"/>
            <a:ext cx="720080" cy="620758"/>
          </a:xfrm>
          <a:prstGeom prst="hexagon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Text Box 10"/>
          <p:cNvSpPr txBox="1">
            <a:spLocks noChangeArrowheads="1"/>
          </p:cNvSpPr>
          <p:nvPr/>
        </p:nvSpPr>
        <p:spPr bwMode="auto">
          <a:xfrm>
            <a:off x="1728192" y="1131590"/>
            <a:ext cx="3014726" cy="9694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5720" tIns="22860" rIns="45720" bIns="22860">
            <a:spAutoFit/>
          </a:bodyPr>
          <a:lstStyle/>
          <a:p>
            <a:pPr defTabSz="1088232">
              <a:lnSpc>
                <a:spcPct val="150000"/>
              </a:lnSpc>
            </a:pPr>
            <a:r>
              <a:rPr lang="zh-CN" altLang="en-US" b="1" dirty="0"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红酒文化</a:t>
            </a:r>
            <a:r>
              <a:rPr lang="en-US" altLang="zh-CN" b="1" dirty="0" smtClean="0"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PPT</a:t>
            </a:r>
          </a:p>
          <a:p>
            <a:pPr defTabSz="1088232">
              <a:lnSpc>
                <a:spcPct val="150000"/>
              </a:lnSpc>
            </a:pPr>
            <a:r>
              <a:rPr lang="zh-CN" alt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点击这里添加标题点击这里添加标题</a:t>
            </a:r>
            <a:r>
              <a:rPr lang="zh-CN" alt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点击这里点击这里添加标题点击这里添加标题点击这里</a:t>
            </a:r>
            <a:endParaRPr lang="en-US" altLang="zh-CN" sz="110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  <a:cs typeface="Open Sans" pitchFamily="34" charset="0"/>
            </a:endParaRPr>
          </a:p>
        </p:txBody>
      </p:sp>
      <p:sp>
        <p:nvSpPr>
          <p:cNvPr id="15" name="Text Box 10"/>
          <p:cNvSpPr txBox="1">
            <a:spLocks noChangeArrowheads="1"/>
          </p:cNvSpPr>
          <p:nvPr/>
        </p:nvSpPr>
        <p:spPr bwMode="auto">
          <a:xfrm>
            <a:off x="1728192" y="2369231"/>
            <a:ext cx="3014726" cy="9694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5720" tIns="22860" rIns="45720" bIns="22860">
            <a:spAutoFit/>
          </a:bodyPr>
          <a:lstStyle/>
          <a:p>
            <a:pPr defTabSz="1088232">
              <a:lnSpc>
                <a:spcPct val="150000"/>
              </a:lnSpc>
            </a:pPr>
            <a:r>
              <a:rPr lang="zh-CN" altLang="en-US" b="1" dirty="0"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红酒文化</a:t>
            </a:r>
            <a:r>
              <a:rPr lang="en-US" altLang="zh-CN" b="1" dirty="0" smtClean="0"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PPT</a:t>
            </a:r>
          </a:p>
          <a:p>
            <a:pPr defTabSz="1088232">
              <a:lnSpc>
                <a:spcPct val="150000"/>
              </a:lnSpc>
            </a:pPr>
            <a:r>
              <a:rPr lang="zh-CN" alt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点击这里添加标题点击这里添加标题</a:t>
            </a:r>
            <a:r>
              <a:rPr lang="zh-CN" alt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点击这里点击这里添加标题点击这里添加标题点击这里</a:t>
            </a:r>
            <a:endParaRPr lang="en-US" altLang="zh-CN" sz="110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  <a:cs typeface="Open Sans" pitchFamily="34" charset="0"/>
            </a:endParaRPr>
          </a:p>
        </p:txBody>
      </p:sp>
      <p:sp>
        <p:nvSpPr>
          <p:cNvPr id="16" name="Text Box 10"/>
          <p:cNvSpPr txBox="1">
            <a:spLocks noChangeArrowheads="1"/>
          </p:cNvSpPr>
          <p:nvPr/>
        </p:nvSpPr>
        <p:spPr bwMode="auto">
          <a:xfrm>
            <a:off x="1728192" y="3632241"/>
            <a:ext cx="3014726" cy="9694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5720" tIns="22860" rIns="45720" bIns="22860">
            <a:spAutoFit/>
          </a:bodyPr>
          <a:lstStyle/>
          <a:p>
            <a:pPr defTabSz="1088232">
              <a:lnSpc>
                <a:spcPct val="150000"/>
              </a:lnSpc>
            </a:pPr>
            <a:r>
              <a:rPr lang="zh-CN" altLang="en-US" b="1" dirty="0"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红酒文化</a:t>
            </a:r>
            <a:r>
              <a:rPr lang="en-US" altLang="zh-CN" b="1" dirty="0" smtClean="0"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PPT</a:t>
            </a:r>
          </a:p>
          <a:p>
            <a:pPr defTabSz="1088232">
              <a:lnSpc>
                <a:spcPct val="150000"/>
              </a:lnSpc>
            </a:pPr>
            <a:r>
              <a:rPr lang="zh-CN" alt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点击这里添加标题点击这里添加标题</a:t>
            </a:r>
            <a:r>
              <a:rPr lang="zh-CN" alt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点击这里点击这里添加标题点击这里添加标题点击这里</a:t>
            </a:r>
            <a:endParaRPr lang="en-US" altLang="zh-CN" sz="110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  <a:cs typeface="Open Sans" pitchFamily="34" charset="0"/>
            </a:endParaRPr>
          </a:p>
        </p:txBody>
      </p:sp>
      <p:grpSp>
        <p:nvGrpSpPr>
          <p:cNvPr id="20" name="组合 19"/>
          <p:cNvGrpSpPr/>
          <p:nvPr/>
        </p:nvGrpSpPr>
        <p:grpSpPr>
          <a:xfrm>
            <a:off x="5436096" y="1003661"/>
            <a:ext cx="3093617" cy="3700636"/>
            <a:chOff x="8650288" y="5743575"/>
            <a:chExt cx="671513" cy="803275"/>
          </a:xfrm>
          <a:solidFill>
            <a:srgbClr val="C00000"/>
          </a:solidFill>
        </p:grpSpPr>
        <p:sp>
          <p:nvSpPr>
            <p:cNvPr id="21" name="Freeform 197"/>
            <p:cNvSpPr>
              <a:spLocks noEditPoints="1"/>
            </p:cNvSpPr>
            <p:nvPr/>
          </p:nvSpPr>
          <p:spPr bwMode="auto">
            <a:xfrm>
              <a:off x="8650288" y="5902325"/>
              <a:ext cx="671513" cy="644525"/>
            </a:xfrm>
            <a:custGeom>
              <a:avLst/>
              <a:gdLst>
                <a:gd name="T0" fmla="*/ 11 w 385"/>
                <a:gd name="T1" fmla="*/ 266 h 369"/>
                <a:gd name="T2" fmla="*/ 199 w 385"/>
                <a:gd name="T3" fmla="*/ 367 h 369"/>
                <a:gd name="T4" fmla="*/ 370 w 385"/>
                <a:gd name="T5" fmla="*/ 255 h 369"/>
                <a:gd name="T6" fmla="*/ 251 w 385"/>
                <a:gd name="T7" fmla="*/ 6 h 369"/>
                <a:gd name="T8" fmla="*/ 200 w 385"/>
                <a:gd name="T9" fmla="*/ 4 h 369"/>
                <a:gd name="T10" fmla="*/ 127 w 385"/>
                <a:gd name="T11" fmla="*/ 30 h 369"/>
                <a:gd name="T12" fmla="*/ 11 w 385"/>
                <a:gd name="T13" fmla="*/ 266 h 369"/>
                <a:gd name="T14" fmla="*/ 336 w 385"/>
                <a:gd name="T15" fmla="*/ 169 h 369"/>
                <a:gd name="T16" fmla="*/ 318 w 385"/>
                <a:gd name="T17" fmla="*/ 319 h 369"/>
                <a:gd name="T18" fmla="*/ 336 w 385"/>
                <a:gd name="T19" fmla="*/ 169 h 369"/>
                <a:gd name="T20" fmla="*/ 198 w 385"/>
                <a:gd name="T21" fmla="*/ 22 h 369"/>
                <a:gd name="T22" fmla="*/ 242 w 385"/>
                <a:gd name="T23" fmla="*/ 30 h 369"/>
                <a:gd name="T24" fmla="*/ 241 w 385"/>
                <a:gd name="T25" fmla="*/ 30 h 369"/>
                <a:gd name="T26" fmla="*/ 199 w 385"/>
                <a:gd name="T27" fmla="*/ 26 h 369"/>
                <a:gd name="T28" fmla="*/ 143 w 385"/>
                <a:gd name="T29" fmla="*/ 35 h 369"/>
                <a:gd name="T30" fmla="*/ 198 w 385"/>
                <a:gd name="T31" fmla="*/ 22 h 369"/>
                <a:gd name="T32" fmla="*/ 135 w 385"/>
                <a:gd name="T33" fmla="*/ 242 h 369"/>
                <a:gd name="T34" fmla="*/ 182 w 385"/>
                <a:gd name="T35" fmla="*/ 255 h 369"/>
                <a:gd name="T36" fmla="*/ 210 w 385"/>
                <a:gd name="T37" fmla="*/ 237 h 369"/>
                <a:gd name="T38" fmla="*/ 179 w 385"/>
                <a:gd name="T39" fmla="*/ 211 h 369"/>
                <a:gd name="T40" fmla="*/ 128 w 385"/>
                <a:gd name="T41" fmla="*/ 157 h 369"/>
                <a:gd name="T42" fmla="*/ 176 w 385"/>
                <a:gd name="T43" fmla="*/ 104 h 369"/>
                <a:gd name="T44" fmla="*/ 176 w 385"/>
                <a:gd name="T45" fmla="*/ 76 h 369"/>
                <a:gd name="T46" fmla="*/ 204 w 385"/>
                <a:gd name="T47" fmla="*/ 76 h 369"/>
                <a:gd name="T48" fmla="*/ 204 w 385"/>
                <a:gd name="T49" fmla="*/ 102 h 369"/>
                <a:gd name="T50" fmla="*/ 246 w 385"/>
                <a:gd name="T51" fmla="*/ 112 h 369"/>
                <a:gd name="T52" fmla="*/ 238 w 385"/>
                <a:gd name="T53" fmla="*/ 145 h 369"/>
                <a:gd name="T54" fmla="*/ 196 w 385"/>
                <a:gd name="T55" fmla="*/ 135 h 369"/>
                <a:gd name="T56" fmla="*/ 172 w 385"/>
                <a:gd name="T57" fmla="*/ 152 h 369"/>
                <a:gd name="T58" fmla="*/ 206 w 385"/>
                <a:gd name="T59" fmla="*/ 177 h 369"/>
                <a:gd name="T60" fmla="*/ 254 w 385"/>
                <a:gd name="T61" fmla="*/ 233 h 369"/>
                <a:gd name="T62" fmla="*/ 203 w 385"/>
                <a:gd name="T63" fmla="*/ 287 h 369"/>
                <a:gd name="T64" fmla="*/ 203 w 385"/>
                <a:gd name="T65" fmla="*/ 318 h 369"/>
                <a:gd name="T66" fmla="*/ 175 w 385"/>
                <a:gd name="T67" fmla="*/ 318 h 369"/>
                <a:gd name="T68" fmla="*/ 175 w 385"/>
                <a:gd name="T69" fmla="*/ 290 h 369"/>
                <a:gd name="T70" fmla="*/ 126 w 385"/>
                <a:gd name="T71" fmla="*/ 277 h 369"/>
                <a:gd name="T72" fmla="*/ 135 w 385"/>
                <a:gd name="T73" fmla="*/ 242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85" h="369">
                  <a:moveTo>
                    <a:pt x="11" y="266"/>
                  </a:moveTo>
                  <a:cubicBezTo>
                    <a:pt x="18" y="335"/>
                    <a:pt x="70" y="369"/>
                    <a:pt x="199" y="367"/>
                  </a:cubicBezTo>
                  <a:cubicBezTo>
                    <a:pt x="307" y="366"/>
                    <a:pt x="370" y="329"/>
                    <a:pt x="370" y="255"/>
                  </a:cubicBezTo>
                  <a:cubicBezTo>
                    <a:pt x="370" y="124"/>
                    <a:pt x="269" y="80"/>
                    <a:pt x="251" y="6"/>
                  </a:cubicBezTo>
                  <a:cubicBezTo>
                    <a:pt x="238" y="7"/>
                    <a:pt x="222" y="8"/>
                    <a:pt x="200" y="4"/>
                  </a:cubicBezTo>
                  <a:cubicBezTo>
                    <a:pt x="173" y="0"/>
                    <a:pt x="147" y="14"/>
                    <a:pt x="127" y="30"/>
                  </a:cubicBezTo>
                  <a:cubicBezTo>
                    <a:pt x="103" y="107"/>
                    <a:pt x="0" y="156"/>
                    <a:pt x="11" y="266"/>
                  </a:cubicBezTo>
                  <a:close/>
                  <a:moveTo>
                    <a:pt x="336" y="169"/>
                  </a:moveTo>
                  <a:cubicBezTo>
                    <a:pt x="336" y="169"/>
                    <a:pt x="385" y="272"/>
                    <a:pt x="318" y="319"/>
                  </a:cubicBezTo>
                  <a:cubicBezTo>
                    <a:pt x="328" y="293"/>
                    <a:pt x="365" y="247"/>
                    <a:pt x="336" y="169"/>
                  </a:cubicBezTo>
                  <a:close/>
                  <a:moveTo>
                    <a:pt x="198" y="22"/>
                  </a:moveTo>
                  <a:cubicBezTo>
                    <a:pt x="229" y="13"/>
                    <a:pt x="240" y="28"/>
                    <a:pt x="242" y="30"/>
                  </a:cubicBezTo>
                  <a:cubicBezTo>
                    <a:pt x="241" y="30"/>
                    <a:pt x="241" y="30"/>
                    <a:pt x="241" y="30"/>
                  </a:cubicBezTo>
                  <a:cubicBezTo>
                    <a:pt x="241" y="30"/>
                    <a:pt x="219" y="18"/>
                    <a:pt x="199" y="26"/>
                  </a:cubicBezTo>
                  <a:cubicBezTo>
                    <a:pt x="174" y="37"/>
                    <a:pt x="143" y="35"/>
                    <a:pt x="143" y="35"/>
                  </a:cubicBezTo>
                  <a:cubicBezTo>
                    <a:pt x="143" y="35"/>
                    <a:pt x="163" y="33"/>
                    <a:pt x="198" y="22"/>
                  </a:cubicBezTo>
                  <a:close/>
                  <a:moveTo>
                    <a:pt x="135" y="242"/>
                  </a:moveTo>
                  <a:cubicBezTo>
                    <a:pt x="147" y="249"/>
                    <a:pt x="164" y="255"/>
                    <a:pt x="182" y="255"/>
                  </a:cubicBezTo>
                  <a:cubicBezTo>
                    <a:pt x="199" y="255"/>
                    <a:pt x="210" y="249"/>
                    <a:pt x="210" y="237"/>
                  </a:cubicBezTo>
                  <a:cubicBezTo>
                    <a:pt x="210" y="225"/>
                    <a:pt x="201" y="218"/>
                    <a:pt x="179" y="211"/>
                  </a:cubicBezTo>
                  <a:cubicBezTo>
                    <a:pt x="149" y="200"/>
                    <a:pt x="128" y="185"/>
                    <a:pt x="128" y="157"/>
                  </a:cubicBezTo>
                  <a:cubicBezTo>
                    <a:pt x="128" y="131"/>
                    <a:pt x="146" y="110"/>
                    <a:pt x="176" y="104"/>
                  </a:cubicBezTo>
                  <a:cubicBezTo>
                    <a:pt x="176" y="76"/>
                    <a:pt x="176" y="76"/>
                    <a:pt x="176" y="76"/>
                  </a:cubicBezTo>
                  <a:cubicBezTo>
                    <a:pt x="204" y="76"/>
                    <a:pt x="204" y="76"/>
                    <a:pt x="204" y="76"/>
                  </a:cubicBezTo>
                  <a:cubicBezTo>
                    <a:pt x="204" y="102"/>
                    <a:pt x="204" y="102"/>
                    <a:pt x="204" y="102"/>
                  </a:cubicBezTo>
                  <a:cubicBezTo>
                    <a:pt x="224" y="103"/>
                    <a:pt x="237" y="107"/>
                    <a:pt x="246" y="112"/>
                  </a:cubicBezTo>
                  <a:cubicBezTo>
                    <a:pt x="238" y="145"/>
                    <a:pt x="238" y="145"/>
                    <a:pt x="238" y="145"/>
                  </a:cubicBezTo>
                  <a:cubicBezTo>
                    <a:pt x="230" y="142"/>
                    <a:pt x="217" y="135"/>
                    <a:pt x="196" y="135"/>
                  </a:cubicBezTo>
                  <a:cubicBezTo>
                    <a:pt x="178" y="135"/>
                    <a:pt x="172" y="143"/>
                    <a:pt x="172" y="152"/>
                  </a:cubicBezTo>
                  <a:cubicBezTo>
                    <a:pt x="172" y="161"/>
                    <a:pt x="182" y="168"/>
                    <a:pt x="206" y="177"/>
                  </a:cubicBezTo>
                  <a:cubicBezTo>
                    <a:pt x="240" y="190"/>
                    <a:pt x="254" y="206"/>
                    <a:pt x="254" y="233"/>
                  </a:cubicBezTo>
                  <a:cubicBezTo>
                    <a:pt x="254" y="259"/>
                    <a:pt x="236" y="282"/>
                    <a:pt x="203" y="287"/>
                  </a:cubicBezTo>
                  <a:cubicBezTo>
                    <a:pt x="203" y="318"/>
                    <a:pt x="203" y="318"/>
                    <a:pt x="203" y="318"/>
                  </a:cubicBezTo>
                  <a:cubicBezTo>
                    <a:pt x="175" y="318"/>
                    <a:pt x="175" y="318"/>
                    <a:pt x="175" y="318"/>
                  </a:cubicBezTo>
                  <a:cubicBezTo>
                    <a:pt x="175" y="290"/>
                    <a:pt x="175" y="290"/>
                    <a:pt x="175" y="290"/>
                  </a:cubicBezTo>
                  <a:cubicBezTo>
                    <a:pt x="156" y="289"/>
                    <a:pt x="137" y="283"/>
                    <a:pt x="126" y="277"/>
                  </a:cubicBezTo>
                  <a:lnTo>
                    <a:pt x="135" y="24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424953"/>
                </a:solidFill>
              </a:endParaRPr>
            </a:p>
          </p:txBody>
        </p:sp>
        <p:sp>
          <p:nvSpPr>
            <p:cNvPr id="22" name="Freeform 198"/>
            <p:cNvSpPr>
              <a:spLocks noEditPoints="1"/>
            </p:cNvSpPr>
            <p:nvPr/>
          </p:nvSpPr>
          <p:spPr bwMode="auto">
            <a:xfrm>
              <a:off x="8747126" y="5743575"/>
              <a:ext cx="441325" cy="201613"/>
            </a:xfrm>
            <a:custGeom>
              <a:avLst/>
              <a:gdLst>
                <a:gd name="T0" fmla="*/ 51 w 253"/>
                <a:gd name="T1" fmla="*/ 9 h 115"/>
                <a:gd name="T2" fmla="*/ 75 w 253"/>
                <a:gd name="T3" fmla="*/ 78 h 115"/>
                <a:gd name="T4" fmla="*/ 72 w 253"/>
                <a:gd name="T5" fmla="*/ 115 h 115"/>
                <a:gd name="T6" fmla="*/ 160 w 253"/>
                <a:gd name="T7" fmla="*/ 83 h 115"/>
                <a:gd name="T8" fmla="*/ 194 w 253"/>
                <a:gd name="T9" fmla="*/ 90 h 115"/>
                <a:gd name="T10" fmla="*/ 192 w 253"/>
                <a:gd name="T11" fmla="*/ 74 h 115"/>
                <a:gd name="T12" fmla="*/ 204 w 253"/>
                <a:gd name="T13" fmla="*/ 53 h 115"/>
                <a:gd name="T14" fmla="*/ 248 w 253"/>
                <a:gd name="T15" fmla="*/ 28 h 115"/>
                <a:gd name="T16" fmla="*/ 224 w 253"/>
                <a:gd name="T17" fmla="*/ 13 h 115"/>
                <a:gd name="T18" fmla="*/ 224 w 253"/>
                <a:gd name="T19" fmla="*/ 13 h 115"/>
                <a:gd name="T20" fmla="*/ 223 w 253"/>
                <a:gd name="T21" fmla="*/ 13 h 115"/>
                <a:gd name="T22" fmla="*/ 217 w 253"/>
                <a:gd name="T23" fmla="*/ 11 h 115"/>
                <a:gd name="T24" fmla="*/ 175 w 253"/>
                <a:gd name="T25" fmla="*/ 48 h 115"/>
                <a:gd name="T26" fmla="*/ 191 w 253"/>
                <a:gd name="T27" fmla="*/ 5 h 115"/>
                <a:gd name="T28" fmla="*/ 122 w 253"/>
                <a:gd name="T29" fmla="*/ 0 h 115"/>
                <a:gd name="T30" fmla="*/ 122 w 253"/>
                <a:gd name="T31" fmla="*/ 1 h 115"/>
                <a:gd name="T32" fmla="*/ 121 w 253"/>
                <a:gd name="T33" fmla="*/ 0 h 115"/>
                <a:gd name="T34" fmla="*/ 118 w 253"/>
                <a:gd name="T35" fmla="*/ 1 h 115"/>
                <a:gd name="T36" fmla="*/ 115 w 253"/>
                <a:gd name="T37" fmla="*/ 46 h 115"/>
                <a:gd name="T38" fmla="*/ 120 w 253"/>
                <a:gd name="T39" fmla="*/ 67 h 115"/>
                <a:gd name="T40" fmla="*/ 113 w 253"/>
                <a:gd name="T41" fmla="*/ 46 h 115"/>
                <a:gd name="T42" fmla="*/ 82 w 253"/>
                <a:gd name="T43" fmla="*/ 4 h 115"/>
                <a:gd name="T44" fmla="*/ 64 w 253"/>
                <a:gd name="T45" fmla="*/ 7 h 115"/>
                <a:gd name="T46" fmla="*/ 51 w 253"/>
                <a:gd name="T47" fmla="*/ 9 h 115"/>
                <a:gd name="T48" fmla="*/ 208 w 253"/>
                <a:gd name="T49" fmla="*/ 19 h 115"/>
                <a:gd name="T50" fmla="*/ 234 w 253"/>
                <a:gd name="T51" fmla="*/ 20 h 115"/>
                <a:gd name="T52" fmla="*/ 187 w 253"/>
                <a:gd name="T53" fmla="*/ 51 h 115"/>
                <a:gd name="T54" fmla="*/ 169 w 253"/>
                <a:gd name="T55" fmla="*/ 64 h 115"/>
                <a:gd name="T56" fmla="*/ 208 w 253"/>
                <a:gd name="T57" fmla="*/ 19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53" h="115">
                  <a:moveTo>
                    <a:pt x="51" y="9"/>
                  </a:moveTo>
                  <a:cubicBezTo>
                    <a:pt x="0" y="22"/>
                    <a:pt x="65" y="37"/>
                    <a:pt x="75" y="78"/>
                  </a:cubicBezTo>
                  <a:cubicBezTo>
                    <a:pt x="76" y="91"/>
                    <a:pt x="75" y="103"/>
                    <a:pt x="72" y="115"/>
                  </a:cubicBezTo>
                  <a:cubicBezTo>
                    <a:pt x="97" y="97"/>
                    <a:pt x="134" y="75"/>
                    <a:pt x="160" y="83"/>
                  </a:cubicBezTo>
                  <a:cubicBezTo>
                    <a:pt x="174" y="87"/>
                    <a:pt x="185" y="89"/>
                    <a:pt x="194" y="90"/>
                  </a:cubicBezTo>
                  <a:cubicBezTo>
                    <a:pt x="193" y="85"/>
                    <a:pt x="192" y="80"/>
                    <a:pt x="192" y="74"/>
                  </a:cubicBezTo>
                  <a:cubicBezTo>
                    <a:pt x="192" y="74"/>
                    <a:pt x="189" y="73"/>
                    <a:pt x="204" y="53"/>
                  </a:cubicBezTo>
                  <a:cubicBezTo>
                    <a:pt x="218" y="34"/>
                    <a:pt x="248" y="28"/>
                    <a:pt x="248" y="28"/>
                  </a:cubicBezTo>
                  <a:cubicBezTo>
                    <a:pt x="248" y="28"/>
                    <a:pt x="253" y="23"/>
                    <a:pt x="224" y="13"/>
                  </a:cubicBezTo>
                  <a:cubicBezTo>
                    <a:pt x="224" y="13"/>
                    <a:pt x="224" y="13"/>
                    <a:pt x="224" y="13"/>
                  </a:cubicBezTo>
                  <a:cubicBezTo>
                    <a:pt x="224" y="13"/>
                    <a:pt x="224" y="13"/>
                    <a:pt x="223" y="13"/>
                  </a:cubicBezTo>
                  <a:cubicBezTo>
                    <a:pt x="221" y="12"/>
                    <a:pt x="219" y="11"/>
                    <a:pt x="217" y="11"/>
                  </a:cubicBezTo>
                  <a:cubicBezTo>
                    <a:pt x="210" y="11"/>
                    <a:pt x="197" y="17"/>
                    <a:pt x="175" y="48"/>
                  </a:cubicBezTo>
                  <a:cubicBezTo>
                    <a:pt x="185" y="27"/>
                    <a:pt x="189" y="13"/>
                    <a:pt x="191" y="5"/>
                  </a:cubicBezTo>
                  <a:cubicBezTo>
                    <a:pt x="173" y="2"/>
                    <a:pt x="149" y="0"/>
                    <a:pt x="122" y="0"/>
                  </a:cubicBezTo>
                  <a:cubicBezTo>
                    <a:pt x="122" y="1"/>
                    <a:pt x="122" y="1"/>
                    <a:pt x="122" y="1"/>
                  </a:cubicBezTo>
                  <a:cubicBezTo>
                    <a:pt x="121" y="0"/>
                    <a:pt x="121" y="0"/>
                    <a:pt x="121" y="0"/>
                  </a:cubicBezTo>
                  <a:cubicBezTo>
                    <a:pt x="120" y="1"/>
                    <a:pt x="119" y="1"/>
                    <a:pt x="118" y="1"/>
                  </a:cubicBezTo>
                  <a:cubicBezTo>
                    <a:pt x="113" y="2"/>
                    <a:pt x="107" y="10"/>
                    <a:pt x="115" y="46"/>
                  </a:cubicBezTo>
                  <a:cubicBezTo>
                    <a:pt x="118" y="59"/>
                    <a:pt x="115" y="59"/>
                    <a:pt x="120" y="67"/>
                  </a:cubicBezTo>
                  <a:cubicBezTo>
                    <a:pt x="113" y="59"/>
                    <a:pt x="116" y="57"/>
                    <a:pt x="113" y="46"/>
                  </a:cubicBezTo>
                  <a:cubicBezTo>
                    <a:pt x="102" y="12"/>
                    <a:pt x="88" y="5"/>
                    <a:pt x="82" y="4"/>
                  </a:cubicBezTo>
                  <a:cubicBezTo>
                    <a:pt x="76" y="5"/>
                    <a:pt x="61" y="1"/>
                    <a:pt x="64" y="7"/>
                  </a:cubicBezTo>
                  <a:cubicBezTo>
                    <a:pt x="79" y="31"/>
                    <a:pt x="55" y="8"/>
                    <a:pt x="51" y="9"/>
                  </a:cubicBezTo>
                  <a:close/>
                  <a:moveTo>
                    <a:pt x="208" y="19"/>
                  </a:moveTo>
                  <a:cubicBezTo>
                    <a:pt x="217" y="14"/>
                    <a:pt x="234" y="20"/>
                    <a:pt x="234" y="20"/>
                  </a:cubicBezTo>
                  <a:cubicBezTo>
                    <a:pt x="198" y="16"/>
                    <a:pt x="197" y="39"/>
                    <a:pt x="187" y="51"/>
                  </a:cubicBezTo>
                  <a:cubicBezTo>
                    <a:pt x="173" y="68"/>
                    <a:pt x="169" y="64"/>
                    <a:pt x="169" y="64"/>
                  </a:cubicBezTo>
                  <a:cubicBezTo>
                    <a:pt x="183" y="59"/>
                    <a:pt x="186" y="33"/>
                    <a:pt x="208" y="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424953"/>
                </a:solidFill>
              </a:endParaRP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925563" y="1409211"/>
            <a:ext cx="394680" cy="420703"/>
            <a:chOff x="5889625" y="5953918"/>
            <a:chExt cx="577851" cy="615951"/>
          </a:xfrm>
          <a:solidFill>
            <a:schemeClr val="bg1"/>
          </a:solidFill>
        </p:grpSpPr>
        <p:sp>
          <p:nvSpPr>
            <p:cNvPr id="24" name="Freeform 850"/>
            <p:cNvSpPr>
              <a:spLocks/>
            </p:cNvSpPr>
            <p:nvPr/>
          </p:nvSpPr>
          <p:spPr bwMode="auto">
            <a:xfrm>
              <a:off x="6170613" y="5953918"/>
              <a:ext cx="33338" cy="85725"/>
            </a:xfrm>
            <a:custGeom>
              <a:avLst/>
              <a:gdLst>
                <a:gd name="T0" fmla="*/ 9 w 19"/>
                <a:gd name="T1" fmla="*/ 49 h 49"/>
                <a:gd name="T2" fmla="*/ 0 w 19"/>
                <a:gd name="T3" fmla="*/ 40 h 49"/>
                <a:gd name="T4" fmla="*/ 0 w 19"/>
                <a:gd name="T5" fmla="*/ 9 h 49"/>
                <a:gd name="T6" fmla="*/ 9 w 19"/>
                <a:gd name="T7" fmla="*/ 0 h 49"/>
                <a:gd name="T8" fmla="*/ 19 w 19"/>
                <a:gd name="T9" fmla="*/ 9 h 49"/>
                <a:gd name="T10" fmla="*/ 19 w 19"/>
                <a:gd name="T11" fmla="*/ 40 h 49"/>
                <a:gd name="T12" fmla="*/ 9 w 19"/>
                <a:gd name="T13" fmla="*/ 49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" h="49">
                  <a:moveTo>
                    <a:pt x="9" y="49"/>
                  </a:moveTo>
                  <a:cubicBezTo>
                    <a:pt x="4" y="49"/>
                    <a:pt x="0" y="45"/>
                    <a:pt x="0" y="40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4"/>
                    <a:pt x="4" y="0"/>
                    <a:pt x="9" y="0"/>
                  </a:cubicBezTo>
                  <a:cubicBezTo>
                    <a:pt x="14" y="0"/>
                    <a:pt x="19" y="4"/>
                    <a:pt x="19" y="9"/>
                  </a:cubicBezTo>
                  <a:cubicBezTo>
                    <a:pt x="19" y="40"/>
                    <a:pt x="19" y="40"/>
                    <a:pt x="19" y="40"/>
                  </a:cubicBezTo>
                  <a:cubicBezTo>
                    <a:pt x="19" y="45"/>
                    <a:pt x="14" y="49"/>
                    <a:pt x="9" y="4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851"/>
            <p:cNvSpPr>
              <a:spLocks/>
            </p:cNvSpPr>
            <p:nvPr/>
          </p:nvSpPr>
          <p:spPr bwMode="auto">
            <a:xfrm>
              <a:off x="6030913" y="5984081"/>
              <a:ext cx="65088" cy="82550"/>
            </a:xfrm>
            <a:custGeom>
              <a:avLst/>
              <a:gdLst>
                <a:gd name="T0" fmla="*/ 26 w 37"/>
                <a:gd name="T1" fmla="*/ 47 h 47"/>
                <a:gd name="T2" fmla="*/ 18 w 37"/>
                <a:gd name="T3" fmla="*/ 42 h 47"/>
                <a:gd name="T4" fmla="*/ 2 w 37"/>
                <a:gd name="T5" fmla="*/ 15 h 47"/>
                <a:gd name="T6" fmla="*/ 6 w 37"/>
                <a:gd name="T7" fmla="*/ 3 h 47"/>
                <a:gd name="T8" fmla="*/ 19 w 37"/>
                <a:gd name="T9" fmla="*/ 6 h 47"/>
                <a:gd name="T10" fmla="*/ 34 w 37"/>
                <a:gd name="T11" fmla="*/ 32 h 47"/>
                <a:gd name="T12" fmla="*/ 30 w 37"/>
                <a:gd name="T13" fmla="*/ 45 h 47"/>
                <a:gd name="T14" fmla="*/ 26 w 37"/>
                <a:gd name="T15" fmla="*/ 4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7" h="47">
                  <a:moveTo>
                    <a:pt x="26" y="47"/>
                  </a:moveTo>
                  <a:cubicBezTo>
                    <a:pt x="22" y="47"/>
                    <a:pt x="19" y="45"/>
                    <a:pt x="18" y="42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0" y="11"/>
                    <a:pt x="1" y="5"/>
                    <a:pt x="6" y="3"/>
                  </a:cubicBezTo>
                  <a:cubicBezTo>
                    <a:pt x="10" y="0"/>
                    <a:pt x="16" y="1"/>
                    <a:pt x="19" y="6"/>
                  </a:cubicBezTo>
                  <a:cubicBezTo>
                    <a:pt x="34" y="32"/>
                    <a:pt x="34" y="32"/>
                    <a:pt x="34" y="32"/>
                  </a:cubicBezTo>
                  <a:cubicBezTo>
                    <a:pt x="37" y="37"/>
                    <a:pt x="35" y="43"/>
                    <a:pt x="30" y="45"/>
                  </a:cubicBezTo>
                  <a:cubicBezTo>
                    <a:pt x="29" y="46"/>
                    <a:pt x="27" y="47"/>
                    <a:pt x="26" y="4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852"/>
            <p:cNvSpPr>
              <a:spLocks/>
            </p:cNvSpPr>
            <p:nvPr/>
          </p:nvSpPr>
          <p:spPr bwMode="auto">
            <a:xfrm>
              <a:off x="5927725" y="6080918"/>
              <a:ext cx="84138" cy="61913"/>
            </a:xfrm>
            <a:custGeom>
              <a:avLst/>
              <a:gdLst>
                <a:gd name="T0" fmla="*/ 37 w 48"/>
                <a:gd name="T1" fmla="*/ 36 h 36"/>
                <a:gd name="T2" fmla="*/ 32 w 48"/>
                <a:gd name="T3" fmla="*/ 35 h 36"/>
                <a:gd name="T4" fmla="*/ 6 w 48"/>
                <a:gd name="T5" fmla="*/ 19 h 36"/>
                <a:gd name="T6" fmla="*/ 2 w 48"/>
                <a:gd name="T7" fmla="*/ 6 h 36"/>
                <a:gd name="T8" fmla="*/ 15 w 48"/>
                <a:gd name="T9" fmla="*/ 3 h 36"/>
                <a:gd name="T10" fmla="*/ 42 w 48"/>
                <a:gd name="T11" fmla="*/ 18 h 36"/>
                <a:gd name="T12" fmla="*/ 45 w 48"/>
                <a:gd name="T13" fmla="*/ 31 h 36"/>
                <a:gd name="T14" fmla="*/ 37 w 48"/>
                <a:gd name="T15" fmla="*/ 3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8" h="36">
                  <a:moveTo>
                    <a:pt x="37" y="36"/>
                  </a:moveTo>
                  <a:cubicBezTo>
                    <a:pt x="35" y="36"/>
                    <a:pt x="34" y="35"/>
                    <a:pt x="32" y="35"/>
                  </a:cubicBezTo>
                  <a:cubicBezTo>
                    <a:pt x="6" y="19"/>
                    <a:pt x="6" y="19"/>
                    <a:pt x="6" y="19"/>
                  </a:cubicBezTo>
                  <a:cubicBezTo>
                    <a:pt x="1" y="17"/>
                    <a:pt x="0" y="11"/>
                    <a:pt x="2" y="6"/>
                  </a:cubicBezTo>
                  <a:cubicBezTo>
                    <a:pt x="5" y="2"/>
                    <a:pt x="11" y="0"/>
                    <a:pt x="15" y="3"/>
                  </a:cubicBezTo>
                  <a:cubicBezTo>
                    <a:pt x="42" y="18"/>
                    <a:pt x="42" y="18"/>
                    <a:pt x="42" y="18"/>
                  </a:cubicBezTo>
                  <a:cubicBezTo>
                    <a:pt x="46" y="21"/>
                    <a:pt x="48" y="27"/>
                    <a:pt x="45" y="31"/>
                  </a:cubicBezTo>
                  <a:cubicBezTo>
                    <a:pt x="44" y="34"/>
                    <a:pt x="40" y="36"/>
                    <a:pt x="37" y="3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853"/>
            <p:cNvSpPr>
              <a:spLocks/>
            </p:cNvSpPr>
            <p:nvPr/>
          </p:nvSpPr>
          <p:spPr bwMode="auto">
            <a:xfrm>
              <a:off x="5889625" y="6219031"/>
              <a:ext cx="85725" cy="33338"/>
            </a:xfrm>
            <a:custGeom>
              <a:avLst/>
              <a:gdLst>
                <a:gd name="T0" fmla="*/ 40 w 49"/>
                <a:gd name="T1" fmla="*/ 19 h 19"/>
                <a:gd name="T2" fmla="*/ 9 w 49"/>
                <a:gd name="T3" fmla="*/ 19 h 19"/>
                <a:gd name="T4" fmla="*/ 0 w 49"/>
                <a:gd name="T5" fmla="*/ 9 h 19"/>
                <a:gd name="T6" fmla="*/ 9 w 49"/>
                <a:gd name="T7" fmla="*/ 0 h 19"/>
                <a:gd name="T8" fmla="*/ 40 w 49"/>
                <a:gd name="T9" fmla="*/ 0 h 19"/>
                <a:gd name="T10" fmla="*/ 49 w 49"/>
                <a:gd name="T11" fmla="*/ 9 h 19"/>
                <a:gd name="T12" fmla="*/ 40 w 49"/>
                <a:gd name="T13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9" h="19">
                  <a:moveTo>
                    <a:pt x="40" y="19"/>
                  </a:moveTo>
                  <a:cubicBezTo>
                    <a:pt x="9" y="19"/>
                    <a:pt x="9" y="19"/>
                    <a:pt x="9" y="19"/>
                  </a:cubicBezTo>
                  <a:cubicBezTo>
                    <a:pt x="4" y="19"/>
                    <a:pt x="0" y="15"/>
                    <a:pt x="0" y="9"/>
                  </a:cubicBezTo>
                  <a:cubicBezTo>
                    <a:pt x="0" y="4"/>
                    <a:pt x="4" y="0"/>
                    <a:pt x="9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45" y="0"/>
                    <a:pt x="49" y="4"/>
                    <a:pt x="49" y="9"/>
                  </a:cubicBezTo>
                  <a:cubicBezTo>
                    <a:pt x="49" y="15"/>
                    <a:pt x="45" y="19"/>
                    <a:pt x="40" y="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854"/>
            <p:cNvSpPr>
              <a:spLocks/>
            </p:cNvSpPr>
            <p:nvPr/>
          </p:nvSpPr>
          <p:spPr bwMode="auto">
            <a:xfrm>
              <a:off x="5918200" y="6326981"/>
              <a:ext cx="84138" cy="63500"/>
            </a:xfrm>
            <a:custGeom>
              <a:avLst/>
              <a:gdLst>
                <a:gd name="T0" fmla="*/ 11 w 48"/>
                <a:gd name="T1" fmla="*/ 36 h 36"/>
                <a:gd name="T2" fmla="*/ 2 w 48"/>
                <a:gd name="T3" fmla="*/ 31 h 36"/>
                <a:gd name="T4" fmla="*/ 6 w 48"/>
                <a:gd name="T5" fmla="*/ 18 h 36"/>
                <a:gd name="T6" fmla="*/ 32 w 48"/>
                <a:gd name="T7" fmla="*/ 3 h 36"/>
                <a:gd name="T8" fmla="*/ 45 w 48"/>
                <a:gd name="T9" fmla="*/ 6 h 36"/>
                <a:gd name="T10" fmla="*/ 42 w 48"/>
                <a:gd name="T11" fmla="*/ 19 h 36"/>
                <a:gd name="T12" fmla="*/ 15 w 48"/>
                <a:gd name="T13" fmla="*/ 34 h 36"/>
                <a:gd name="T14" fmla="*/ 11 w 48"/>
                <a:gd name="T15" fmla="*/ 3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8" h="36">
                  <a:moveTo>
                    <a:pt x="11" y="36"/>
                  </a:moveTo>
                  <a:cubicBezTo>
                    <a:pt x="7" y="36"/>
                    <a:pt x="4" y="34"/>
                    <a:pt x="2" y="31"/>
                  </a:cubicBezTo>
                  <a:cubicBezTo>
                    <a:pt x="0" y="26"/>
                    <a:pt x="1" y="21"/>
                    <a:pt x="6" y="18"/>
                  </a:cubicBezTo>
                  <a:cubicBezTo>
                    <a:pt x="32" y="3"/>
                    <a:pt x="32" y="3"/>
                    <a:pt x="32" y="3"/>
                  </a:cubicBezTo>
                  <a:cubicBezTo>
                    <a:pt x="37" y="0"/>
                    <a:pt x="43" y="2"/>
                    <a:pt x="45" y="6"/>
                  </a:cubicBezTo>
                  <a:cubicBezTo>
                    <a:pt x="48" y="11"/>
                    <a:pt x="46" y="16"/>
                    <a:pt x="42" y="19"/>
                  </a:cubicBezTo>
                  <a:cubicBezTo>
                    <a:pt x="15" y="34"/>
                    <a:pt x="15" y="34"/>
                    <a:pt x="15" y="34"/>
                  </a:cubicBezTo>
                  <a:cubicBezTo>
                    <a:pt x="14" y="35"/>
                    <a:pt x="12" y="36"/>
                    <a:pt x="11" y="3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855"/>
            <p:cNvSpPr>
              <a:spLocks/>
            </p:cNvSpPr>
            <p:nvPr/>
          </p:nvSpPr>
          <p:spPr bwMode="auto">
            <a:xfrm>
              <a:off x="6345238" y="6341268"/>
              <a:ext cx="84138" cy="61913"/>
            </a:xfrm>
            <a:custGeom>
              <a:avLst/>
              <a:gdLst>
                <a:gd name="T0" fmla="*/ 37 w 48"/>
                <a:gd name="T1" fmla="*/ 36 h 36"/>
                <a:gd name="T2" fmla="*/ 32 w 48"/>
                <a:gd name="T3" fmla="*/ 35 h 36"/>
                <a:gd name="T4" fmla="*/ 6 w 48"/>
                <a:gd name="T5" fmla="*/ 20 h 36"/>
                <a:gd name="T6" fmla="*/ 2 w 48"/>
                <a:gd name="T7" fmla="*/ 7 h 36"/>
                <a:gd name="T8" fmla="*/ 15 w 48"/>
                <a:gd name="T9" fmla="*/ 3 h 36"/>
                <a:gd name="T10" fmla="*/ 42 w 48"/>
                <a:gd name="T11" fmla="*/ 18 h 36"/>
                <a:gd name="T12" fmla="*/ 45 w 48"/>
                <a:gd name="T13" fmla="*/ 31 h 36"/>
                <a:gd name="T14" fmla="*/ 37 w 48"/>
                <a:gd name="T15" fmla="*/ 3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8" h="36">
                  <a:moveTo>
                    <a:pt x="37" y="36"/>
                  </a:moveTo>
                  <a:cubicBezTo>
                    <a:pt x="35" y="36"/>
                    <a:pt x="34" y="36"/>
                    <a:pt x="32" y="35"/>
                  </a:cubicBezTo>
                  <a:cubicBezTo>
                    <a:pt x="6" y="20"/>
                    <a:pt x="6" y="20"/>
                    <a:pt x="6" y="20"/>
                  </a:cubicBezTo>
                  <a:cubicBezTo>
                    <a:pt x="1" y="17"/>
                    <a:pt x="0" y="11"/>
                    <a:pt x="2" y="7"/>
                  </a:cubicBezTo>
                  <a:cubicBezTo>
                    <a:pt x="5" y="2"/>
                    <a:pt x="11" y="0"/>
                    <a:pt x="15" y="3"/>
                  </a:cubicBezTo>
                  <a:cubicBezTo>
                    <a:pt x="42" y="18"/>
                    <a:pt x="42" y="18"/>
                    <a:pt x="42" y="18"/>
                  </a:cubicBezTo>
                  <a:cubicBezTo>
                    <a:pt x="46" y="21"/>
                    <a:pt x="48" y="27"/>
                    <a:pt x="45" y="31"/>
                  </a:cubicBezTo>
                  <a:cubicBezTo>
                    <a:pt x="44" y="34"/>
                    <a:pt x="40" y="36"/>
                    <a:pt x="37" y="3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856"/>
            <p:cNvSpPr>
              <a:spLocks/>
            </p:cNvSpPr>
            <p:nvPr/>
          </p:nvSpPr>
          <p:spPr bwMode="auto">
            <a:xfrm>
              <a:off x="6380163" y="6236493"/>
              <a:ext cx="87313" cy="33338"/>
            </a:xfrm>
            <a:custGeom>
              <a:avLst/>
              <a:gdLst>
                <a:gd name="T0" fmla="*/ 40 w 50"/>
                <a:gd name="T1" fmla="*/ 19 h 19"/>
                <a:gd name="T2" fmla="*/ 10 w 50"/>
                <a:gd name="T3" fmla="*/ 19 h 19"/>
                <a:gd name="T4" fmla="*/ 0 w 50"/>
                <a:gd name="T5" fmla="*/ 9 h 19"/>
                <a:gd name="T6" fmla="*/ 10 w 50"/>
                <a:gd name="T7" fmla="*/ 0 h 19"/>
                <a:gd name="T8" fmla="*/ 40 w 50"/>
                <a:gd name="T9" fmla="*/ 0 h 19"/>
                <a:gd name="T10" fmla="*/ 50 w 50"/>
                <a:gd name="T11" fmla="*/ 9 h 19"/>
                <a:gd name="T12" fmla="*/ 40 w 50"/>
                <a:gd name="T13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0" h="19">
                  <a:moveTo>
                    <a:pt x="40" y="19"/>
                  </a:moveTo>
                  <a:cubicBezTo>
                    <a:pt x="10" y="19"/>
                    <a:pt x="10" y="19"/>
                    <a:pt x="10" y="19"/>
                  </a:cubicBezTo>
                  <a:cubicBezTo>
                    <a:pt x="5" y="19"/>
                    <a:pt x="0" y="14"/>
                    <a:pt x="0" y="9"/>
                  </a:cubicBezTo>
                  <a:cubicBezTo>
                    <a:pt x="0" y="4"/>
                    <a:pt x="5" y="0"/>
                    <a:pt x="10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46" y="0"/>
                    <a:pt x="50" y="4"/>
                    <a:pt x="50" y="9"/>
                  </a:cubicBezTo>
                  <a:cubicBezTo>
                    <a:pt x="50" y="14"/>
                    <a:pt x="46" y="19"/>
                    <a:pt x="40" y="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857"/>
            <p:cNvSpPr>
              <a:spLocks/>
            </p:cNvSpPr>
            <p:nvPr/>
          </p:nvSpPr>
          <p:spPr bwMode="auto">
            <a:xfrm>
              <a:off x="6354763" y="6096793"/>
              <a:ext cx="84138" cy="60325"/>
            </a:xfrm>
            <a:custGeom>
              <a:avLst/>
              <a:gdLst>
                <a:gd name="T0" fmla="*/ 10 w 48"/>
                <a:gd name="T1" fmla="*/ 35 h 35"/>
                <a:gd name="T2" fmla="*/ 2 w 48"/>
                <a:gd name="T3" fmla="*/ 31 h 35"/>
                <a:gd name="T4" fmla="*/ 6 w 48"/>
                <a:gd name="T5" fmla="*/ 18 h 35"/>
                <a:gd name="T6" fmla="*/ 32 w 48"/>
                <a:gd name="T7" fmla="*/ 2 h 35"/>
                <a:gd name="T8" fmla="*/ 45 w 48"/>
                <a:gd name="T9" fmla="*/ 6 h 35"/>
                <a:gd name="T10" fmla="*/ 42 w 48"/>
                <a:gd name="T11" fmla="*/ 19 h 35"/>
                <a:gd name="T12" fmla="*/ 15 w 48"/>
                <a:gd name="T13" fmla="*/ 34 h 35"/>
                <a:gd name="T14" fmla="*/ 10 w 48"/>
                <a:gd name="T15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8" h="35">
                  <a:moveTo>
                    <a:pt x="10" y="35"/>
                  </a:moveTo>
                  <a:cubicBezTo>
                    <a:pt x="7" y="35"/>
                    <a:pt x="4" y="34"/>
                    <a:pt x="2" y="31"/>
                  </a:cubicBezTo>
                  <a:cubicBezTo>
                    <a:pt x="0" y="26"/>
                    <a:pt x="1" y="20"/>
                    <a:pt x="6" y="18"/>
                  </a:cubicBezTo>
                  <a:cubicBezTo>
                    <a:pt x="32" y="2"/>
                    <a:pt x="32" y="2"/>
                    <a:pt x="32" y="2"/>
                  </a:cubicBezTo>
                  <a:cubicBezTo>
                    <a:pt x="37" y="0"/>
                    <a:pt x="43" y="1"/>
                    <a:pt x="45" y="6"/>
                  </a:cubicBezTo>
                  <a:cubicBezTo>
                    <a:pt x="48" y="10"/>
                    <a:pt x="46" y="16"/>
                    <a:pt x="42" y="19"/>
                  </a:cubicBezTo>
                  <a:cubicBezTo>
                    <a:pt x="15" y="34"/>
                    <a:pt x="15" y="34"/>
                    <a:pt x="15" y="34"/>
                  </a:cubicBezTo>
                  <a:cubicBezTo>
                    <a:pt x="14" y="35"/>
                    <a:pt x="12" y="35"/>
                    <a:pt x="10" y="3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858"/>
            <p:cNvSpPr>
              <a:spLocks/>
            </p:cNvSpPr>
            <p:nvPr/>
          </p:nvSpPr>
          <p:spPr bwMode="auto">
            <a:xfrm>
              <a:off x="6275388" y="5993606"/>
              <a:ext cx="65088" cy="80963"/>
            </a:xfrm>
            <a:custGeom>
              <a:avLst/>
              <a:gdLst>
                <a:gd name="T0" fmla="*/ 11 w 37"/>
                <a:gd name="T1" fmla="*/ 47 h 47"/>
                <a:gd name="T2" fmla="*/ 7 w 37"/>
                <a:gd name="T3" fmla="*/ 45 h 47"/>
                <a:gd name="T4" fmla="*/ 3 w 37"/>
                <a:gd name="T5" fmla="*/ 32 h 47"/>
                <a:gd name="T6" fmla="*/ 18 w 37"/>
                <a:gd name="T7" fmla="*/ 6 h 47"/>
                <a:gd name="T8" fmla="*/ 31 w 37"/>
                <a:gd name="T9" fmla="*/ 2 h 47"/>
                <a:gd name="T10" fmla="*/ 35 w 37"/>
                <a:gd name="T11" fmla="*/ 15 h 47"/>
                <a:gd name="T12" fmla="*/ 19 w 37"/>
                <a:gd name="T13" fmla="*/ 42 h 47"/>
                <a:gd name="T14" fmla="*/ 11 w 37"/>
                <a:gd name="T15" fmla="*/ 4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7" h="47">
                  <a:moveTo>
                    <a:pt x="11" y="47"/>
                  </a:moveTo>
                  <a:cubicBezTo>
                    <a:pt x="10" y="47"/>
                    <a:pt x="8" y="46"/>
                    <a:pt x="7" y="45"/>
                  </a:cubicBezTo>
                  <a:cubicBezTo>
                    <a:pt x="2" y="43"/>
                    <a:pt x="0" y="37"/>
                    <a:pt x="3" y="32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21" y="1"/>
                    <a:pt x="27" y="0"/>
                    <a:pt x="31" y="2"/>
                  </a:cubicBezTo>
                  <a:cubicBezTo>
                    <a:pt x="36" y="5"/>
                    <a:pt x="37" y="11"/>
                    <a:pt x="35" y="15"/>
                  </a:cubicBezTo>
                  <a:cubicBezTo>
                    <a:pt x="19" y="42"/>
                    <a:pt x="19" y="42"/>
                    <a:pt x="19" y="42"/>
                  </a:cubicBezTo>
                  <a:cubicBezTo>
                    <a:pt x="18" y="45"/>
                    <a:pt x="15" y="47"/>
                    <a:pt x="11" y="4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859"/>
            <p:cNvSpPr>
              <a:spLocks noEditPoints="1"/>
            </p:cNvSpPr>
            <p:nvPr/>
          </p:nvSpPr>
          <p:spPr bwMode="auto">
            <a:xfrm>
              <a:off x="6021388" y="6090443"/>
              <a:ext cx="309563" cy="374650"/>
            </a:xfrm>
            <a:custGeom>
              <a:avLst/>
              <a:gdLst>
                <a:gd name="T0" fmla="*/ 89 w 177"/>
                <a:gd name="T1" fmla="*/ 0 h 214"/>
                <a:gd name="T2" fmla="*/ 1 w 177"/>
                <a:gd name="T3" fmla="*/ 97 h 214"/>
                <a:gd name="T4" fmla="*/ 41 w 177"/>
                <a:gd name="T5" fmla="*/ 214 h 214"/>
                <a:gd name="T6" fmla="*/ 95 w 177"/>
                <a:gd name="T7" fmla="*/ 214 h 214"/>
                <a:gd name="T8" fmla="*/ 142 w 177"/>
                <a:gd name="T9" fmla="*/ 175 h 214"/>
                <a:gd name="T10" fmla="*/ 177 w 177"/>
                <a:gd name="T11" fmla="*/ 89 h 214"/>
                <a:gd name="T12" fmla="*/ 78 w 177"/>
                <a:gd name="T13" fmla="*/ 157 h 214"/>
                <a:gd name="T14" fmla="*/ 61 w 177"/>
                <a:gd name="T15" fmla="*/ 121 h 214"/>
                <a:gd name="T16" fmla="*/ 72 w 177"/>
                <a:gd name="T17" fmla="*/ 115 h 214"/>
                <a:gd name="T18" fmla="*/ 97 w 177"/>
                <a:gd name="T19" fmla="*/ 115 h 214"/>
                <a:gd name="T20" fmla="*/ 107 w 177"/>
                <a:gd name="T21" fmla="*/ 122 h 214"/>
                <a:gd name="T22" fmla="*/ 111 w 177"/>
                <a:gd name="T23" fmla="*/ 122 h 214"/>
                <a:gd name="T24" fmla="*/ 94 w 177"/>
                <a:gd name="T25" fmla="*/ 157 h 214"/>
                <a:gd name="T26" fmla="*/ 78 w 177"/>
                <a:gd name="T27" fmla="*/ 199 h 214"/>
                <a:gd name="T28" fmla="*/ 74 w 177"/>
                <a:gd name="T29" fmla="*/ 95 h 214"/>
                <a:gd name="T30" fmla="*/ 76 w 177"/>
                <a:gd name="T31" fmla="*/ 98 h 214"/>
                <a:gd name="T32" fmla="*/ 73 w 177"/>
                <a:gd name="T33" fmla="*/ 96 h 214"/>
                <a:gd name="T34" fmla="*/ 100 w 177"/>
                <a:gd name="T35" fmla="*/ 93 h 214"/>
                <a:gd name="T36" fmla="*/ 101 w 177"/>
                <a:gd name="T37" fmla="*/ 93 h 214"/>
                <a:gd name="T38" fmla="*/ 99 w 177"/>
                <a:gd name="T39" fmla="*/ 94 h 214"/>
                <a:gd name="T40" fmla="*/ 160 w 177"/>
                <a:gd name="T41" fmla="*/ 103 h 214"/>
                <a:gd name="T42" fmla="*/ 130 w 177"/>
                <a:gd name="T43" fmla="*/ 166 h 214"/>
                <a:gd name="T44" fmla="*/ 105 w 177"/>
                <a:gd name="T45" fmla="*/ 199 h 214"/>
                <a:gd name="T46" fmla="*/ 125 w 177"/>
                <a:gd name="T47" fmla="*/ 119 h 214"/>
                <a:gd name="T48" fmla="*/ 115 w 177"/>
                <a:gd name="T49" fmla="*/ 114 h 214"/>
                <a:gd name="T50" fmla="*/ 102 w 177"/>
                <a:gd name="T51" fmla="*/ 114 h 214"/>
                <a:gd name="T52" fmla="*/ 100 w 177"/>
                <a:gd name="T53" fmla="*/ 110 h 214"/>
                <a:gd name="T54" fmla="*/ 100 w 177"/>
                <a:gd name="T55" fmla="*/ 87 h 214"/>
                <a:gd name="T56" fmla="*/ 94 w 177"/>
                <a:gd name="T57" fmla="*/ 110 h 214"/>
                <a:gd name="T58" fmla="*/ 76 w 177"/>
                <a:gd name="T59" fmla="*/ 111 h 214"/>
                <a:gd name="T60" fmla="*/ 76 w 177"/>
                <a:gd name="T61" fmla="*/ 90 h 214"/>
                <a:gd name="T62" fmla="*/ 68 w 177"/>
                <a:gd name="T63" fmla="*/ 108 h 214"/>
                <a:gd name="T64" fmla="*/ 62 w 177"/>
                <a:gd name="T65" fmla="*/ 115 h 214"/>
                <a:gd name="T66" fmla="*/ 57 w 177"/>
                <a:gd name="T67" fmla="*/ 114 h 214"/>
                <a:gd name="T68" fmla="*/ 50 w 177"/>
                <a:gd name="T69" fmla="*/ 112 h 214"/>
                <a:gd name="T70" fmla="*/ 50 w 177"/>
                <a:gd name="T71" fmla="*/ 112 h 214"/>
                <a:gd name="T72" fmla="*/ 50 w 177"/>
                <a:gd name="T73" fmla="*/ 112 h 214"/>
                <a:gd name="T74" fmla="*/ 68 w 177"/>
                <a:gd name="T75" fmla="*/ 158 h 214"/>
                <a:gd name="T76" fmla="*/ 58 w 177"/>
                <a:gd name="T77" fmla="*/ 199 h 214"/>
                <a:gd name="T78" fmla="*/ 17 w 177"/>
                <a:gd name="T79" fmla="*/ 103 h 214"/>
                <a:gd name="T80" fmla="*/ 16 w 177"/>
                <a:gd name="T81" fmla="*/ 92 h 214"/>
                <a:gd name="T82" fmla="*/ 89 w 177"/>
                <a:gd name="T83" fmla="*/ 16 h 214"/>
                <a:gd name="T84" fmla="*/ 162 w 177"/>
                <a:gd name="T85" fmla="*/ 92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77" h="214">
                  <a:moveTo>
                    <a:pt x="177" y="89"/>
                  </a:moveTo>
                  <a:cubicBezTo>
                    <a:pt x="177" y="40"/>
                    <a:pt x="138" y="0"/>
                    <a:pt x="89" y="0"/>
                  </a:cubicBezTo>
                  <a:cubicBezTo>
                    <a:pt x="40" y="0"/>
                    <a:pt x="0" y="40"/>
                    <a:pt x="0" y="89"/>
                  </a:cubicBezTo>
                  <a:cubicBezTo>
                    <a:pt x="0" y="92"/>
                    <a:pt x="1" y="94"/>
                    <a:pt x="1" y="97"/>
                  </a:cubicBezTo>
                  <a:cubicBezTo>
                    <a:pt x="0" y="98"/>
                    <a:pt x="3" y="132"/>
                    <a:pt x="36" y="175"/>
                  </a:cubicBezTo>
                  <a:cubicBezTo>
                    <a:pt x="46" y="188"/>
                    <a:pt x="41" y="214"/>
                    <a:pt x="41" y="214"/>
                  </a:cubicBezTo>
                  <a:cubicBezTo>
                    <a:pt x="55" y="214"/>
                    <a:pt x="69" y="214"/>
                    <a:pt x="82" y="214"/>
                  </a:cubicBezTo>
                  <a:cubicBezTo>
                    <a:pt x="87" y="214"/>
                    <a:pt x="91" y="214"/>
                    <a:pt x="95" y="214"/>
                  </a:cubicBezTo>
                  <a:cubicBezTo>
                    <a:pt x="109" y="214"/>
                    <a:pt x="122" y="214"/>
                    <a:pt x="136" y="214"/>
                  </a:cubicBezTo>
                  <a:cubicBezTo>
                    <a:pt x="136" y="214"/>
                    <a:pt x="132" y="188"/>
                    <a:pt x="142" y="175"/>
                  </a:cubicBezTo>
                  <a:cubicBezTo>
                    <a:pt x="175" y="132"/>
                    <a:pt x="177" y="98"/>
                    <a:pt x="176" y="97"/>
                  </a:cubicBezTo>
                  <a:cubicBezTo>
                    <a:pt x="177" y="94"/>
                    <a:pt x="177" y="92"/>
                    <a:pt x="177" y="89"/>
                  </a:cubicBezTo>
                  <a:close/>
                  <a:moveTo>
                    <a:pt x="78" y="199"/>
                  </a:moveTo>
                  <a:cubicBezTo>
                    <a:pt x="78" y="157"/>
                    <a:pt x="78" y="157"/>
                    <a:pt x="78" y="157"/>
                  </a:cubicBezTo>
                  <a:cubicBezTo>
                    <a:pt x="78" y="156"/>
                    <a:pt x="78" y="155"/>
                    <a:pt x="78" y="154"/>
                  </a:cubicBezTo>
                  <a:cubicBezTo>
                    <a:pt x="61" y="121"/>
                    <a:pt x="61" y="121"/>
                    <a:pt x="61" y="121"/>
                  </a:cubicBezTo>
                  <a:cubicBezTo>
                    <a:pt x="62" y="121"/>
                    <a:pt x="63" y="121"/>
                    <a:pt x="64" y="120"/>
                  </a:cubicBezTo>
                  <a:cubicBezTo>
                    <a:pt x="67" y="119"/>
                    <a:pt x="70" y="118"/>
                    <a:pt x="72" y="115"/>
                  </a:cubicBezTo>
                  <a:cubicBezTo>
                    <a:pt x="75" y="119"/>
                    <a:pt x="78" y="121"/>
                    <a:pt x="82" y="121"/>
                  </a:cubicBezTo>
                  <a:cubicBezTo>
                    <a:pt x="87" y="122"/>
                    <a:pt x="92" y="120"/>
                    <a:pt x="97" y="115"/>
                  </a:cubicBezTo>
                  <a:cubicBezTo>
                    <a:pt x="97" y="116"/>
                    <a:pt x="97" y="116"/>
                    <a:pt x="98" y="117"/>
                  </a:cubicBezTo>
                  <a:cubicBezTo>
                    <a:pt x="100" y="120"/>
                    <a:pt x="104" y="122"/>
                    <a:pt x="107" y="122"/>
                  </a:cubicBezTo>
                  <a:cubicBezTo>
                    <a:pt x="107" y="122"/>
                    <a:pt x="108" y="122"/>
                    <a:pt x="108" y="122"/>
                  </a:cubicBezTo>
                  <a:cubicBezTo>
                    <a:pt x="109" y="122"/>
                    <a:pt x="110" y="122"/>
                    <a:pt x="111" y="122"/>
                  </a:cubicBezTo>
                  <a:cubicBezTo>
                    <a:pt x="95" y="154"/>
                    <a:pt x="95" y="154"/>
                    <a:pt x="95" y="154"/>
                  </a:cubicBezTo>
                  <a:cubicBezTo>
                    <a:pt x="94" y="155"/>
                    <a:pt x="94" y="156"/>
                    <a:pt x="94" y="157"/>
                  </a:cubicBezTo>
                  <a:cubicBezTo>
                    <a:pt x="94" y="199"/>
                    <a:pt x="94" y="199"/>
                    <a:pt x="94" y="199"/>
                  </a:cubicBezTo>
                  <a:lnTo>
                    <a:pt x="78" y="199"/>
                  </a:lnTo>
                  <a:close/>
                  <a:moveTo>
                    <a:pt x="73" y="96"/>
                  </a:moveTo>
                  <a:cubicBezTo>
                    <a:pt x="73" y="95"/>
                    <a:pt x="73" y="95"/>
                    <a:pt x="74" y="95"/>
                  </a:cubicBezTo>
                  <a:cubicBezTo>
                    <a:pt x="74" y="95"/>
                    <a:pt x="74" y="95"/>
                    <a:pt x="74" y="95"/>
                  </a:cubicBezTo>
                  <a:cubicBezTo>
                    <a:pt x="76" y="96"/>
                    <a:pt x="76" y="97"/>
                    <a:pt x="76" y="98"/>
                  </a:cubicBezTo>
                  <a:cubicBezTo>
                    <a:pt x="76" y="100"/>
                    <a:pt x="75" y="103"/>
                    <a:pt x="73" y="106"/>
                  </a:cubicBezTo>
                  <a:cubicBezTo>
                    <a:pt x="72" y="101"/>
                    <a:pt x="72" y="97"/>
                    <a:pt x="73" y="96"/>
                  </a:cubicBezTo>
                  <a:close/>
                  <a:moveTo>
                    <a:pt x="99" y="94"/>
                  </a:moveTo>
                  <a:cubicBezTo>
                    <a:pt x="99" y="93"/>
                    <a:pt x="100" y="93"/>
                    <a:pt x="100" y="93"/>
                  </a:cubicBezTo>
                  <a:cubicBezTo>
                    <a:pt x="100" y="93"/>
                    <a:pt x="100" y="93"/>
                    <a:pt x="100" y="93"/>
                  </a:cubicBezTo>
                  <a:cubicBezTo>
                    <a:pt x="101" y="93"/>
                    <a:pt x="101" y="93"/>
                    <a:pt x="101" y="93"/>
                  </a:cubicBezTo>
                  <a:cubicBezTo>
                    <a:pt x="102" y="94"/>
                    <a:pt x="101" y="99"/>
                    <a:pt x="98" y="104"/>
                  </a:cubicBezTo>
                  <a:cubicBezTo>
                    <a:pt x="97" y="100"/>
                    <a:pt x="98" y="96"/>
                    <a:pt x="99" y="94"/>
                  </a:cubicBezTo>
                  <a:close/>
                  <a:moveTo>
                    <a:pt x="162" y="92"/>
                  </a:moveTo>
                  <a:cubicBezTo>
                    <a:pt x="160" y="103"/>
                    <a:pt x="160" y="103"/>
                    <a:pt x="160" y="103"/>
                  </a:cubicBezTo>
                  <a:cubicBezTo>
                    <a:pt x="161" y="103"/>
                    <a:pt x="161" y="103"/>
                    <a:pt x="161" y="103"/>
                  </a:cubicBezTo>
                  <a:cubicBezTo>
                    <a:pt x="159" y="112"/>
                    <a:pt x="153" y="136"/>
                    <a:pt x="130" y="166"/>
                  </a:cubicBezTo>
                  <a:cubicBezTo>
                    <a:pt x="123" y="175"/>
                    <a:pt x="120" y="188"/>
                    <a:pt x="120" y="199"/>
                  </a:cubicBezTo>
                  <a:cubicBezTo>
                    <a:pt x="105" y="199"/>
                    <a:pt x="105" y="199"/>
                    <a:pt x="105" y="199"/>
                  </a:cubicBezTo>
                  <a:cubicBezTo>
                    <a:pt x="105" y="158"/>
                    <a:pt x="105" y="158"/>
                    <a:pt x="105" y="158"/>
                  </a:cubicBezTo>
                  <a:cubicBezTo>
                    <a:pt x="125" y="119"/>
                    <a:pt x="125" y="119"/>
                    <a:pt x="125" y="119"/>
                  </a:cubicBezTo>
                  <a:cubicBezTo>
                    <a:pt x="126" y="116"/>
                    <a:pt x="125" y="113"/>
                    <a:pt x="122" y="112"/>
                  </a:cubicBezTo>
                  <a:cubicBezTo>
                    <a:pt x="120" y="110"/>
                    <a:pt x="117" y="111"/>
                    <a:pt x="115" y="114"/>
                  </a:cubicBezTo>
                  <a:cubicBezTo>
                    <a:pt x="113" y="115"/>
                    <a:pt x="111" y="116"/>
                    <a:pt x="107" y="117"/>
                  </a:cubicBezTo>
                  <a:cubicBezTo>
                    <a:pt x="105" y="117"/>
                    <a:pt x="103" y="115"/>
                    <a:pt x="102" y="114"/>
                  </a:cubicBezTo>
                  <a:cubicBezTo>
                    <a:pt x="102" y="113"/>
                    <a:pt x="101" y="112"/>
                    <a:pt x="100" y="111"/>
                  </a:cubicBezTo>
                  <a:cubicBezTo>
                    <a:pt x="100" y="111"/>
                    <a:pt x="100" y="111"/>
                    <a:pt x="100" y="110"/>
                  </a:cubicBezTo>
                  <a:cubicBezTo>
                    <a:pt x="105" y="104"/>
                    <a:pt x="108" y="95"/>
                    <a:pt x="106" y="90"/>
                  </a:cubicBezTo>
                  <a:cubicBezTo>
                    <a:pt x="105" y="88"/>
                    <a:pt x="102" y="87"/>
                    <a:pt x="100" y="87"/>
                  </a:cubicBezTo>
                  <a:cubicBezTo>
                    <a:pt x="97" y="87"/>
                    <a:pt x="95" y="89"/>
                    <a:pt x="94" y="92"/>
                  </a:cubicBezTo>
                  <a:cubicBezTo>
                    <a:pt x="92" y="96"/>
                    <a:pt x="92" y="103"/>
                    <a:pt x="94" y="110"/>
                  </a:cubicBezTo>
                  <a:cubicBezTo>
                    <a:pt x="91" y="113"/>
                    <a:pt x="87" y="117"/>
                    <a:pt x="83" y="116"/>
                  </a:cubicBezTo>
                  <a:cubicBezTo>
                    <a:pt x="80" y="116"/>
                    <a:pt x="78" y="114"/>
                    <a:pt x="76" y="111"/>
                  </a:cubicBezTo>
                  <a:cubicBezTo>
                    <a:pt x="79" y="107"/>
                    <a:pt x="82" y="102"/>
                    <a:pt x="82" y="98"/>
                  </a:cubicBezTo>
                  <a:cubicBezTo>
                    <a:pt x="82" y="94"/>
                    <a:pt x="79" y="91"/>
                    <a:pt x="76" y="90"/>
                  </a:cubicBezTo>
                  <a:cubicBezTo>
                    <a:pt x="73" y="89"/>
                    <a:pt x="71" y="90"/>
                    <a:pt x="69" y="92"/>
                  </a:cubicBezTo>
                  <a:cubicBezTo>
                    <a:pt x="66" y="95"/>
                    <a:pt x="66" y="102"/>
                    <a:pt x="68" y="108"/>
                  </a:cubicBezTo>
                  <a:cubicBezTo>
                    <a:pt x="68" y="109"/>
                    <a:pt x="69" y="110"/>
                    <a:pt x="69" y="111"/>
                  </a:cubicBezTo>
                  <a:cubicBezTo>
                    <a:pt x="67" y="113"/>
                    <a:pt x="65" y="114"/>
                    <a:pt x="62" y="115"/>
                  </a:cubicBezTo>
                  <a:cubicBezTo>
                    <a:pt x="61" y="116"/>
                    <a:pt x="59" y="116"/>
                    <a:pt x="58" y="115"/>
                  </a:cubicBezTo>
                  <a:cubicBezTo>
                    <a:pt x="57" y="114"/>
                    <a:pt x="57" y="114"/>
                    <a:pt x="57" y="114"/>
                  </a:cubicBezTo>
                  <a:cubicBezTo>
                    <a:pt x="56" y="112"/>
                    <a:pt x="54" y="111"/>
                    <a:pt x="51" y="111"/>
                  </a:cubicBezTo>
                  <a:cubicBezTo>
                    <a:pt x="51" y="111"/>
                    <a:pt x="51" y="112"/>
                    <a:pt x="50" y="112"/>
                  </a:cubicBezTo>
                  <a:cubicBezTo>
                    <a:pt x="50" y="112"/>
                    <a:pt x="50" y="112"/>
                    <a:pt x="50" y="112"/>
                  </a:cubicBezTo>
                  <a:cubicBezTo>
                    <a:pt x="50" y="112"/>
                    <a:pt x="50" y="112"/>
                    <a:pt x="50" y="112"/>
                  </a:cubicBezTo>
                  <a:cubicBezTo>
                    <a:pt x="50" y="112"/>
                    <a:pt x="50" y="112"/>
                    <a:pt x="50" y="112"/>
                  </a:cubicBezTo>
                  <a:cubicBezTo>
                    <a:pt x="50" y="112"/>
                    <a:pt x="50" y="112"/>
                    <a:pt x="50" y="112"/>
                  </a:cubicBezTo>
                  <a:cubicBezTo>
                    <a:pt x="47" y="114"/>
                    <a:pt x="47" y="117"/>
                    <a:pt x="48" y="119"/>
                  </a:cubicBezTo>
                  <a:cubicBezTo>
                    <a:pt x="68" y="158"/>
                    <a:pt x="68" y="158"/>
                    <a:pt x="68" y="158"/>
                  </a:cubicBezTo>
                  <a:cubicBezTo>
                    <a:pt x="68" y="199"/>
                    <a:pt x="68" y="199"/>
                    <a:pt x="68" y="199"/>
                  </a:cubicBezTo>
                  <a:cubicBezTo>
                    <a:pt x="58" y="199"/>
                    <a:pt x="58" y="199"/>
                    <a:pt x="58" y="199"/>
                  </a:cubicBezTo>
                  <a:cubicBezTo>
                    <a:pt x="57" y="188"/>
                    <a:pt x="55" y="175"/>
                    <a:pt x="48" y="166"/>
                  </a:cubicBezTo>
                  <a:cubicBezTo>
                    <a:pt x="25" y="136"/>
                    <a:pt x="19" y="112"/>
                    <a:pt x="17" y="103"/>
                  </a:cubicBezTo>
                  <a:cubicBezTo>
                    <a:pt x="17" y="103"/>
                    <a:pt x="17" y="103"/>
                    <a:pt x="17" y="103"/>
                  </a:cubicBezTo>
                  <a:cubicBezTo>
                    <a:pt x="16" y="92"/>
                    <a:pt x="16" y="92"/>
                    <a:pt x="16" y="92"/>
                  </a:cubicBezTo>
                  <a:cubicBezTo>
                    <a:pt x="16" y="91"/>
                    <a:pt x="16" y="90"/>
                    <a:pt x="16" y="89"/>
                  </a:cubicBezTo>
                  <a:cubicBezTo>
                    <a:pt x="16" y="48"/>
                    <a:pt x="48" y="16"/>
                    <a:pt x="89" y="16"/>
                  </a:cubicBezTo>
                  <a:cubicBezTo>
                    <a:pt x="129" y="16"/>
                    <a:pt x="162" y="48"/>
                    <a:pt x="162" y="89"/>
                  </a:cubicBezTo>
                  <a:cubicBezTo>
                    <a:pt x="162" y="90"/>
                    <a:pt x="162" y="91"/>
                    <a:pt x="162" y="9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860"/>
            <p:cNvSpPr>
              <a:spLocks/>
            </p:cNvSpPr>
            <p:nvPr/>
          </p:nvSpPr>
          <p:spPr bwMode="auto">
            <a:xfrm>
              <a:off x="6096000" y="6479381"/>
              <a:ext cx="161925" cy="90488"/>
            </a:xfrm>
            <a:custGeom>
              <a:avLst/>
              <a:gdLst>
                <a:gd name="T0" fmla="*/ 0 w 93"/>
                <a:gd name="T1" fmla="*/ 7 h 52"/>
                <a:gd name="T2" fmla="*/ 4 w 93"/>
                <a:gd name="T3" fmla="*/ 7 h 52"/>
                <a:gd name="T4" fmla="*/ 4 w 93"/>
                <a:gd name="T5" fmla="*/ 14 h 52"/>
                <a:gd name="T6" fmla="*/ 0 w 93"/>
                <a:gd name="T7" fmla="*/ 14 h 52"/>
                <a:gd name="T8" fmla="*/ 0 w 93"/>
                <a:gd name="T9" fmla="*/ 21 h 52"/>
                <a:gd name="T10" fmla="*/ 4 w 93"/>
                <a:gd name="T11" fmla="*/ 21 h 52"/>
                <a:gd name="T12" fmla="*/ 4 w 93"/>
                <a:gd name="T13" fmla="*/ 28 h 52"/>
                <a:gd name="T14" fmla="*/ 0 w 93"/>
                <a:gd name="T15" fmla="*/ 28 h 52"/>
                <a:gd name="T16" fmla="*/ 20 w 93"/>
                <a:gd name="T17" fmla="*/ 45 h 52"/>
                <a:gd name="T18" fmla="*/ 32 w 93"/>
                <a:gd name="T19" fmla="*/ 52 h 52"/>
                <a:gd name="T20" fmla="*/ 61 w 93"/>
                <a:gd name="T21" fmla="*/ 52 h 52"/>
                <a:gd name="T22" fmla="*/ 73 w 93"/>
                <a:gd name="T23" fmla="*/ 45 h 52"/>
                <a:gd name="T24" fmla="*/ 93 w 93"/>
                <a:gd name="T25" fmla="*/ 28 h 52"/>
                <a:gd name="T26" fmla="*/ 90 w 93"/>
                <a:gd name="T27" fmla="*/ 28 h 52"/>
                <a:gd name="T28" fmla="*/ 90 w 93"/>
                <a:gd name="T29" fmla="*/ 21 h 52"/>
                <a:gd name="T30" fmla="*/ 93 w 93"/>
                <a:gd name="T31" fmla="*/ 21 h 52"/>
                <a:gd name="T32" fmla="*/ 93 w 93"/>
                <a:gd name="T33" fmla="*/ 14 h 52"/>
                <a:gd name="T34" fmla="*/ 90 w 93"/>
                <a:gd name="T35" fmla="*/ 14 h 52"/>
                <a:gd name="T36" fmla="*/ 90 w 93"/>
                <a:gd name="T37" fmla="*/ 7 h 52"/>
                <a:gd name="T38" fmla="*/ 93 w 93"/>
                <a:gd name="T39" fmla="*/ 7 h 52"/>
                <a:gd name="T40" fmla="*/ 93 w 93"/>
                <a:gd name="T41" fmla="*/ 0 h 52"/>
                <a:gd name="T42" fmla="*/ 0 w 93"/>
                <a:gd name="T43" fmla="*/ 0 h 52"/>
                <a:gd name="T44" fmla="*/ 0 w 93"/>
                <a:gd name="T45" fmla="*/ 7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93" h="52">
                  <a:moveTo>
                    <a:pt x="0" y="7"/>
                  </a:moveTo>
                  <a:cubicBezTo>
                    <a:pt x="4" y="7"/>
                    <a:pt x="4" y="7"/>
                    <a:pt x="4" y="7"/>
                  </a:cubicBezTo>
                  <a:cubicBezTo>
                    <a:pt x="4" y="14"/>
                    <a:pt x="4" y="14"/>
                    <a:pt x="4" y="14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4" y="21"/>
                    <a:pt x="4" y="21"/>
                    <a:pt x="4" y="21"/>
                  </a:cubicBezTo>
                  <a:cubicBezTo>
                    <a:pt x="4" y="28"/>
                    <a:pt x="4" y="28"/>
                    <a:pt x="4" y="28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1" y="37"/>
                    <a:pt x="9" y="44"/>
                    <a:pt x="20" y="45"/>
                  </a:cubicBezTo>
                  <a:cubicBezTo>
                    <a:pt x="22" y="49"/>
                    <a:pt x="27" y="52"/>
                    <a:pt x="32" y="52"/>
                  </a:cubicBezTo>
                  <a:cubicBezTo>
                    <a:pt x="61" y="52"/>
                    <a:pt x="61" y="52"/>
                    <a:pt x="61" y="52"/>
                  </a:cubicBezTo>
                  <a:cubicBezTo>
                    <a:pt x="67" y="52"/>
                    <a:pt x="71" y="49"/>
                    <a:pt x="73" y="45"/>
                  </a:cubicBezTo>
                  <a:cubicBezTo>
                    <a:pt x="84" y="44"/>
                    <a:pt x="92" y="37"/>
                    <a:pt x="93" y="28"/>
                  </a:cubicBezTo>
                  <a:cubicBezTo>
                    <a:pt x="90" y="28"/>
                    <a:pt x="90" y="28"/>
                    <a:pt x="90" y="28"/>
                  </a:cubicBezTo>
                  <a:cubicBezTo>
                    <a:pt x="90" y="21"/>
                    <a:pt x="90" y="21"/>
                    <a:pt x="90" y="21"/>
                  </a:cubicBezTo>
                  <a:cubicBezTo>
                    <a:pt x="93" y="21"/>
                    <a:pt x="93" y="21"/>
                    <a:pt x="93" y="21"/>
                  </a:cubicBezTo>
                  <a:cubicBezTo>
                    <a:pt x="93" y="14"/>
                    <a:pt x="93" y="14"/>
                    <a:pt x="93" y="14"/>
                  </a:cubicBezTo>
                  <a:cubicBezTo>
                    <a:pt x="90" y="14"/>
                    <a:pt x="90" y="14"/>
                    <a:pt x="90" y="14"/>
                  </a:cubicBezTo>
                  <a:cubicBezTo>
                    <a:pt x="90" y="7"/>
                    <a:pt x="90" y="7"/>
                    <a:pt x="90" y="7"/>
                  </a:cubicBezTo>
                  <a:cubicBezTo>
                    <a:pt x="93" y="7"/>
                    <a:pt x="93" y="7"/>
                    <a:pt x="93" y="7"/>
                  </a:cubicBezTo>
                  <a:cubicBezTo>
                    <a:pt x="93" y="0"/>
                    <a:pt x="93" y="0"/>
                    <a:pt x="93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925563" y="2643627"/>
            <a:ext cx="394680" cy="420703"/>
            <a:chOff x="5889625" y="5953918"/>
            <a:chExt cx="577851" cy="615951"/>
          </a:xfrm>
          <a:solidFill>
            <a:schemeClr val="bg1"/>
          </a:solidFill>
        </p:grpSpPr>
        <p:sp>
          <p:nvSpPr>
            <p:cNvPr id="37" name="Freeform 850"/>
            <p:cNvSpPr>
              <a:spLocks/>
            </p:cNvSpPr>
            <p:nvPr/>
          </p:nvSpPr>
          <p:spPr bwMode="auto">
            <a:xfrm>
              <a:off x="6170613" y="5953918"/>
              <a:ext cx="33338" cy="85725"/>
            </a:xfrm>
            <a:custGeom>
              <a:avLst/>
              <a:gdLst>
                <a:gd name="T0" fmla="*/ 9 w 19"/>
                <a:gd name="T1" fmla="*/ 49 h 49"/>
                <a:gd name="T2" fmla="*/ 0 w 19"/>
                <a:gd name="T3" fmla="*/ 40 h 49"/>
                <a:gd name="T4" fmla="*/ 0 w 19"/>
                <a:gd name="T5" fmla="*/ 9 h 49"/>
                <a:gd name="T6" fmla="*/ 9 w 19"/>
                <a:gd name="T7" fmla="*/ 0 h 49"/>
                <a:gd name="T8" fmla="*/ 19 w 19"/>
                <a:gd name="T9" fmla="*/ 9 h 49"/>
                <a:gd name="T10" fmla="*/ 19 w 19"/>
                <a:gd name="T11" fmla="*/ 40 h 49"/>
                <a:gd name="T12" fmla="*/ 9 w 19"/>
                <a:gd name="T13" fmla="*/ 49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" h="49">
                  <a:moveTo>
                    <a:pt x="9" y="49"/>
                  </a:moveTo>
                  <a:cubicBezTo>
                    <a:pt x="4" y="49"/>
                    <a:pt x="0" y="45"/>
                    <a:pt x="0" y="40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4"/>
                    <a:pt x="4" y="0"/>
                    <a:pt x="9" y="0"/>
                  </a:cubicBezTo>
                  <a:cubicBezTo>
                    <a:pt x="14" y="0"/>
                    <a:pt x="19" y="4"/>
                    <a:pt x="19" y="9"/>
                  </a:cubicBezTo>
                  <a:cubicBezTo>
                    <a:pt x="19" y="40"/>
                    <a:pt x="19" y="40"/>
                    <a:pt x="19" y="40"/>
                  </a:cubicBezTo>
                  <a:cubicBezTo>
                    <a:pt x="19" y="45"/>
                    <a:pt x="14" y="49"/>
                    <a:pt x="9" y="4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851"/>
            <p:cNvSpPr>
              <a:spLocks/>
            </p:cNvSpPr>
            <p:nvPr/>
          </p:nvSpPr>
          <p:spPr bwMode="auto">
            <a:xfrm>
              <a:off x="6030913" y="5984081"/>
              <a:ext cx="65088" cy="82550"/>
            </a:xfrm>
            <a:custGeom>
              <a:avLst/>
              <a:gdLst>
                <a:gd name="T0" fmla="*/ 26 w 37"/>
                <a:gd name="T1" fmla="*/ 47 h 47"/>
                <a:gd name="T2" fmla="*/ 18 w 37"/>
                <a:gd name="T3" fmla="*/ 42 h 47"/>
                <a:gd name="T4" fmla="*/ 2 w 37"/>
                <a:gd name="T5" fmla="*/ 15 h 47"/>
                <a:gd name="T6" fmla="*/ 6 w 37"/>
                <a:gd name="T7" fmla="*/ 3 h 47"/>
                <a:gd name="T8" fmla="*/ 19 w 37"/>
                <a:gd name="T9" fmla="*/ 6 h 47"/>
                <a:gd name="T10" fmla="*/ 34 w 37"/>
                <a:gd name="T11" fmla="*/ 32 h 47"/>
                <a:gd name="T12" fmla="*/ 30 w 37"/>
                <a:gd name="T13" fmla="*/ 45 h 47"/>
                <a:gd name="T14" fmla="*/ 26 w 37"/>
                <a:gd name="T15" fmla="*/ 4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7" h="47">
                  <a:moveTo>
                    <a:pt x="26" y="47"/>
                  </a:moveTo>
                  <a:cubicBezTo>
                    <a:pt x="22" y="47"/>
                    <a:pt x="19" y="45"/>
                    <a:pt x="18" y="42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0" y="11"/>
                    <a:pt x="1" y="5"/>
                    <a:pt x="6" y="3"/>
                  </a:cubicBezTo>
                  <a:cubicBezTo>
                    <a:pt x="10" y="0"/>
                    <a:pt x="16" y="1"/>
                    <a:pt x="19" y="6"/>
                  </a:cubicBezTo>
                  <a:cubicBezTo>
                    <a:pt x="34" y="32"/>
                    <a:pt x="34" y="32"/>
                    <a:pt x="34" y="32"/>
                  </a:cubicBezTo>
                  <a:cubicBezTo>
                    <a:pt x="37" y="37"/>
                    <a:pt x="35" y="43"/>
                    <a:pt x="30" y="45"/>
                  </a:cubicBezTo>
                  <a:cubicBezTo>
                    <a:pt x="29" y="46"/>
                    <a:pt x="27" y="47"/>
                    <a:pt x="26" y="4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852"/>
            <p:cNvSpPr>
              <a:spLocks/>
            </p:cNvSpPr>
            <p:nvPr/>
          </p:nvSpPr>
          <p:spPr bwMode="auto">
            <a:xfrm>
              <a:off x="5927725" y="6080918"/>
              <a:ext cx="84138" cy="61913"/>
            </a:xfrm>
            <a:custGeom>
              <a:avLst/>
              <a:gdLst>
                <a:gd name="T0" fmla="*/ 37 w 48"/>
                <a:gd name="T1" fmla="*/ 36 h 36"/>
                <a:gd name="T2" fmla="*/ 32 w 48"/>
                <a:gd name="T3" fmla="*/ 35 h 36"/>
                <a:gd name="T4" fmla="*/ 6 w 48"/>
                <a:gd name="T5" fmla="*/ 19 h 36"/>
                <a:gd name="T6" fmla="*/ 2 w 48"/>
                <a:gd name="T7" fmla="*/ 6 h 36"/>
                <a:gd name="T8" fmla="*/ 15 w 48"/>
                <a:gd name="T9" fmla="*/ 3 h 36"/>
                <a:gd name="T10" fmla="*/ 42 w 48"/>
                <a:gd name="T11" fmla="*/ 18 h 36"/>
                <a:gd name="T12" fmla="*/ 45 w 48"/>
                <a:gd name="T13" fmla="*/ 31 h 36"/>
                <a:gd name="T14" fmla="*/ 37 w 48"/>
                <a:gd name="T15" fmla="*/ 3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8" h="36">
                  <a:moveTo>
                    <a:pt x="37" y="36"/>
                  </a:moveTo>
                  <a:cubicBezTo>
                    <a:pt x="35" y="36"/>
                    <a:pt x="34" y="35"/>
                    <a:pt x="32" y="35"/>
                  </a:cubicBezTo>
                  <a:cubicBezTo>
                    <a:pt x="6" y="19"/>
                    <a:pt x="6" y="19"/>
                    <a:pt x="6" y="19"/>
                  </a:cubicBezTo>
                  <a:cubicBezTo>
                    <a:pt x="1" y="17"/>
                    <a:pt x="0" y="11"/>
                    <a:pt x="2" y="6"/>
                  </a:cubicBezTo>
                  <a:cubicBezTo>
                    <a:pt x="5" y="2"/>
                    <a:pt x="11" y="0"/>
                    <a:pt x="15" y="3"/>
                  </a:cubicBezTo>
                  <a:cubicBezTo>
                    <a:pt x="42" y="18"/>
                    <a:pt x="42" y="18"/>
                    <a:pt x="42" y="18"/>
                  </a:cubicBezTo>
                  <a:cubicBezTo>
                    <a:pt x="46" y="21"/>
                    <a:pt x="48" y="27"/>
                    <a:pt x="45" y="31"/>
                  </a:cubicBezTo>
                  <a:cubicBezTo>
                    <a:pt x="44" y="34"/>
                    <a:pt x="40" y="36"/>
                    <a:pt x="37" y="3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853"/>
            <p:cNvSpPr>
              <a:spLocks/>
            </p:cNvSpPr>
            <p:nvPr/>
          </p:nvSpPr>
          <p:spPr bwMode="auto">
            <a:xfrm>
              <a:off x="5889625" y="6219031"/>
              <a:ext cx="85725" cy="33338"/>
            </a:xfrm>
            <a:custGeom>
              <a:avLst/>
              <a:gdLst>
                <a:gd name="T0" fmla="*/ 40 w 49"/>
                <a:gd name="T1" fmla="*/ 19 h 19"/>
                <a:gd name="T2" fmla="*/ 9 w 49"/>
                <a:gd name="T3" fmla="*/ 19 h 19"/>
                <a:gd name="T4" fmla="*/ 0 w 49"/>
                <a:gd name="T5" fmla="*/ 9 h 19"/>
                <a:gd name="T6" fmla="*/ 9 w 49"/>
                <a:gd name="T7" fmla="*/ 0 h 19"/>
                <a:gd name="T8" fmla="*/ 40 w 49"/>
                <a:gd name="T9" fmla="*/ 0 h 19"/>
                <a:gd name="T10" fmla="*/ 49 w 49"/>
                <a:gd name="T11" fmla="*/ 9 h 19"/>
                <a:gd name="T12" fmla="*/ 40 w 49"/>
                <a:gd name="T13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9" h="19">
                  <a:moveTo>
                    <a:pt x="40" y="19"/>
                  </a:moveTo>
                  <a:cubicBezTo>
                    <a:pt x="9" y="19"/>
                    <a:pt x="9" y="19"/>
                    <a:pt x="9" y="19"/>
                  </a:cubicBezTo>
                  <a:cubicBezTo>
                    <a:pt x="4" y="19"/>
                    <a:pt x="0" y="15"/>
                    <a:pt x="0" y="9"/>
                  </a:cubicBezTo>
                  <a:cubicBezTo>
                    <a:pt x="0" y="4"/>
                    <a:pt x="4" y="0"/>
                    <a:pt x="9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45" y="0"/>
                    <a:pt x="49" y="4"/>
                    <a:pt x="49" y="9"/>
                  </a:cubicBezTo>
                  <a:cubicBezTo>
                    <a:pt x="49" y="15"/>
                    <a:pt x="45" y="19"/>
                    <a:pt x="40" y="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854"/>
            <p:cNvSpPr>
              <a:spLocks/>
            </p:cNvSpPr>
            <p:nvPr/>
          </p:nvSpPr>
          <p:spPr bwMode="auto">
            <a:xfrm>
              <a:off x="5918200" y="6326981"/>
              <a:ext cx="84138" cy="63500"/>
            </a:xfrm>
            <a:custGeom>
              <a:avLst/>
              <a:gdLst>
                <a:gd name="T0" fmla="*/ 11 w 48"/>
                <a:gd name="T1" fmla="*/ 36 h 36"/>
                <a:gd name="T2" fmla="*/ 2 w 48"/>
                <a:gd name="T3" fmla="*/ 31 h 36"/>
                <a:gd name="T4" fmla="*/ 6 w 48"/>
                <a:gd name="T5" fmla="*/ 18 h 36"/>
                <a:gd name="T6" fmla="*/ 32 w 48"/>
                <a:gd name="T7" fmla="*/ 3 h 36"/>
                <a:gd name="T8" fmla="*/ 45 w 48"/>
                <a:gd name="T9" fmla="*/ 6 h 36"/>
                <a:gd name="T10" fmla="*/ 42 w 48"/>
                <a:gd name="T11" fmla="*/ 19 h 36"/>
                <a:gd name="T12" fmla="*/ 15 w 48"/>
                <a:gd name="T13" fmla="*/ 34 h 36"/>
                <a:gd name="T14" fmla="*/ 11 w 48"/>
                <a:gd name="T15" fmla="*/ 3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8" h="36">
                  <a:moveTo>
                    <a:pt x="11" y="36"/>
                  </a:moveTo>
                  <a:cubicBezTo>
                    <a:pt x="7" y="36"/>
                    <a:pt x="4" y="34"/>
                    <a:pt x="2" y="31"/>
                  </a:cubicBezTo>
                  <a:cubicBezTo>
                    <a:pt x="0" y="26"/>
                    <a:pt x="1" y="21"/>
                    <a:pt x="6" y="18"/>
                  </a:cubicBezTo>
                  <a:cubicBezTo>
                    <a:pt x="32" y="3"/>
                    <a:pt x="32" y="3"/>
                    <a:pt x="32" y="3"/>
                  </a:cubicBezTo>
                  <a:cubicBezTo>
                    <a:pt x="37" y="0"/>
                    <a:pt x="43" y="2"/>
                    <a:pt x="45" y="6"/>
                  </a:cubicBezTo>
                  <a:cubicBezTo>
                    <a:pt x="48" y="11"/>
                    <a:pt x="46" y="16"/>
                    <a:pt x="42" y="19"/>
                  </a:cubicBezTo>
                  <a:cubicBezTo>
                    <a:pt x="15" y="34"/>
                    <a:pt x="15" y="34"/>
                    <a:pt x="15" y="34"/>
                  </a:cubicBezTo>
                  <a:cubicBezTo>
                    <a:pt x="14" y="35"/>
                    <a:pt x="12" y="36"/>
                    <a:pt x="11" y="3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855"/>
            <p:cNvSpPr>
              <a:spLocks/>
            </p:cNvSpPr>
            <p:nvPr/>
          </p:nvSpPr>
          <p:spPr bwMode="auto">
            <a:xfrm>
              <a:off x="6345238" y="6341268"/>
              <a:ext cx="84138" cy="61913"/>
            </a:xfrm>
            <a:custGeom>
              <a:avLst/>
              <a:gdLst>
                <a:gd name="T0" fmla="*/ 37 w 48"/>
                <a:gd name="T1" fmla="*/ 36 h 36"/>
                <a:gd name="T2" fmla="*/ 32 w 48"/>
                <a:gd name="T3" fmla="*/ 35 h 36"/>
                <a:gd name="T4" fmla="*/ 6 w 48"/>
                <a:gd name="T5" fmla="*/ 20 h 36"/>
                <a:gd name="T6" fmla="*/ 2 w 48"/>
                <a:gd name="T7" fmla="*/ 7 h 36"/>
                <a:gd name="T8" fmla="*/ 15 w 48"/>
                <a:gd name="T9" fmla="*/ 3 h 36"/>
                <a:gd name="T10" fmla="*/ 42 w 48"/>
                <a:gd name="T11" fmla="*/ 18 h 36"/>
                <a:gd name="T12" fmla="*/ 45 w 48"/>
                <a:gd name="T13" fmla="*/ 31 h 36"/>
                <a:gd name="T14" fmla="*/ 37 w 48"/>
                <a:gd name="T15" fmla="*/ 3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8" h="36">
                  <a:moveTo>
                    <a:pt x="37" y="36"/>
                  </a:moveTo>
                  <a:cubicBezTo>
                    <a:pt x="35" y="36"/>
                    <a:pt x="34" y="36"/>
                    <a:pt x="32" y="35"/>
                  </a:cubicBezTo>
                  <a:cubicBezTo>
                    <a:pt x="6" y="20"/>
                    <a:pt x="6" y="20"/>
                    <a:pt x="6" y="20"/>
                  </a:cubicBezTo>
                  <a:cubicBezTo>
                    <a:pt x="1" y="17"/>
                    <a:pt x="0" y="11"/>
                    <a:pt x="2" y="7"/>
                  </a:cubicBezTo>
                  <a:cubicBezTo>
                    <a:pt x="5" y="2"/>
                    <a:pt x="11" y="0"/>
                    <a:pt x="15" y="3"/>
                  </a:cubicBezTo>
                  <a:cubicBezTo>
                    <a:pt x="42" y="18"/>
                    <a:pt x="42" y="18"/>
                    <a:pt x="42" y="18"/>
                  </a:cubicBezTo>
                  <a:cubicBezTo>
                    <a:pt x="46" y="21"/>
                    <a:pt x="48" y="27"/>
                    <a:pt x="45" y="31"/>
                  </a:cubicBezTo>
                  <a:cubicBezTo>
                    <a:pt x="44" y="34"/>
                    <a:pt x="40" y="36"/>
                    <a:pt x="37" y="3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856"/>
            <p:cNvSpPr>
              <a:spLocks/>
            </p:cNvSpPr>
            <p:nvPr/>
          </p:nvSpPr>
          <p:spPr bwMode="auto">
            <a:xfrm>
              <a:off x="6380163" y="6236493"/>
              <a:ext cx="87313" cy="33338"/>
            </a:xfrm>
            <a:custGeom>
              <a:avLst/>
              <a:gdLst>
                <a:gd name="T0" fmla="*/ 40 w 50"/>
                <a:gd name="T1" fmla="*/ 19 h 19"/>
                <a:gd name="T2" fmla="*/ 10 w 50"/>
                <a:gd name="T3" fmla="*/ 19 h 19"/>
                <a:gd name="T4" fmla="*/ 0 w 50"/>
                <a:gd name="T5" fmla="*/ 9 h 19"/>
                <a:gd name="T6" fmla="*/ 10 w 50"/>
                <a:gd name="T7" fmla="*/ 0 h 19"/>
                <a:gd name="T8" fmla="*/ 40 w 50"/>
                <a:gd name="T9" fmla="*/ 0 h 19"/>
                <a:gd name="T10" fmla="*/ 50 w 50"/>
                <a:gd name="T11" fmla="*/ 9 h 19"/>
                <a:gd name="T12" fmla="*/ 40 w 50"/>
                <a:gd name="T13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0" h="19">
                  <a:moveTo>
                    <a:pt x="40" y="19"/>
                  </a:moveTo>
                  <a:cubicBezTo>
                    <a:pt x="10" y="19"/>
                    <a:pt x="10" y="19"/>
                    <a:pt x="10" y="19"/>
                  </a:cubicBezTo>
                  <a:cubicBezTo>
                    <a:pt x="5" y="19"/>
                    <a:pt x="0" y="14"/>
                    <a:pt x="0" y="9"/>
                  </a:cubicBezTo>
                  <a:cubicBezTo>
                    <a:pt x="0" y="4"/>
                    <a:pt x="5" y="0"/>
                    <a:pt x="10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46" y="0"/>
                    <a:pt x="50" y="4"/>
                    <a:pt x="50" y="9"/>
                  </a:cubicBezTo>
                  <a:cubicBezTo>
                    <a:pt x="50" y="14"/>
                    <a:pt x="46" y="19"/>
                    <a:pt x="40" y="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857"/>
            <p:cNvSpPr>
              <a:spLocks/>
            </p:cNvSpPr>
            <p:nvPr/>
          </p:nvSpPr>
          <p:spPr bwMode="auto">
            <a:xfrm>
              <a:off x="6354763" y="6096793"/>
              <a:ext cx="84138" cy="60325"/>
            </a:xfrm>
            <a:custGeom>
              <a:avLst/>
              <a:gdLst>
                <a:gd name="T0" fmla="*/ 10 w 48"/>
                <a:gd name="T1" fmla="*/ 35 h 35"/>
                <a:gd name="T2" fmla="*/ 2 w 48"/>
                <a:gd name="T3" fmla="*/ 31 h 35"/>
                <a:gd name="T4" fmla="*/ 6 w 48"/>
                <a:gd name="T5" fmla="*/ 18 h 35"/>
                <a:gd name="T6" fmla="*/ 32 w 48"/>
                <a:gd name="T7" fmla="*/ 2 h 35"/>
                <a:gd name="T8" fmla="*/ 45 w 48"/>
                <a:gd name="T9" fmla="*/ 6 h 35"/>
                <a:gd name="T10" fmla="*/ 42 w 48"/>
                <a:gd name="T11" fmla="*/ 19 h 35"/>
                <a:gd name="T12" fmla="*/ 15 w 48"/>
                <a:gd name="T13" fmla="*/ 34 h 35"/>
                <a:gd name="T14" fmla="*/ 10 w 48"/>
                <a:gd name="T15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8" h="35">
                  <a:moveTo>
                    <a:pt x="10" y="35"/>
                  </a:moveTo>
                  <a:cubicBezTo>
                    <a:pt x="7" y="35"/>
                    <a:pt x="4" y="34"/>
                    <a:pt x="2" y="31"/>
                  </a:cubicBezTo>
                  <a:cubicBezTo>
                    <a:pt x="0" y="26"/>
                    <a:pt x="1" y="20"/>
                    <a:pt x="6" y="18"/>
                  </a:cubicBezTo>
                  <a:cubicBezTo>
                    <a:pt x="32" y="2"/>
                    <a:pt x="32" y="2"/>
                    <a:pt x="32" y="2"/>
                  </a:cubicBezTo>
                  <a:cubicBezTo>
                    <a:pt x="37" y="0"/>
                    <a:pt x="43" y="1"/>
                    <a:pt x="45" y="6"/>
                  </a:cubicBezTo>
                  <a:cubicBezTo>
                    <a:pt x="48" y="10"/>
                    <a:pt x="46" y="16"/>
                    <a:pt x="42" y="19"/>
                  </a:cubicBezTo>
                  <a:cubicBezTo>
                    <a:pt x="15" y="34"/>
                    <a:pt x="15" y="34"/>
                    <a:pt x="15" y="34"/>
                  </a:cubicBezTo>
                  <a:cubicBezTo>
                    <a:pt x="14" y="35"/>
                    <a:pt x="12" y="35"/>
                    <a:pt x="10" y="3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858"/>
            <p:cNvSpPr>
              <a:spLocks/>
            </p:cNvSpPr>
            <p:nvPr/>
          </p:nvSpPr>
          <p:spPr bwMode="auto">
            <a:xfrm>
              <a:off x="6275388" y="5993606"/>
              <a:ext cx="65088" cy="80963"/>
            </a:xfrm>
            <a:custGeom>
              <a:avLst/>
              <a:gdLst>
                <a:gd name="T0" fmla="*/ 11 w 37"/>
                <a:gd name="T1" fmla="*/ 47 h 47"/>
                <a:gd name="T2" fmla="*/ 7 w 37"/>
                <a:gd name="T3" fmla="*/ 45 h 47"/>
                <a:gd name="T4" fmla="*/ 3 w 37"/>
                <a:gd name="T5" fmla="*/ 32 h 47"/>
                <a:gd name="T6" fmla="*/ 18 w 37"/>
                <a:gd name="T7" fmla="*/ 6 h 47"/>
                <a:gd name="T8" fmla="*/ 31 w 37"/>
                <a:gd name="T9" fmla="*/ 2 h 47"/>
                <a:gd name="T10" fmla="*/ 35 w 37"/>
                <a:gd name="T11" fmla="*/ 15 h 47"/>
                <a:gd name="T12" fmla="*/ 19 w 37"/>
                <a:gd name="T13" fmla="*/ 42 h 47"/>
                <a:gd name="T14" fmla="*/ 11 w 37"/>
                <a:gd name="T15" fmla="*/ 4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7" h="47">
                  <a:moveTo>
                    <a:pt x="11" y="47"/>
                  </a:moveTo>
                  <a:cubicBezTo>
                    <a:pt x="10" y="47"/>
                    <a:pt x="8" y="46"/>
                    <a:pt x="7" y="45"/>
                  </a:cubicBezTo>
                  <a:cubicBezTo>
                    <a:pt x="2" y="43"/>
                    <a:pt x="0" y="37"/>
                    <a:pt x="3" y="32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21" y="1"/>
                    <a:pt x="27" y="0"/>
                    <a:pt x="31" y="2"/>
                  </a:cubicBezTo>
                  <a:cubicBezTo>
                    <a:pt x="36" y="5"/>
                    <a:pt x="37" y="11"/>
                    <a:pt x="35" y="15"/>
                  </a:cubicBezTo>
                  <a:cubicBezTo>
                    <a:pt x="19" y="42"/>
                    <a:pt x="19" y="42"/>
                    <a:pt x="19" y="42"/>
                  </a:cubicBezTo>
                  <a:cubicBezTo>
                    <a:pt x="18" y="45"/>
                    <a:pt x="15" y="47"/>
                    <a:pt x="11" y="4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859"/>
            <p:cNvSpPr>
              <a:spLocks noEditPoints="1"/>
            </p:cNvSpPr>
            <p:nvPr/>
          </p:nvSpPr>
          <p:spPr bwMode="auto">
            <a:xfrm>
              <a:off x="6021388" y="6090443"/>
              <a:ext cx="309563" cy="374650"/>
            </a:xfrm>
            <a:custGeom>
              <a:avLst/>
              <a:gdLst>
                <a:gd name="T0" fmla="*/ 89 w 177"/>
                <a:gd name="T1" fmla="*/ 0 h 214"/>
                <a:gd name="T2" fmla="*/ 1 w 177"/>
                <a:gd name="T3" fmla="*/ 97 h 214"/>
                <a:gd name="T4" fmla="*/ 41 w 177"/>
                <a:gd name="T5" fmla="*/ 214 h 214"/>
                <a:gd name="T6" fmla="*/ 95 w 177"/>
                <a:gd name="T7" fmla="*/ 214 h 214"/>
                <a:gd name="T8" fmla="*/ 142 w 177"/>
                <a:gd name="T9" fmla="*/ 175 h 214"/>
                <a:gd name="T10" fmla="*/ 177 w 177"/>
                <a:gd name="T11" fmla="*/ 89 h 214"/>
                <a:gd name="T12" fmla="*/ 78 w 177"/>
                <a:gd name="T13" fmla="*/ 157 h 214"/>
                <a:gd name="T14" fmla="*/ 61 w 177"/>
                <a:gd name="T15" fmla="*/ 121 h 214"/>
                <a:gd name="T16" fmla="*/ 72 w 177"/>
                <a:gd name="T17" fmla="*/ 115 h 214"/>
                <a:gd name="T18" fmla="*/ 97 w 177"/>
                <a:gd name="T19" fmla="*/ 115 h 214"/>
                <a:gd name="T20" fmla="*/ 107 w 177"/>
                <a:gd name="T21" fmla="*/ 122 h 214"/>
                <a:gd name="T22" fmla="*/ 111 w 177"/>
                <a:gd name="T23" fmla="*/ 122 h 214"/>
                <a:gd name="T24" fmla="*/ 94 w 177"/>
                <a:gd name="T25" fmla="*/ 157 h 214"/>
                <a:gd name="T26" fmla="*/ 78 w 177"/>
                <a:gd name="T27" fmla="*/ 199 h 214"/>
                <a:gd name="T28" fmla="*/ 74 w 177"/>
                <a:gd name="T29" fmla="*/ 95 h 214"/>
                <a:gd name="T30" fmla="*/ 76 w 177"/>
                <a:gd name="T31" fmla="*/ 98 h 214"/>
                <a:gd name="T32" fmla="*/ 73 w 177"/>
                <a:gd name="T33" fmla="*/ 96 h 214"/>
                <a:gd name="T34" fmla="*/ 100 w 177"/>
                <a:gd name="T35" fmla="*/ 93 h 214"/>
                <a:gd name="T36" fmla="*/ 101 w 177"/>
                <a:gd name="T37" fmla="*/ 93 h 214"/>
                <a:gd name="T38" fmla="*/ 99 w 177"/>
                <a:gd name="T39" fmla="*/ 94 h 214"/>
                <a:gd name="T40" fmla="*/ 160 w 177"/>
                <a:gd name="T41" fmla="*/ 103 h 214"/>
                <a:gd name="T42" fmla="*/ 130 w 177"/>
                <a:gd name="T43" fmla="*/ 166 h 214"/>
                <a:gd name="T44" fmla="*/ 105 w 177"/>
                <a:gd name="T45" fmla="*/ 199 h 214"/>
                <a:gd name="T46" fmla="*/ 125 w 177"/>
                <a:gd name="T47" fmla="*/ 119 h 214"/>
                <a:gd name="T48" fmla="*/ 115 w 177"/>
                <a:gd name="T49" fmla="*/ 114 h 214"/>
                <a:gd name="T50" fmla="*/ 102 w 177"/>
                <a:gd name="T51" fmla="*/ 114 h 214"/>
                <a:gd name="T52" fmla="*/ 100 w 177"/>
                <a:gd name="T53" fmla="*/ 110 h 214"/>
                <a:gd name="T54" fmla="*/ 100 w 177"/>
                <a:gd name="T55" fmla="*/ 87 h 214"/>
                <a:gd name="T56" fmla="*/ 94 w 177"/>
                <a:gd name="T57" fmla="*/ 110 h 214"/>
                <a:gd name="T58" fmla="*/ 76 w 177"/>
                <a:gd name="T59" fmla="*/ 111 h 214"/>
                <a:gd name="T60" fmla="*/ 76 w 177"/>
                <a:gd name="T61" fmla="*/ 90 h 214"/>
                <a:gd name="T62" fmla="*/ 68 w 177"/>
                <a:gd name="T63" fmla="*/ 108 h 214"/>
                <a:gd name="T64" fmla="*/ 62 w 177"/>
                <a:gd name="T65" fmla="*/ 115 h 214"/>
                <a:gd name="T66" fmla="*/ 57 w 177"/>
                <a:gd name="T67" fmla="*/ 114 h 214"/>
                <a:gd name="T68" fmla="*/ 50 w 177"/>
                <a:gd name="T69" fmla="*/ 112 h 214"/>
                <a:gd name="T70" fmla="*/ 50 w 177"/>
                <a:gd name="T71" fmla="*/ 112 h 214"/>
                <a:gd name="T72" fmla="*/ 50 w 177"/>
                <a:gd name="T73" fmla="*/ 112 h 214"/>
                <a:gd name="T74" fmla="*/ 68 w 177"/>
                <a:gd name="T75" fmla="*/ 158 h 214"/>
                <a:gd name="T76" fmla="*/ 58 w 177"/>
                <a:gd name="T77" fmla="*/ 199 h 214"/>
                <a:gd name="T78" fmla="*/ 17 w 177"/>
                <a:gd name="T79" fmla="*/ 103 h 214"/>
                <a:gd name="T80" fmla="*/ 16 w 177"/>
                <a:gd name="T81" fmla="*/ 92 h 214"/>
                <a:gd name="T82" fmla="*/ 89 w 177"/>
                <a:gd name="T83" fmla="*/ 16 h 214"/>
                <a:gd name="T84" fmla="*/ 162 w 177"/>
                <a:gd name="T85" fmla="*/ 92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77" h="214">
                  <a:moveTo>
                    <a:pt x="177" y="89"/>
                  </a:moveTo>
                  <a:cubicBezTo>
                    <a:pt x="177" y="40"/>
                    <a:pt x="138" y="0"/>
                    <a:pt x="89" y="0"/>
                  </a:cubicBezTo>
                  <a:cubicBezTo>
                    <a:pt x="40" y="0"/>
                    <a:pt x="0" y="40"/>
                    <a:pt x="0" y="89"/>
                  </a:cubicBezTo>
                  <a:cubicBezTo>
                    <a:pt x="0" y="92"/>
                    <a:pt x="1" y="94"/>
                    <a:pt x="1" y="97"/>
                  </a:cubicBezTo>
                  <a:cubicBezTo>
                    <a:pt x="0" y="98"/>
                    <a:pt x="3" y="132"/>
                    <a:pt x="36" y="175"/>
                  </a:cubicBezTo>
                  <a:cubicBezTo>
                    <a:pt x="46" y="188"/>
                    <a:pt x="41" y="214"/>
                    <a:pt x="41" y="214"/>
                  </a:cubicBezTo>
                  <a:cubicBezTo>
                    <a:pt x="55" y="214"/>
                    <a:pt x="69" y="214"/>
                    <a:pt x="82" y="214"/>
                  </a:cubicBezTo>
                  <a:cubicBezTo>
                    <a:pt x="87" y="214"/>
                    <a:pt x="91" y="214"/>
                    <a:pt x="95" y="214"/>
                  </a:cubicBezTo>
                  <a:cubicBezTo>
                    <a:pt x="109" y="214"/>
                    <a:pt x="122" y="214"/>
                    <a:pt x="136" y="214"/>
                  </a:cubicBezTo>
                  <a:cubicBezTo>
                    <a:pt x="136" y="214"/>
                    <a:pt x="132" y="188"/>
                    <a:pt x="142" y="175"/>
                  </a:cubicBezTo>
                  <a:cubicBezTo>
                    <a:pt x="175" y="132"/>
                    <a:pt x="177" y="98"/>
                    <a:pt x="176" y="97"/>
                  </a:cubicBezTo>
                  <a:cubicBezTo>
                    <a:pt x="177" y="94"/>
                    <a:pt x="177" y="92"/>
                    <a:pt x="177" y="89"/>
                  </a:cubicBezTo>
                  <a:close/>
                  <a:moveTo>
                    <a:pt x="78" y="199"/>
                  </a:moveTo>
                  <a:cubicBezTo>
                    <a:pt x="78" y="157"/>
                    <a:pt x="78" y="157"/>
                    <a:pt x="78" y="157"/>
                  </a:cubicBezTo>
                  <a:cubicBezTo>
                    <a:pt x="78" y="156"/>
                    <a:pt x="78" y="155"/>
                    <a:pt x="78" y="154"/>
                  </a:cubicBezTo>
                  <a:cubicBezTo>
                    <a:pt x="61" y="121"/>
                    <a:pt x="61" y="121"/>
                    <a:pt x="61" y="121"/>
                  </a:cubicBezTo>
                  <a:cubicBezTo>
                    <a:pt x="62" y="121"/>
                    <a:pt x="63" y="121"/>
                    <a:pt x="64" y="120"/>
                  </a:cubicBezTo>
                  <a:cubicBezTo>
                    <a:pt x="67" y="119"/>
                    <a:pt x="70" y="118"/>
                    <a:pt x="72" y="115"/>
                  </a:cubicBezTo>
                  <a:cubicBezTo>
                    <a:pt x="75" y="119"/>
                    <a:pt x="78" y="121"/>
                    <a:pt x="82" y="121"/>
                  </a:cubicBezTo>
                  <a:cubicBezTo>
                    <a:pt x="87" y="122"/>
                    <a:pt x="92" y="120"/>
                    <a:pt x="97" y="115"/>
                  </a:cubicBezTo>
                  <a:cubicBezTo>
                    <a:pt x="97" y="116"/>
                    <a:pt x="97" y="116"/>
                    <a:pt x="98" y="117"/>
                  </a:cubicBezTo>
                  <a:cubicBezTo>
                    <a:pt x="100" y="120"/>
                    <a:pt x="104" y="122"/>
                    <a:pt x="107" y="122"/>
                  </a:cubicBezTo>
                  <a:cubicBezTo>
                    <a:pt x="107" y="122"/>
                    <a:pt x="108" y="122"/>
                    <a:pt x="108" y="122"/>
                  </a:cubicBezTo>
                  <a:cubicBezTo>
                    <a:pt x="109" y="122"/>
                    <a:pt x="110" y="122"/>
                    <a:pt x="111" y="122"/>
                  </a:cubicBezTo>
                  <a:cubicBezTo>
                    <a:pt x="95" y="154"/>
                    <a:pt x="95" y="154"/>
                    <a:pt x="95" y="154"/>
                  </a:cubicBezTo>
                  <a:cubicBezTo>
                    <a:pt x="94" y="155"/>
                    <a:pt x="94" y="156"/>
                    <a:pt x="94" y="157"/>
                  </a:cubicBezTo>
                  <a:cubicBezTo>
                    <a:pt x="94" y="199"/>
                    <a:pt x="94" y="199"/>
                    <a:pt x="94" y="199"/>
                  </a:cubicBezTo>
                  <a:lnTo>
                    <a:pt x="78" y="199"/>
                  </a:lnTo>
                  <a:close/>
                  <a:moveTo>
                    <a:pt x="73" y="96"/>
                  </a:moveTo>
                  <a:cubicBezTo>
                    <a:pt x="73" y="95"/>
                    <a:pt x="73" y="95"/>
                    <a:pt x="74" y="95"/>
                  </a:cubicBezTo>
                  <a:cubicBezTo>
                    <a:pt x="74" y="95"/>
                    <a:pt x="74" y="95"/>
                    <a:pt x="74" y="95"/>
                  </a:cubicBezTo>
                  <a:cubicBezTo>
                    <a:pt x="76" y="96"/>
                    <a:pt x="76" y="97"/>
                    <a:pt x="76" y="98"/>
                  </a:cubicBezTo>
                  <a:cubicBezTo>
                    <a:pt x="76" y="100"/>
                    <a:pt x="75" y="103"/>
                    <a:pt x="73" y="106"/>
                  </a:cubicBezTo>
                  <a:cubicBezTo>
                    <a:pt x="72" y="101"/>
                    <a:pt x="72" y="97"/>
                    <a:pt x="73" y="96"/>
                  </a:cubicBezTo>
                  <a:close/>
                  <a:moveTo>
                    <a:pt x="99" y="94"/>
                  </a:moveTo>
                  <a:cubicBezTo>
                    <a:pt x="99" y="93"/>
                    <a:pt x="100" y="93"/>
                    <a:pt x="100" y="93"/>
                  </a:cubicBezTo>
                  <a:cubicBezTo>
                    <a:pt x="100" y="93"/>
                    <a:pt x="100" y="93"/>
                    <a:pt x="100" y="93"/>
                  </a:cubicBezTo>
                  <a:cubicBezTo>
                    <a:pt x="101" y="93"/>
                    <a:pt x="101" y="93"/>
                    <a:pt x="101" y="93"/>
                  </a:cubicBezTo>
                  <a:cubicBezTo>
                    <a:pt x="102" y="94"/>
                    <a:pt x="101" y="99"/>
                    <a:pt x="98" y="104"/>
                  </a:cubicBezTo>
                  <a:cubicBezTo>
                    <a:pt x="97" y="100"/>
                    <a:pt x="98" y="96"/>
                    <a:pt x="99" y="94"/>
                  </a:cubicBezTo>
                  <a:close/>
                  <a:moveTo>
                    <a:pt x="162" y="92"/>
                  </a:moveTo>
                  <a:cubicBezTo>
                    <a:pt x="160" y="103"/>
                    <a:pt x="160" y="103"/>
                    <a:pt x="160" y="103"/>
                  </a:cubicBezTo>
                  <a:cubicBezTo>
                    <a:pt x="161" y="103"/>
                    <a:pt x="161" y="103"/>
                    <a:pt x="161" y="103"/>
                  </a:cubicBezTo>
                  <a:cubicBezTo>
                    <a:pt x="159" y="112"/>
                    <a:pt x="153" y="136"/>
                    <a:pt x="130" y="166"/>
                  </a:cubicBezTo>
                  <a:cubicBezTo>
                    <a:pt x="123" y="175"/>
                    <a:pt x="120" y="188"/>
                    <a:pt x="120" y="199"/>
                  </a:cubicBezTo>
                  <a:cubicBezTo>
                    <a:pt x="105" y="199"/>
                    <a:pt x="105" y="199"/>
                    <a:pt x="105" y="199"/>
                  </a:cubicBezTo>
                  <a:cubicBezTo>
                    <a:pt x="105" y="158"/>
                    <a:pt x="105" y="158"/>
                    <a:pt x="105" y="158"/>
                  </a:cubicBezTo>
                  <a:cubicBezTo>
                    <a:pt x="125" y="119"/>
                    <a:pt x="125" y="119"/>
                    <a:pt x="125" y="119"/>
                  </a:cubicBezTo>
                  <a:cubicBezTo>
                    <a:pt x="126" y="116"/>
                    <a:pt x="125" y="113"/>
                    <a:pt x="122" y="112"/>
                  </a:cubicBezTo>
                  <a:cubicBezTo>
                    <a:pt x="120" y="110"/>
                    <a:pt x="117" y="111"/>
                    <a:pt x="115" y="114"/>
                  </a:cubicBezTo>
                  <a:cubicBezTo>
                    <a:pt x="113" y="115"/>
                    <a:pt x="111" y="116"/>
                    <a:pt x="107" y="117"/>
                  </a:cubicBezTo>
                  <a:cubicBezTo>
                    <a:pt x="105" y="117"/>
                    <a:pt x="103" y="115"/>
                    <a:pt x="102" y="114"/>
                  </a:cubicBezTo>
                  <a:cubicBezTo>
                    <a:pt x="102" y="113"/>
                    <a:pt x="101" y="112"/>
                    <a:pt x="100" y="111"/>
                  </a:cubicBezTo>
                  <a:cubicBezTo>
                    <a:pt x="100" y="111"/>
                    <a:pt x="100" y="111"/>
                    <a:pt x="100" y="110"/>
                  </a:cubicBezTo>
                  <a:cubicBezTo>
                    <a:pt x="105" y="104"/>
                    <a:pt x="108" y="95"/>
                    <a:pt x="106" y="90"/>
                  </a:cubicBezTo>
                  <a:cubicBezTo>
                    <a:pt x="105" y="88"/>
                    <a:pt x="102" y="87"/>
                    <a:pt x="100" y="87"/>
                  </a:cubicBezTo>
                  <a:cubicBezTo>
                    <a:pt x="97" y="87"/>
                    <a:pt x="95" y="89"/>
                    <a:pt x="94" y="92"/>
                  </a:cubicBezTo>
                  <a:cubicBezTo>
                    <a:pt x="92" y="96"/>
                    <a:pt x="92" y="103"/>
                    <a:pt x="94" y="110"/>
                  </a:cubicBezTo>
                  <a:cubicBezTo>
                    <a:pt x="91" y="113"/>
                    <a:pt x="87" y="117"/>
                    <a:pt x="83" y="116"/>
                  </a:cubicBezTo>
                  <a:cubicBezTo>
                    <a:pt x="80" y="116"/>
                    <a:pt x="78" y="114"/>
                    <a:pt x="76" y="111"/>
                  </a:cubicBezTo>
                  <a:cubicBezTo>
                    <a:pt x="79" y="107"/>
                    <a:pt x="82" y="102"/>
                    <a:pt x="82" y="98"/>
                  </a:cubicBezTo>
                  <a:cubicBezTo>
                    <a:pt x="82" y="94"/>
                    <a:pt x="79" y="91"/>
                    <a:pt x="76" y="90"/>
                  </a:cubicBezTo>
                  <a:cubicBezTo>
                    <a:pt x="73" y="89"/>
                    <a:pt x="71" y="90"/>
                    <a:pt x="69" y="92"/>
                  </a:cubicBezTo>
                  <a:cubicBezTo>
                    <a:pt x="66" y="95"/>
                    <a:pt x="66" y="102"/>
                    <a:pt x="68" y="108"/>
                  </a:cubicBezTo>
                  <a:cubicBezTo>
                    <a:pt x="68" y="109"/>
                    <a:pt x="69" y="110"/>
                    <a:pt x="69" y="111"/>
                  </a:cubicBezTo>
                  <a:cubicBezTo>
                    <a:pt x="67" y="113"/>
                    <a:pt x="65" y="114"/>
                    <a:pt x="62" y="115"/>
                  </a:cubicBezTo>
                  <a:cubicBezTo>
                    <a:pt x="61" y="116"/>
                    <a:pt x="59" y="116"/>
                    <a:pt x="58" y="115"/>
                  </a:cubicBezTo>
                  <a:cubicBezTo>
                    <a:pt x="57" y="114"/>
                    <a:pt x="57" y="114"/>
                    <a:pt x="57" y="114"/>
                  </a:cubicBezTo>
                  <a:cubicBezTo>
                    <a:pt x="56" y="112"/>
                    <a:pt x="54" y="111"/>
                    <a:pt x="51" y="111"/>
                  </a:cubicBezTo>
                  <a:cubicBezTo>
                    <a:pt x="51" y="111"/>
                    <a:pt x="51" y="112"/>
                    <a:pt x="50" y="112"/>
                  </a:cubicBezTo>
                  <a:cubicBezTo>
                    <a:pt x="50" y="112"/>
                    <a:pt x="50" y="112"/>
                    <a:pt x="50" y="112"/>
                  </a:cubicBezTo>
                  <a:cubicBezTo>
                    <a:pt x="50" y="112"/>
                    <a:pt x="50" y="112"/>
                    <a:pt x="50" y="112"/>
                  </a:cubicBezTo>
                  <a:cubicBezTo>
                    <a:pt x="50" y="112"/>
                    <a:pt x="50" y="112"/>
                    <a:pt x="50" y="112"/>
                  </a:cubicBezTo>
                  <a:cubicBezTo>
                    <a:pt x="50" y="112"/>
                    <a:pt x="50" y="112"/>
                    <a:pt x="50" y="112"/>
                  </a:cubicBezTo>
                  <a:cubicBezTo>
                    <a:pt x="47" y="114"/>
                    <a:pt x="47" y="117"/>
                    <a:pt x="48" y="119"/>
                  </a:cubicBezTo>
                  <a:cubicBezTo>
                    <a:pt x="68" y="158"/>
                    <a:pt x="68" y="158"/>
                    <a:pt x="68" y="158"/>
                  </a:cubicBezTo>
                  <a:cubicBezTo>
                    <a:pt x="68" y="199"/>
                    <a:pt x="68" y="199"/>
                    <a:pt x="68" y="199"/>
                  </a:cubicBezTo>
                  <a:cubicBezTo>
                    <a:pt x="58" y="199"/>
                    <a:pt x="58" y="199"/>
                    <a:pt x="58" y="199"/>
                  </a:cubicBezTo>
                  <a:cubicBezTo>
                    <a:pt x="57" y="188"/>
                    <a:pt x="55" y="175"/>
                    <a:pt x="48" y="166"/>
                  </a:cubicBezTo>
                  <a:cubicBezTo>
                    <a:pt x="25" y="136"/>
                    <a:pt x="19" y="112"/>
                    <a:pt x="17" y="103"/>
                  </a:cubicBezTo>
                  <a:cubicBezTo>
                    <a:pt x="17" y="103"/>
                    <a:pt x="17" y="103"/>
                    <a:pt x="17" y="103"/>
                  </a:cubicBezTo>
                  <a:cubicBezTo>
                    <a:pt x="16" y="92"/>
                    <a:pt x="16" y="92"/>
                    <a:pt x="16" y="92"/>
                  </a:cubicBezTo>
                  <a:cubicBezTo>
                    <a:pt x="16" y="91"/>
                    <a:pt x="16" y="90"/>
                    <a:pt x="16" y="89"/>
                  </a:cubicBezTo>
                  <a:cubicBezTo>
                    <a:pt x="16" y="48"/>
                    <a:pt x="48" y="16"/>
                    <a:pt x="89" y="16"/>
                  </a:cubicBezTo>
                  <a:cubicBezTo>
                    <a:pt x="129" y="16"/>
                    <a:pt x="162" y="48"/>
                    <a:pt x="162" y="89"/>
                  </a:cubicBezTo>
                  <a:cubicBezTo>
                    <a:pt x="162" y="90"/>
                    <a:pt x="162" y="91"/>
                    <a:pt x="162" y="9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860"/>
            <p:cNvSpPr>
              <a:spLocks/>
            </p:cNvSpPr>
            <p:nvPr/>
          </p:nvSpPr>
          <p:spPr bwMode="auto">
            <a:xfrm>
              <a:off x="6096000" y="6479381"/>
              <a:ext cx="161925" cy="90488"/>
            </a:xfrm>
            <a:custGeom>
              <a:avLst/>
              <a:gdLst>
                <a:gd name="T0" fmla="*/ 0 w 93"/>
                <a:gd name="T1" fmla="*/ 7 h 52"/>
                <a:gd name="T2" fmla="*/ 4 w 93"/>
                <a:gd name="T3" fmla="*/ 7 h 52"/>
                <a:gd name="T4" fmla="*/ 4 w 93"/>
                <a:gd name="T5" fmla="*/ 14 h 52"/>
                <a:gd name="T6" fmla="*/ 0 w 93"/>
                <a:gd name="T7" fmla="*/ 14 h 52"/>
                <a:gd name="T8" fmla="*/ 0 w 93"/>
                <a:gd name="T9" fmla="*/ 21 h 52"/>
                <a:gd name="T10" fmla="*/ 4 w 93"/>
                <a:gd name="T11" fmla="*/ 21 h 52"/>
                <a:gd name="T12" fmla="*/ 4 w 93"/>
                <a:gd name="T13" fmla="*/ 28 h 52"/>
                <a:gd name="T14" fmla="*/ 0 w 93"/>
                <a:gd name="T15" fmla="*/ 28 h 52"/>
                <a:gd name="T16" fmla="*/ 20 w 93"/>
                <a:gd name="T17" fmla="*/ 45 h 52"/>
                <a:gd name="T18" fmla="*/ 32 w 93"/>
                <a:gd name="T19" fmla="*/ 52 h 52"/>
                <a:gd name="T20" fmla="*/ 61 w 93"/>
                <a:gd name="T21" fmla="*/ 52 h 52"/>
                <a:gd name="T22" fmla="*/ 73 w 93"/>
                <a:gd name="T23" fmla="*/ 45 h 52"/>
                <a:gd name="T24" fmla="*/ 93 w 93"/>
                <a:gd name="T25" fmla="*/ 28 h 52"/>
                <a:gd name="T26" fmla="*/ 90 w 93"/>
                <a:gd name="T27" fmla="*/ 28 h 52"/>
                <a:gd name="T28" fmla="*/ 90 w 93"/>
                <a:gd name="T29" fmla="*/ 21 h 52"/>
                <a:gd name="T30" fmla="*/ 93 w 93"/>
                <a:gd name="T31" fmla="*/ 21 h 52"/>
                <a:gd name="T32" fmla="*/ 93 w 93"/>
                <a:gd name="T33" fmla="*/ 14 h 52"/>
                <a:gd name="T34" fmla="*/ 90 w 93"/>
                <a:gd name="T35" fmla="*/ 14 h 52"/>
                <a:gd name="T36" fmla="*/ 90 w 93"/>
                <a:gd name="T37" fmla="*/ 7 h 52"/>
                <a:gd name="T38" fmla="*/ 93 w 93"/>
                <a:gd name="T39" fmla="*/ 7 h 52"/>
                <a:gd name="T40" fmla="*/ 93 w 93"/>
                <a:gd name="T41" fmla="*/ 0 h 52"/>
                <a:gd name="T42" fmla="*/ 0 w 93"/>
                <a:gd name="T43" fmla="*/ 0 h 52"/>
                <a:gd name="T44" fmla="*/ 0 w 93"/>
                <a:gd name="T45" fmla="*/ 7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93" h="52">
                  <a:moveTo>
                    <a:pt x="0" y="7"/>
                  </a:moveTo>
                  <a:cubicBezTo>
                    <a:pt x="4" y="7"/>
                    <a:pt x="4" y="7"/>
                    <a:pt x="4" y="7"/>
                  </a:cubicBezTo>
                  <a:cubicBezTo>
                    <a:pt x="4" y="14"/>
                    <a:pt x="4" y="14"/>
                    <a:pt x="4" y="14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4" y="21"/>
                    <a:pt x="4" y="21"/>
                    <a:pt x="4" y="21"/>
                  </a:cubicBezTo>
                  <a:cubicBezTo>
                    <a:pt x="4" y="28"/>
                    <a:pt x="4" y="28"/>
                    <a:pt x="4" y="28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1" y="37"/>
                    <a:pt x="9" y="44"/>
                    <a:pt x="20" y="45"/>
                  </a:cubicBezTo>
                  <a:cubicBezTo>
                    <a:pt x="22" y="49"/>
                    <a:pt x="27" y="52"/>
                    <a:pt x="32" y="52"/>
                  </a:cubicBezTo>
                  <a:cubicBezTo>
                    <a:pt x="61" y="52"/>
                    <a:pt x="61" y="52"/>
                    <a:pt x="61" y="52"/>
                  </a:cubicBezTo>
                  <a:cubicBezTo>
                    <a:pt x="67" y="52"/>
                    <a:pt x="71" y="49"/>
                    <a:pt x="73" y="45"/>
                  </a:cubicBezTo>
                  <a:cubicBezTo>
                    <a:pt x="84" y="44"/>
                    <a:pt x="92" y="37"/>
                    <a:pt x="93" y="28"/>
                  </a:cubicBezTo>
                  <a:cubicBezTo>
                    <a:pt x="90" y="28"/>
                    <a:pt x="90" y="28"/>
                    <a:pt x="90" y="28"/>
                  </a:cubicBezTo>
                  <a:cubicBezTo>
                    <a:pt x="90" y="21"/>
                    <a:pt x="90" y="21"/>
                    <a:pt x="90" y="21"/>
                  </a:cubicBezTo>
                  <a:cubicBezTo>
                    <a:pt x="93" y="21"/>
                    <a:pt x="93" y="21"/>
                    <a:pt x="93" y="21"/>
                  </a:cubicBezTo>
                  <a:cubicBezTo>
                    <a:pt x="93" y="14"/>
                    <a:pt x="93" y="14"/>
                    <a:pt x="93" y="14"/>
                  </a:cubicBezTo>
                  <a:cubicBezTo>
                    <a:pt x="90" y="14"/>
                    <a:pt x="90" y="14"/>
                    <a:pt x="90" y="14"/>
                  </a:cubicBezTo>
                  <a:cubicBezTo>
                    <a:pt x="90" y="7"/>
                    <a:pt x="90" y="7"/>
                    <a:pt x="90" y="7"/>
                  </a:cubicBezTo>
                  <a:cubicBezTo>
                    <a:pt x="93" y="7"/>
                    <a:pt x="93" y="7"/>
                    <a:pt x="93" y="7"/>
                  </a:cubicBezTo>
                  <a:cubicBezTo>
                    <a:pt x="93" y="0"/>
                    <a:pt x="93" y="0"/>
                    <a:pt x="93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8" name="组合 47"/>
          <p:cNvGrpSpPr/>
          <p:nvPr/>
        </p:nvGrpSpPr>
        <p:grpSpPr>
          <a:xfrm>
            <a:off x="925563" y="3906637"/>
            <a:ext cx="394680" cy="420703"/>
            <a:chOff x="5889625" y="5953918"/>
            <a:chExt cx="577851" cy="615951"/>
          </a:xfrm>
          <a:solidFill>
            <a:schemeClr val="bg1"/>
          </a:solidFill>
        </p:grpSpPr>
        <p:sp>
          <p:nvSpPr>
            <p:cNvPr id="49" name="Freeform 850"/>
            <p:cNvSpPr>
              <a:spLocks/>
            </p:cNvSpPr>
            <p:nvPr/>
          </p:nvSpPr>
          <p:spPr bwMode="auto">
            <a:xfrm>
              <a:off x="6170613" y="5953918"/>
              <a:ext cx="33338" cy="85725"/>
            </a:xfrm>
            <a:custGeom>
              <a:avLst/>
              <a:gdLst>
                <a:gd name="T0" fmla="*/ 9 w 19"/>
                <a:gd name="T1" fmla="*/ 49 h 49"/>
                <a:gd name="T2" fmla="*/ 0 w 19"/>
                <a:gd name="T3" fmla="*/ 40 h 49"/>
                <a:gd name="T4" fmla="*/ 0 w 19"/>
                <a:gd name="T5" fmla="*/ 9 h 49"/>
                <a:gd name="T6" fmla="*/ 9 w 19"/>
                <a:gd name="T7" fmla="*/ 0 h 49"/>
                <a:gd name="T8" fmla="*/ 19 w 19"/>
                <a:gd name="T9" fmla="*/ 9 h 49"/>
                <a:gd name="T10" fmla="*/ 19 w 19"/>
                <a:gd name="T11" fmla="*/ 40 h 49"/>
                <a:gd name="T12" fmla="*/ 9 w 19"/>
                <a:gd name="T13" fmla="*/ 49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" h="49">
                  <a:moveTo>
                    <a:pt x="9" y="49"/>
                  </a:moveTo>
                  <a:cubicBezTo>
                    <a:pt x="4" y="49"/>
                    <a:pt x="0" y="45"/>
                    <a:pt x="0" y="40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4"/>
                    <a:pt x="4" y="0"/>
                    <a:pt x="9" y="0"/>
                  </a:cubicBezTo>
                  <a:cubicBezTo>
                    <a:pt x="14" y="0"/>
                    <a:pt x="19" y="4"/>
                    <a:pt x="19" y="9"/>
                  </a:cubicBezTo>
                  <a:cubicBezTo>
                    <a:pt x="19" y="40"/>
                    <a:pt x="19" y="40"/>
                    <a:pt x="19" y="40"/>
                  </a:cubicBezTo>
                  <a:cubicBezTo>
                    <a:pt x="19" y="45"/>
                    <a:pt x="14" y="49"/>
                    <a:pt x="9" y="4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851"/>
            <p:cNvSpPr>
              <a:spLocks/>
            </p:cNvSpPr>
            <p:nvPr/>
          </p:nvSpPr>
          <p:spPr bwMode="auto">
            <a:xfrm>
              <a:off x="6030913" y="5984081"/>
              <a:ext cx="65088" cy="82550"/>
            </a:xfrm>
            <a:custGeom>
              <a:avLst/>
              <a:gdLst>
                <a:gd name="T0" fmla="*/ 26 w 37"/>
                <a:gd name="T1" fmla="*/ 47 h 47"/>
                <a:gd name="T2" fmla="*/ 18 w 37"/>
                <a:gd name="T3" fmla="*/ 42 h 47"/>
                <a:gd name="T4" fmla="*/ 2 w 37"/>
                <a:gd name="T5" fmla="*/ 15 h 47"/>
                <a:gd name="T6" fmla="*/ 6 w 37"/>
                <a:gd name="T7" fmla="*/ 3 h 47"/>
                <a:gd name="T8" fmla="*/ 19 w 37"/>
                <a:gd name="T9" fmla="*/ 6 h 47"/>
                <a:gd name="T10" fmla="*/ 34 w 37"/>
                <a:gd name="T11" fmla="*/ 32 h 47"/>
                <a:gd name="T12" fmla="*/ 30 w 37"/>
                <a:gd name="T13" fmla="*/ 45 h 47"/>
                <a:gd name="T14" fmla="*/ 26 w 37"/>
                <a:gd name="T15" fmla="*/ 4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7" h="47">
                  <a:moveTo>
                    <a:pt x="26" y="47"/>
                  </a:moveTo>
                  <a:cubicBezTo>
                    <a:pt x="22" y="47"/>
                    <a:pt x="19" y="45"/>
                    <a:pt x="18" y="42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0" y="11"/>
                    <a:pt x="1" y="5"/>
                    <a:pt x="6" y="3"/>
                  </a:cubicBezTo>
                  <a:cubicBezTo>
                    <a:pt x="10" y="0"/>
                    <a:pt x="16" y="1"/>
                    <a:pt x="19" y="6"/>
                  </a:cubicBezTo>
                  <a:cubicBezTo>
                    <a:pt x="34" y="32"/>
                    <a:pt x="34" y="32"/>
                    <a:pt x="34" y="32"/>
                  </a:cubicBezTo>
                  <a:cubicBezTo>
                    <a:pt x="37" y="37"/>
                    <a:pt x="35" y="43"/>
                    <a:pt x="30" y="45"/>
                  </a:cubicBezTo>
                  <a:cubicBezTo>
                    <a:pt x="29" y="46"/>
                    <a:pt x="27" y="47"/>
                    <a:pt x="26" y="4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852"/>
            <p:cNvSpPr>
              <a:spLocks/>
            </p:cNvSpPr>
            <p:nvPr/>
          </p:nvSpPr>
          <p:spPr bwMode="auto">
            <a:xfrm>
              <a:off x="5927725" y="6080918"/>
              <a:ext cx="84138" cy="61913"/>
            </a:xfrm>
            <a:custGeom>
              <a:avLst/>
              <a:gdLst>
                <a:gd name="T0" fmla="*/ 37 w 48"/>
                <a:gd name="T1" fmla="*/ 36 h 36"/>
                <a:gd name="T2" fmla="*/ 32 w 48"/>
                <a:gd name="T3" fmla="*/ 35 h 36"/>
                <a:gd name="T4" fmla="*/ 6 w 48"/>
                <a:gd name="T5" fmla="*/ 19 h 36"/>
                <a:gd name="T6" fmla="*/ 2 w 48"/>
                <a:gd name="T7" fmla="*/ 6 h 36"/>
                <a:gd name="T8" fmla="*/ 15 w 48"/>
                <a:gd name="T9" fmla="*/ 3 h 36"/>
                <a:gd name="T10" fmla="*/ 42 w 48"/>
                <a:gd name="T11" fmla="*/ 18 h 36"/>
                <a:gd name="T12" fmla="*/ 45 w 48"/>
                <a:gd name="T13" fmla="*/ 31 h 36"/>
                <a:gd name="T14" fmla="*/ 37 w 48"/>
                <a:gd name="T15" fmla="*/ 3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8" h="36">
                  <a:moveTo>
                    <a:pt x="37" y="36"/>
                  </a:moveTo>
                  <a:cubicBezTo>
                    <a:pt x="35" y="36"/>
                    <a:pt x="34" y="35"/>
                    <a:pt x="32" y="35"/>
                  </a:cubicBezTo>
                  <a:cubicBezTo>
                    <a:pt x="6" y="19"/>
                    <a:pt x="6" y="19"/>
                    <a:pt x="6" y="19"/>
                  </a:cubicBezTo>
                  <a:cubicBezTo>
                    <a:pt x="1" y="17"/>
                    <a:pt x="0" y="11"/>
                    <a:pt x="2" y="6"/>
                  </a:cubicBezTo>
                  <a:cubicBezTo>
                    <a:pt x="5" y="2"/>
                    <a:pt x="11" y="0"/>
                    <a:pt x="15" y="3"/>
                  </a:cubicBezTo>
                  <a:cubicBezTo>
                    <a:pt x="42" y="18"/>
                    <a:pt x="42" y="18"/>
                    <a:pt x="42" y="18"/>
                  </a:cubicBezTo>
                  <a:cubicBezTo>
                    <a:pt x="46" y="21"/>
                    <a:pt x="48" y="27"/>
                    <a:pt x="45" y="31"/>
                  </a:cubicBezTo>
                  <a:cubicBezTo>
                    <a:pt x="44" y="34"/>
                    <a:pt x="40" y="36"/>
                    <a:pt x="37" y="3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Freeform 853"/>
            <p:cNvSpPr>
              <a:spLocks/>
            </p:cNvSpPr>
            <p:nvPr/>
          </p:nvSpPr>
          <p:spPr bwMode="auto">
            <a:xfrm>
              <a:off x="5889625" y="6219031"/>
              <a:ext cx="85725" cy="33338"/>
            </a:xfrm>
            <a:custGeom>
              <a:avLst/>
              <a:gdLst>
                <a:gd name="T0" fmla="*/ 40 w 49"/>
                <a:gd name="T1" fmla="*/ 19 h 19"/>
                <a:gd name="T2" fmla="*/ 9 w 49"/>
                <a:gd name="T3" fmla="*/ 19 h 19"/>
                <a:gd name="T4" fmla="*/ 0 w 49"/>
                <a:gd name="T5" fmla="*/ 9 h 19"/>
                <a:gd name="T6" fmla="*/ 9 w 49"/>
                <a:gd name="T7" fmla="*/ 0 h 19"/>
                <a:gd name="T8" fmla="*/ 40 w 49"/>
                <a:gd name="T9" fmla="*/ 0 h 19"/>
                <a:gd name="T10" fmla="*/ 49 w 49"/>
                <a:gd name="T11" fmla="*/ 9 h 19"/>
                <a:gd name="T12" fmla="*/ 40 w 49"/>
                <a:gd name="T13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9" h="19">
                  <a:moveTo>
                    <a:pt x="40" y="19"/>
                  </a:moveTo>
                  <a:cubicBezTo>
                    <a:pt x="9" y="19"/>
                    <a:pt x="9" y="19"/>
                    <a:pt x="9" y="19"/>
                  </a:cubicBezTo>
                  <a:cubicBezTo>
                    <a:pt x="4" y="19"/>
                    <a:pt x="0" y="15"/>
                    <a:pt x="0" y="9"/>
                  </a:cubicBezTo>
                  <a:cubicBezTo>
                    <a:pt x="0" y="4"/>
                    <a:pt x="4" y="0"/>
                    <a:pt x="9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45" y="0"/>
                    <a:pt x="49" y="4"/>
                    <a:pt x="49" y="9"/>
                  </a:cubicBezTo>
                  <a:cubicBezTo>
                    <a:pt x="49" y="15"/>
                    <a:pt x="45" y="19"/>
                    <a:pt x="40" y="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Freeform 854"/>
            <p:cNvSpPr>
              <a:spLocks/>
            </p:cNvSpPr>
            <p:nvPr/>
          </p:nvSpPr>
          <p:spPr bwMode="auto">
            <a:xfrm>
              <a:off x="5918200" y="6326981"/>
              <a:ext cx="84138" cy="63500"/>
            </a:xfrm>
            <a:custGeom>
              <a:avLst/>
              <a:gdLst>
                <a:gd name="T0" fmla="*/ 11 w 48"/>
                <a:gd name="T1" fmla="*/ 36 h 36"/>
                <a:gd name="T2" fmla="*/ 2 w 48"/>
                <a:gd name="T3" fmla="*/ 31 h 36"/>
                <a:gd name="T4" fmla="*/ 6 w 48"/>
                <a:gd name="T5" fmla="*/ 18 h 36"/>
                <a:gd name="T6" fmla="*/ 32 w 48"/>
                <a:gd name="T7" fmla="*/ 3 h 36"/>
                <a:gd name="T8" fmla="*/ 45 w 48"/>
                <a:gd name="T9" fmla="*/ 6 h 36"/>
                <a:gd name="T10" fmla="*/ 42 w 48"/>
                <a:gd name="T11" fmla="*/ 19 h 36"/>
                <a:gd name="T12" fmla="*/ 15 w 48"/>
                <a:gd name="T13" fmla="*/ 34 h 36"/>
                <a:gd name="T14" fmla="*/ 11 w 48"/>
                <a:gd name="T15" fmla="*/ 3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8" h="36">
                  <a:moveTo>
                    <a:pt x="11" y="36"/>
                  </a:moveTo>
                  <a:cubicBezTo>
                    <a:pt x="7" y="36"/>
                    <a:pt x="4" y="34"/>
                    <a:pt x="2" y="31"/>
                  </a:cubicBezTo>
                  <a:cubicBezTo>
                    <a:pt x="0" y="26"/>
                    <a:pt x="1" y="21"/>
                    <a:pt x="6" y="18"/>
                  </a:cubicBezTo>
                  <a:cubicBezTo>
                    <a:pt x="32" y="3"/>
                    <a:pt x="32" y="3"/>
                    <a:pt x="32" y="3"/>
                  </a:cubicBezTo>
                  <a:cubicBezTo>
                    <a:pt x="37" y="0"/>
                    <a:pt x="43" y="2"/>
                    <a:pt x="45" y="6"/>
                  </a:cubicBezTo>
                  <a:cubicBezTo>
                    <a:pt x="48" y="11"/>
                    <a:pt x="46" y="16"/>
                    <a:pt x="42" y="19"/>
                  </a:cubicBezTo>
                  <a:cubicBezTo>
                    <a:pt x="15" y="34"/>
                    <a:pt x="15" y="34"/>
                    <a:pt x="15" y="34"/>
                  </a:cubicBezTo>
                  <a:cubicBezTo>
                    <a:pt x="14" y="35"/>
                    <a:pt x="12" y="36"/>
                    <a:pt x="11" y="3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Freeform 855"/>
            <p:cNvSpPr>
              <a:spLocks/>
            </p:cNvSpPr>
            <p:nvPr/>
          </p:nvSpPr>
          <p:spPr bwMode="auto">
            <a:xfrm>
              <a:off x="6345238" y="6341268"/>
              <a:ext cx="84138" cy="61913"/>
            </a:xfrm>
            <a:custGeom>
              <a:avLst/>
              <a:gdLst>
                <a:gd name="T0" fmla="*/ 37 w 48"/>
                <a:gd name="T1" fmla="*/ 36 h 36"/>
                <a:gd name="T2" fmla="*/ 32 w 48"/>
                <a:gd name="T3" fmla="*/ 35 h 36"/>
                <a:gd name="T4" fmla="*/ 6 w 48"/>
                <a:gd name="T5" fmla="*/ 20 h 36"/>
                <a:gd name="T6" fmla="*/ 2 w 48"/>
                <a:gd name="T7" fmla="*/ 7 h 36"/>
                <a:gd name="T8" fmla="*/ 15 w 48"/>
                <a:gd name="T9" fmla="*/ 3 h 36"/>
                <a:gd name="T10" fmla="*/ 42 w 48"/>
                <a:gd name="T11" fmla="*/ 18 h 36"/>
                <a:gd name="T12" fmla="*/ 45 w 48"/>
                <a:gd name="T13" fmla="*/ 31 h 36"/>
                <a:gd name="T14" fmla="*/ 37 w 48"/>
                <a:gd name="T15" fmla="*/ 3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8" h="36">
                  <a:moveTo>
                    <a:pt x="37" y="36"/>
                  </a:moveTo>
                  <a:cubicBezTo>
                    <a:pt x="35" y="36"/>
                    <a:pt x="34" y="36"/>
                    <a:pt x="32" y="35"/>
                  </a:cubicBezTo>
                  <a:cubicBezTo>
                    <a:pt x="6" y="20"/>
                    <a:pt x="6" y="20"/>
                    <a:pt x="6" y="20"/>
                  </a:cubicBezTo>
                  <a:cubicBezTo>
                    <a:pt x="1" y="17"/>
                    <a:pt x="0" y="11"/>
                    <a:pt x="2" y="7"/>
                  </a:cubicBezTo>
                  <a:cubicBezTo>
                    <a:pt x="5" y="2"/>
                    <a:pt x="11" y="0"/>
                    <a:pt x="15" y="3"/>
                  </a:cubicBezTo>
                  <a:cubicBezTo>
                    <a:pt x="42" y="18"/>
                    <a:pt x="42" y="18"/>
                    <a:pt x="42" y="18"/>
                  </a:cubicBezTo>
                  <a:cubicBezTo>
                    <a:pt x="46" y="21"/>
                    <a:pt x="48" y="27"/>
                    <a:pt x="45" y="31"/>
                  </a:cubicBezTo>
                  <a:cubicBezTo>
                    <a:pt x="44" y="34"/>
                    <a:pt x="40" y="36"/>
                    <a:pt x="37" y="3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Freeform 856"/>
            <p:cNvSpPr>
              <a:spLocks/>
            </p:cNvSpPr>
            <p:nvPr/>
          </p:nvSpPr>
          <p:spPr bwMode="auto">
            <a:xfrm>
              <a:off x="6380163" y="6236493"/>
              <a:ext cx="87313" cy="33338"/>
            </a:xfrm>
            <a:custGeom>
              <a:avLst/>
              <a:gdLst>
                <a:gd name="T0" fmla="*/ 40 w 50"/>
                <a:gd name="T1" fmla="*/ 19 h 19"/>
                <a:gd name="T2" fmla="*/ 10 w 50"/>
                <a:gd name="T3" fmla="*/ 19 h 19"/>
                <a:gd name="T4" fmla="*/ 0 w 50"/>
                <a:gd name="T5" fmla="*/ 9 h 19"/>
                <a:gd name="T6" fmla="*/ 10 w 50"/>
                <a:gd name="T7" fmla="*/ 0 h 19"/>
                <a:gd name="T8" fmla="*/ 40 w 50"/>
                <a:gd name="T9" fmla="*/ 0 h 19"/>
                <a:gd name="T10" fmla="*/ 50 w 50"/>
                <a:gd name="T11" fmla="*/ 9 h 19"/>
                <a:gd name="T12" fmla="*/ 40 w 50"/>
                <a:gd name="T13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0" h="19">
                  <a:moveTo>
                    <a:pt x="40" y="19"/>
                  </a:moveTo>
                  <a:cubicBezTo>
                    <a:pt x="10" y="19"/>
                    <a:pt x="10" y="19"/>
                    <a:pt x="10" y="19"/>
                  </a:cubicBezTo>
                  <a:cubicBezTo>
                    <a:pt x="5" y="19"/>
                    <a:pt x="0" y="14"/>
                    <a:pt x="0" y="9"/>
                  </a:cubicBezTo>
                  <a:cubicBezTo>
                    <a:pt x="0" y="4"/>
                    <a:pt x="5" y="0"/>
                    <a:pt x="10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46" y="0"/>
                    <a:pt x="50" y="4"/>
                    <a:pt x="50" y="9"/>
                  </a:cubicBezTo>
                  <a:cubicBezTo>
                    <a:pt x="50" y="14"/>
                    <a:pt x="46" y="19"/>
                    <a:pt x="40" y="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Freeform 857"/>
            <p:cNvSpPr>
              <a:spLocks/>
            </p:cNvSpPr>
            <p:nvPr/>
          </p:nvSpPr>
          <p:spPr bwMode="auto">
            <a:xfrm>
              <a:off x="6354763" y="6096793"/>
              <a:ext cx="84138" cy="60325"/>
            </a:xfrm>
            <a:custGeom>
              <a:avLst/>
              <a:gdLst>
                <a:gd name="T0" fmla="*/ 10 w 48"/>
                <a:gd name="T1" fmla="*/ 35 h 35"/>
                <a:gd name="T2" fmla="*/ 2 w 48"/>
                <a:gd name="T3" fmla="*/ 31 h 35"/>
                <a:gd name="T4" fmla="*/ 6 w 48"/>
                <a:gd name="T5" fmla="*/ 18 h 35"/>
                <a:gd name="T6" fmla="*/ 32 w 48"/>
                <a:gd name="T7" fmla="*/ 2 h 35"/>
                <a:gd name="T8" fmla="*/ 45 w 48"/>
                <a:gd name="T9" fmla="*/ 6 h 35"/>
                <a:gd name="T10" fmla="*/ 42 w 48"/>
                <a:gd name="T11" fmla="*/ 19 h 35"/>
                <a:gd name="T12" fmla="*/ 15 w 48"/>
                <a:gd name="T13" fmla="*/ 34 h 35"/>
                <a:gd name="T14" fmla="*/ 10 w 48"/>
                <a:gd name="T15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8" h="35">
                  <a:moveTo>
                    <a:pt x="10" y="35"/>
                  </a:moveTo>
                  <a:cubicBezTo>
                    <a:pt x="7" y="35"/>
                    <a:pt x="4" y="34"/>
                    <a:pt x="2" y="31"/>
                  </a:cubicBezTo>
                  <a:cubicBezTo>
                    <a:pt x="0" y="26"/>
                    <a:pt x="1" y="20"/>
                    <a:pt x="6" y="18"/>
                  </a:cubicBezTo>
                  <a:cubicBezTo>
                    <a:pt x="32" y="2"/>
                    <a:pt x="32" y="2"/>
                    <a:pt x="32" y="2"/>
                  </a:cubicBezTo>
                  <a:cubicBezTo>
                    <a:pt x="37" y="0"/>
                    <a:pt x="43" y="1"/>
                    <a:pt x="45" y="6"/>
                  </a:cubicBezTo>
                  <a:cubicBezTo>
                    <a:pt x="48" y="10"/>
                    <a:pt x="46" y="16"/>
                    <a:pt x="42" y="19"/>
                  </a:cubicBezTo>
                  <a:cubicBezTo>
                    <a:pt x="15" y="34"/>
                    <a:pt x="15" y="34"/>
                    <a:pt x="15" y="34"/>
                  </a:cubicBezTo>
                  <a:cubicBezTo>
                    <a:pt x="14" y="35"/>
                    <a:pt x="12" y="35"/>
                    <a:pt x="10" y="3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Freeform 858"/>
            <p:cNvSpPr>
              <a:spLocks/>
            </p:cNvSpPr>
            <p:nvPr/>
          </p:nvSpPr>
          <p:spPr bwMode="auto">
            <a:xfrm>
              <a:off x="6275388" y="5993606"/>
              <a:ext cx="65088" cy="80963"/>
            </a:xfrm>
            <a:custGeom>
              <a:avLst/>
              <a:gdLst>
                <a:gd name="T0" fmla="*/ 11 w 37"/>
                <a:gd name="T1" fmla="*/ 47 h 47"/>
                <a:gd name="T2" fmla="*/ 7 w 37"/>
                <a:gd name="T3" fmla="*/ 45 h 47"/>
                <a:gd name="T4" fmla="*/ 3 w 37"/>
                <a:gd name="T5" fmla="*/ 32 h 47"/>
                <a:gd name="T6" fmla="*/ 18 w 37"/>
                <a:gd name="T7" fmla="*/ 6 h 47"/>
                <a:gd name="T8" fmla="*/ 31 w 37"/>
                <a:gd name="T9" fmla="*/ 2 h 47"/>
                <a:gd name="T10" fmla="*/ 35 w 37"/>
                <a:gd name="T11" fmla="*/ 15 h 47"/>
                <a:gd name="T12" fmla="*/ 19 w 37"/>
                <a:gd name="T13" fmla="*/ 42 h 47"/>
                <a:gd name="T14" fmla="*/ 11 w 37"/>
                <a:gd name="T15" fmla="*/ 4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7" h="47">
                  <a:moveTo>
                    <a:pt x="11" y="47"/>
                  </a:moveTo>
                  <a:cubicBezTo>
                    <a:pt x="10" y="47"/>
                    <a:pt x="8" y="46"/>
                    <a:pt x="7" y="45"/>
                  </a:cubicBezTo>
                  <a:cubicBezTo>
                    <a:pt x="2" y="43"/>
                    <a:pt x="0" y="37"/>
                    <a:pt x="3" y="32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21" y="1"/>
                    <a:pt x="27" y="0"/>
                    <a:pt x="31" y="2"/>
                  </a:cubicBezTo>
                  <a:cubicBezTo>
                    <a:pt x="36" y="5"/>
                    <a:pt x="37" y="11"/>
                    <a:pt x="35" y="15"/>
                  </a:cubicBezTo>
                  <a:cubicBezTo>
                    <a:pt x="19" y="42"/>
                    <a:pt x="19" y="42"/>
                    <a:pt x="19" y="42"/>
                  </a:cubicBezTo>
                  <a:cubicBezTo>
                    <a:pt x="18" y="45"/>
                    <a:pt x="15" y="47"/>
                    <a:pt x="11" y="4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Freeform 859"/>
            <p:cNvSpPr>
              <a:spLocks noEditPoints="1"/>
            </p:cNvSpPr>
            <p:nvPr/>
          </p:nvSpPr>
          <p:spPr bwMode="auto">
            <a:xfrm>
              <a:off x="6021388" y="6090443"/>
              <a:ext cx="309563" cy="374650"/>
            </a:xfrm>
            <a:custGeom>
              <a:avLst/>
              <a:gdLst>
                <a:gd name="T0" fmla="*/ 89 w 177"/>
                <a:gd name="T1" fmla="*/ 0 h 214"/>
                <a:gd name="T2" fmla="*/ 1 w 177"/>
                <a:gd name="T3" fmla="*/ 97 h 214"/>
                <a:gd name="T4" fmla="*/ 41 w 177"/>
                <a:gd name="T5" fmla="*/ 214 h 214"/>
                <a:gd name="T6" fmla="*/ 95 w 177"/>
                <a:gd name="T7" fmla="*/ 214 h 214"/>
                <a:gd name="T8" fmla="*/ 142 w 177"/>
                <a:gd name="T9" fmla="*/ 175 h 214"/>
                <a:gd name="T10" fmla="*/ 177 w 177"/>
                <a:gd name="T11" fmla="*/ 89 h 214"/>
                <a:gd name="T12" fmla="*/ 78 w 177"/>
                <a:gd name="T13" fmla="*/ 157 h 214"/>
                <a:gd name="T14" fmla="*/ 61 w 177"/>
                <a:gd name="T15" fmla="*/ 121 h 214"/>
                <a:gd name="T16" fmla="*/ 72 w 177"/>
                <a:gd name="T17" fmla="*/ 115 h 214"/>
                <a:gd name="T18" fmla="*/ 97 w 177"/>
                <a:gd name="T19" fmla="*/ 115 h 214"/>
                <a:gd name="T20" fmla="*/ 107 w 177"/>
                <a:gd name="T21" fmla="*/ 122 h 214"/>
                <a:gd name="T22" fmla="*/ 111 w 177"/>
                <a:gd name="T23" fmla="*/ 122 h 214"/>
                <a:gd name="T24" fmla="*/ 94 w 177"/>
                <a:gd name="T25" fmla="*/ 157 h 214"/>
                <a:gd name="T26" fmla="*/ 78 w 177"/>
                <a:gd name="T27" fmla="*/ 199 h 214"/>
                <a:gd name="T28" fmla="*/ 74 w 177"/>
                <a:gd name="T29" fmla="*/ 95 h 214"/>
                <a:gd name="T30" fmla="*/ 76 w 177"/>
                <a:gd name="T31" fmla="*/ 98 h 214"/>
                <a:gd name="T32" fmla="*/ 73 w 177"/>
                <a:gd name="T33" fmla="*/ 96 h 214"/>
                <a:gd name="T34" fmla="*/ 100 w 177"/>
                <a:gd name="T35" fmla="*/ 93 h 214"/>
                <a:gd name="T36" fmla="*/ 101 w 177"/>
                <a:gd name="T37" fmla="*/ 93 h 214"/>
                <a:gd name="T38" fmla="*/ 99 w 177"/>
                <a:gd name="T39" fmla="*/ 94 h 214"/>
                <a:gd name="T40" fmla="*/ 160 w 177"/>
                <a:gd name="T41" fmla="*/ 103 h 214"/>
                <a:gd name="T42" fmla="*/ 130 w 177"/>
                <a:gd name="T43" fmla="*/ 166 h 214"/>
                <a:gd name="T44" fmla="*/ 105 w 177"/>
                <a:gd name="T45" fmla="*/ 199 h 214"/>
                <a:gd name="T46" fmla="*/ 125 w 177"/>
                <a:gd name="T47" fmla="*/ 119 h 214"/>
                <a:gd name="T48" fmla="*/ 115 w 177"/>
                <a:gd name="T49" fmla="*/ 114 h 214"/>
                <a:gd name="T50" fmla="*/ 102 w 177"/>
                <a:gd name="T51" fmla="*/ 114 h 214"/>
                <a:gd name="T52" fmla="*/ 100 w 177"/>
                <a:gd name="T53" fmla="*/ 110 h 214"/>
                <a:gd name="T54" fmla="*/ 100 w 177"/>
                <a:gd name="T55" fmla="*/ 87 h 214"/>
                <a:gd name="T56" fmla="*/ 94 w 177"/>
                <a:gd name="T57" fmla="*/ 110 h 214"/>
                <a:gd name="T58" fmla="*/ 76 w 177"/>
                <a:gd name="T59" fmla="*/ 111 h 214"/>
                <a:gd name="T60" fmla="*/ 76 w 177"/>
                <a:gd name="T61" fmla="*/ 90 h 214"/>
                <a:gd name="T62" fmla="*/ 68 w 177"/>
                <a:gd name="T63" fmla="*/ 108 h 214"/>
                <a:gd name="T64" fmla="*/ 62 w 177"/>
                <a:gd name="T65" fmla="*/ 115 h 214"/>
                <a:gd name="T66" fmla="*/ 57 w 177"/>
                <a:gd name="T67" fmla="*/ 114 h 214"/>
                <a:gd name="T68" fmla="*/ 50 w 177"/>
                <a:gd name="T69" fmla="*/ 112 h 214"/>
                <a:gd name="T70" fmla="*/ 50 w 177"/>
                <a:gd name="T71" fmla="*/ 112 h 214"/>
                <a:gd name="T72" fmla="*/ 50 w 177"/>
                <a:gd name="T73" fmla="*/ 112 h 214"/>
                <a:gd name="T74" fmla="*/ 68 w 177"/>
                <a:gd name="T75" fmla="*/ 158 h 214"/>
                <a:gd name="T76" fmla="*/ 58 w 177"/>
                <a:gd name="T77" fmla="*/ 199 h 214"/>
                <a:gd name="T78" fmla="*/ 17 w 177"/>
                <a:gd name="T79" fmla="*/ 103 h 214"/>
                <a:gd name="T80" fmla="*/ 16 w 177"/>
                <a:gd name="T81" fmla="*/ 92 h 214"/>
                <a:gd name="T82" fmla="*/ 89 w 177"/>
                <a:gd name="T83" fmla="*/ 16 h 214"/>
                <a:gd name="T84" fmla="*/ 162 w 177"/>
                <a:gd name="T85" fmla="*/ 92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77" h="214">
                  <a:moveTo>
                    <a:pt x="177" y="89"/>
                  </a:moveTo>
                  <a:cubicBezTo>
                    <a:pt x="177" y="40"/>
                    <a:pt x="138" y="0"/>
                    <a:pt x="89" y="0"/>
                  </a:cubicBezTo>
                  <a:cubicBezTo>
                    <a:pt x="40" y="0"/>
                    <a:pt x="0" y="40"/>
                    <a:pt x="0" y="89"/>
                  </a:cubicBezTo>
                  <a:cubicBezTo>
                    <a:pt x="0" y="92"/>
                    <a:pt x="1" y="94"/>
                    <a:pt x="1" y="97"/>
                  </a:cubicBezTo>
                  <a:cubicBezTo>
                    <a:pt x="0" y="98"/>
                    <a:pt x="3" y="132"/>
                    <a:pt x="36" y="175"/>
                  </a:cubicBezTo>
                  <a:cubicBezTo>
                    <a:pt x="46" y="188"/>
                    <a:pt x="41" y="214"/>
                    <a:pt x="41" y="214"/>
                  </a:cubicBezTo>
                  <a:cubicBezTo>
                    <a:pt x="55" y="214"/>
                    <a:pt x="69" y="214"/>
                    <a:pt x="82" y="214"/>
                  </a:cubicBezTo>
                  <a:cubicBezTo>
                    <a:pt x="87" y="214"/>
                    <a:pt x="91" y="214"/>
                    <a:pt x="95" y="214"/>
                  </a:cubicBezTo>
                  <a:cubicBezTo>
                    <a:pt x="109" y="214"/>
                    <a:pt x="122" y="214"/>
                    <a:pt x="136" y="214"/>
                  </a:cubicBezTo>
                  <a:cubicBezTo>
                    <a:pt x="136" y="214"/>
                    <a:pt x="132" y="188"/>
                    <a:pt x="142" y="175"/>
                  </a:cubicBezTo>
                  <a:cubicBezTo>
                    <a:pt x="175" y="132"/>
                    <a:pt x="177" y="98"/>
                    <a:pt x="176" y="97"/>
                  </a:cubicBezTo>
                  <a:cubicBezTo>
                    <a:pt x="177" y="94"/>
                    <a:pt x="177" y="92"/>
                    <a:pt x="177" y="89"/>
                  </a:cubicBezTo>
                  <a:close/>
                  <a:moveTo>
                    <a:pt x="78" y="199"/>
                  </a:moveTo>
                  <a:cubicBezTo>
                    <a:pt x="78" y="157"/>
                    <a:pt x="78" y="157"/>
                    <a:pt x="78" y="157"/>
                  </a:cubicBezTo>
                  <a:cubicBezTo>
                    <a:pt x="78" y="156"/>
                    <a:pt x="78" y="155"/>
                    <a:pt x="78" y="154"/>
                  </a:cubicBezTo>
                  <a:cubicBezTo>
                    <a:pt x="61" y="121"/>
                    <a:pt x="61" y="121"/>
                    <a:pt x="61" y="121"/>
                  </a:cubicBezTo>
                  <a:cubicBezTo>
                    <a:pt x="62" y="121"/>
                    <a:pt x="63" y="121"/>
                    <a:pt x="64" y="120"/>
                  </a:cubicBezTo>
                  <a:cubicBezTo>
                    <a:pt x="67" y="119"/>
                    <a:pt x="70" y="118"/>
                    <a:pt x="72" y="115"/>
                  </a:cubicBezTo>
                  <a:cubicBezTo>
                    <a:pt x="75" y="119"/>
                    <a:pt x="78" y="121"/>
                    <a:pt x="82" y="121"/>
                  </a:cubicBezTo>
                  <a:cubicBezTo>
                    <a:pt x="87" y="122"/>
                    <a:pt x="92" y="120"/>
                    <a:pt x="97" y="115"/>
                  </a:cubicBezTo>
                  <a:cubicBezTo>
                    <a:pt x="97" y="116"/>
                    <a:pt x="97" y="116"/>
                    <a:pt x="98" y="117"/>
                  </a:cubicBezTo>
                  <a:cubicBezTo>
                    <a:pt x="100" y="120"/>
                    <a:pt x="104" y="122"/>
                    <a:pt x="107" y="122"/>
                  </a:cubicBezTo>
                  <a:cubicBezTo>
                    <a:pt x="107" y="122"/>
                    <a:pt x="108" y="122"/>
                    <a:pt x="108" y="122"/>
                  </a:cubicBezTo>
                  <a:cubicBezTo>
                    <a:pt x="109" y="122"/>
                    <a:pt x="110" y="122"/>
                    <a:pt x="111" y="122"/>
                  </a:cubicBezTo>
                  <a:cubicBezTo>
                    <a:pt x="95" y="154"/>
                    <a:pt x="95" y="154"/>
                    <a:pt x="95" y="154"/>
                  </a:cubicBezTo>
                  <a:cubicBezTo>
                    <a:pt x="94" y="155"/>
                    <a:pt x="94" y="156"/>
                    <a:pt x="94" y="157"/>
                  </a:cubicBezTo>
                  <a:cubicBezTo>
                    <a:pt x="94" y="199"/>
                    <a:pt x="94" y="199"/>
                    <a:pt x="94" y="199"/>
                  </a:cubicBezTo>
                  <a:lnTo>
                    <a:pt x="78" y="199"/>
                  </a:lnTo>
                  <a:close/>
                  <a:moveTo>
                    <a:pt x="73" y="96"/>
                  </a:moveTo>
                  <a:cubicBezTo>
                    <a:pt x="73" y="95"/>
                    <a:pt x="73" y="95"/>
                    <a:pt x="74" y="95"/>
                  </a:cubicBezTo>
                  <a:cubicBezTo>
                    <a:pt x="74" y="95"/>
                    <a:pt x="74" y="95"/>
                    <a:pt x="74" y="95"/>
                  </a:cubicBezTo>
                  <a:cubicBezTo>
                    <a:pt x="76" y="96"/>
                    <a:pt x="76" y="97"/>
                    <a:pt x="76" y="98"/>
                  </a:cubicBezTo>
                  <a:cubicBezTo>
                    <a:pt x="76" y="100"/>
                    <a:pt x="75" y="103"/>
                    <a:pt x="73" y="106"/>
                  </a:cubicBezTo>
                  <a:cubicBezTo>
                    <a:pt x="72" y="101"/>
                    <a:pt x="72" y="97"/>
                    <a:pt x="73" y="96"/>
                  </a:cubicBezTo>
                  <a:close/>
                  <a:moveTo>
                    <a:pt x="99" y="94"/>
                  </a:moveTo>
                  <a:cubicBezTo>
                    <a:pt x="99" y="93"/>
                    <a:pt x="100" y="93"/>
                    <a:pt x="100" y="93"/>
                  </a:cubicBezTo>
                  <a:cubicBezTo>
                    <a:pt x="100" y="93"/>
                    <a:pt x="100" y="93"/>
                    <a:pt x="100" y="93"/>
                  </a:cubicBezTo>
                  <a:cubicBezTo>
                    <a:pt x="101" y="93"/>
                    <a:pt x="101" y="93"/>
                    <a:pt x="101" y="93"/>
                  </a:cubicBezTo>
                  <a:cubicBezTo>
                    <a:pt x="102" y="94"/>
                    <a:pt x="101" y="99"/>
                    <a:pt x="98" y="104"/>
                  </a:cubicBezTo>
                  <a:cubicBezTo>
                    <a:pt x="97" y="100"/>
                    <a:pt x="98" y="96"/>
                    <a:pt x="99" y="94"/>
                  </a:cubicBezTo>
                  <a:close/>
                  <a:moveTo>
                    <a:pt x="162" y="92"/>
                  </a:moveTo>
                  <a:cubicBezTo>
                    <a:pt x="160" y="103"/>
                    <a:pt x="160" y="103"/>
                    <a:pt x="160" y="103"/>
                  </a:cubicBezTo>
                  <a:cubicBezTo>
                    <a:pt x="161" y="103"/>
                    <a:pt x="161" y="103"/>
                    <a:pt x="161" y="103"/>
                  </a:cubicBezTo>
                  <a:cubicBezTo>
                    <a:pt x="159" y="112"/>
                    <a:pt x="153" y="136"/>
                    <a:pt x="130" y="166"/>
                  </a:cubicBezTo>
                  <a:cubicBezTo>
                    <a:pt x="123" y="175"/>
                    <a:pt x="120" y="188"/>
                    <a:pt x="120" y="199"/>
                  </a:cubicBezTo>
                  <a:cubicBezTo>
                    <a:pt x="105" y="199"/>
                    <a:pt x="105" y="199"/>
                    <a:pt x="105" y="199"/>
                  </a:cubicBezTo>
                  <a:cubicBezTo>
                    <a:pt x="105" y="158"/>
                    <a:pt x="105" y="158"/>
                    <a:pt x="105" y="158"/>
                  </a:cubicBezTo>
                  <a:cubicBezTo>
                    <a:pt x="125" y="119"/>
                    <a:pt x="125" y="119"/>
                    <a:pt x="125" y="119"/>
                  </a:cubicBezTo>
                  <a:cubicBezTo>
                    <a:pt x="126" y="116"/>
                    <a:pt x="125" y="113"/>
                    <a:pt x="122" y="112"/>
                  </a:cubicBezTo>
                  <a:cubicBezTo>
                    <a:pt x="120" y="110"/>
                    <a:pt x="117" y="111"/>
                    <a:pt x="115" y="114"/>
                  </a:cubicBezTo>
                  <a:cubicBezTo>
                    <a:pt x="113" y="115"/>
                    <a:pt x="111" y="116"/>
                    <a:pt x="107" y="117"/>
                  </a:cubicBezTo>
                  <a:cubicBezTo>
                    <a:pt x="105" y="117"/>
                    <a:pt x="103" y="115"/>
                    <a:pt x="102" y="114"/>
                  </a:cubicBezTo>
                  <a:cubicBezTo>
                    <a:pt x="102" y="113"/>
                    <a:pt x="101" y="112"/>
                    <a:pt x="100" y="111"/>
                  </a:cubicBezTo>
                  <a:cubicBezTo>
                    <a:pt x="100" y="111"/>
                    <a:pt x="100" y="111"/>
                    <a:pt x="100" y="110"/>
                  </a:cubicBezTo>
                  <a:cubicBezTo>
                    <a:pt x="105" y="104"/>
                    <a:pt x="108" y="95"/>
                    <a:pt x="106" y="90"/>
                  </a:cubicBezTo>
                  <a:cubicBezTo>
                    <a:pt x="105" y="88"/>
                    <a:pt x="102" y="87"/>
                    <a:pt x="100" y="87"/>
                  </a:cubicBezTo>
                  <a:cubicBezTo>
                    <a:pt x="97" y="87"/>
                    <a:pt x="95" y="89"/>
                    <a:pt x="94" y="92"/>
                  </a:cubicBezTo>
                  <a:cubicBezTo>
                    <a:pt x="92" y="96"/>
                    <a:pt x="92" y="103"/>
                    <a:pt x="94" y="110"/>
                  </a:cubicBezTo>
                  <a:cubicBezTo>
                    <a:pt x="91" y="113"/>
                    <a:pt x="87" y="117"/>
                    <a:pt x="83" y="116"/>
                  </a:cubicBezTo>
                  <a:cubicBezTo>
                    <a:pt x="80" y="116"/>
                    <a:pt x="78" y="114"/>
                    <a:pt x="76" y="111"/>
                  </a:cubicBezTo>
                  <a:cubicBezTo>
                    <a:pt x="79" y="107"/>
                    <a:pt x="82" y="102"/>
                    <a:pt x="82" y="98"/>
                  </a:cubicBezTo>
                  <a:cubicBezTo>
                    <a:pt x="82" y="94"/>
                    <a:pt x="79" y="91"/>
                    <a:pt x="76" y="90"/>
                  </a:cubicBezTo>
                  <a:cubicBezTo>
                    <a:pt x="73" y="89"/>
                    <a:pt x="71" y="90"/>
                    <a:pt x="69" y="92"/>
                  </a:cubicBezTo>
                  <a:cubicBezTo>
                    <a:pt x="66" y="95"/>
                    <a:pt x="66" y="102"/>
                    <a:pt x="68" y="108"/>
                  </a:cubicBezTo>
                  <a:cubicBezTo>
                    <a:pt x="68" y="109"/>
                    <a:pt x="69" y="110"/>
                    <a:pt x="69" y="111"/>
                  </a:cubicBezTo>
                  <a:cubicBezTo>
                    <a:pt x="67" y="113"/>
                    <a:pt x="65" y="114"/>
                    <a:pt x="62" y="115"/>
                  </a:cubicBezTo>
                  <a:cubicBezTo>
                    <a:pt x="61" y="116"/>
                    <a:pt x="59" y="116"/>
                    <a:pt x="58" y="115"/>
                  </a:cubicBezTo>
                  <a:cubicBezTo>
                    <a:pt x="57" y="114"/>
                    <a:pt x="57" y="114"/>
                    <a:pt x="57" y="114"/>
                  </a:cubicBezTo>
                  <a:cubicBezTo>
                    <a:pt x="56" y="112"/>
                    <a:pt x="54" y="111"/>
                    <a:pt x="51" y="111"/>
                  </a:cubicBezTo>
                  <a:cubicBezTo>
                    <a:pt x="51" y="111"/>
                    <a:pt x="51" y="112"/>
                    <a:pt x="50" y="112"/>
                  </a:cubicBezTo>
                  <a:cubicBezTo>
                    <a:pt x="50" y="112"/>
                    <a:pt x="50" y="112"/>
                    <a:pt x="50" y="112"/>
                  </a:cubicBezTo>
                  <a:cubicBezTo>
                    <a:pt x="50" y="112"/>
                    <a:pt x="50" y="112"/>
                    <a:pt x="50" y="112"/>
                  </a:cubicBezTo>
                  <a:cubicBezTo>
                    <a:pt x="50" y="112"/>
                    <a:pt x="50" y="112"/>
                    <a:pt x="50" y="112"/>
                  </a:cubicBezTo>
                  <a:cubicBezTo>
                    <a:pt x="50" y="112"/>
                    <a:pt x="50" y="112"/>
                    <a:pt x="50" y="112"/>
                  </a:cubicBezTo>
                  <a:cubicBezTo>
                    <a:pt x="47" y="114"/>
                    <a:pt x="47" y="117"/>
                    <a:pt x="48" y="119"/>
                  </a:cubicBezTo>
                  <a:cubicBezTo>
                    <a:pt x="68" y="158"/>
                    <a:pt x="68" y="158"/>
                    <a:pt x="68" y="158"/>
                  </a:cubicBezTo>
                  <a:cubicBezTo>
                    <a:pt x="68" y="199"/>
                    <a:pt x="68" y="199"/>
                    <a:pt x="68" y="199"/>
                  </a:cubicBezTo>
                  <a:cubicBezTo>
                    <a:pt x="58" y="199"/>
                    <a:pt x="58" y="199"/>
                    <a:pt x="58" y="199"/>
                  </a:cubicBezTo>
                  <a:cubicBezTo>
                    <a:pt x="57" y="188"/>
                    <a:pt x="55" y="175"/>
                    <a:pt x="48" y="166"/>
                  </a:cubicBezTo>
                  <a:cubicBezTo>
                    <a:pt x="25" y="136"/>
                    <a:pt x="19" y="112"/>
                    <a:pt x="17" y="103"/>
                  </a:cubicBezTo>
                  <a:cubicBezTo>
                    <a:pt x="17" y="103"/>
                    <a:pt x="17" y="103"/>
                    <a:pt x="17" y="103"/>
                  </a:cubicBezTo>
                  <a:cubicBezTo>
                    <a:pt x="16" y="92"/>
                    <a:pt x="16" y="92"/>
                    <a:pt x="16" y="92"/>
                  </a:cubicBezTo>
                  <a:cubicBezTo>
                    <a:pt x="16" y="91"/>
                    <a:pt x="16" y="90"/>
                    <a:pt x="16" y="89"/>
                  </a:cubicBezTo>
                  <a:cubicBezTo>
                    <a:pt x="16" y="48"/>
                    <a:pt x="48" y="16"/>
                    <a:pt x="89" y="16"/>
                  </a:cubicBezTo>
                  <a:cubicBezTo>
                    <a:pt x="129" y="16"/>
                    <a:pt x="162" y="48"/>
                    <a:pt x="162" y="89"/>
                  </a:cubicBezTo>
                  <a:cubicBezTo>
                    <a:pt x="162" y="90"/>
                    <a:pt x="162" y="91"/>
                    <a:pt x="162" y="9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Freeform 860"/>
            <p:cNvSpPr>
              <a:spLocks/>
            </p:cNvSpPr>
            <p:nvPr/>
          </p:nvSpPr>
          <p:spPr bwMode="auto">
            <a:xfrm>
              <a:off x="6096000" y="6479381"/>
              <a:ext cx="161925" cy="90488"/>
            </a:xfrm>
            <a:custGeom>
              <a:avLst/>
              <a:gdLst>
                <a:gd name="T0" fmla="*/ 0 w 93"/>
                <a:gd name="T1" fmla="*/ 7 h 52"/>
                <a:gd name="T2" fmla="*/ 4 w 93"/>
                <a:gd name="T3" fmla="*/ 7 h 52"/>
                <a:gd name="T4" fmla="*/ 4 w 93"/>
                <a:gd name="T5" fmla="*/ 14 h 52"/>
                <a:gd name="T6" fmla="*/ 0 w 93"/>
                <a:gd name="T7" fmla="*/ 14 h 52"/>
                <a:gd name="T8" fmla="*/ 0 w 93"/>
                <a:gd name="T9" fmla="*/ 21 h 52"/>
                <a:gd name="T10" fmla="*/ 4 w 93"/>
                <a:gd name="T11" fmla="*/ 21 h 52"/>
                <a:gd name="T12" fmla="*/ 4 w 93"/>
                <a:gd name="T13" fmla="*/ 28 h 52"/>
                <a:gd name="T14" fmla="*/ 0 w 93"/>
                <a:gd name="T15" fmla="*/ 28 h 52"/>
                <a:gd name="T16" fmla="*/ 20 w 93"/>
                <a:gd name="T17" fmla="*/ 45 h 52"/>
                <a:gd name="T18" fmla="*/ 32 w 93"/>
                <a:gd name="T19" fmla="*/ 52 h 52"/>
                <a:gd name="T20" fmla="*/ 61 w 93"/>
                <a:gd name="T21" fmla="*/ 52 h 52"/>
                <a:gd name="T22" fmla="*/ 73 w 93"/>
                <a:gd name="T23" fmla="*/ 45 h 52"/>
                <a:gd name="T24" fmla="*/ 93 w 93"/>
                <a:gd name="T25" fmla="*/ 28 h 52"/>
                <a:gd name="T26" fmla="*/ 90 w 93"/>
                <a:gd name="T27" fmla="*/ 28 h 52"/>
                <a:gd name="T28" fmla="*/ 90 w 93"/>
                <a:gd name="T29" fmla="*/ 21 h 52"/>
                <a:gd name="T30" fmla="*/ 93 w 93"/>
                <a:gd name="T31" fmla="*/ 21 h 52"/>
                <a:gd name="T32" fmla="*/ 93 w 93"/>
                <a:gd name="T33" fmla="*/ 14 h 52"/>
                <a:gd name="T34" fmla="*/ 90 w 93"/>
                <a:gd name="T35" fmla="*/ 14 h 52"/>
                <a:gd name="T36" fmla="*/ 90 w 93"/>
                <a:gd name="T37" fmla="*/ 7 h 52"/>
                <a:gd name="T38" fmla="*/ 93 w 93"/>
                <a:gd name="T39" fmla="*/ 7 h 52"/>
                <a:gd name="T40" fmla="*/ 93 w 93"/>
                <a:gd name="T41" fmla="*/ 0 h 52"/>
                <a:gd name="T42" fmla="*/ 0 w 93"/>
                <a:gd name="T43" fmla="*/ 0 h 52"/>
                <a:gd name="T44" fmla="*/ 0 w 93"/>
                <a:gd name="T45" fmla="*/ 7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93" h="52">
                  <a:moveTo>
                    <a:pt x="0" y="7"/>
                  </a:moveTo>
                  <a:cubicBezTo>
                    <a:pt x="4" y="7"/>
                    <a:pt x="4" y="7"/>
                    <a:pt x="4" y="7"/>
                  </a:cubicBezTo>
                  <a:cubicBezTo>
                    <a:pt x="4" y="14"/>
                    <a:pt x="4" y="14"/>
                    <a:pt x="4" y="14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4" y="21"/>
                    <a:pt x="4" y="21"/>
                    <a:pt x="4" y="21"/>
                  </a:cubicBezTo>
                  <a:cubicBezTo>
                    <a:pt x="4" y="28"/>
                    <a:pt x="4" y="28"/>
                    <a:pt x="4" y="28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1" y="37"/>
                    <a:pt x="9" y="44"/>
                    <a:pt x="20" y="45"/>
                  </a:cubicBezTo>
                  <a:cubicBezTo>
                    <a:pt x="22" y="49"/>
                    <a:pt x="27" y="52"/>
                    <a:pt x="32" y="52"/>
                  </a:cubicBezTo>
                  <a:cubicBezTo>
                    <a:pt x="61" y="52"/>
                    <a:pt x="61" y="52"/>
                    <a:pt x="61" y="52"/>
                  </a:cubicBezTo>
                  <a:cubicBezTo>
                    <a:pt x="67" y="52"/>
                    <a:pt x="71" y="49"/>
                    <a:pt x="73" y="45"/>
                  </a:cubicBezTo>
                  <a:cubicBezTo>
                    <a:pt x="84" y="44"/>
                    <a:pt x="92" y="37"/>
                    <a:pt x="93" y="28"/>
                  </a:cubicBezTo>
                  <a:cubicBezTo>
                    <a:pt x="90" y="28"/>
                    <a:pt x="90" y="28"/>
                    <a:pt x="90" y="28"/>
                  </a:cubicBezTo>
                  <a:cubicBezTo>
                    <a:pt x="90" y="21"/>
                    <a:pt x="90" y="21"/>
                    <a:pt x="90" y="21"/>
                  </a:cubicBezTo>
                  <a:cubicBezTo>
                    <a:pt x="93" y="21"/>
                    <a:pt x="93" y="21"/>
                    <a:pt x="93" y="21"/>
                  </a:cubicBezTo>
                  <a:cubicBezTo>
                    <a:pt x="93" y="14"/>
                    <a:pt x="93" y="14"/>
                    <a:pt x="93" y="14"/>
                  </a:cubicBezTo>
                  <a:cubicBezTo>
                    <a:pt x="90" y="14"/>
                    <a:pt x="90" y="14"/>
                    <a:pt x="90" y="14"/>
                  </a:cubicBezTo>
                  <a:cubicBezTo>
                    <a:pt x="90" y="7"/>
                    <a:pt x="90" y="7"/>
                    <a:pt x="90" y="7"/>
                  </a:cubicBezTo>
                  <a:cubicBezTo>
                    <a:pt x="93" y="7"/>
                    <a:pt x="93" y="7"/>
                    <a:pt x="93" y="7"/>
                  </a:cubicBezTo>
                  <a:cubicBezTo>
                    <a:pt x="93" y="0"/>
                    <a:pt x="93" y="0"/>
                    <a:pt x="93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8731066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0"/>
    </mc:Choice>
    <mc:Fallback xmlns="">
      <p:transition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 tmFilter="0,0; .5, 1; 1, 1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 animBg="1"/>
      <p:bldP spid="8" grpId="0" animBg="1"/>
      <p:bldP spid="10" grpId="0" animBg="1"/>
      <p:bldP spid="11" grpId="0" animBg="1"/>
      <p:bldP spid="12" grpId="0" animBg="1"/>
      <p:bldP spid="14" grpId="0"/>
      <p:bldP spid="15" grpId="0"/>
      <p:bldP spid="1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5" name="标题层"/>
          <p:cNvSpPr txBox="1"/>
          <p:nvPr/>
        </p:nvSpPr>
        <p:spPr bwMode="auto">
          <a:xfrm>
            <a:off x="539552" y="1779662"/>
            <a:ext cx="5040560" cy="830997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/>
          <a:p>
            <a:r>
              <a:rPr lang="zh-CN" altLang="en-US" sz="48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红酒文化</a:t>
            </a:r>
            <a:r>
              <a:rPr lang="en-US" altLang="zh-CN" sz="48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endParaRPr lang="zh-CN" altLang="en-US" sz="48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TextBox 15"/>
          <p:cNvSpPr txBox="1">
            <a:spLocks noChangeArrowheads="1"/>
          </p:cNvSpPr>
          <p:nvPr/>
        </p:nvSpPr>
        <p:spPr bwMode="auto">
          <a:xfrm>
            <a:off x="526864" y="2789515"/>
            <a:ext cx="3973128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en-US"/>
            </a:defPPr>
            <a:lvl1pPr lvl="0" algn="l">
              <a:lnSpc>
                <a:spcPct val="120000"/>
              </a:lnSpc>
              <a:defRPr sz="1200" b="0" kern="0">
                <a:solidFill>
                  <a:schemeClr val="accent3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chemeClr val="bg1"/>
                </a:solidFill>
              </a:rPr>
              <a:t>◆ 单击添加小标题内容 </a:t>
            </a:r>
            <a:r>
              <a:rPr lang="en-US" altLang="zh-CN" dirty="0">
                <a:solidFill>
                  <a:schemeClr val="bg1"/>
                </a:solidFill>
              </a:rPr>
              <a:t>	</a:t>
            </a:r>
            <a:r>
              <a:rPr lang="zh-CN" altLang="en-US" dirty="0" smtClean="0">
                <a:solidFill>
                  <a:schemeClr val="bg1"/>
                </a:solidFill>
              </a:rPr>
              <a:t>◆ </a:t>
            </a:r>
            <a:r>
              <a:rPr lang="zh-CN" altLang="en-US" dirty="0">
                <a:solidFill>
                  <a:schemeClr val="bg1"/>
                </a:solidFill>
              </a:rPr>
              <a:t>单击添加小标题内容</a:t>
            </a:r>
            <a:endParaRPr lang="en-US" altLang="zh-CN" dirty="0">
              <a:solidFill>
                <a:schemeClr val="bg1"/>
              </a:solidFill>
            </a:endParaRPr>
          </a:p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chemeClr val="bg1"/>
                </a:solidFill>
              </a:rPr>
              <a:t>◆ 单击添加小标题</a:t>
            </a:r>
            <a:r>
              <a:rPr lang="zh-CN" altLang="en-US" dirty="0" smtClean="0">
                <a:solidFill>
                  <a:schemeClr val="bg1"/>
                </a:solidFill>
              </a:rPr>
              <a:t>内容</a:t>
            </a:r>
            <a:r>
              <a:rPr lang="en-US" altLang="zh-CN" dirty="0">
                <a:solidFill>
                  <a:schemeClr val="bg1"/>
                </a:solidFill>
              </a:rPr>
              <a:t>	</a:t>
            </a:r>
            <a:r>
              <a:rPr lang="zh-CN" altLang="en-US" dirty="0" smtClean="0">
                <a:solidFill>
                  <a:schemeClr val="bg1"/>
                </a:solidFill>
              </a:rPr>
              <a:t>◆ </a:t>
            </a:r>
            <a:r>
              <a:rPr lang="zh-CN" altLang="en-US" dirty="0">
                <a:solidFill>
                  <a:schemeClr val="bg1"/>
                </a:solidFill>
              </a:rPr>
              <a:t>单击添加小标题内容</a:t>
            </a:r>
            <a:endParaRPr lang="en-US" altLang="zh-CN" dirty="0">
              <a:solidFill>
                <a:schemeClr val="bg1"/>
              </a:solidFill>
            </a:endParaRPr>
          </a:p>
        </p:txBody>
      </p:sp>
      <p:sp>
        <p:nvSpPr>
          <p:cNvPr id="10" name="矩形 259"/>
          <p:cNvSpPr>
            <a:spLocks noChangeArrowheads="1"/>
          </p:cNvSpPr>
          <p:nvPr/>
        </p:nvSpPr>
        <p:spPr bwMode="auto">
          <a:xfrm>
            <a:off x="611560" y="640308"/>
            <a:ext cx="3464701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6000" b="0" cap="all" dirty="0">
                <a:solidFill>
                  <a:srgbClr val="C00000"/>
                </a:solidFill>
                <a:latin typeface="Stencil" pitchFamily="82" charset="0"/>
                <a:cs typeface="Arial" panose="020B0604020202020204" pitchFamily="34" charset="0"/>
              </a:rPr>
              <a:t>PART </a:t>
            </a:r>
            <a:r>
              <a:rPr lang="en-US" altLang="zh-CN" sz="6000" b="0" cap="all" dirty="0" smtClean="0">
                <a:solidFill>
                  <a:srgbClr val="C00000"/>
                </a:solidFill>
                <a:latin typeface="Stencil" pitchFamily="82" charset="0"/>
                <a:cs typeface="Arial" panose="020B0604020202020204" pitchFamily="34" charset="0"/>
              </a:rPr>
              <a:t>05</a:t>
            </a:r>
            <a:endParaRPr lang="en-US" altLang="zh-CN" sz="6000" b="0" cap="all" dirty="0">
              <a:solidFill>
                <a:srgbClr val="C00000"/>
              </a:solidFill>
              <a:latin typeface="Stencil" pitchFamily="82" charset="0"/>
              <a:cs typeface="Arial" panose="020B0604020202020204" pitchFamily="34" charset="0"/>
            </a:endParaRPr>
          </a:p>
        </p:txBody>
      </p:sp>
      <p:cxnSp>
        <p:nvCxnSpPr>
          <p:cNvPr id="3" name="直接连接符 2"/>
          <p:cNvCxnSpPr/>
          <p:nvPr/>
        </p:nvCxnSpPr>
        <p:spPr>
          <a:xfrm>
            <a:off x="611560" y="2643758"/>
            <a:ext cx="3600400" cy="0"/>
          </a:xfrm>
          <a:prstGeom prst="line">
            <a:avLst/>
          </a:prstGeom>
          <a:ln w="3175">
            <a:solidFill>
              <a:schemeClr val="bg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57929097"/>
      </p:ext>
    </p:extLst>
  </p:cSld>
  <p:clrMapOvr>
    <a:masterClrMapping/>
  </p:clrMapOvr>
  <p:transition spd="slow" advClick="0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 tmFilter="0,0; .5, 1; 1, 1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750"/>
                            </p:stCondLst>
                            <p:childTnLst>
                              <p:par>
                                <p:cTn id="17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8" dur="500" tmFilter="0, 0; .2, .5; .8, .5; 1, 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250" autoRev="1" fill="hold"/>
                                        <p:tgtEl>
                                          <p:spTgt spid="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0" presetID="2" presetClass="entr" presetSubtype="2" decel="525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/>
      <p:bldP spid="10" grpId="0"/>
      <p:bldP spid="10" grpId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5716735" y="1131590"/>
            <a:ext cx="3175745" cy="3312368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5" name="直接连接符 4"/>
          <p:cNvCxnSpPr/>
          <p:nvPr/>
        </p:nvCxnSpPr>
        <p:spPr>
          <a:xfrm>
            <a:off x="0" y="324694"/>
            <a:ext cx="3456384" cy="0"/>
          </a:xfrm>
          <a:prstGeom prst="line">
            <a:avLst/>
          </a:prstGeom>
          <a:ln>
            <a:solidFill>
              <a:srgbClr val="C0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矩形 5"/>
          <p:cNvSpPr/>
          <p:nvPr/>
        </p:nvSpPr>
        <p:spPr>
          <a:xfrm>
            <a:off x="3557925" y="93861"/>
            <a:ext cx="209419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2400" b="1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红酒文化</a:t>
            </a:r>
            <a:r>
              <a:rPr lang="en-US" altLang="zh-CN" sz="2400" b="1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endParaRPr lang="zh-CN" altLang="en-US" sz="2400" b="1" dirty="0">
              <a:solidFill>
                <a:srgbClr val="C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椭圆 6"/>
          <p:cNvSpPr/>
          <p:nvPr/>
        </p:nvSpPr>
        <p:spPr>
          <a:xfrm>
            <a:off x="3400860" y="269169"/>
            <a:ext cx="111048" cy="111048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椭圆 7"/>
          <p:cNvSpPr/>
          <p:nvPr/>
        </p:nvSpPr>
        <p:spPr>
          <a:xfrm>
            <a:off x="5605687" y="269169"/>
            <a:ext cx="111048" cy="111048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9" name="直接连接符 8"/>
          <p:cNvCxnSpPr/>
          <p:nvPr/>
        </p:nvCxnSpPr>
        <p:spPr>
          <a:xfrm>
            <a:off x="5687616" y="324694"/>
            <a:ext cx="3456384" cy="0"/>
          </a:xfrm>
          <a:prstGeom prst="line">
            <a:avLst/>
          </a:prstGeom>
          <a:ln>
            <a:solidFill>
              <a:srgbClr val="C0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图片 9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60960" y="1131590"/>
            <a:ext cx="5570159" cy="3312368"/>
          </a:xfrm>
          <a:prstGeom prst="rect">
            <a:avLst/>
          </a:prstGeom>
        </p:spPr>
      </p:pic>
      <p:sp>
        <p:nvSpPr>
          <p:cNvPr id="11" name="Text Box 10"/>
          <p:cNvSpPr txBox="1">
            <a:spLocks noChangeArrowheads="1"/>
          </p:cNvSpPr>
          <p:nvPr/>
        </p:nvSpPr>
        <p:spPr bwMode="auto">
          <a:xfrm>
            <a:off x="6084168" y="2932514"/>
            <a:ext cx="2592288" cy="1223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5720" tIns="22860" rIns="45720" bIns="22860">
            <a:spAutoFit/>
          </a:bodyPr>
          <a:lstStyle/>
          <a:p>
            <a:pPr algn="ctr" defTabSz="1088232">
              <a:lnSpc>
                <a:spcPct val="150000"/>
              </a:lnSpc>
            </a:pPr>
            <a:r>
              <a:rPr lang="zh-CN" altLang="en-US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红酒文化</a:t>
            </a:r>
            <a:r>
              <a:rPr lang="en-US" altLang="zh-CN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PPT</a:t>
            </a:r>
          </a:p>
          <a:p>
            <a:pPr algn="ctr" defTabSz="1088232">
              <a:lnSpc>
                <a:spcPct val="150000"/>
              </a:lnSpc>
            </a:pPr>
            <a:r>
              <a:rPr lang="zh-CN" altLang="en-US" sz="11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点击这里添加标题点击这里添加标题</a:t>
            </a:r>
            <a:r>
              <a:rPr lang="zh-CN" altLang="en-US" sz="11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点击这里点击这里添加标题点击这里添加标题点击这里</a:t>
            </a:r>
            <a:endParaRPr lang="en-US" altLang="zh-CN" sz="11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cs typeface="Open Sans" pitchFamily="34" charset="0"/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6622737" y="1565715"/>
            <a:ext cx="1549663" cy="1222059"/>
            <a:chOff x="8313532" y="3238425"/>
            <a:chExt cx="581392" cy="458484"/>
          </a:xfrm>
        </p:grpSpPr>
        <p:sp>
          <p:nvSpPr>
            <p:cNvPr id="13" name="Oval 150"/>
            <p:cNvSpPr>
              <a:spLocks noChangeArrowheads="1"/>
            </p:cNvSpPr>
            <p:nvPr/>
          </p:nvSpPr>
          <p:spPr bwMode="auto">
            <a:xfrm>
              <a:off x="8557965" y="3288140"/>
              <a:ext cx="93906" cy="114621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151"/>
            <p:cNvSpPr>
              <a:spLocks/>
            </p:cNvSpPr>
            <p:nvPr/>
          </p:nvSpPr>
          <p:spPr bwMode="auto">
            <a:xfrm>
              <a:off x="8505488" y="3411047"/>
              <a:ext cx="197480" cy="120145"/>
            </a:xfrm>
            <a:custGeom>
              <a:avLst/>
              <a:gdLst>
                <a:gd name="T0" fmla="*/ 36 w 72"/>
                <a:gd name="T1" fmla="*/ 44 h 44"/>
                <a:gd name="T2" fmla="*/ 41 w 72"/>
                <a:gd name="T3" fmla="*/ 44 h 44"/>
                <a:gd name="T4" fmla="*/ 72 w 72"/>
                <a:gd name="T5" fmla="*/ 31 h 44"/>
                <a:gd name="T6" fmla="*/ 70 w 72"/>
                <a:gd name="T7" fmla="*/ 12 h 44"/>
                <a:gd name="T8" fmla="*/ 60 w 72"/>
                <a:gd name="T9" fmla="*/ 2 h 44"/>
                <a:gd name="T10" fmla="*/ 50 w 72"/>
                <a:gd name="T11" fmla="*/ 1 h 44"/>
                <a:gd name="T12" fmla="*/ 50 w 72"/>
                <a:gd name="T13" fmla="*/ 1 h 44"/>
                <a:gd name="T14" fmla="*/ 57 w 72"/>
                <a:gd name="T15" fmla="*/ 7 h 44"/>
                <a:gd name="T16" fmla="*/ 49 w 72"/>
                <a:gd name="T17" fmla="*/ 12 h 44"/>
                <a:gd name="T18" fmla="*/ 53 w 72"/>
                <a:gd name="T19" fmla="*/ 19 h 44"/>
                <a:gd name="T20" fmla="*/ 41 w 72"/>
                <a:gd name="T21" fmla="*/ 43 h 44"/>
                <a:gd name="T22" fmla="*/ 40 w 72"/>
                <a:gd name="T23" fmla="*/ 9 h 44"/>
                <a:gd name="T24" fmla="*/ 41 w 72"/>
                <a:gd name="T25" fmla="*/ 7 h 44"/>
                <a:gd name="T26" fmla="*/ 39 w 72"/>
                <a:gd name="T27" fmla="*/ 0 h 44"/>
                <a:gd name="T28" fmla="*/ 32 w 72"/>
                <a:gd name="T29" fmla="*/ 0 h 44"/>
                <a:gd name="T30" fmla="*/ 30 w 72"/>
                <a:gd name="T31" fmla="*/ 7 h 44"/>
                <a:gd name="T32" fmla="*/ 32 w 72"/>
                <a:gd name="T33" fmla="*/ 9 h 44"/>
                <a:gd name="T34" fmla="*/ 30 w 72"/>
                <a:gd name="T35" fmla="*/ 43 h 44"/>
                <a:gd name="T36" fmla="*/ 19 w 72"/>
                <a:gd name="T37" fmla="*/ 19 h 44"/>
                <a:gd name="T38" fmla="*/ 23 w 72"/>
                <a:gd name="T39" fmla="*/ 12 h 44"/>
                <a:gd name="T40" fmla="*/ 14 w 72"/>
                <a:gd name="T41" fmla="*/ 7 h 44"/>
                <a:gd name="T42" fmla="*/ 21 w 72"/>
                <a:gd name="T43" fmla="*/ 1 h 44"/>
                <a:gd name="T44" fmla="*/ 21 w 72"/>
                <a:gd name="T45" fmla="*/ 1 h 44"/>
                <a:gd name="T46" fmla="*/ 12 w 72"/>
                <a:gd name="T47" fmla="*/ 2 h 44"/>
                <a:gd name="T48" fmla="*/ 12 w 72"/>
                <a:gd name="T49" fmla="*/ 2 h 44"/>
                <a:gd name="T50" fmla="*/ 2 w 72"/>
                <a:gd name="T51" fmla="*/ 12 h 44"/>
                <a:gd name="T52" fmla="*/ 0 w 72"/>
                <a:gd name="T53" fmla="*/ 32 h 44"/>
                <a:gd name="T54" fmla="*/ 30 w 72"/>
                <a:gd name="T55" fmla="*/ 44 h 44"/>
                <a:gd name="T56" fmla="*/ 36 w 72"/>
                <a:gd name="T57" fmla="*/ 44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72" h="44">
                  <a:moveTo>
                    <a:pt x="36" y="44"/>
                  </a:moveTo>
                  <a:cubicBezTo>
                    <a:pt x="38" y="44"/>
                    <a:pt x="40" y="44"/>
                    <a:pt x="41" y="44"/>
                  </a:cubicBezTo>
                  <a:cubicBezTo>
                    <a:pt x="53" y="43"/>
                    <a:pt x="63" y="38"/>
                    <a:pt x="72" y="31"/>
                  </a:cubicBezTo>
                  <a:cubicBezTo>
                    <a:pt x="70" y="12"/>
                    <a:pt x="70" y="12"/>
                    <a:pt x="70" y="12"/>
                  </a:cubicBezTo>
                  <a:cubicBezTo>
                    <a:pt x="70" y="6"/>
                    <a:pt x="67" y="3"/>
                    <a:pt x="60" y="2"/>
                  </a:cubicBezTo>
                  <a:cubicBezTo>
                    <a:pt x="60" y="2"/>
                    <a:pt x="53" y="1"/>
                    <a:pt x="50" y="1"/>
                  </a:cubicBezTo>
                  <a:cubicBezTo>
                    <a:pt x="50" y="1"/>
                    <a:pt x="50" y="1"/>
                    <a:pt x="50" y="1"/>
                  </a:cubicBezTo>
                  <a:cubicBezTo>
                    <a:pt x="57" y="7"/>
                    <a:pt x="57" y="7"/>
                    <a:pt x="57" y="7"/>
                  </a:cubicBezTo>
                  <a:cubicBezTo>
                    <a:pt x="49" y="12"/>
                    <a:pt x="49" y="12"/>
                    <a:pt x="49" y="12"/>
                  </a:cubicBezTo>
                  <a:cubicBezTo>
                    <a:pt x="53" y="19"/>
                    <a:pt x="53" y="19"/>
                    <a:pt x="53" y="19"/>
                  </a:cubicBezTo>
                  <a:cubicBezTo>
                    <a:pt x="41" y="43"/>
                    <a:pt x="41" y="43"/>
                    <a:pt x="41" y="43"/>
                  </a:cubicBezTo>
                  <a:cubicBezTo>
                    <a:pt x="40" y="9"/>
                    <a:pt x="40" y="9"/>
                    <a:pt x="40" y="9"/>
                  </a:cubicBezTo>
                  <a:cubicBezTo>
                    <a:pt x="41" y="7"/>
                    <a:pt x="41" y="7"/>
                    <a:pt x="41" y="7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30" y="7"/>
                    <a:pt x="30" y="7"/>
                    <a:pt x="30" y="7"/>
                  </a:cubicBezTo>
                  <a:cubicBezTo>
                    <a:pt x="32" y="9"/>
                    <a:pt x="32" y="9"/>
                    <a:pt x="32" y="9"/>
                  </a:cubicBezTo>
                  <a:cubicBezTo>
                    <a:pt x="30" y="43"/>
                    <a:pt x="30" y="43"/>
                    <a:pt x="30" y="43"/>
                  </a:cubicBezTo>
                  <a:cubicBezTo>
                    <a:pt x="19" y="19"/>
                    <a:pt x="19" y="19"/>
                    <a:pt x="19" y="19"/>
                  </a:cubicBezTo>
                  <a:cubicBezTo>
                    <a:pt x="23" y="12"/>
                    <a:pt x="23" y="12"/>
                    <a:pt x="23" y="12"/>
                  </a:cubicBezTo>
                  <a:cubicBezTo>
                    <a:pt x="14" y="7"/>
                    <a:pt x="14" y="7"/>
                    <a:pt x="14" y="7"/>
                  </a:cubicBezTo>
                  <a:cubicBezTo>
                    <a:pt x="21" y="1"/>
                    <a:pt x="21" y="1"/>
                    <a:pt x="21" y="1"/>
                  </a:cubicBezTo>
                  <a:cubicBezTo>
                    <a:pt x="21" y="1"/>
                    <a:pt x="21" y="1"/>
                    <a:pt x="21" y="1"/>
                  </a:cubicBezTo>
                  <a:cubicBezTo>
                    <a:pt x="19" y="1"/>
                    <a:pt x="14" y="2"/>
                    <a:pt x="12" y="2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7" y="3"/>
                    <a:pt x="2" y="6"/>
                    <a:pt x="2" y="1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9" y="38"/>
                    <a:pt x="19" y="43"/>
                    <a:pt x="30" y="44"/>
                  </a:cubicBezTo>
                  <a:cubicBezTo>
                    <a:pt x="32" y="44"/>
                    <a:pt x="34" y="44"/>
                    <a:pt x="36" y="44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152"/>
            <p:cNvSpPr>
              <a:spLocks noEditPoints="1"/>
            </p:cNvSpPr>
            <p:nvPr/>
          </p:nvSpPr>
          <p:spPr bwMode="auto">
            <a:xfrm>
              <a:off x="8313532" y="3361332"/>
              <a:ext cx="138098" cy="91145"/>
            </a:xfrm>
            <a:custGeom>
              <a:avLst/>
              <a:gdLst>
                <a:gd name="T0" fmla="*/ 50 w 50"/>
                <a:gd name="T1" fmla="*/ 12 h 33"/>
                <a:gd name="T2" fmla="*/ 32 w 50"/>
                <a:gd name="T3" fmla="*/ 12 h 33"/>
                <a:gd name="T4" fmla="*/ 17 w 50"/>
                <a:gd name="T5" fmla="*/ 0 h 33"/>
                <a:gd name="T6" fmla="*/ 0 w 50"/>
                <a:gd name="T7" fmla="*/ 16 h 33"/>
                <a:gd name="T8" fmla="*/ 17 w 50"/>
                <a:gd name="T9" fmla="*/ 33 h 33"/>
                <a:gd name="T10" fmla="*/ 32 w 50"/>
                <a:gd name="T11" fmla="*/ 20 h 33"/>
                <a:gd name="T12" fmla="*/ 50 w 50"/>
                <a:gd name="T13" fmla="*/ 20 h 33"/>
                <a:gd name="T14" fmla="*/ 50 w 50"/>
                <a:gd name="T15" fmla="*/ 12 h 33"/>
                <a:gd name="T16" fmla="*/ 17 w 50"/>
                <a:gd name="T17" fmla="*/ 24 h 33"/>
                <a:gd name="T18" fmla="*/ 9 w 50"/>
                <a:gd name="T19" fmla="*/ 16 h 33"/>
                <a:gd name="T20" fmla="*/ 17 w 50"/>
                <a:gd name="T21" fmla="*/ 8 h 33"/>
                <a:gd name="T22" fmla="*/ 24 w 50"/>
                <a:gd name="T23" fmla="*/ 16 h 33"/>
                <a:gd name="T24" fmla="*/ 17 w 50"/>
                <a:gd name="T25" fmla="*/ 24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0" h="33">
                  <a:moveTo>
                    <a:pt x="50" y="12"/>
                  </a:moveTo>
                  <a:cubicBezTo>
                    <a:pt x="32" y="12"/>
                    <a:pt x="32" y="12"/>
                    <a:pt x="32" y="12"/>
                  </a:cubicBezTo>
                  <a:cubicBezTo>
                    <a:pt x="30" y="5"/>
                    <a:pt x="24" y="0"/>
                    <a:pt x="17" y="0"/>
                  </a:cubicBezTo>
                  <a:cubicBezTo>
                    <a:pt x="7" y="0"/>
                    <a:pt x="0" y="7"/>
                    <a:pt x="0" y="16"/>
                  </a:cubicBezTo>
                  <a:cubicBezTo>
                    <a:pt x="0" y="25"/>
                    <a:pt x="7" y="33"/>
                    <a:pt x="17" y="33"/>
                  </a:cubicBezTo>
                  <a:cubicBezTo>
                    <a:pt x="24" y="33"/>
                    <a:pt x="31" y="27"/>
                    <a:pt x="32" y="20"/>
                  </a:cubicBezTo>
                  <a:cubicBezTo>
                    <a:pt x="50" y="20"/>
                    <a:pt x="50" y="20"/>
                    <a:pt x="50" y="20"/>
                  </a:cubicBezTo>
                  <a:lnTo>
                    <a:pt x="50" y="12"/>
                  </a:lnTo>
                  <a:close/>
                  <a:moveTo>
                    <a:pt x="17" y="24"/>
                  </a:moveTo>
                  <a:cubicBezTo>
                    <a:pt x="12" y="24"/>
                    <a:pt x="9" y="20"/>
                    <a:pt x="9" y="16"/>
                  </a:cubicBezTo>
                  <a:cubicBezTo>
                    <a:pt x="9" y="12"/>
                    <a:pt x="12" y="8"/>
                    <a:pt x="17" y="8"/>
                  </a:cubicBezTo>
                  <a:cubicBezTo>
                    <a:pt x="21" y="8"/>
                    <a:pt x="24" y="12"/>
                    <a:pt x="24" y="16"/>
                  </a:cubicBezTo>
                  <a:cubicBezTo>
                    <a:pt x="24" y="20"/>
                    <a:pt x="21" y="24"/>
                    <a:pt x="17" y="24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153"/>
            <p:cNvSpPr>
              <a:spLocks noEditPoints="1"/>
            </p:cNvSpPr>
            <p:nvPr/>
          </p:nvSpPr>
          <p:spPr bwMode="auto">
            <a:xfrm>
              <a:off x="8341151" y="3471810"/>
              <a:ext cx="138098" cy="109097"/>
            </a:xfrm>
            <a:custGeom>
              <a:avLst/>
              <a:gdLst>
                <a:gd name="T0" fmla="*/ 46 w 50"/>
                <a:gd name="T1" fmla="*/ 0 h 40"/>
                <a:gd name="T2" fmla="*/ 30 w 50"/>
                <a:gd name="T3" fmla="*/ 9 h 40"/>
                <a:gd name="T4" fmla="*/ 10 w 50"/>
                <a:gd name="T5" fmla="*/ 6 h 40"/>
                <a:gd name="T6" fmla="*/ 4 w 50"/>
                <a:gd name="T7" fmla="*/ 29 h 40"/>
                <a:gd name="T8" fmla="*/ 27 w 50"/>
                <a:gd name="T9" fmla="*/ 35 h 40"/>
                <a:gd name="T10" fmla="*/ 34 w 50"/>
                <a:gd name="T11" fmla="*/ 16 h 40"/>
                <a:gd name="T12" fmla="*/ 50 w 50"/>
                <a:gd name="T13" fmla="*/ 7 h 40"/>
                <a:gd name="T14" fmla="*/ 46 w 50"/>
                <a:gd name="T15" fmla="*/ 0 h 40"/>
                <a:gd name="T16" fmla="*/ 22 w 50"/>
                <a:gd name="T17" fmla="*/ 27 h 40"/>
                <a:gd name="T18" fmla="*/ 12 w 50"/>
                <a:gd name="T19" fmla="*/ 25 h 40"/>
                <a:gd name="T20" fmla="*/ 15 w 50"/>
                <a:gd name="T21" fmla="*/ 14 h 40"/>
                <a:gd name="T22" fmla="*/ 25 w 50"/>
                <a:gd name="T23" fmla="*/ 17 h 40"/>
                <a:gd name="T24" fmla="*/ 22 w 50"/>
                <a:gd name="T25" fmla="*/ 27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0" h="40">
                  <a:moveTo>
                    <a:pt x="46" y="0"/>
                  </a:moveTo>
                  <a:cubicBezTo>
                    <a:pt x="30" y="9"/>
                    <a:pt x="30" y="9"/>
                    <a:pt x="30" y="9"/>
                  </a:cubicBezTo>
                  <a:cubicBezTo>
                    <a:pt x="25" y="4"/>
                    <a:pt x="17" y="3"/>
                    <a:pt x="10" y="6"/>
                  </a:cubicBezTo>
                  <a:cubicBezTo>
                    <a:pt x="2" y="11"/>
                    <a:pt x="0" y="21"/>
                    <a:pt x="4" y="29"/>
                  </a:cubicBezTo>
                  <a:cubicBezTo>
                    <a:pt x="9" y="37"/>
                    <a:pt x="19" y="40"/>
                    <a:pt x="27" y="35"/>
                  </a:cubicBezTo>
                  <a:cubicBezTo>
                    <a:pt x="33" y="31"/>
                    <a:pt x="36" y="24"/>
                    <a:pt x="34" y="16"/>
                  </a:cubicBezTo>
                  <a:cubicBezTo>
                    <a:pt x="50" y="7"/>
                    <a:pt x="50" y="7"/>
                    <a:pt x="50" y="7"/>
                  </a:cubicBezTo>
                  <a:lnTo>
                    <a:pt x="46" y="0"/>
                  </a:lnTo>
                  <a:close/>
                  <a:moveTo>
                    <a:pt x="22" y="27"/>
                  </a:moveTo>
                  <a:cubicBezTo>
                    <a:pt x="19" y="30"/>
                    <a:pt x="14" y="28"/>
                    <a:pt x="12" y="25"/>
                  </a:cubicBezTo>
                  <a:cubicBezTo>
                    <a:pt x="10" y="21"/>
                    <a:pt x="11" y="16"/>
                    <a:pt x="15" y="14"/>
                  </a:cubicBezTo>
                  <a:cubicBezTo>
                    <a:pt x="18" y="12"/>
                    <a:pt x="23" y="13"/>
                    <a:pt x="25" y="17"/>
                  </a:cubicBezTo>
                  <a:cubicBezTo>
                    <a:pt x="27" y="21"/>
                    <a:pt x="26" y="25"/>
                    <a:pt x="22" y="27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54"/>
            <p:cNvSpPr>
              <a:spLocks noEditPoints="1"/>
            </p:cNvSpPr>
            <p:nvPr/>
          </p:nvSpPr>
          <p:spPr bwMode="auto">
            <a:xfrm>
              <a:off x="8429534" y="3531192"/>
              <a:ext cx="109097" cy="138098"/>
            </a:xfrm>
            <a:custGeom>
              <a:avLst/>
              <a:gdLst>
                <a:gd name="T0" fmla="*/ 32 w 40"/>
                <a:gd name="T1" fmla="*/ 0 h 50"/>
                <a:gd name="T2" fmla="*/ 23 w 40"/>
                <a:gd name="T3" fmla="*/ 16 h 50"/>
                <a:gd name="T4" fmla="*/ 5 w 40"/>
                <a:gd name="T5" fmla="*/ 23 h 50"/>
                <a:gd name="T6" fmla="*/ 11 w 40"/>
                <a:gd name="T7" fmla="*/ 46 h 50"/>
                <a:gd name="T8" fmla="*/ 33 w 40"/>
                <a:gd name="T9" fmla="*/ 40 h 50"/>
                <a:gd name="T10" fmla="*/ 31 w 40"/>
                <a:gd name="T11" fmla="*/ 20 h 50"/>
                <a:gd name="T12" fmla="*/ 40 w 40"/>
                <a:gd name="T13" fmla="*/ 4 h 50"/>
                <a:gd name="T14" fmla="*/ 32 w 40"/>
                <a:gd name="T15" fmla="*/ 0 h 50"/>
                <a:gd name="T16" fmla="*/ 26 w 40"/>
                <a:gd name="T17" fmla="*/ 35 h 50"/>
                <a:gd name="T18" fmla="*/ 15 w 40"/>
                <a:gd name="T19" fmla="*/ 38 h 50"/>
                <a:gd name="T20" fmla="*/ 12 w 40"/>
                <a:gd name="T21" fmla="*/ 28 h 50"/>
                <a:gd name="T22" fmla="*/ 23 w 40"/>
                <a:gd name="T23" fmla="*/ 25 h 50"/>
                <a:gd name="T24" fmla="*/ 26 w 40"/>
                <a:gd name="T25" fmla="*/ 35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0" h="50">
                  <a:moveTo>
                    <a:pt x="32" y="0"/>
                  </a:moveTo>
                  <a:cubicBezTo>
                    <a:pt x="23" y="16"/>
                    <a:pt x="23" y="16"/>
                    <a:pt x="23" y="16"/>
                  </a:cubicBezTo>
                  <a:cubicBezTo>
                    <a:pt x="16" y="14"/>
                    <a:pt x="9" y="17"/>
                    <a:pt x="5" y="23"/>
                  </a:cubicBezTo>
                  <a:cubicBezTo>
                    <a:pt x="0" y="31"/>
                    <a:pt x="3" y="41"/>
                    <a:pt x="11" y="46"/>
                  </a:cubicBezTo>
                  <a:cubicBezTo>
                    <a:pt x="19" y="50"/>
                    <a:pt x="29" y="48"/>
                    <a:pt x="33" y="40"/>
                  </a:cubicBezTo>
                  <a:cubicBezTo>
                    <a:pt x="37" y="33"/>
                    <a:pt x="36" y="25"/>
                    <a:pt x="31" y="20"/>
                  </a:cubicBezTo>
                  <a:cubicBezTo>
                    <a:pt x="40" y="4"/>
                    <a:pt x="40" y="4"/>
                    <a:pt x="40" y="4"/>
                  </a:cubicBezTo>
                  <a:lnTo>
                    <a:pt x="32" y="0"/>
                  </a:lnTo>
                  <a:close/>
                  <a:moveTo>
                    <a:pt x="26" y="35"/>
                  </a:moveTo>
                  <a:cubicBezTo>
                    <a:pt x="24" y="39"/>
                    <a:pt x="19" y="40"/>
                    <a:pt x="15" y="38"/>
                  </a:cubicBezTo>
                  <a:cubicBezTo>
                    <a:pt x="12" y="36"/>
                    <a:pt x="10" y="31"/>
                    <a:pt x="12" y="28"/>
                  </a:cubicBezTo>
                  <a:cubicBezTo>
                    <a:pt x="15" y="24"/>
                    <a:pt x="19" y="23"/>
                    <a:pt x="23" y="25"/>
                  </a:cubicBezTo>
                  <a:cubicBezTo>
                    <a:pt x="27" y="27"/>
                    <a:pt x="28" y="32"/>
                    <a:pt x="26" y="35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55"/>
            <p:cNvSpPr>
              <a:spLocks noEditPoints="1"/>
            </p:cNvSpPr>
            <p:nvPr/>
          </p:nvSpPr>
          <p:spPr bwMode="auto">
            <a:xfrm>
              <a:off x="8557965" y="3558811"/>
              <a:ext cx="91145" cy="138098"/>
            </a:xfrm>
            <a:custGeom>
              <a:avLst/>
              <a:gdLst>
                <a:gd name="T0" fmla="*/ 12 w 33"/>
                <a:gd name="T1" fmla="*/ 0 h 50"/>
                <a:gd name="T2" fmla="*/ 12 w 33"/>
                <a:gd name="T3" fmla="*/ 18 h 50"/>
                <a:gd name="T4" fmla="*/ 0 w 33"/>
                <a:gd name="T5" fmla="*/ 34 h 50"/>
                <a:gd name="T6" fmla="*/ 17 w 33"/>
                <a:gd name="T7" fmla="*/ 50 h 50"/>
                <a:gd name="T8" fmla="*/ 33 w 33"/>
                <a:gd name="T9" fmla="*/ 34 h 50"/>
                <a:gd name="T10" fmla="*/ 21 w 33"/>
                <a:gd name="T11" fmla="*/ 18 h 50"/>
                <a:gd name="T12" fmla="*/ 21 w 33"/>
                <a:gd name="T13" fmla="*/ 0 h 50"/>
                <a:gd name="T14" fmla="*/ 12 w 33"/>
                <a:gd name="T15" fmla="*/ 0 h 50"/>
                <a:gd name="T16" fmla="*/ 25 w 33"/>
                <a:gd name="T17" fmla="*/ 34 h 50"/>
                <a:gd name="T18" fmla="*/ 17 w 33"/>
                <a:gd name="T19" fmla="*/ 41 h 50"/>
                <a:gd name="T20" fmla="*/ 9 w 33"/>
                <a:gd name="T21" fmla="*/ 34 h 50"/>
                <a:gd name="T22" fmla="*/ 17 w 33"/>
                <a:gd name="T23" fmla="*/ 26 h 50"/>
                <a:gd name="T24" fmla="*/ 25 w 33"/>
                <a:gd name="T25" fmla="*/ 34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3" h="50">
                  <a:moveTo>
                    <a:pt x="12" y="0"/>
                  </a:moveTo>
                  <a:cubicBezTo>
                    <a:pt x="12" y="18"/>
                    <a:pt x="12" y="18"/>
                    <a:pt x="12" y="18"/>
                  </a:cubicBezTo>
                  <a:cubicBezTo>
                    <a:pt x="5" y="20"/>
                    <a:pt x="0" y="26"/>
                    <a:pt x="0" y="34"/>
                  </a:cubicBezTo>
                  <a:cubicBezTo>
                    <a:pt x="0" y="43"/>
                    <a:pt x="8" y="50"/>
                    <a:pt x="17" y="50"/>
                  </a:cubicBezTo>
                  <a:cubicBezTo>
                    <a:pt x="26" y="50"/>
                    <a:pt x="33" y="43"/>
                    <a:pt x="33" y="34"/>
                  </a:cubicBezTo>
                  <a:cubicBezTo>
                    <a:pt x="33" y="26"/>
                    <a:pt x="28" y="20"/>
                    <a:pt x="21" y="18"/>
                  </a:cubicBezTo>
                  <a:cubicBezTo>
                    <a:pt x="21" y="0"/>
                    <a:pt x="21" y="0"/>
                    <a:pt x="21" y="0"/>
                  </a:cubicBezTo>
                  <a:lnTo>
                    <a:pt x="12" y="0"/>
                  </a:lnTo>
                  <a:close/>
                  <a:moveTo>
                    <a:pt x="25" y="34"/>
                  </a:moveTo>
                  <a:cubicBezTo>
                    <a:pt x="25" y="38"/>
                    <a:pt x="21" y="41"/>
                    <a:pt x="17" y="41"/>
                  </a:cubicBezTo>
                  <a:cubicBezTo>
                    <a:pt x="13" y="41"/>
                    <a:pt x="9" y="38"/>
                    <a:pt x="9" y="34"/>
                  </a:cubicBezTo>
                  <a:cubicBezTo>
                    <a:pt x="9" y="29"/>
                    <a:pt x="13" y="26"/>
                    <a:pt x="17" y="26"/>
                  </a:cubicBezTo>
                  <a:cubicBezTo>
                    <a:pt x="21" y="26"/>
                    <a:pt x="25" y="29"/>
                    <a:pt x="25" y="34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156"/>
            <p:cNvSpPr>
              <a:spLocks noEditPoints="1"/>
            </p:cNvSpPr>
            <p:nvPr/>
          </p:nvSpPr>
          <p:spPr bwMode="auto">
            <a:xfrm>
              <a:off x="8671205" y="3531192"/>
              <a:ext cx="106335" cy="140860"/>
            </a:xfrm>
            <a:custGeom>
              <a:avLst/>
              <a:gdLst>
                <a:gd name="T0" fmla="*/ 0 w 39"/>
                <a:gd name="T1" fmla="*/ 5 h 51"/>
                <a:gd name="T2" fmla="*/ 9 w 39"/>
                <a:gd name="T3" fmla="*/ 20 h 51"/>
                <a:gd name="T4" fmla="*/ 6 w 39"/>
                <a:gd name="T5" fmla="*/ 40 h 51"/>
                <a:gd name="T6" fmla="*/ 29 w 39"/>
                <a:gd name="T7" fmla="*/ 46 h 51"/>
                <a:gd name="T8" fmla="*/ 35 w 39"/>
                <a:gd name="T9" fmla="*/ 23 h 51"/>
                <a:gd name="T10" fmla="*/ 16 w 39"/>
                <a:gd name="T11" fmla="*/ 16 h 51"/>
                <a:gd name="T12" fmla="*/ 7 w 39"/>
                <a:gd name="T13" fmla="*/ 0 h 51"/>
                <a:gd name="T14" fmla="*/ 0 w 39"/>
                <a:gd name="T15" fmla="*/ 5 h 51"/>
                <a:gd name="T16" fmla="*/ 27 w 39"/>
                <a:gd name="T17" fmla="*/ 28 h 51"/>
                <a:gd name="T18" fmla="*/ 24 w 39"/>
                <a:gd name="T19" fmla="*/ 38 h 51"/>
                <a:gd name="T20" fmla="*/ 14 w 39"/>
                <a:gd name="T21" fmla="*/ 36 h 51"/>
                <a:gd name="T22" fmla="*/ 17 w 39"/>
                <a:gd name="T23" fmla="*/ 25 h 51"/>
                <a:gd name="T24" fmla="*/ 27 w 39"/>
                <a:gd name="T25" fmla="*/ 28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9" h="51">
                  <a:moveTo>
                    <a:pt x="0" y="5"/>
                  </a:moveTo>
                  <a:cubicBezTo>
                    <a:pt x="9" y="20"/>
                    <a:pt x="9" y="20"/>
                    <a:pt x="9" y="20"/>
                  </a:cubicBezTo>
                  <a:cubicBezTo>
                    <a:pt x="4" y="25"/>
                    <a:pt x="3" y="33"/>
                    <a:pt x="6" y="40"/>
                  </a:cubicBezTo>
                  <a:cubicBezTo>
                    <a:pt x="11" y="48"/>
                    <a:pt x="21" y="51"/>
                    <a:pt x="29" y="46"/>
                  </a:cubicBezTo>
                  <a:cubicBezTo>
                    <a:pt x="37" y="41"/>
                    <a:pt x="39" y="31"/>
                    <a:pt x="35" y="23"/>
                  </a:cubicBezTo>
                  <a:cubicBezTo>
                    <a:pt x="31" y="17"/>
                    <a:pt x="23" y="14"/>
                    <a:pt x="16" y="16"/>
                  </a:cubicBezTo>
                  <a:cubicBezTo>
                    <a:pt x="7" y="0"/>
                    <a:pt x="7" y="0"/>
                    <a:pt x="7" y="0"/>
                  </a:cubicBezTo>
                  <a:lnTo>
                    <a:pt x="0" y="5"/>
                  </a:lnTo>
                  <a:close/>
                  <a:moveTo>
                    <a:pt x="27" y="28"/>
                  </a:moveTo>
                  <a:cubicBezTo>
                    <a:pt x="29" y="32"/>
                    <a:pt x="28" y="36"/>
                    <a:pt x="24" y="38"/>
                  </a:cubicBezTo>
                  <a:cubicBezTo>
                    <a:pt x="21" y="41"/>
                    <a:pt x="16" y="39"/>
                    <a:pt x="14" y="36"/>
                  </a:cubicBezTo>
                  <a:cubicBezTo>
                    <a:pt x="12" y="32"/>
                    <a:pt x="13" y="27"/>
                    <a:pt x="17" y="25"/>
                  </a:cubicBezTo>
                  <a:cubicBezTo>
                    <a:pt x="20" y="23"/>
                    <a:pt x="25" y="24"/>
                    <a:pt x="27" y="28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157"/>
            <p:cNvSpPr>
              <a:spLocks noEditPoints="1"/>
            </p:cNvSpPr>
            <p:nvPr/>
          </p:nvSpPr>
          <p:spPr bwMode="auto">
            <a:xfrm>
              <a:off x="8730587" y="3471810"/>
              <a:ext cx="138098" cy="109097"/>
            </a:xfrm>
            <a:custGeom>
              <a:avLst/>
              <a:gdLst>
                <a:gd name="T0" fmla="*/ 0 w 50"/>
                <a:gd name="T1" fmla="*/ 8 h 40"/>
                <a:gd name="T2" fmla="*/ 15 w 50"/>
                <a:gd name="T3" fmla="*/ 17 h 40"/>
                <a:gd name="T4" fmla="*/ 23 w 50"/>
                <a:gd name="T5" fmla="*/ 35 h 40"/>
                <a:gd name="T6" fmla="*/ 46 w 50"/>
                <a:gd name="T7" fmla="*/ 29 h 40"/>
                <a:gd name="T8" fmla="*/ 40 w 50"/>
                <a:gd name="T9" fmla="*/ 7 h 40"/>
                <a:gd name="T10" fmla="*/ 20 w 50"/>
                <a:gd name="T11" fmla="*/ 9 h 40"/>
                <a:gd name="T12" fmla="*/ 4 w 50"/>
                <a:gd name="T13" fmla="*/ 0 h 40"/>
                <a:gd name="T14" fmla="*/ 0 w 50"/>
                <a:gd name="T15" fmla="*/ 8 h 40"/>
                <a:gd name="T16" fmla="*/ 35 w 50"/>
                <a:gd name="T17" fmla="*/ 14 h 40"/>
                <a:gd name="T18" fmla="*/ 38 w 50"/>
                <a:gd name="T19" fmla="*/ 25 h 40"/>
                <a:gd name="T20" fmla="*/ 27 w 50"/>
                <a:gd name="T21" fmla="*/ 28 h 40"/>
                <a:gd name="T22" fmla="*/ 25 w 50"/>
                <a:gd name="T23" fmla="*/ 17 h 40"/>
                <a:gd name="T24" fmla="*/ 35 w 50"/>
                <a:gd name="T25" fmla="*/ 14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0" h="40">
                  <a:moveTo>
                    <a:pt x="0" y="8"/>
                  </a:moveTo>
                  <a:cubicBezTo>
                    <a:pt x="15" y="17"/>
                    <a:pt x="15" y="17"/>
                    <a:pt x="15" y="17"/>
                  </a:cubicBezTo>
                  <a:cubicBezTo>
                    <a:pt x="14" y="24"/>
                    <a:pt x="17" y="32"/>
                    <a:pt x="23" y="35"/>
                  </a:cubicBezTo>
                  <a:cubicBezTo>
                    <a:pt x="31" y="40"/>
                    <a:pt x="41" y="37"/>
                    <a:pt x="46" y="29"/>
                  </a:cubicBezTo>
                  <a:cubicBezTo>
                    <a:pt x="50" y="21"/>
                    <a:pt x="48" y="11"/>
                    <a:pt x="40" y="7"/>
                  </a:cubicBezTo>
                  <a:cubicBezTo>
                    <a:pt x="33" y="3"/>
                    <a:pt x="25" y="4"/>
                    <a:pt x="20" y="9"/>
                  </a:cubicBezTo>
                  <a:cubicBezTo>
                    <a:pt x="4" y="0"/>
                    <a:pt x="4" y="0"/>
                    <a:pt x="4" y="0"/>
                  </a:cubicBezTo>
                  <a:lnTo>
                    <a:pt x="0" y="8"/>
                  </a:lnTo>
                  <a:close/>
                  <a:moveTo>
                    <a:pt x="35" y="14"/>
                  </a:moveTo>
                  <a:cubicBezTo>
                    <a:pt x="39" y="16"/>
                    <a:pt x="40" y="21"/>
                    <a:pt x="38" y="25"/>
                  </a:cubicBezTo>
                  <a:cubicBezTo>
                    <a:pt x="36" y="29"/>
                    <a:pt x="31" y="30"/>
                    <a:pt x="27" y="28"/>
                  </a:cubicBezTo>
                  <a:cubicBezTo>
                    <a:pt x="24" y="26"/>
                    <a:pt x="23" y="21"/>
                    <a:pt x="25" y="17"/>
                  </a:cubicBezTo>
                  <a:cubicBezTo>
                    <a:pt x="27" y="13"/>
                    <a:pt x="32" y="12"/>
                    <a:pt x="35" y="14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158"/>
            <p:cNvSpPr>
              <a:spLocks noEditPoints="1"/>
            </p:cNvSpPr>
            <p:nvPr/>
          </p:nvSpPr>
          <p:spPr bwMode="auto">
            <a:xfrm>
              <a:off x="8755445" y="3361332"/>
              <a:ext cx="139479" cy="91145"/>
            </a:xfrm>
            <a:custGeom>
              <a:avLst/>
              <a:gdLst>
                <a:gd name="T0" fmla="*/ 0 w 51"/>
                <a:gd name="T1" fmla="*/ 21 h 33"/>
                <a:gd name="T2" fmla="*/ 19 w 51"/>
                <a:gd name="T3" fmla="*/ 21 h 33"/>
                <a:gd name="T4" fmla="*/ 34 w 51"/>
                <a:gd name="T5" fmla="*/ 33 h 33"/>
                <a:gd name="T6" fmla="*/ 51 w 51"/>
                <a:gd name="T7" fmla="*/ 16 h 33"/>
                <a:gd name="T8" fmla="*/ 34 w 51"/>
                <a:gd name="T9" fmla="*/ 0 h 33"/>
                <a:gd name="T10" fmla="*/ 19 w 51"/>
                <a:gd name="T11" fmla="*/ 12 h 33"/>
                <a:gd name="T12" fmla="*/ 0 w 51"/>
                <a:gd name="T13" fmla="*/ 12 h 33"/>
                <a:gd name="T14" fmla="*/ 0 w 51"/>
                <a:gd name="T15" fmla="*/ 21 h 33"/>
                <a:gd name="T16" fmla="*/ 34 w 51"/>
                <a:gd name="T17" fmla="*/ 9 h 33"/>
                <a:gd name="T18" fmla="*/ 42 w 51"/>
                <a:gd name="T19" fmla="*/ 16 h 33"/>
                <a:gd name="T20" fmla="*/ 34 w 51"/>
                <a:gd name="T21" fmla="*/ 24 h 33"/>
                <a:gd name="T22" fmla="*/ 27 w 51"/>
                <a:gd name="T23" fmla="*/ 16 h 33"/>
                <a:gd name="T24" fmla="*/ 34 w 51"/>
                <a:gd name="T25" fmla="*/ 9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1" h="33">
                  <a:moveTo>
                    <a:pt x="0" y="21"/>
                  </a:moveTo>
                  <a:cubicBezTo>
                    <a:pt x="19" y="21"/>
                    <a:pt x="19" y="21"/>
                    <a:pt x="19" y="21"/>
                  </a:cubicBezTo>
                  <a:cubicBezTo>
                    <a:pt x="21" y="28"/>
                    <a:pt x="27" y="33"/>
                    <a:pt x="34" y="33"/>
                  </a:cubicBezTo>
                  <a:cubicBezTo>
                    <a:pt x="44" y="33"/>
                    <a:pt x="51" y="25"/>
                    <a:pt x="51" y="16"/>
                  </a:cubicBezTo>
                  <a:cubicBezTo>
                    <a:pt x="51" y="7"/>
                    <a:pt x="44" y="0"/>
                    <a:pt x="34" y="0"/>
                  </a:cubicBezTo>
                  <a:cubicBezTo>
                    <a:pt x="27" y="0"/>
                    <a:pt x="20" y="5"/>
                    <a:pt x="19" y="12"/>
                  </a:cubicBezTo>
                  <a:cubicBezTo>
                    <a:pt x="0" y="12"/>
                    <a:pt x="0" y="12"/>
                    <a:pt x="0" y="12"/>
                  </a:cubicBezTo>
                  <a:lnTo>
                    <a:pt x="0" y="21"/>
                  </a:lnTo>
                  <a:close/>
                  <a:moveTo>
                    <a:pt x="34" y="9"/>
                  </a:moveTo>
                  <a:cubicBezTo>
                    <a:pt x="39" y="9"/>
                    <a:pt x="42" y="12"/>
                    <a:pt x="42" y="16"/>
                  </a:cubicBezTo>
                  <a:cubicBezTo>
                    <a:pt x="42" y="21"/>
                    <a:pt x="39" y="24"/>
                    <a:pt x="34" y="24"/>
                  </a:cubicBezTo>
                  <a:cubicBezTo>
                    <a:pt x="30" y="24"/>
                    <a:pt x="27" y="21"/>
                    <a:pt x="27" y="16"/>
                  </a:cubicBezTo>
                  <a:cubicBezTo>
                    <a:pt x="27" y="12"/>
                    <a:pt x="30" y="9"/>
                    <a:pt x="34" y="9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159"/>
            <p:cNvSpPr>
              <a:spLocks noEditPoints="1"/>
            </p:cNvSpPr>
            <p:nvPr/>
          </p:nvSpPr>
          <p:spPr bwMode="auto">
            <a:xfrm>
              <a:off x="8437820" y="3238425"/>
              <a:ext cx="334197" cy="331435"/>
            </a:xfrm>
            <a:custGeom>
              <a:avLst/>
              <a:gdLst>
                <a:gd name="T0" fmla="*/ 61 w 122"/>
                <a:gd name="T1" fmla="*/ 121 h 121"/>
                <a:gd name="T2" fmla="*/ 0 w 122"/>
                <a:gd name="T3" fmla="*/ 60 h 121"/>
                <a:gd name="T4" fmla="*/ 61 w 122"/>
                <a:gd name="T5" fmla="*/ 0 h 121"/>
                <a:gd name="T6" fmla="*/ 122 w 122"/>
                <a:gd name="T7" fmla="*/ 60 h 121"/>
                <a:gd name="T8" fmla="*/ 61 w 122"/>
                <a:gd name="T9" fmla="*/ 121 h 121"/>
                <a:gd name="T10" fmla="*/ 61 w 122"/>
                <a:gd name="T11" fmla="*/ 8 h 121"/>
                <a:gd name="T12" fmla="*/ 8 w 122"/>
                <a:gd name="T13" fmla="*/ 60 h 121"/>
                <a:gd name="T14" fmla="*/ 61 w 122"/>
                <a:gd name="T15" fmla="*/ 113 h 121"/>
                <a:gd name="T16" fmla="*/ 114 w 122"/>
                <a:gd name="T17" fmla="*/ 60 h 121"/>
                <a:gd name="T18" fmla="*/ 61 w 122"/>
                <a:gd name="T19" fmla="*/ 8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2" h="121">
                  <a:moveTo>
                    <a:pt x="61" y="121"/>
                  </a:moveTo>
                  <a:cubicBezTo>
                    <a:pt x="28" y="121"/>
                    <a:pt x="0" y="94"/>
                    <a:pt x="0" y="60"/>
                  </a:cubicBezTo>
                  <a:cubicBezTo>
                    <a:pt x="0" y="27"/>
                    <a:pt x="28" y="0"/>
                    <a:pt x="61" y="0"/>
                  </a:cubicBezTo>
                  <a:cubicBezTo>
                    <a:pt x="94" y="0"/>
                    <a:pt x="122" y="27"/>
                    <a:pt x="122" y="60"/>
                  </a:cubicBezTo>
                  <a:cubicBezTo>
                    <a:pt x="122" y="94"/>
                    <a:pt x="94" y="121"/>
                    <a:pt x="61" y="121"/>
                  </a:cubicBezTo>
                  <a:close/>
                  <a:moveTo>
                    <a:pt x="61" y="8"/>
                  </a:moveTo>
                  <a:cubicBezTo>
                    <a:pt x="32" y="8"/>
                    <a:pt x="8" y="31"/>
                    <a:pt x="8" y="60"/>
                  </a:cubicBezTo>
                  <a:cubicBezTo>
                    <a:pt x="8" y="89"/>
                    <a:pt x="32" y="113"/>
                    <a:pt x="61" y="113"/>
                  </a:cubicBezTo>
                  <a:cubicBezTo>
                    <a:pt x="90" y="113"/>
                    <a:pt x="114" y="89"/>
                    <a:pt x="114" y="60"/>
                  </a:cubicBezTo>
                  <a:cubicBezTo>
                    <a:pt x="114" y="31"/>
                    <a:pt x="90" y="8"/>
                    <a:pt x="61" y="8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7313761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0"/>
    </mc:Choice>
    <mc:Fallback xmlns="">
      <p:transition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 tmFilter="0,0; .5, 1; 1, 1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6" grpId="0"/>
      <p:bldP spid="7" grpId="0" animBg="1"/>
      <p:bldP spid="8" grpId="0" animBg="1"/>
      <p:bldP spid="1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FCFCF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32100" y="0"/>
            <a:ext cx="3539575" cy="5143500"/>
          </a:xfrm>
          <a:prstGeom prst="rect">
            <a:avLst/>
          </a:prstGeom>
        </p:spPr>
      </p:pic>
      <p:sp>
        <p:nvSpPr>
          <p:cNvPr id="5" name="MH_Others_2"/>
          <p:cNvSpPr txBox="1"/>
          <p:nvPr>
            <p:custDataLst>
              <p:tags r:id="rId1"/>
            </p:custDataLst>
          </p:nvPr>
        </p:nvSpPr>
        <p:spPr>
          <a:xfrm>
            <a:off x="5292079" y="680958"/>
            <a:ext cx="3312369" cy="738664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dist">
              <a:defRPr/>
            </a:pPr>
            <a:r>
              <a:rPr lang="en-US" altLang="zh-CN" sz="4800" b="0" dirty="0">
                <a:latin typeface="Stencil" pitchFamily="82" charset="0"/>
                <a:ea typeface="微软雅黑" panose="020B0503020204020204" pitchFamily="34" charset="-122"/>
                <a:sym typeface="Arial" panose="020B0604020202020204" pitchFamily="34" charset="0"/>
              </a:rPr>
              <a:t>CONTENTS</a:t>
            </a:r>
            <a:endParaRPr lang="zh-CN" altLang="en-US" sz="4800" b="0" dirty="0">
              <a:latin typeface="Stencil" pitchFamily="82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" name="MH_Others_1"/>
          <p:cNvSpPr txBox="1"/>
          <p:nvPr>
            <p:custDataLst>
              <p:tags r:id="rId2"/>
            </p:custDataLst>
          </p:nvPr>
        </p:nvSpPr>
        <p:spPr>
          <a:xfrm>
            <a:off x="3851920" y="706113"/>
            <a:ext cx="1224136" cy="615553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zh-CN" altLang="en-US" sz="4000" dirty="0">
                <a:latin typeface="微软雅黑" pitchFamily="34" charset="-122"/>
                <a:ea typeface="微软雅黑" pitchFamily="34" charset="-122"/>
                <a:sym typeface="Arial" panose="020B0604020202020204" pitchFamily="34" charset="0"/>
              </a:rPr>
              <a:t>目录</a:t>
            </a:r>
          </a:p>
        </p:txBody>
      </p:sp>
      <p:sp>
        <p:nvSpPr>
          <p:cNvPr id="16" name="标题层"/>
          <p:cNvSpPr txBox="1"/>
          <p:nvPr/>
        </p:nvSpPr>
        <p:spPr bwMode="auto">
          <a:xfrm>
            <a:off x="3779912" y="2769166"/>
            <a:ext cx="1174006" cy="307777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/>
          <a:p>
            <a:pPr algn="ctr"/>
            <a:r>
              <a:rPr lang="zh-CN" altLang="en-US" sz="1400" dirty="0">
                <a:latin typeface="Measure" pitchFamily="2" charset="0"/>
                <a:ea typeface="微软雅黑" pitchFamily="34" charset="-122"/>
              </a:rPr>
              <a:t>红酒文化</a:t>
            </a:r>
            <a:r>
              <a:rPr lang="en-US" altLang="zh-CN" sz="1400" dirty="0">
                <a:latin typeface="Measure" pitchFamily="2" charset="0"/>
                <a:ea typeface="微软雅黑" pitchFamily="34" charset="-122"/>
              </a:rPr>
              <a:t>PPT</a:t>
            </a:r>
            <a:endParaRPr lang="zh-CN" altLang="en-US" sz="1400" dirty="0">
              <a:latin typeface="Measure" pitchFamily="2" charset="0"/>
              <a:ea typeface="微软雅黑" pitchFamily="34" charset="-122"/>
            </a:endParaRPr>
          </a:p>
        </p:txBody>
      </p:sp>
      <p:cxnSp>
        <p:nvCxnSpPr>
          <p:cNvPr id="30" name="直接连接符 29"/>
          <p:cNvCxnSpPr/>
          <p:nvPr/>
        </p:nvCxnSpPr>
        <p:spPr>
          <a:xfrm>
            <a:off x="5076056" y="804069"/>
            <a:ext cx="0" cy="492443"/>
          </a:xfrm>
          <a:prstGeom prst="line">
            <a:avLst/>
          </a:prstGeom>
          <a:ln>
            <a:solidFill>
              <a:srgbClr val="C0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标题层"/>
          <p:cNvSpPr txBox="1"/>
          <p:nvPr/>
        </p:nvSpPr>
        <p:spPr bwMode="auto">
          <a:xfrm>
            <a:off x="5724128" y="2769166"/>
            <a:ext cx="1174006" cy="307777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/>
          <a:p>
            <a:pPr algn="ctr"/>
            <a:r>
              <a:rPr lang="zh-CN" altLang="en-US" sz="1400" dirty="0">
                <a:latin typeface="Measure" pitchFamily="2" charset="0"/>
                <a:ea typeface="微软雅黑" pitchFamily="34" charset="-122"/>
              </a:rPr>
              <a:t>红酒文化</a:t>
            </a:r>
            <a:r>
              <a:rPr lang="en-US" altLang="zh-CN" sz="1400" dirty="0">
                <a:latin typeface="Measure" pitchFamily="2" charset="0"/>
                <a:ea typeface="微软雅黑" pitchFamily="34" charset="-122"/>
              </a:rPr>
              <a:t>PPT</a:t>
            </a:r>
            <a:endParaRPr lang="zh-CN" altLang="en-US" sz="1400" dirty="0">
              <a:latin typeface="Measure" pitchFamily="2" charset="0"/>
              <a:ea typeface="微软雅黑" pitchFamily="34" charset="-122"/>
            </a:endParaRPr>
          </a:p>
        </p:txBody>
      </p:sp>
      <p:sp>
        <p:nvSpPr>
          <p:cNvPr id="42" name="标题层"/>
          <p:cNvSpPr txBox="1"/>
          <p:nvPr/>
        </p:nvSpPr>
        <p:spPr bwMode="auto">
          <a:xfrm>
            <a:off x="7543123" y="2769166"/>
            <a:ext cx="1174006" cy="307777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/>
          <a:p>
            <a:pPr algn="ctr"/>
            <a:r>
              <a:rPr lang="zh-CN" altLang="en-US" sz="1400" dirty="0">
                <a:latin typeface="Measure" pitchFamily="2" charset="0"/>
                <a:ea typeface="微软雅黑" pitchFamily="34" charset="-122"/>
              </a:rPr>
              <a:t>红酒文化</a:t>
            </a:r>
            <a:r>
              <a:rPr lang="en-US" altLang="zh-CN" sz="1400" dirty="0">
                <a:latin typeface="Measure" pitchFamily="2" charset="0"/>
                <a:ea typeface="微软雅黑" pitchFamily="34" charset="-122"/>
              </a:rPr>
              <a:t>PPT</a:t>
            </a:r>
            <a:endParaRPr lang="zh-CN" altLang="en-US" sz="1400" dirty="0">
              <a:latin typeface="Measure" pitchFamily="2" charset="0"/>
              <a:ea typeface="微软雅黑" pitchFamily="34" charset="-122"/>
            </a:endParaRPr>
          </a:p>
        </p:txBody>
      </p:sp>
      <p:sp>
        <p:nvSpPr>
          <p:cNvPr id="43" name="标题层"/>
          <p:cNvSpPr txBox="1"/>
          <p:nvPr/>
        </p:nvSpPr>
        <p:spPr bwMode="auto">
          <a:xfrm>
            <a:off x="3779912" y="3811946"/>
            <a:ext cx="1174006" cy="307777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/>
          <a:p>
            <a:pPr algn="ctr"/>
            <a:r>
              <a:rPr lang="zh-CN" altLang="en-US" sz="1400" dirty="0">
                <a:latin typeface="Measure" pitchFamily="2" charset="0"/>
                <a:ea typeface="微软雅黑" pitchFamily="34" charset="-122"/>
              </a:rPr>
              <a:t>红酒文化</a:t>
            </a:r>
            <a:r>
              <a:rPr lang="en-US" altLang="zh-CN" sz="1400" dirty="0">
                <a:latin typeface="Measure" pitchFamily="2" charset="0"/>
                <a:ea typeface="微软雅黑" pitchFamily="34" charset="-122"/>
              </a:rPr>
              <a:t>PPT</a:t>
            </a:r>
            <a:endParaRPr lang="zh-CN" altLang="en-US" sz="1400" dirty="0">
              <a:latin typeface="Measure" pitchFamily="2" charset="0"/>
              <a:ea typeface="微软雅黑" pitchFamily="34" charset="-122"/>
            </a:endParaRPr>
          </a:p>
        </p:txBody>
      </p:sp>
      <p:sp>
        <p:nvSpPr>
          <p:cNvPr id="44" name="标题层"/>
          <p:cNvSpPr txBox="1"/>
          <p:nvPr/>
        </p:nvSpPr>
        <p:spPr bwMode="auto">
          <a:xfrm>
            <a:off x="5724128" y="3811946"/>
            <a:ext cx="1174006" cy="307777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/>
          <a:p>
            <a:pPr algn="ctr"/>
            <a:r>
              <a:rPr lang="zh-CN" altLang="en-US" sz="1400" dirty="0">
                <a:latin typeface="Measure" pitchFamily="2" charset="0"/>
                <a:ea typeface="微软雅黑" pitchFamily="34" charset="-122"/>
              </a:rPr>
              <a:t>红酒文化</a:t>
            </a:r>
            <a:r>
              <a:rPr lang="en-US" altLang="zh-CN" sz="1400" dirty="0">
                <a:latin typeface="Measure" pitchFamily="2" charset="0"/>
                <a:ea typeface="微软雅黑" pitchFamily="34" charset="-122"/>
              </a:rPr>
              <a:t>PPT</a:t>
            </a:r>
            <a:endParaRPr lang="zh-CN" altLang="en-US" sz="1400" dirty="0">
              <a:latin typeface="Measure" pitchFamily="2" charset="0"/>
              <a:ea typeface="微软雅黑" pitchFamily="34" charset="-122"/>
            </a:endParaRPr>
          </a:p>
        </p:txBody>
      </p:sp>
      <p:sp>
        <p:nvSpPr>
          <p:cNvPr id="45" name="标题层"/>
          <p:cNvSpPr txBox="1"/>
          <p:nvPr/>
        </p:nvSpPr>
        <p:spPr bwMode="auto">
          <a:xfrm>
            <a:off x="7543123" y="3811946"/>
            <a:ext cx="1174006" cy="307777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/>
          <a:p>
            <a:pPr algn="ctr"/>
            <a:r>
              <a:rPr lang="zh-CN" altLang="en-US" sz="1400" dirty="0">
                <a:latin typeface="Measure" pitchFamily="2" charset="0"/>
                <a:ea typeface="微软雅黑" pitchFamily="34" charset="-122"/>
              </a:rPr>
              <a:t>红酒文化</a:t>
            </a:r>
            <a:r>
              <a:rPr lang="en-US" altLang="zh-CN" sz="1400" dirty="0">
                <a:latin typeface="Measure" pitchFamily="2" charset="0"/>
                <a:ea typeface="微软雅黑" pitchFamily="34" charset="-122"/>
              </a:rPr>
              <a:t>PPT</a:t>
            </a:r>
            <a:endParaRPr lang="zh-CN" altLang="en-US" sz="1400" dirty="0">
              <a:latin typeface="Measure" pitchFamily="2" charset="0"/>
              <a:ea typeface="微软雅黑" pitchFamily="34" charset="-122"/>
            </a:endParaRPr>
          </a:p>
        </p:txBody>
      </p:sp>
      <p:cxnSp>
        <p:nvCxnSpPr>
          <p:cNvPr id="47" name="直接连接符 46"/>
          <p:cNvCxnSpPr/>
          <p:nvPr/>
        </p:nvCxnSpPr>
        <p:spPr>
          <a:xfrm>
            <a:off x="5313958" y="2809228"/>
            <a:ext cx="0" cy="381541"/>
          </a:xfrm>
          <a:prstGeom prst="line">
            <a:avLst/>
          </a:prstGeom>
          <a:ln>
            <a:solidFill>
              <a:srgbClr val="C0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直接连接符 47"/>
          <p:cNvCxnSpPr/>
          <p:nvPr/>
        </p:nvCxnSpPr>
        <p:spPr>
          <a:xfrm>
            <a:off x="7258174" y="2809228"/>
            <a:ext cx="0" cy="381541"/>
          </a:xfrm>
          <a:prstGeom prst="line">
            <a:avLst/>
          </a:prstGeom>
          <a:ln>
            <a:solidFill>
              <a:srgbClr val="C0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直接连接符 48"/>
          <p:cNvCxnSpPr/>
          <p:nvPr/>
        </p:nvCxnSpPr>
        <p:spPr>
          <a:xfrm>
            <a:off x="5313958" y="3888549"/>
            <a:ext cx="0" cy="381541"/>
          </a:xfrm>
          <a:prstGeom prst="line">
            <a:avLst/>
          </a:prstGeom>
          <a:ln>
            <a:solidFill>
              <a:srgbClr val="C0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直接连接符 49"/>
          <p:cNvCxnSpPr/>
          <p:nvPr/>
        </p:nvCxnSpPr>
        <p:spPr>
          <a:xfrm>
            <a:off x="7258174" y="3888549"/>
            <a:ext cx="0" cy="381541"/>
          </a:xfrm>
          <a:prstGeom prst="line">
            <a:avLst/>
          </a:prstGeom>
          <a:ln>
            <a:solidFill>
              <a:srgbClr val="C0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六边形 6"/>
          <p:cNvSpPr/>
          <p:nvPr/>
        </p:nvSpPr>
        <p:spPr>
          <a:xfrm>
            <a:off x="4063602" y="2211710"/>
            <a:ext cx="563120" cy="485448"/>
          </a:xfrm>
          <a:prstGeom prst="hexagon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400" dirty="0" smtClean="0">
                <a:latin typeface="Stencil" pitchFamily="82" charset="0"/>
              </a:rPr>
              <a:t>01</a:t>
            </a:r>
            <a:endParaRPr lang="zh-CN" altLang="en-US" sz="1400" dirty="0">
              <a:latin typeface="Stencil" pitchFamily="82" charset="0"/>
            </a:endParaRPr>
          </a:p>
        </p:txBody>
      </p:sp>
      <p:sp>
        <p:nvSpPr>
          <p:cNvPr id="46" name="六边形 45"/>
          <p:cNvSpPr/>
          <p:nvPr/>
        </p:nvSpPr>
        <p:spPr>
          <a:xfrm>
            <a:off x="6029571" y="2211710"/>
            <a:ext cx="563120" cy="485448"/>
          </a:xfrm>
          <a:prstGeom prst="hexagon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400" dirty="0" smtClean="0">
                <a:latin typeface="Stencil" pitchFamily="82" charset="0"/>
              </a:rPr>
              <a:t>02</a:t>
            </a:r>
            <a:endParaRPr lang="zh-CN" altLang="en-US" sz="1400" dirty="0">
              <a:latin typeface="Stencil" pitchFamily="82" charset="0"/>
            </a:endParaRPr>
          </a:p>
        </p:txBody>
      </p:sp>
      <p:sp>
        <p:nvSpPr>
          <p:cNvPr id="51" name="六边形 50"/>
          <p:cNvSpPr/>
          <p:nvPr/>
        </p:nvSpPr>
        <p:spPr>
          <a:xfrm>
            <a:off x="7848566" y="2211710"/>
            <a:ext cx="563120" cy="485448"/>
          </a:xfrm>
          <a:prstGeom prst="hexagon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400" dirty="0" smtClean="0">
                <a:latin typeface="Stencil" pitchFamily="82" charset="0"/>
              </a:rPr>
              <a:t>03</a:t>
            </a:r>
            <a:endParaRPr lang="zh-CN" altLang="en-US" sz="1400" dirty="0">
              <a:latin typeface="Stencil" pitchFamily="82" charset="0"/>
            </a:endParaRPr>
          </a:p>
        </p:txBody>
      </p:sp>
      <p:sp>
        <p:nvSpPr>
          <p:cNvPr id="52" name="六边形 51"/>
          <p:cNvSpPr/>
          <p:nvPr/>
        </p:nvSpPr>
        <p:spPr>
          <a:xfrm>
            <a:off x="4063602" y="3284898"/>
            <a:ext cx="563120" cy="485448"/>
          </a:xfrm>
          <a:prstGeom prst="hexagon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400" dirty="0" smtClean="0">
                <a:latin typeface="Stencil" pitchFamily="82" charset="0"/>
              </a:rPr>
              <a:t>04</a:t>
            </a:r>
            <a:endParaRPr lang="zh-CN" altLang="en-US" sz="1400" dirty="0">
              <a:latin typeface="Stencil" pitchFamily="82" charset="0"/>
            </a:endParaRPr>
          </a:p>
        </p:txBody>
      </p:sp>
      <p:sp>
        <p:nvSpPr>
          <p:cNvPr id="53" name="六边形 52"/>
          <p:cNvSpPr/>
          <p:nvPr/>
        </p:nvSpPr>
        <p:spPr>
          <a:xfrm>
            <a:off x="6029571" y="3284898"/>
            <a:ext cx="563120" cy="485448"/>
          </a:xfrm>
          <a:prstGeom prst="hexagon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400" dirty="0" smtClean="0">
                <a:latin typeface="Stencil" pitchFamily="82" charset="0"/>
              </a:rPr>
              <a:t>05</a:t>
            </a:r>
            <a:endParaRPr lang="zh-CN" altLang="en-US" sz="1400" dirty="0">
              <a:latin typeface="Stencil" pitchFamily="82" charset="0"/>
            </a:endParaRPr>
          </a:p>
        </p:txBody>
      </p:sp>
      <p:sp>
        <p:nvSpPr>
          <p:cNvPr id="54" name="六边形 53"/>
          <p:cNvSpPr/>
          <p:nvPr/>
        </p:nvSpPr>
        <p:spPr>
          <a:xfrm>
            <a:off x="7848566" y="3284898"/>
            <a:ext cx="563120" cy="485448"/>
          </a:xfrm>
          <a:prstGeom prst="hexagon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400" dirty="0" smtClean="0">
                <a:latin typeface="Stencil" pitchFamily="82" charset="0"/>
              </a:rPr>
              <a:t>06</a:t>
            </a:r>
            <a:endParaRPr lang="zh-CN" altLang="en-US" sz="1400" dirty="0">
              <a:latin typeface="Stencil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72399590"/>
      </p:ext>
    </p:extLst>
  </p:cSld>
  <p:clrMapOvr>
    <a:masterClrMapping/>
  </p:clrMapOvr>
  <p:transition spd="slow" advClick="0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 tmFilter="0,0; .5, 1; 1, 1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 tmFilter="0,0; .5, 1; 1, 1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 tmFilter="0,0; .5, 1; 1, 1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 tmFilter="0,0; .5, 1; 1, 1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 tmFilter="0,0; .5, 1; 1, 1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 tmFilter="0,0; .5, 1; 1, 1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16" grpId="0"/>
      <p:bldP spid="41" grpId="0"/>
      <p:bldP spid="42" grpId="0"/>
      <p:bldP spid="43" grpId="0"/>
      <p:bldP spid="44" grpId="0"/>
      <p:bldP spid="45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直接连接符 4"/>
          <p:cNvCxnSpPr/>
          <p:nvPr/>
        </p:nvCxnSpPr>
        <p:spPr>
          <a:xfrm>
            <a:off x="0" y="324694"/>
            <a:ext cx="3456384" cy="0"/>
          </a:xfrm>
          <a:prstGeom prst="line">
            <a:avLst/>
          </a:prstGeom>
          <a:ln>
            <a:solidFill>
              <a:srgbClr val="C0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矩形 5"/>
          <p:cNvSpPr/>
          <p:nvPr/>
        </p:nvSpPr>
        <p:spPr>
          <a:xfrm>
            <a:off x="3557925" y="93861"/>
            <a:ext cx="209419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2400" b="1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红酒文化</a:t>
            </a:r>
            <a:r>
              <a:rPr lang="en-US" altLang="zh-CN" sz="2400" b="1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endParaRPr lang="zh-CN" altLang="en-US" sz="2400" b="1" dirty="0">
              <a:solidFill>
                <a:srgbClr val="C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椭圆 6"/>
          <p:cNvSpPr/>
          <p:nvPr/>
        </p:nvSpPr>
        <p:spPr>
          <a:xfrm>
            <a:off x="3400860" y="269169"/>
            <a:ext cx="111048" cy="111048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椭圆 7"/>
          <p:cNvSpPr/>
          <p:nvPr/>
        </p:nvSpPr>
        <p:spPr>
          <a:xfrm>
            <a:off x="5605687" y="269169"/>
            <a:ext cx="111048" cy="111048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9" name="直接连接符 8"/>
          <p:cNvCxnSpPr/>
          <p:nvPr/>
        </p:nvCxnSpPr>
        <p:spPr>
          <a:xfrm>
            <a:off x="5687616" y="324694"/>
            <a:ext cx="3456384" cy="0"/>
          </a:xfrm>
          <a:prstGeom prst="line">
            <a:avLst/>
          </a:prstGeom>
          <a:ln>
            <a:solidFill>
              <a:srgbClr val="C0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 Box 10"/>
          <p:cNvSpPr txBox="1">
            <a:spLocks noChangeArrowheads="1"/>
          </p:cNvSpPr>
          <p:nvPr/>
        </p:nvSpPr>
        <p:spPr bwMode="auto">
          <a:xfrm>
            <a:off x="5229682" y="1131590"/>
            <a:ext cx="3014726" cy="9694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5720" tIns="22860" rIns="45720" bIns="22860">
            <a:spAutoFit/>
          </a:bodyPr>
          <a:lstStyle/>
          <a:p>
            <a:pPr defTabSz="1088232">
              <a:lnSpc>
                <a:spcPct val="150000"/>
              </a:lnSpc>
            </a:pPr>
            <a:r>
              <a:rPr lang="zh-CN" altLang="en-US" b="1" dirty="0"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红酒文化</a:t>
            </a:r>
            <a:r>
              <a:rPr lang="en-US" altLang="zh-CN" b="1" dirty="0" smtClean="0"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PPT</a:t>
            </a:r>
          </a:p>
          <a:p>
            <a:pPr defTabSz="1088232">
              <a:lnSpc>
                <a:spcPct val="150000"/>
              </a:lnSpc>
            </a:pPr>
            <a:r>
              <a:rPr lang="zh-CN" alt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点击这里添加标题点击这里添加标题</a:t>
            </a:r>
            <a:r>
              <a:rPr lang="zh-CN" alt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点击这里点击这里添加标题点击这里添加标题点击这里</a:t>
            </a:r>
            <a:endParaRPr lang="en-US" altLang="zh-CN" sz="110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  <a:cs typeface="Open Sans" pitchFamily="34" charset="0"/>
            </a:endParaRPr>
          </a:p>
        </p:txBody>
      </p:sp>
      <p:sp>
        <p:nvSpPr>
          <p:cNvPr id="12" name="Text Box 10"/>
          <p:cNvSpPr txBox="1">
            <a:spLocks noChangeArrowheads="1"/>
          </p:cNvSpPr>
          <p:nvPr/>
        </p:nvSpPr>
        <p:spPr bwMode="auto">
          <a:xfrm>
            <a:off x="5229682" y="2369231"/>
            <a:ext cx="3014726" cy="9694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5720" tIns="22860" rIns="45720" bIns="22860">
            <a:spAutoFit/>
          </a:bodyPr>
          <a:lstStyle/>
          <a:p>
            <a:pPr defTabSz="1088232">
              <a:lnSpc>
                <a:spcPct val="150000"/>
              </a:lnSpc>
            </a:pPr>
            <a:r>
              <a:rPr lang="zh-CN" altLang="en-US" b="1" dirty="0"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红酒文化</a:t>
            </a:r>
            <a:r>
              <a:rPr lang="en-US" altLang="zh-CN" b="1" dirty="0" smtClean="0"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PPT</a:t>
            </a:r>
          </a:p>
          <a:p>
            <a:pPr defTabSz="1088232">
              <a:lnSpc>
                <a:spcPct val="150000"/>
              </a:lnSpc>
            </a:pPr>
            <a:r>
              <a:rPr lang="zh-CN" alt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点击这里添加标题点击这里添加标题</a:t>
            </a:r>
            <a:r>
              <a:rPr lang="zh-CN" alt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点击这里点击这里添加标题点击这里添加标题点击这里</a:t>
            </a:r>
            <a:endParaRPr lang="en-US" altLang="zh-CN" sz="110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  <a:cs typeface="Open Sans" pitchFamily="34" charset="0"/>
            </a:endParaRPr>
          </a:p>
        </p:txBody>
      </p:sp>
      <p:sp>
        <p:nvSpPr>
          <p:cNvPr id="13" name="Text Box 10"/>
          <p:cNvSpPr txBox="1">
            <a:spLocks noChangeArrowheads="1"/>
          </p:cNvSpPr>
          <p:nvPr/>
        </p:nvSpPr>
        <p:spPr bwMode="auto">
          <a:xfrm>
            <a:off x="5229682" y="3632241"/>
            <a:ext cx="3014726" cy="9694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5720" tIns="22860" rIns="45720" bIns="22860">
            <a:spAutoFit/>
          </a:bodyPr>
          <a:lstStyle/>
          <a:p>
            <a:pPr defTabSz="1088232">
              <a:lnSpc>
                <a:spcPct val="150000"/>
              </a:lnSpc>
            </a:pPr>
            <a:r>
              <a:rPr lang="zh-CN" altLang="en-US" b="1" dirty="0"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红酒文化</a:t>
            </a:r>
            <a:r>
              <a:rPr lang="en-US" altLang="zh-CN" b="1" dirty="0" smtClean="0"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PPT</a:t>
            </a:r>
          </a:p>
          <a:p>
            <a:pPr defTabSz="1088232">
              <a:lnSpc>
                <a:spcPct val="150000"/>
              </a:lnSpc>
            </a:pPr>
            <a:r>
              <a:rPr lang="zh-CN" alt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点击这里添加标题点击这里添加标题</a:t>
            </a:r>
            <a:r>
              <a:rPr lang="zh-CN" alt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点击这里点击这里添加标题点击这里添加标题点击这里</a:t>
            </a:r>
            <a:endParaRPr lang="en-US" altLang="zh-CN" sz="110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  <a:cs typeface="Open Sans" pitchFamily="34" charset="0"/>
            </a:endParaRPr>
          </a:p>
        </p:txBody>
      </p:sp>
      <p:sp>
        <p:nvSpPr>
          <p:cNvPr id="14" name="六边形 13"/>
          <p:cNvSpPr/>
          <p:nvPr/>
        </p:nvSpPr>
        <p:spPr>
          <a:xfrm>
            <a:off x="4252511" y="1305959"/>
            <a:ext cx="720080" cy="620758"/>
          </a:xfrm>
          <a:prstGeom prst="hexagon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六边形 14"/>
          <p:cNvSpPr/>
          <p:nvPr/>
        </p:nvSpPr>
        <p:spPr>
          <a:xfrm>
            <a:off x="4252511" y="2543600"/>
            <a:ext cx="720080" cy="620758"/>
          </a:xfrm>
          <a:prstGeom prst="hexagon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六边形 15"/>
          <p:cNvSpPr/>
          <p:nvPr/>
        </p:nvSpPr>
        <p:spPr>
          <a:xfrm>
            <a:off x="4252511" y="3806610"/>
            <a:ext cx="720080" cy="620758"/>
          </a:xfrm>
          <a:prstGeom prst="hexagon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" name="组合 1"/>
          <p:cNvGrpSpPr/>
          <p:nvPr/>
        </p:nvGrpSpPr>
        <p:grpSpPr>
          <a:xfrm>
            <a:off x="710959" y="1523813"/>
            <a:ext cx="3068953" cy="2669314"/>
            <a:chOff x="10633575" y="5800139"/>
            <a:chExt cx="562057" cy="488866"/>
          </a:xfrm>
          <a:solidFill>
            <a:srgbClr val="C00000"/>
          </a:solidFill>
        </p:grpSpPr>
        <p:sp>
          <p:nvSpPr>
            <p:cNvPr id="20" name="Oval 251"/>
            <p:cNvSpPr>
              <a:spLocks noChangeArrowheads="1"/>
            </p:cNvSpPr>
            <p:nvPr/>
          </p:nvSpPr>
          <p:spPr bwMode="auto">
            <a:xfrm>
              <a:off x="10730243" y="5830520"/>
              <a:ext cx="70430" cy="88383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252"/>
            <p:cNvSpPr>
              <a:spLocks noEditPoints="1"/>
            </p:cNvSpPr>
            <p:nvPr/>
          </p:nvSpPr>
          <p:spPr bwMode="auto">
            <a:xfrm>
              <a:off x="10633575" y="5896807"/>
              <a:ext cx="225099" cy="392198"/>
            </a:xfrm>
            <a:custGeom>
              <a:avLst/>
              <a:gdLst>
                <a:gd name="T0" fmla="*/ 82 w 82"/>
                <a:gd name="T1" fmla="*/ 18 h 143"/>
                <a:gd name="T2" fmla="*/ 80 w 82"/>
                <a:gd name="T3" fmla="*/ 0 h 143"/>
                <a:gd name="T4" fmla="*/ 76 w 82"/>
                <a:gd name="T5" fmla="*/ 3 h 143"/>
                <a:gd name="T6" fmla="*/ 59 w 82"/>
                <a:gd name="T7" fmla="*/ 10 h 143"/>
                <a:gd name="T8" fmla="*/ 59 w 82"/>
                <a:gd name="T9" fmla="*/ 12 h 143"/>
                <a:gd name="T10" fmla="*/ 64 w 82"/>
                <a:gd name="T11" fmla="*/ 16 h 143"/>
                <a:gd name="T12" fmla="*/ 58 w 82"/>
                <a:gd name="T13" fmla="*/ 20 h 143"/>
                <a:gd name="T14" fmla="*/ 61 w 82"/>
                <a:gd name="T15" fmla="*/ 25 h 143"/>
                <a:gd name="T16" fmla="*/ 52 w 82"/>
                <a:gd name="T17" fmla="*/ 44 h 143"/>
                <a:gd name="T18" fmla="*/ 51 w 82"/>
                <a:gd name="T19" fmla="*/ 17 h 143"/>
                <a:gd name="T20" fmla="*/ 52 w 82"/>
                <a:gd name="T21" fmla="*/ 16 h 143"/>
                <a:gd name="T22" fmla="*/ 51 w 82"/>
                <a:gd name="T23" fmla="*/ 10 h 143"/>
                <a:gd name="T24" fmla="*/ 45 w 82"/>
                <a:gd name="T25" fmla="*/ 10 h 143"/>
                <a:gd name="T26" fmla="*/ 44 w 82"/>
                <a:gd name="T27" fmla="*/ 16 h 143"/>
                <a:gd name="T28" fmla="*/ 45 w 82"/>
                <a:gd name="T29" fmla="*/ 17 h 143"/>
                <a:gd name="T30" fmla="*/ 44 w 82"/>
                <a:gd name="T31" fmla="*/ 44 h 143"/>
                <a:gd name="T32" fmla="*/ 35 w 82"/>
                <a:gd name="T33" fmla="*/ 25 h 143"/>
                <a:gd name="T34" fmla="*/ 38 w 82"/>
                <a:gd name="T35" fmla="*/ 20 h 143"/>
                <a:gd name="T36" fmla="*/ 31 w 82"/>
                <a:gd name="T37" fmla="*/ 16 h 143"/>
                <a:gd name="T38" fmla="*/ 37 w 82"/>
                <a:gd name="T39" fmla="*/ 12 h 143"/>
                <a:gd name="T40" fmla="*/ 37 w 82"/>
                <a:gd name="T41" fmla="*/ 11 h 143"/>
                <a:gd name="T42" fmla="*/ 30 w 82"/>
                <a:gd name="T43" fmla="*/ 12 h 143"/>
                <a:gd name="T44" fmla="*/ 24 w 82"/>
                <a:gd name="T45" fmla="*/ 15 h 143"/>
                <a:gd name="T46" fmla="*/ 3 w 82"/>
                <a:gd name="T47" fmla="*/ 39 h 143"/>
                <a:gd name="T48" fmla="*/ 2 w 82"/>
                <a:gd name="T49" fmla="*/ 39 h 143"/>
                <a:gd name="T50" fmla="*/ 2 w 82"/>
                <a:gd name="T51" fmla="*/ 39 h 143"/>
                <a:gd name="T52" fmla="*/ 1 w 82"/>
                <a:gd name="T53" fmla="*/ 48 h 143"/>
                <a:gd name="T54" fmla="*/ 1 w 82"/>
                <a:gd name="T55" fmla="*/ 48 h 143"/>
                <a:gd name="T56" fmla="*/ 1 w 82"/>
                <a:gd name="T57" fmla="*/ 48 h 143"/>
                <a:gd name="T58" fmla="*/ 2 w 82"/>
                <a:gd name="T59" fmla="*/ 48 h 143"/>
                <a:gd name="T60" fmla="*/ 2 w 82"/>
                <a:gd name="T61" fmla="*/ 49 h 143"/>
                <a:gd name="T62" fmla="*/ 2 w 82"/>
                <a:gd name="T63" fmla="*/ 50 h 143"/>
                <a:gd name="T64" fmla="*/ 3 w 82"/>
                <a:gd name="T65" fmla="*/ 52 h 143"/>
                <a:gd name="T66" fmla="*/ 5 w 82"/>
                <a:gd name="T67" fmla="*/ 55 h 143"/>
                <a:gd name="T68" fmla="*/ 9 w 82"/>
                <a:gd name="T69" fmla="*/ 62 h 143"/>
                <a:gd name="T70" fmla="*/ 16 w 82"/>
                <a:gd name="T71" fmla="*/ 77 h 143"/>
                <a:gd name="T72" fmla="*/ 26 w 82"/>
                <a:gd name="T73" fmla="*/ 71 h 143"/>
                <a:gd name="T74" fmla="*/ 25 w 82"/>
                <a:gd name="T75" fmla="*/ 81 h 143"/>
                <a:gd name="T76" fmla="*/ 26 w 82"/>
                <a:gd name="T77" fmla="*/ 81 h 143"/>
                <a:gd name="T78" fmla="*/ 27 w 82"/>
                <a:gd name="T79" fmla="*/ 81 h 143"/>
                <a:gd name="T80" fmla="*/ 29 w 82"/>
                <a:gd name="T81" fmla="*/ 143 h 143"/>
                <a:gd name="T82" fmla="*/ 47 w 82"/>
                <a:gd name="T83" fmla="*/ 143 h 143"/>
                <a:gd name="T84" fmla="*/ 47 w 82"/>
                <a:gd name="T85" fmla="*/ 81 h 143"/>
                <a:gd name="T86" fmla="*/ 49 w 82"/>
                <a:gd name="T87" fmla="*/ 81 h 143"/>
                <a:gd name="T88" fmla="*/ 51 w 82"/>
                <a:gd name="T89" fmla="*/ 143 h 143"/>
                <a:gd name="T90" fmla="*/ 69 w 82"/>
                <a:gd name="T91" fmla="*/ 143 h 143"/>
                <a:gd name="T92" fmla="*/ 69 w 82"/>
                <a:gd name="T93" fmla="*/ 81 h 143"/>
                <a:gd name="T94" fmla="*/ 70 w 82"/>
                <a:gd name="T95" fmla="*/ 81 h 143"/>
                <a:gd name="T96" fmla="*/ 70 w 82"/>
                <a:gd name="T97" fmla="*/ 81 h 143"/>
                <a:gd name="T98" fmla="*/ 69 w 82"/>
                <a:gd name="T99" fmla="*/ 23 h 143"/>
                <a:gd name="T100" fmla="*/ 82 w 82"/>
                <a:gd name="T101" fmla="*/ 18 h 143"/>
                <a:gd name="T102" fmla="*/ 26 w 82"/>
                <a:gd name="T103" fmla="*/ 58 h 143"/>
                <a:gd name="T104" fmla="*/ 24 w 82"/>
                <a:gd name="T105" fmla="*/ 54 h 143"/>
                <a:gd name="T106" fmla="*/ 20 w 82"/>
                <a:gd name="T107" fmla="*/ 47 h 143"/>
                <a:gd name="T108" fmla="*/ 19 w 82"/>
                <a:gd name="T109" fmla="*/ 45 h 143"/>
                <a:gd name="T110" fmla="*/ 27 w 82"/>
                <a:gd name="T111" fmla="*/ 35 h 143"/>
                <a:gd name="T112" fmla="*/ 26 w 82"/>
                <a:gd name="T113" fmla="*/ 58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82" h="143">
                  <a:moveTo>
                    <a:pt x="82" y="18"/>
                  </a:moveTo>
                  <a:cubicBezTo>
                    <a:pt x="80" y="0"/>
                    <a:pt x="80" y="0"/>
                    <a:pt x="80" y="0"/>
                  </a:cubicBezTo>
                  <a:cubicBezTo>
                    <a:pt x="76" y="3"/>
                    <a:pt x="76" y="3"/>
                    <a:pt x="76" y="3"/>
                  </a:cubicBezTo>
                  <a:cubicBezTo>
                    <a:pt x="73" y="4"/>
                    <a:pt x="59" y="10"/>
                    <a:pt x="59" y="10"/>
                  </a:cubicBezTo>
                  <a:cubicBezTo>
                    <a:pt x="59" y="12"/>
                    <a:pt x="59" y="12"/>
                    <a:pt x="59" y="12"/>
                  </a:cubicBezTo>
                  <a:cubicBezTo>
                    <a:pt x="64" y="16"/>
                    <a:pt x="64" y="16"/>
                    <a:pt x="64" y="16"/>
                  </a:cubicBezTo>
                  <a:cubicBezTo>
                    <a:pt x="58" y="20"/>
                    <a:pt x="58" y="20"/>
                    <a:pt x="58" y="20"/>
                  </a:cubicBezTo>
                  <a:cubicBezTo>
                    <a:pt x="61" y="25"/>
                    <a:pt x="61" y="25"/>
                    <a:pt x="61" y="25"/>
                  </a:cubicBezTo>
                  <a:cubicBezTo>
                    <a:pt x="52" y="44"/>
                    <a:pt x="52" y="44"/>
                    <a:pt x="52" y="44"/>
                  </a:cubicBezTo>
                  <a:cubicBezTo>
                    <a:pt x="51" y="17"/>
                    <a:pt x="51" y="17"/>
                    <a:pt x="51" y="17"/>
                  </a:cubicBezTo>
                  <a:cubicBezTo>
                    <a:pt x="52" y="16"/>
                    <a:pt x="52" y="16"/>
                    <a:pt x="52" y="16"/>
                  </a:cubicBezTo>
                  <a:cubicBezTo>
                    <a:pt x="51" y="10"/>
                    <a:pt x="51" y="10"/>
                    <a:pt x="51" y="10"/>
                  </a:cubicBezTo>
                  <a:cubicBezTo>
                    <a:pt x="45" y="10"/>
                    <a:pt x="45" y="10"/>
                    <a:pt x="45" y="10"/>
                  </a:cubicBezTo>
                  <a:cubicBezTo>
                    <a:pt x="44" y="16"/>
                    <a:pt x="44" y="16"/>
                    <a:pt x="44" y="16"/>
                  </a:cubicBezTo>
                  <a:cubicBezTo>
                    <a:pt x="45" y="17"/>
                    <a:pt x="45" y="17"/>
                    <a:pt x="45" y="17"/>
                  </a:cubicBezTo>
                  <a:cubicBezTo>
                    <a:pt x="44" y="44"/>
                    <a:pt x="44" y="44"/>
                    <a:pt x="44" y="44"/>
                  </a:cubicBezTo>
                  <a:cubicBezTo>
                    <a:pt x="35" y="25"/>
                    <a:pt x="35" y="25"/>
                    <a:pt x="35" y="25"/>
                  </a:cubicBezTo>
                  <a:cubicBezTo>
                    <a:pt x="38" y="20"/>
                    <a:pt x="38" y="20"/>
                    <a:pt x="38" y="20"/>
                  </a:cubicBezTo>
                  <a:cubicBezTo>
                    <a:pt x="31" y="16"/>
                    <a:pt x="31" y="16"/>
                    <a:pt x="31" y="16"/>
                  </a:cubicBezTo>
                  <a:cubicBezTo>
                    <a:pt x="37" y="12"/>
                    <a:pt x="37" y="12"/>
                    <a:pt x="37" y="12"/>
                  </a:cubicBezTo>
                  <a:cubicBezTo>
                    <a:pt x="37" y="11"/>
                    <a:pt x="37" y="11"/>
                    <a:pt x="37" y="11"/>
                  </a:cubicBezTo>
                  <a:cubicBezTo>
                    <a:pt x="35" y="12"/>
                    <a:pt x="30" y="12"/>
                    <a:pt x="30" y="12"/>
                  </a:cubicBezTo>
                  <a:cubicBezTo>
                    <a:pt x="28" y="12"/>
                    <a:pt x="26" y="13"/>
                    <a:pt x="24" y="15"/>
                  </a:cubicBezTo>
                  <a:cubicBezTo>
                    <a:pt x="3" y="39"/>
                    <a:pt x="3" y="39"/>
                    <a:pt x="3" y="39"/>
                  </a:cubicBezTo>
                  <a:cubicBezTo>
                    <a:pt x="2" y="39"/>
                    <a:pt x="2" y="39"/>
                    <a:pt x="2" y="39"/>
                  </a:cubicBezTo>
                  <a:cubicBezTo>
                    <a:pt x="2" y="39"/>
                    <a:pt x="2" y="39"/>
                    <a:pt x="2" y="39"/>
                  </a:cubicBezTo>
                  <a:cubicBezTo>
                    <a:pt x="0" y="57"/>
                    <a:pt x="2" y="44"/>
                    <a:pt x="1" y="48"/>
                  </a:cubicBezTo>
                  <a:cubicBezTo>
                    <a:pt x="1" y="48"/>
                    <a:pt x="1" y="48"/>
                    <a:pt x="1" y="48"/>
                  </a:cubicBezTo>
                  <a:cubicBezTo>
                    <a:pt x="1" y="48"/>
                    <a:pt x="1" y="48"/>
                    <a:pt x="1" y="48"/>
                  </a:cubicBezTo>
                  <a:cubicBezTo>
                    <a:pt x="2" y="48"/>
                    <a:pt x="2" y="48"/>
                    <a:pt x="2" y="48"/>
                  </a:cubicBezTo>
                  <a:cubicBezTo>
                    <a:pt x="2" y="49"/>
                    <a:pt x="2" y="49"/>
                    <a:pt x="2" y="49"/>
                  </a:cubicBezTo>
                  <a:cubicBezTo>
                    <a:pt x="2" y="50"/>
                    <a:pt x="2" y="50"/>
                    <a:pt x="2" y="50"/>
                  </a:cubicBezTo>
                  <a:cubicBezTo>
                    <a:pt x="3" y="52"/>
                    <a:pt x="3" y="52"/>
                    <a:pt x="3" y="52"/>
                  </a:cubicBezTo>
                  <a:cubicBezTo>
                    <a:pt x="5" y="55"/>
                    <a:pt x="5" y="55"/>
                    <a:pt x="5" y="55"/>
                  </a:cubicBezTo>
                  <a:cubicBezTo>
                    <a:pt x="9" y="62"/>
                    <a:pt x="9" y="62"/>
                    <a:pt x="9" y="62"/>
                  </a:cubicBezTo>
                  <a:cubicBezTo>
                    <a:pt x="16" y="77"/>
                    <a:pt x="16" y="77"/>
                    <a:pt x="16" y="77"/>
                  </a:cubicBezTo>
                  <a:cubicBezTo>
                    <a:pt x="19" y="75"/>
                    <a:pt x="22" y="73"/>
                    <a:pt x="26" y="71"/>
                  </a:cubicBezTo>
                  <a:cubicBezTo>
                    <a:pt x="26" y="74"/>
                    <a:pt x="26" y="78"/>
                    <a:pt x="25" y="81"/>
                  </a:cubicBezTo>
                  <a:cubicBezTo>
                    <a:pt x="25" y="81"/>
                    <a:pt x="26" y="81"/>
                    <a:pt x="26" y="81"/>
                  </a:cubicBezTo>
                  <a:cubicBezTo>
                    <a:pt x="26" y="81"/>
                    <a:pt x="27" y="81"/>
                    <a:pt x="27" y="81"/>
                  </a:cubicBezTo>
                  <a:cubicBezTo>
                    <a:pt x="29" y="143"/>
                    <a:pt x="29" y="143"/>
                    <a:pt x="29" y="143"/>
                  </a:cubicBezTo>
                  <a:cubicBezTo>
                    <a:pt x="47" y="143"/>
                    <a:pt x="47" y="143"/>
                    <a:pt x="47" y="143"/>
                  </a:cubicBezTo>
                  <a:cubicBezTo>
                    <a:pt x="48" y="125"/>
                    <a:pt x="47" y="93"/>
                    <a:pt x="47" y="81"/>
                  </a:cubicBezTo>
                  <a:cubicBezTo>
                    <a:pt x="48" y="81"/>
                    <a:pt x="48" y="81"/>
                    <a:pt x="49" y="81"/>
                  </a:cubicBezTo>
                  <a:cubicBezTo>
                    <a:pt x="51" y="143"/>
                    <a:pt x="51" y="143"/>
                    <a:pt x="51" y="143"/>
                  </a:cubicBezTo>
                  <a:cubicBezTo>
                    <a:pt x="69" y="143"/>
                    <a:pt x="69" y="143"/>
                    <a:pt x="69" y="143"/>
                  </a:cubicBezTo>
                  <a:cubicBezTo>
                    <a:pt x="69" y="125"/>
                    <a:pt x="69" y="93"/>
                    <a:pt x="69" y="81"/>
                  </a:cubicBezTo>
                  <a:cubicBezTo>
                    <a:pt x="69" y="81"/>
                    <a:pt x="70" y="81"/>
                    <a:pt x="70" y="81"/>
                  </a:cubicBezTo>
                  <a:cubicBezTo>
                    <a:pt x="70" y="81"/>
                    <a:pt x="70" y="81"/>
                    <a:pt x="70" y="81"/>
                  </a:cubicBezTo>
                  <a:cubicBezTo>
                    <a:pt x="70" y="61"/>
                    <a:pt x="70" y="42"/>
                    <a:pt x="69" y="23"/>
                  </a:cubicBezTo>
                  <a:cubicBezTo>
                    <a:pt x="73" y="22"/>
                    <a:pt x="77" y="20"/>
                    <a:pt x="82" y="18"/>
                  </a:cubicBezTo>
                  <a:close/>
                  <a:moveTo>
                    <a:pt x="26" y="58"/>
                  </a:moveTo>
                  <a:cubicBezTo>
                    <a:pt x="24" y="54"/>
                    <a:pt x="24" y="54"/>
                    <a:pt x="24" y="54"/>
                  </a:cubicBezTo>
                  <a:cubicBezTo>
                    <a:pt x="20" y="47"/>
                    <a:pt x="20" y="47"/>
                    <a:pt x="20" y="47"/>
                  </a:cubicBezTo>
                  <a:cubicBezTo>
                    <a:pt x="19" y="45"/>
                    <a:pt x="19" y="45"/>
                    <a:pt x="19" y="45"/>
                  </a:cubicBezTo>
                  <a:cubicBezTo>
                    <a:pt x="27" y="35"/>
                    <a:pt x="27" y="35"/>
                    <a:pt x="27" y="35"/>
                  </a:cubicBezTo>
                  <a:cubicBezTo>
                    <a:pt x="26" y="43"/>
                    <a:pt x="26" y="50"/>
                    <a:pt x="26" y="5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253"/>
            <p:cNvSpPr>
              <a:spLocks noEditPoints="1"/>
            </p:cNvSpPr>
            <p:nvPr/>
          </p:nvSpPr>
          <p:spPr bwMode="auto">
            <a:xfrm>
              <a:off x="10833816" y="5800139"/>
              <a:ext cx="361816" cy="283100"/>
            </a:xfrm>
            <a:custGeom>
              <a:avLst/>
              <a:gdLst>
                <a:gd name="T0" fmla="*/ 23 w 132"/>
                <a:gd name="T1" fmla="*/ 103 h 103"/>
                <a:gd name="T2" fmla="*/ 8 w 132"/>
                <a:gd name="T3" fmla="*/ 89 h 103"/>
                <a:gd name="T4" fmla="*/ 0 w 132"/>
                <a:gd name="T5" fmla="*/ 30 h 103"/>
                <a:gd name="T6" fmla="*/ 4 w 132"/>
                <a:gd name="T7" fmla="*/ 18 h 103"/>
                <a:gd name="T8" fmla="*/ 14 w 132"/>
                <a:gd name="T9" fmla="*/ 13 h 103"/>
                <a:gd name="T10" fmla="*/ 108 w 132"/>
                <a:gd name="T11" fmla="*/ 1 h 103"/>
                <a:gd name="T12" fmla="*/ 125 w 132"/>
                <a:gd name="T13" fmla="*/ 14 h 103"/>
                <a:gd name="T14" fmla="*/ 132 w 132"/>
                <a:gd name="T15" fmla="*/ 74 h 103"/>
                <a:gd name="T16" fmla="*/ 129 w 132"/>
                <a:gd name="T17" fmla="*/ 85 h 103"/>
                <a:gd name="T18" fmla="*/ 119 w 132"/>
                <a:gd name="T19" fmla="*/ 91 h 103"/>
                <a:gd name="T20" fmla="*/ 25 w 132"/>
                <a:gd name="T21" fmla="*/ 102 h 103"/>
                <a:gd name="T22" fmla="*/ 23 w 132"/>
                <a:gd name="T23" fmla="*/ 103 h 103"/>
                <a:gd name="T24" fmla="*/ 109 w 132"/>
                <a:gd name="T25" fmla="*/ 12 h 103"/>
                <a:gd name="T26" fmla="*/ 109 w 132"/>
                <a:gd name="T27" fmla="*/ 12 h 103"/>
                <a:gd name="T28" fmla="*/ 15 w 132"/>
                <a:gd name="T29" fmla="*/ 24 h 103"/>
                <a:gd name="T30" fmla="*/ 13 w 132"/>
                <a:gd name="T31" fmla="*/ 26 h 103"/>
                <a:gd name="T32" fmla="*/ 12 w 132"/>
                <a:gd name="T33" fmla="*/ 28 h 103"/>
                <a:gd name="T34" fmla="*/ 19 w 132"/>
                <a:gd name="T35" fmla="*/ 88 h 103"/>
                <a:gd name="T36" fmla="*/ 23 w 132"/>
                <a:gd name="T37" fmla="*/ 91 h 103"/>
                <a:gd name="T38" fmla="*/ 117 w 132"/>
                <a:gd name="T39" fmla="*/ 79 h 103"/>
                <a:gd name="T40" fmla="*/ 120 w 132"/>
                <a:gd name="T41" fmla="*/ 78 h 103"/>
                <a:gd name="T42" fmla="*/ 120 w 132"/>
                <a:gd name="T43" fmla="*/ 75 h 103"/>
                <a:gd name="T44" fmla="*/ 113 w 132"/>
                <a:gd name="T45" fmla="*/ 16 h 103"/>
                <a:gd name="T46" fmla="*/ 109 w 132"/>
                <a:gd name="T47" fmla="*/ 12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32" h="103">
                  <a:moveTo>
                    <a:pt x="23" y="103"/>
                  </a:moveTo>
                  <a:cubicBezTo>
                    <a:pt x="15" y="103"/>
                    <a:pt x="9" y="97"/>
                    <a:pt x="8" y="89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26"/>
                    <a:pt x="1" y="22"/>
                    <a:pt x="4" y="18"/>
                  </a:cubicBezTo>
                  <a:cubicBezTo>
                    <a:pt x="6" y="15"/>
                    <a:pt x="10" y="13"/>
                    <a:pt x="14" y="13"/>
                  </a:cubicBezTo>
                  <a:cubicBezTo>
                    <a:pt x="108" y="1"/>
                    <a:pt x="108" y="1"/>
                    <a:pt x="108" y="1"/>
                  </a:cubicBezTo>
                  <a:cubicBezTo>
                    <a:pt x="116" y="0"/>
                    <a:pt x="124" y="6"/>
                    <a:pt x="125" y="14"/>
                  </a:cubicBezTo>
                  <a:cubicBezTo>
                    <a:pt x="132" y="74"/>
                    <a:pt x="132" y="74"/>
                    <a:pt x="132" y="74"/>
                  </a:cubicBezTo>
                  <a:cubicBezTo>
                    <a:pt x="132" y="78"/>
                    <a:pt x="131" y="82"/>
                    <a:pt x="129" y="85"/>
                  </a:cubicBezTo>
                  <a:cubicBezTo>
                    <a:pt x="126" y="88"/>
                    <a:pt x="123" y="90"/>
                    <a:pt x="119" y="91"/>
                  </a:cubicBezTo>
                  <a:cubicBezTo>
                    <a:pt x="25" y="102"/>
                    <a:pt x="25" y="102"/>
                    <a:pt x="25" y="102"/>
                  </a:cubicBezTo>
                  <a:cubicBezTo>
                    <a:pt x="24" y="102"/>
                    <a:pt x="24" y="103"/>
                    <a:pt x="23" y="103"/>
                  </a:cubicBezTo>
                  <a:close/>
                  <a:moveTo>
                    <a:pt x="109" y="12"/>
                  </a:moveTo>
                  <a:cubicBezTo>
                    <a:pt x="109" y="12"/>
                    <a:pt x="109" y="12"/>
                    <a:pt x="109" y="12"/>
                  </a:cubicBezTo>
                  <a:cubicBezTo>
                    <a:pt x="15" y="24"/>
                    <a:pt x="15" y="24"/>
                    <a:pt x="15" y="24"/>
                  </a:cubicBezTo>
                  <a:cubicBezTo>
                    <a:pt x="14" y="24"/>
                    <a:pt x="13" y="25"/>
                    <a:pt x="13" y="26"/>
                  </a:cubicBezTo>
                  <a:cubicBezTo>
                    <a:pt x="12" y="26"/>
                    <a:pt x="12" y="27"/>
                    <a:pt x="12" y="28"/>
                  </a:cubicBezTo>
                  <a:cubicBezTo>
                    <a:pt x="19" y="88"/>
                    <a:pt x="19" y="88"/>
                    <a:pt x="19" y="88"/>
                  </a:cubicBezTo>
                  <a:cubicBezTo>
                    <a:pt x="20" y="90"/>
                    <a:pt x="21" y="91"/>
                    <a:pt x="23" y="91"/>
                  </a:cubicBezTo>
                  <a:cubicBezTo>
                    <a:pt x="117" y="79"/>
                    <a:pt x="117" y="79"/>
                    <a:pt x="117" y="79"/>
                  </a:cubicBezTo>
                  <a:cubicBezTo>
                    <a:pt x="118" y="79"/>
                    <a:pt x="119" y="79"/>
                    <a:pt x="120" y="78"/>
                  </a:cubicBezTo>
                  <a:cubicBezTo>
                    <a:pt x="120" y="77"/>
                    <a:pt x="121" y="76"/>
                    <a:pt x="120" y="75"/>
                  </a:cubicBezTo>
                  <a:cubicBezTo>
                    <a:pt x="113" y="16"/>
                    <a:pt x="113" y="16"/>
                    <a:pt x="113" y="16"/>
                  </a:cubicBezTo>
                  <a:cubicBezTo>
                    <a:pt x="113" y="14"/>
                    <a:pt x="111" y="12"/>
                    <a:pt x="109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254"/>
            <p:cNvSpPr>
              <a:spLocks/>
            </p:cNvSpPr>
            <p:nvPr/>
          </p:nvSpPr>
          <p:spPr bwMode="auto">
            <a:xfrm>
              <a:off x="10889055" y="5934094"/>
              <a:ext cx="60763" cy="41429"/>
            </a:xfrm>
            <a:custGeom>
              <a:avLst/>
              <a:gdLst>
                <a:gd name="T0" fmla="*/ 44 w 44"/>
                <a:gd name="T1" fmla="*/ 24 h 30"/>
                <a:gd name="T2" fmla="*/ 4 w 44"/>
                <a:gd name="T3" fmla="*/ 30 h 30"/>
                <a:gd name="T4" fmla="*/ 0 w 44"/>
                <a:gd name="T5" fmla="*/ 4 h 30"/>
                <a:gd name="T6" fmla="*/ 40 w 44"/>
                <a:gd name="T7" fmla="*/ 0 h 30"/>
                <a:gd name="T8" fmla="*/ 44 w 44"/>
                <a:gd name="T9" fmla="*/ 24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30">
                  <a:moveTo>
                    <a:pt x="44" y="24"/>
                  </a:moveTo>
                  <a:lnTo>
                    <a:pt x="4" y="30"/>
                  </a:lnTo>
                  <a:lnTo>
                    <a:pt x="0" y="4"/>
                  </a:lnTo>
                  <a:lnTo>
                    <a:pt x="40" y="0"/>
                  </a:lnTo>
                  <a:lnTo>
                    <a:pt x="44" y="2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255"/>
            <p:cNvSpPr>
              <a:spLocks/>
            </p:cNvSpPr>
            <p:nvPr/>
          </p:nvSpPr>
          <p:spPr bwMode="auto">
            <a:xfrm>
              <a:off x="10897341" y="5989333"/>
              <a:ext cx="95287" cy="24858"/>
            </a:xfrm>
            <a:custGeom>
              <a:avLst/>
              <a:gdLst>
                <a:gd name="T0" fmla="*/ 69 w 69"/>
                <a:gd name="T1" fmla="*/ 10 h 18"/>
                <a:gd name="T2" fmla="*/ 0 w 69"/>
                <a:gd name="T3" fmla="*/ 18 h 18"/>
                <a:gd name="T4" fmla="*/ 0 w 69"/>
                <a:gd name="T5" fmla="*/ 8 h 18"/>
                <a:gd name="T6" fmla="*/ 67 w 69"/>
                <a:gd name="T7" fmla="*/ 0 h 18"/>
                <a:gd name="T8" fmla="*/ 69 w 69"/>
                <a:gd name="T9" fmla="*/ 1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18">
                  <a:moveTo>
                    <a:pt x="69" y="10"/>
                  </a:moveTo>
                  <a:lnTo>
                    <a:pt x="0" y="18"/>
                  </a:lnTo>
                  <a:lnTo>
                    <a:pt x="0" y="8"/>
                  </a:lnTo>
                  <a:lnTo>
                    <a:pt x="67" y="0"/>
                  </a:lnTo>
                  <a:lnTo>
                    <a:pt x="69" y="1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256"/>
            <p:cNvSpPr>
              <a:spLocks/>
            </p:cNvSpPr>
            <p:nvPr/>
          </p:nvSpPr>
          <p:spPr bwMode="auto">
            <a:xfrm>
              <a:off x="10998153" y="5981047"/>
              <a:ext cx="58001" cy="22096"/>
            </a:xfrm>
            <a:custGeom>
              <a:avLst/>
              <a:gdLst>
                <a:gd name="T0" fmla="*/ 42 w 42"/>
                <a:gd name="T1" fmla="*/ 10 h 16"/>
                <a:gd name="T2" fmla="*/ 2 w 42"/>
                <a:gd name="T3" fmla="*/ 16 h 16"/>
                <a:gd name="T4" fmla="*/ 0 w 42"/>
                <a:gd name="T5" fmla="*/ 6 h 16"/>
                <a:gd name="T6" fmla="*/ 40 w 42"/>
                <a:gd name="T7" fmla="*/ 0 h 16"/>
                <a:gd name="T8" fmla="*/ 42 w 42"/>
                <a:gd name="T9" fmla="*/ 1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16">
                  <a:moveTo>
                    <a:pt x="42" y="10"/>
                  </a:moveTo>
                  <a:lnTo>
                    <a:pt x="2" y="16"/>
                  </a:lnTo>
                  <a:lnTo>
                    <a:pt x="0" y="6"/>
                  </a:lnTo>
                  <a:lnTo>
                    <a:pt x="40" y="0"/>
                  </a:lnTo>
                  <a:lnTo>
                    <a:pt x="42" y="1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257"/>
            <p:cNvSpPr>
              <a:spLocks/>
            </p:cNvSpPr>
            <p:nvPr/>
          </p:nvSpPr>
          <p:spPr bwMode="auto">
            <a:xfrm>
              <a:off x="11067202" y="5969999"/>
              <a:ext cx="74573" cy="24858"/>
            </a:xfrm>
            <a:custGeom>
              <a:avLst/>
              <a:gdLst>
                <a:gd name="T0" fmla="*/ 54 w 54"/>
                <a:gd name="T1" fmla="*/ 10 h 18"/>
                <a:gd name="T2" fmla="*/ 0 w 54"/>
                <a:gd name="T3" fmla="*/ 18 h 18"/>
                <a:gd name="T4" fmla="*/ 0 w 54"/>
                <a:gd name="T5" fmla="*/ 8 h 18"/>
                <a:gd name="T6" fmla="*/ 54 w 54"/>
                <a:gd name="T7" fmla="*/ 0 h 18"/>
                <a:gd name="T8" fmla="*/ 54 w 54"/>
                <a:gd name="T9" fmla="*/ 1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" h="18">
                  <a:moveTo>
                    <a:pt x="54" y="10"/>
                  </a:moveTo>
                  <a:lnTo>
                    <a:pt x="0" y="18"/>
                  </a:lnTo>
                  <a:lnTo>
                    <a:pt x="0" y="8"/>
                  </a:lnTo>
                  <a:lnTo>
                    <a:pt x="54" y="0"/>
                  </a:lnTo>
                  <a:lnTo>
                    <a:pt x="54" y="1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58"/>
            <p:cNvSpPr>
              <a:spLocks noEditPoints="1"/>
            </p:cNvSpPr>
            <p:nvPr/>
          </p:nvSpPr>
          <p:spPr bwMode="auto">
            <a:xfrm>
              <a:off x="11034058" y="5855378"/>
              <a:ext cx="96668" cy="92526"/>
            </a:xfrm>
            <a:custGeom>
              <a:avLst/>
              <a:gdLst>
                <a:gd name="T0" fmla="*/ 17 w 35"/>
                <a:gd name="T1" fmla="*/ 34 h 34"/>
                <a:gd name="T2" fmla="*/ 1 w 35"/>
                <a:gd name="T3" fmla="*/ 20 h 34"/>
                <a:gd name="T4" fmla="*/ 15 w 35"/>
                <a:gd name="T5" fmla="*/ 1 h 34"/>
                <a:gd name="T6" fmla="*/ 34 w 35"/>
                <a:gd name="T7" fmla="*/ 16 h 34"/>
                <a:gd name="T8" fmla="*/ 19 w 35"/>
                <a:gd name="T9" fmla="*/ 34 h 34"/>
                <a:gd name="T10" fmla="*/ 17 w 35"/>
                <a:gd name="T11" fmla="*/ 34 h 34"/>
                <a:gd name="T12" fmla="*/ 17 w 35"/>
                <a:gd name="T13" fmla="*/ 4 h 34"/>
                <a:gd name="T14" fmla="*/ 16 w 35"/>
                <a:gd name="T15" fmla="*/ 4 h 34"/>
                <a:gd name="T16" fmla="*/ 4 w 35"/>
                <a:gd name="T17" fmla="*/ 19 h 34"/>
                <a:gd name="T18" fmla="*/ 19 w 35"/>
                <a:gd name="T19" fmla="*/ 31 h 34"/>
                <a:gd name="T20" fmla="*/ 31 w 35"/>
                <a:gd name="T21" fmla="*/ 16 h 34"/>
                <a:gd name="T22" fmla="*/ 17 w 35"/>
                <a:gd name="T23" fmla="*/ 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5" h="34">
                  <a:moveTo>
                    <a:pt x="17" y="34"/>
                  </a:moveTo>
                  <a:cubicBezTo>
                    <a:pt x="9" y="34"/>
                    <a:pt x="2" y="28"/>
                    <a:pt x="1" y="20"/>
                  </a:cubicBezTo>
                  <a:cubicBezTo>
                    <a:pt x="0" y="11"/>
                    <a:pt x="6" y="2"/>
                    <a:pt x="15" y="1"/>
                  </a:cubicBezTo>
                  <a:cubicBezTo>
                    <a:pt x="24" y="0"/>
                    <a:pt x="32" y="7"/>
                    <a:pt x="34" y="16"/>
                  </a:cubicBezTo>
                  <a:cubicBezTo>
                    <a:pt x="35" y="25"/>
                    <a:pt x="28" y="33"/>
                    <a:pt x="19" y="34"/>
                  </a:cubicBezTo>
                  <a:cubicBezTo>
                    <a:pt x="19" y="34"/>
                    <a:pt x="18" y="34"/>
                    <a:pt x="17" y="34"/>
                  </a:cubicBezTo>
                  <a:close/>
                  <a:moveTo>
                    <a:pt x="17" y="4"/>
                  </a:moveTo>
                  <a:cubicBezTo>
                    <a:pt x="17" y="4"/>
                    <a:pt x="16" y="4"/>
                    <a:pt x="16" y="4"/>
                  </a:cubicBezTo>
                  <a:cubicBezTo>
                    <a:pt x="8" y="5"/>
                    <a:pt x="3" y="12"/>
                    <a:pt x="4" y="19"/>
                  </a:cubicBezTo>
                  <a:cubicBezTo>
                    <a:pt x="5" y="27"/>
                    <a:pt x="12" y="32"/>
                    <a:pt x="19" y="31"/>
                  </a:cubicBezTo>
                  <a:cubicBezTo>
                    <a:pt x="26" y="30"/>
                    <a:pt x="32" y="23"/>
                    <a:pt x="31" y="16"/>
                  </a:cubicBezTo>
                  <a:cubicBezTo>
                    <a:pt x="30" y="9"/>
                    <a:pt x="24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59"/>
            <p:cNvSpPr>
              <a:spLocks noEditPoints="1"/>
            </p:cNvSpPr>
            <p:nvPr/>
          </p:nvSpPr>
          <p:spPr bwMode="auto">
            <a:xfrm>
              <a:off x="11058916" y="5858140"/>
              <a:ext cx="44191" cy="89764"/>
            </a:xfrm>
            <a:custGeom>
              <a:avLst/>
              <a:gdLst>
                <a:gd name="T0" fmla="*/ 10 w 16"/>
                <a:gd name="T1" fmla="*/ 33 h 33"/>
                <a:gd name="T2" fmla="*/ 1 w 16"/>
                <a:gd name="T3" fmla="*/ 18 h 33"/>
                <a:gd name="T4" fmla="*/ 6 w 16"/>
                <a:gd name="T5" fmla="*/ 1 h 33"/>
                <a:gd name="T6" fmla="*/ 16 w 16"/>
                <a:gd name="T7" fmla="*/ 16 h 33"/>
                <a:gd name="T8" fmla="*/ 15 w 16"/>
                <a:gd name="T9" fmla="*/ 27 h 33"/>
                <a:gd name="T10" fmla="*/ 10 w 16"/>
                <a:gd name="T11" fmla="*/ 33 h 33"/>
                <a:gd name="T12" fmla="*/ 10 w 16"/>
                <a:gd name="T13" fmla="*/ 33 h 33"/>
                <a:gd name="T14" fmla="*/ 7 w 16"/>
                <a:gd name="T15" fmla="*/ 4 h 33"/>
                <a:gd name="T16" fmla="*/ 4 w 16"/>
                <a:gd name="T17" fmla="*/ 17 h 33"/>
                <a:gd name="T18" fmla="*/ 10 w 16"/>
                <a:gd name="T19" fmla="*/ 30 h 33"/>
                <a:gd name="T20" fmla="*/ 10 w 16"/>
                <a:gd name="T21" fmla="*/ 30 h 33"/>
                <a:gd name="T22" fmla="*/ 13 w 16"/>
                <a:gd name="T23" fmla="*/ 26 h 33"/>
                <a:gd name="T24" fmla="*/ 13 w 16"/>
                <a:gd name="T25" fmla="*/ 16 h 33"/>
                <a:gd name="T26" fmla="*/ 7 w 16"/>
                <a:gd name="T27" fmla="*/ 4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6" h="33">
                  <a:moveTo>
                    <a:pt x="10" y="33"/>
                  </a:moveTo>
                  <a:cubicBezTo>
                    <a:pt x="5" y="33"/>
                    <a:pt x="2" y="25"/>
                    <a:pt x="1" y="18"/>
                  </a:cubicBezTo>
                  <a:cubicBezTo>
                    <a:pt x="0" y="8"/>
                    <a:pt x="2" y="1"/>
                    <a:pt x="6" y="1"/>
                  </a:cubicBezTo>
                  <a:cubicBezTo>
                    <a:pt x="11" y="0"/>
                    <a:pt x="15" y="8"/>
                    <a:pt x="16" y="16"/>
                  </a:cubicBezTo>
                  <a:cubicBezTo>
                    <a:pt x="16" y="20"/>
                    <a:pt x="16" y="24"/>
                    <a:pt x="15" y="27"/>
                  </a:cubicBezTo>
                  <a:cubicBezTo>
                    <a:pt x="14" y="30"/>
                    <a:pt x="13" y="32"/>
                    <a:pt x="10" y="33"/>
                  </a:cubicBezTo>
                  <a:cubicBezTo>
                    <a:pt x="10" y="33"/>
                    <a:pt x="10" y="33"/>
                    <a:pt x="10" y="33"/>
                  </a:cubicBezTo>
                  <a:close/>
                  <a:moveTo>
                    <a:pt x="7" y="4"/>
                  </a:moveTo>
                  <a:cubicBezTo>
                    <a:pt x="5" y="4"/>
                    <a:pt x="3" y="9"/>
                    <a:pt x="4" y="17"/>
                  </a:cubicBezTo>
                  <a:cubicBezTo>
                    <a:pt x="5" y="25"/>
                    <a:pt x="8" y="30"/>
                    <a:pt x="10" y="30"/>
                  </a:cubicBezTo>
                  <a:cubicBezTo>
                    <a:pt x="10" y="30"/>
                    <a:pt x="10" y="30"/>
                    <a:pt x="10" y="30"/>
                  </a:cubicBezTo>
                  <a:cubicBezTo>
                    <a:pt x="11" y="30"/>
                    <a:pt x="12" y="28"/>
                    <a:pt x="13" y="26"/>
                  </a:cubicBezTo>
                  <a:cubicBezTo>
                    <a:pt x="13" y="23"/>
                    <a:pt x="13" y="20"/>
                    <a:pt x="13" y="16"/>
                  </a:cubicBezTo>
                  <a:cubicBezTo>
                    <a:pt x="12" y="8"/>
                    <a:pt x="9" y="4"/>
                    <a:pt x="7" y="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260"/>
            <p:cNvSpPr>
              <a:spLocks/>
            </p:cNvSpPr>
            <p:nvPr/>
          </p:nvSpPr>
          <p:spPr bwMode="auto">
            <a:xfrm>
              <a:off x="11036820" y="5894045"/>
              <a:ext cx="91145" cy="19334"/>
            </a:xfrm>
            <a:custGeom>
              <a:avLst/>
              <a:gdLst>
                <a:gd name="T0" fmla="*/ 2 w 33"/>
                <a:gd name="T1" fmla="*/ 7 h 7"/>
                <a:gd name="T2" fmla="*/ 0 w 33"/>
                <a:gd name="T3" fmla="*/ 6 h 7"/>
                <a:gd name="T4" fmla="*/ 1 w 33"/>
                <a:gd name="T5" fmla="*/ 4 h 7"/>
                <a:gd name="T6" fmla="*/ 31 w 33"/>
                <a:gd name="T7" fmla="*/ 0 h 7"/>
                <a:gd name="T8" fmla="*/ 33 w 33"/>
                <a:gd name="T9" fmla="*/ 2 h 7"/>
                <a:gd name="T10" fmla="*/ 31 w 33"/>
                <a:gd name="T11" fmla="*/ 3 h 7"/>
                <a:gd name="T12" fmla="*/ 2 w 33"/>
                <a:gd name="T13" fmla="*/ 7 h 7"/>
                <a:gd name="T14" fmla="*/ 2 w 33"/>
                <a:gd name="T15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3" h="7">
                  <a:moveTo>
                    <a:pt x="2" y="7"/>
                  </a:moveTo>
                  <a:cubicBezTo>
                    <a:pt x="1" y="7"/>
                    <a:pt x="0" y="6"/>
                    <a:pt x="0" y="6"/>
                  </a:cubicBezTo>
                  <a:cubicBezTo>
                    <a:pt x="0" y="5"/>
                    <a:pt x="1" y="4"/>
                    <a:pt x="1" y="4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32" y="0"/>
                    <a:pt x="33" y="1"/>
                    <a:pt x="33" y="2"/>
                  </a:cubicBezTo>
                  <a:cubicBezTo>
                    <a:pt x="33" y="2"/>
                    <a:pt x="32" y="3"/>
                    <a:pt x="31" y="3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7"/>
                    <a:pt x="2" y="7"/>
                    <a:pt x="2" y="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261"/>
            <p:cNvSpPr>
              <a:spLocks/>
            </p:cNvSpPr>
            <p:nvPr/>
          </p:nvSpPr>
          <p:spPr bwMode="auto">
            <a:xfrm>
              <a:off x="11042344" y="5877474"/>
              <a:ext cx="74573" cy="16572"/>
            </a:xfrm>
            <a:custGeom>
              <a:avLst/>
              <a:gdLst>
                <a:gd name="T0" fmla="*/ 1 w 27"/>
                <a:gd name="T1" fmla="*/ 6 h 6"/>
                <a:gd name="T2" fmla="*/ 0 w 27"/>
                <a:gd name="T3" fmla="*/ 4 h 6"/>
                <a:gd name="T4" fmla="*/ 1 w 27"/>
                <a:gd name="T5" fmla="*/ 3 h 6"/>
                <a:gd name="T6" fmla="*/ 26 w 27"/>
                <a:gd name="T7" fmla="*/ 0 h 6"/>
                <a:gd name="T8" fmla="*/ 27 w 27"/>
                <a:gd name="T9" fmla="*/ 1 h 6"/>
                <a:gd name="T10" fmla="*/ 26 w 27"/>
                <a:gd name="T11" fmla="*/ 3 h 6"/>
                <a:gd name="T12" fmla="*/ 1 w 27"/>
                <a:gd name="T13" fmla="*/ 6 h 6"/>
                <a:gd name="T14" fmla="*/ 1 w 27"/>
                <a:gd name="T15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7" h="6">
                  <a:moveTo>
                    <a:pt x="1" y="6"/>
                  </a:moveTo>
                  <a:cubicBezTo>
                    <a:pt x="0" y="6"/>
                    <a:pt x="0" y="5"/>
                    <a:pt x="0" y="4"/>
                  </a:cubicBezTo>
                  <a:cubicBezTo>
                    <a:pt x="0" y="4"/>
                    <a:pt x="0" y="3"/>
                    <a:pt x="1" y="3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6" y="0"/>
                    <a:pt x="27" y="0"/>
                    <a:pt x="27" y="1"/>
                  </a:cubicBezTo>
                  <a:cubicBezTo>
                    <a:pt x="27" y="2"/>
                    <a:pt x="27" y="3"/>
                    <a:pt x="26" y="3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6"/>
                    <a:pt x="1" y="6"/>
                    <a:pt x="1" y="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262"/>
            <p:cNvSpPr>
              <a:spLocks/>
            </p:cNvSpPr>
            <p:nvPr/>
          </p:nvSpPr>
          <p:spPr bwMode="auto">
            <a:xfrm>
              <a:off x="11045106" y="5916141"/>
              <a:ext cx="77335" cy="15191"/>
            </a:xfrm>
            <a:custGeom>
              <a:avLst/>
              <a:gdLst>
                <a:gd name="T0" fmla="*/ 2 w 28"/>
                <a:gd name="T1" fmla="*/ 6 h 6"/>
                <a:gd name="T2" fmla="*/ 0 w 28"/>
                <a:gd name="T3" fmla="*/ 4 h 6"/>
                <a:gd name="T4" fmla="*/ 2 w 28"/>
                <a:gd name="T5" fmla="*/ 3 h 6"/>
                <a:gd name="T6" fmla="*/ 26 w 28"/>
                <a:gd name="T7" fmla="*/ 0 h 6"/>
                <a:gd name="T8" fmla="*/ 28 w 28"/>
                <a:gd name="T9" fmla="*/ 1 h 6"/>
                <a:gd name="T10" fmla="*/ 27 w 28"/>
                <a:gd name="T11" fmla="*/ 3 h 6"/>
                <a:gd name="T12" fmla="*/ 2 w 28"/>
                <a:gd name="T13" fmla="*/ 6 h 6"/>
                <a:gd name="T14" fmla="*/ 2 w 28"/>
                <a:gd name="T15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8" h="6">
                  <a:moveTo>
                    <a:pt x="2" y="6"/>
                  </a:moveTo>
                  <a:cubicBezTo>
                    <a:pt x="1" y="6"/>
                    <a:pt x="0" y="5"/>
                    <a:pt x="0" y="4"/>
                  </a:cubicBezTo>
                  <a:cubicBezTo>
                    <a:pt x="0" y="4"/>
                    <a:pt x="1" y="3"/>
                    <a:pt x="2" y="3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7" y="0"/>
                    <a:pt x="28" y="0"/>
                    <a:pt x="28" y="1"/>
                  </a:cubicBezTo>
                  <a:cubicBezTo>
                    <a:pt x="28" y="2"/>
                    <a:pt x="28" y="2"/>
                    <a:pt x="27" y="3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2" name="Freeform 142"/>
          <p:cNvSpPr>
            <a:spLocks noEditPoints="1"/>
          </p:cNvSpPr>
          <p:nvPr/>
        </p:nvSpPr>
        <p:spPr bwMode="auto">
          <a:xfrm>
            <a:off x="4325998" y="1442335"/>
            <a:ext cx="573106" cy="348006"/>
          </a:xfrm>
          <a:custGeom>
            <a:avLst/>
            <a:gdLst>
              <a:gd name="T0" fmla="*/ 172 w 209"/>
              <a:gd name="T1" fmla="*/ 85 h 127"/>
              <a:gd name="T2" fmla="*/ 142 w 209"/>
              <a:gd name="T3" fmla="*/ 17 h 127"/>
              <a:gd name="T4" fmla="*/ 138 w 209"/>
              <a:gd name="T5" fmla="*/ 20 h 127"/>
              <a:gd name="T6" fmla="*/ 131 w 209"/>
              <a:gd name="T7" fmla="*/ 19 h 127"/>
              <a:gd name="T8" fmla="*/ 79 w 209"/>
              <a:gd name="T9" fmla="*/ 23 h 127"/>
              <a:gd name="T10" fmla="*/ 67 w 209"/>
              <a:gd name="T11" fmla="*/ 17 h 127"/>
              <a:gd name="T12" fmla="*/ 37 w 209"/>
              <a:gd name="T13" fmla="*/ 85 h 127"/>
              <a:gd name="T14" fmla="*/ 45 w 209"/>
              <a:gd name="T15" fmla="*/ 91 h 127"/>
              <a:gd name="T16" fmla="*/ 60 w 209"/>
              <a:gd name="T17" fmla="*/ 99 h 127"/>
              <a:gd name="T18" fmla="*/ 72 w 209"/>
              <a:gd name="T19" fmla="*/ 110 h 127"/>
              <a:gd name="T20" fmla="*/ 85 w 209"/>
              <a:gd name="T21" fmla="*/ 121 h 127"/>
              <a:gd name="T22" fmla="*/ 109 w 209"/>
              <a:gd name="T23" fmla="*/ 125 h 127"/>
              <a:gd name="T24" fmla="*/ 116 w 209"/>
              <a:gd name="T25" fmla="*/ 111 h 127"/>
              <a:gd name="T26" fmla="*/ 130 w 209"/>
              <a:gd name="T27" fmla="*/ 116 h 127"/>
              <a:gd name="T28" fmla="*/ 134 w 209"/>
              <a:gd name="T29" fmla="*/ 102 h 127"/>
              <a:gd name="T30" fmla="*/ 141 w 209"/>
              <a:gd name="T31" fmla="*/ 104 h 127"/>
              <a:gd name="T32" fmla="*/ 149 w 209"/>
              <a:gd name="T33" fmla="*/ 91 h 127"/>
              <a:gd name="T34" fmla="*/ 158 w 209"/>
              <a:gd name="T35" fmla="*/ 93 h 127"/>
              <a:gd name="T36" fmla="*/ 165 w 209"/>
              <a:gd name="T37" fmla="*/ 79 h 127"/>
              <a:gd name="T38" fmla="*/ 34 w 209"/>
              <a:gd name="T39" fmla="*/ 9 h 127"/>
              <a:gd name="T40" fmla="*/ 175 w 209"/>
              <a:gd name="T41" fmla="*/ 9 h 127"/>
              <a:gd name="T42" fmla="*/ 151 w 209"/>
              <a:gd name="T43" fmla="*/ 20 h 127"/>
              <a:gd name="T44" fmla="*/ 100 w 209"/>
              <a:gd name="T45" fmla="*/ 27 h 127"/>
              <a:gd name="T46" fmla="*/ 108 w 209"/>
              <a:gd name="T47" fmla="*/ 25 h 127"/>
              <a:gd name="T48" fmla="*/ 115 w 209"/>
              <a:gd name="T49" fmla="*/ 24 h 127"/>
              <a:gd name="T50" fmla="*/ 130 w 209"/>
              <a:gd name="T51" fmla="*/ 26 h 127"/>
              <a:gd name="T52" fmla="*/ 148 w 209"/>
              <a:gd name="T53" fmla="*/ 29 h 127"/>
              <a:gd name="T54" fmla="*/ 160 w 209"/>
              <a:gd name="T55" fmla="*/ 75 h 127"/>
              <a:gd name="T56" fmla="*/ 111 w 209"/>
              <a:gd name="T57" fmla="*/ 48 h 127"/>
              <a:gd name="T58" fmla="*/ 107 w 209"/>
              <a:gd name="T59" fmla="*/ 47 h 127"/>
              <a:gd name="T60" fmla="*/ 103 w 209"/>
              <a:gd name="T61" fmla="*/ 46 h 127"/>
              <a:gd name="T62" fmla="*/ 95 w 209"/>
              <a:gd name="T63" fmla="*/ 47 h 127"/>
              <a:gd name="T64" fmla="*/ 93 w 209"/>
              <a:gd name="T65" fmla="*/ 48 h 127"/>
              <a:gd name="T66" fmla="*/ 72 w 209"/>
              <a:gd name="T67" fmla="*/ 52 h 127"/>
              <a:gd name="T68" fmla="*/ 69 w 209"/>
              <a:gd name="T69" fmla="*/ 50 h 127"/>
              <a:gd name="T70" fmla="*/ 94 w 209"/>
              <a:gd name="T71" fmla="*/ 30 h 127"/>
              <a:gd name="T72" fmla="*/ 50 w 209"/>
              <a:gd name="T73" fmla="*/ 90 h 127"/>
              <a:gd name="T74" fmla="*/ 56 w 209"/>
              <a:gd name="T75" fmla="*/ 84 h 127"/>
              <a:gd name="T76" fmla="*/ 71 w 209"/>
              <a:gd name="T77" fmla="*/ 105 h 127"/>
              <a:gd name="T78" fmla="*/ 70 w 209"/>
              <a:gd name="T79" fmla="*/ 94 h 127"/>
              <a:gd name="T80" fmla="*/ 71 w 209"/>
              <a:gd name="T81" fmla="*/ 105 h 127"/>
              <a:gd name="T82" fmla="*/ 80 w 209"/>
              <a:gd name="T83" fmla="*/ 107 h 127"/>
              <a:gd name="T84" fmla="*/ 91 w 209"/>
              <a:gd name="T85" fmla="*/ 109 h 1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209" h="127">
                <a:moveTo>
                  <a:pt x="165" y="79"/>
                </a:moveTo>
                <a:cubicBezTo>
                  <a:pt x="167" y="78"/>
                  <a:pt x="167" y="77"/>
                  <a:pt x="168" y="76"/>
                </a:cubicBezTo>
                <a:cubicBezTo>
                  <a:pt x="172" y="85"/>
                  <a:pt x="172" y="85"/>
                  <a:pt x="172" y="85"/>
                </a:cubicBezTo>
                <a:cubicBezTo>
                  <a:pt x="209" y="68"/>
                  <a:pt x="209" y="68"/>
                  <a:pt x="209" y="68"/>
                </a:cubicBezTo>
                <a:cubicBezTo>
                  <a:pt x="179" y="0"/>
                  <a:pt x="179" y="0"/>
                  <a:pt x="179" y="0"/>
                </a:cubicBezTo>
                <a:cubicBezTo>
                  <a:pt x="142" y="17"/>
                  <a:pt x="142" y="17"/>
                  <a:pt x="142" y="17"/>
                </a:cubicBezTo>
                <a:cubicBezTo>
                  <a:pt x="144" y="22"/>
                  <a:pt x="144" y="22"/>
                  <a:pt x="144" y="22"/>
                </a:cubicBezTo>
                <a:cubicBezTo>
                  <a:pt x="138" y="20"/>
                  <a:pt x="138" y="20"/>
                  <a:pt x="138" y="20"/>
                </a:cubicBezTo>
                <a:cubicBezTo>
                  <a:pt x="138" y="20"/>
                  <a:pt x="138" y="20"/>
                  <a:pt x="138" y="20"/>
                </a:cubicBezTo>
                <a:cubicBezTo>
                  <a:pt x="138" y="20"/>
                  <a:pt x="138" y="20"/>
                  <a:pt x="138" y="20"/>
                </a:cubicBezTo>
                <a:cubicBezTo>
                  <a:pt x="134" y="19"/>
                  <a:pt x="134" y="19"/>
                  <a:pt x="134" y="19"/>
                </a:cubicBezTo>
                <a:cubicBezTo>
                  <a:pt x="133" y="19"/>
                  <a:pt x="132" y="19"/>
                  <a:pt x="131" y="19"/>
                </a:cubicBezTo>
                <a:cubicBezTo>
                  <a:pt x="121" y="17"/>
                  <a:pt x="104" y="16"/>
                  <a:pt x="93" y="23"/>
                </a:cubicBezTo>
                <a:cubicBezTo>
                  <a:pt x="91" y="24"/>
                  <a:pt x="90" y="25"/>
                  <a:pt x="89" y="26"/>
                </a:cubicBezTo>
                <a:cubicBezTo>
                  <a:pt x="86" y="23"/>
                  <a:pt x="82" y="22"/>
                  <a:pt x="79" y="23"/>
                </a:cubicBezTo>
                <a:cubicBezTo>
                  <a:pt x="64" y="27"/>
                  <a:pt x="64" y="27"/>
                  <a:pt x="64" y="27"/>
                </a:cubicBezTo>
                <a:cubicBezTo>
                  <a:pt x="63" y="26"/>
                  <a:pt x="63" y="26"/>
                  <a:pt x="63" y="26"/>
                </a:cubicBezTo>
                <a:cubicBezTo>
                  <a:pt x="67" y="17"/>
                  <a:pt x="67" y="17"/>
                  <a:pt x="67" y="17"/>
                </a:cubicBezTo>
                <a:cubicBezTo>
                  <a:pt x="31" y="0"/>
                  <a:pt x="31" y="0"/>
                  <a:pt x="31" y="0"/>
                </a:cubicBezTo>
                <a:cubicBezTo>
                  <a:pt x="0" y="68"/>
                  <a:pt x="0" y="68"/>
                  <a:pt x="0" y="68"/>
                </a:cubicBezTo>
                <a:cubicBezTo>
                  <a:pt x="37" y="85"/>
                  <a:pt x="37" y="85"/>
                  <a:pt x="37" y="85"/>
                </a:cubicBezTo>
                <a:cubicBezTo>
                  <a:pt x="41" y="76"/>
                  <a:pt x="41" y="76"/>
                  <a:pt x="41" y="76"/>
                </a:cubicBezTo>
                <a:cubicBezTo>
                  <a:pt x="43" y="78"/>
                  <a:pt x="45" y="81"/>
                  <a:pt x="47" y="83"/>
                </a:cubicBezTo>
                <a:cubicBezTo>
                  <a:pt x="46" y="85"/>
                  <a:pt x="45" y="88"/>
                  <a:pt x="45" y="91"/>
                </a:cubicBezTo>
                <a:cubicBezTo>
                  <a:pt x="46" y="96"/>
                  <a:pt x="51" y="100"/>
                  <a:pt x="56" y="100"/>
                </a:cubicBezTo>
                <a:cubicBezTo>
                  <a:pt x="56" y="100"/>
                  <a:pt x="57" y="100"/>
                  <a:pt x="57" y="100"/>
                </a:cubicBezTo>
                <a:cubicBezTo>
                  <a:pt x="58" y="100"/>
                  <a:pt x="59" y="99"/>
                  <a:pt x="60" y="99"/>
                </a:cubicBezTo>
                <a:cubicBezTo>
                  <a:pt x="60" y="100"/>
                  <a:pt x="60" y="100"/>
                  <a:pt x="60" y="101"/>
                </a:cubicBezTo>
                <a:cubicBezTo>
                  <a:pt x="61" y="106"/>
                  <a:pt x="65" y="110"/>
                  <a:pt x="70" y="110"/>
                </a:cubicBezTo>
                <a:cubicBezTo>
                  <a:pt x="71" y="110"/>
                  <a:pt x="71" y="110"/>
                  <a:pt x="72" y="110"/>
                </a:cubicBezTo>
                <a:cubicBezTo>
                  <a:pt x="73" y="110"/>
                  <a:pt x="74" y="110"/>
                  <a:pt x="74" y="109"/>
                </a:cubicBezTo>
                <a:cubicBezTo>
                  <a:pt x="74" y="110"/>
                  <a:pt x="74" y="111"/>
                  <a:pt x="75" y="112"/>
                </a:cubicBezTo>
                <a:cubicBezTo>
                  <a:pt x="75" y="117"/>
                  <a:pt x="80" y="121"/>
                  <a:pt x="85" y="121"/>
                </a:cubicBezTo>
                <a:cubicBezTo>
                  <a:pt x="85" y="121"/>
                  <a:pt x="86" y="121"/>
                  <a:pt x="86" y="120"/>
                </a:cubicBezTo>
                <a:cubicBezTo>
                  <a:pt x="90" y="120"/>
                  <a:pt x="92" y="118"/>
                  <a:pt x="94" y="116"/>
                </a:cubicBezTo>
                <a:cubicBezTo>
                  <a:pt x="109" y="125"/>
                  <a:pt x="109" y="125"/>
                  <a:pt x="109" y="125"/>
                </a:cubicBezTo>
                <a:cubicBezTo>
                  <a:pt x="112" y="127"/>
                  <a:pt x="117" y="126"/>
                  <a:pt x="119" y="122"/>
                </a:cubicBezTo>
                <a:cubicBezTo>
                  <a:pt x="121" y="118"/>
                  <a:pt x="120" y="114"/>
                  <a:pt x="116" y="112"/>
                </a:cubicBezTo>
                <a:cubicBezTo>
                  <a:pt x="116" y="111"/>
                  <a:pt x="116" y="111"/>
                  <a:pt x="116" y="111"/>
                </a:cubicBezTo>
                <a:cubicBezTo>
                  <a:pt x="117" y="111"/>
                  <a:pt x="118" y="111"/>
                  <a:pt x="119" y="110"/>
                </a:cubicBezTo>
                <a:cubicBezTo>
                  <a:pt x="126" y="115"/>
                  <a:pt x="126" y="115"/>
                  <a:pt x="126" y="115"/>
                </a:cubicBezTo>
                <a:cubicBezTo>
                  <a:pt x="128" y="116"/>
                  <a:pt x="129" y="116"/>
                  <a:pt x="130" y="116"/>
                </a:cubicBezTo>
                <a:cubicBezTo>
                  <a:pt x="133" y="116"/>
                  <a:pt x="135" y="115"/>
                  <a:pt x="137" y="112"/>
                </a:cubicBezTo>
                <a:cubicBezTo>
                  <a:pt x="138" y="111"/>
                  <a:pt x="138" y="109"/>
                  <a:pt x="138" y="107"/>
                </a:cubicBezTo>
                <a:cubicBezTo>
                  <a:pt x="137" y="105"/>
                  <a:pt x="136" y="103"/>
                  <a:pt x="134" y="102"/>
                </a:cubicBezTo>
                <a:cubicBezTo>
                  <a:pt x="132" y="101"/>
                  <a:pt x="132" y="101"/>
                  <a:pt x="132" y="101"/>
                </a:cubicBezTo>
                <a:cubicBezTo>
                  <a:pt x="133" y="101"/>
                  <a:pt x="134" y="100"/>
                  <a:pt x="134" y="100"/>
                </a:cubicBezTo>
                <a:cubicBezTo>
                  <a:pt x="141" y="104"/>
                  <a:pt x="141" y="104"/>
                  <a:pt x="141" y="104"/>
                </a:cubicBezTo>
                <a:cubicBezTo>
                  <a:pt x="142" y="104"/>
                  <a:pt x="143" y="105"/>
                  <a:pt x="145" y="105"/>
                </a:cubicBezTo>
                <a:cubicBezTo>
                  <a:pt x="147" y="105"/>
                  <a:pt x="150" y="103"/>
                  <a:pt x="151" y="101"/>
                </a:cubicBezTo>
                <a:cubicBezTo>
                  <a:pt x="153" y="98"/>
                  <a:pt x="152" y="93"/>
                  <a:pt x="149" y="91"/>
                </a:cubicBezTo>
                <a:cubicBezTo>
                  <a:pt x="151" y="90"/>
                  <a:pt x="151" y="90"/>
                  <a:pt x="151" y="90"/>
                </a:cubicBezTo>
                <a:cubicBezTo>
                  <a:pt x="154" y="92"/>
                  <a:pt x="154" y="92"/>
                  <a:pt x="154" y="92"/>
                </a:cubicBezTo>
                <a:cubicBezTo>
                  <a:pt x="155" y="92"/>
                  <a:pt x="157" y="93"/>
                  <a:pt x="158" y="93"/>
                </a:cubicBezTo>
                <a:cubicBezTo>
                  <a:pt x="161" y="93"/>
                  <a:pt x="163" y="91"/>
                  <a:pt x="164" y="89"/>
                </a:cubicBezTo>
                <a:cubicBezTo>
                  <a:pt x="166" y="86"/>
                  <a:pt x="166" y="83"/>
                  <a:pt x="164" y="80"/>
                </a:cubicBezTo>
                <a:cubicBezTo>
                  <a:pt x="164" y="80"/>
                  <a:pt x="165" y="80"/>
                  <a:pt x="165" y="79"/>
                </a:cubicBezTo>
                <a:close/>
                <a:moveTo>
                  <a:pt x="34" y="76"/>
                </a:moveTo>
                <a:cubicBezTo>
                  <a:pt x="9" y="65"/>
                  <a:pt x="9" y="65"/>
                  <a:pt x="9" y="65"/>
                </a:cubicBezTo>
                <a:cubicBezTo>
                  <a:pt x="34" y="9"/>
                  <a:pt x="34" y="9"/>
                  <a:pt x="34" y="9"/>
                </a:cubicBezTo>
                <a:cubicBezTo>
                  <a:pt x="59" y="20"/>
                  <a:pt x="59" y="20"/>
                  <a:pt x="59" y="20"/>
                </a:cubicBezTo>
                <a:lnTo>
                  <a:pt x="34" y="76"/>
                </a:lnTo>
                <a:close/>
                <a:moveTo>
                  <a:pt x="175" y="9"/>
                </a:moveTo>
                <a:cubicBezTo>
                  <a:pt x="200" y="65"/>
                  <a:pt x="200" y="65"/>
                  <a:pt x="200" y="65"/>
                </a:cubicBezTo>
                <a:cubicBezTo>
                  <a:pt x="176" y="76"/>
                  <a:pt x="176" y="76"/>
                  <a:pt x="176" y="76"/>
                </a:cubicBezTo>
                <a:cubicBezTo>
                  <a:pt x="151" y="20"/>
                  <a:pt x="151" y="20"/>
                  <a:pt x="151" y="20"/>
                </a:cubicBezTo>
                <a:lnTo>
                  <a:pt x="175" y="9"/>
                </a:lnTo>
                <a:close/>
                <a:moveTo>
                  <a:pt x="98" y="28"/>
                </a:moveTo>
                <a:cubicBezTo>
                  <a:pt x="99" y="27"/>
                  <a:pt x="99" y="27"/>
                  <a:pt x="100" y="27"/>
                </a:cubicBezTo>
                <a:cubicBezTo>
                  <a:pt x="101" y="26"/>
                  <a:pt x="102" y="26"/>
                  <a:pt x="103" y="26"/>
                </a:cubicBezTo>
                <a:cubicBezTo>
                  <a:pt x="103" y="26"/>
                  <a:pt x="104" y="26"/>
                  <a:pt x="105" y="25"/>
                </a:cubicBezTo>
                <a:cubicBezTo>
                  <a:pt x="106" y="25"/>
                  <a:pt x="107" y="25"/>
                  <a:pt x="108" y="25"/>
                </a:cubicBezTo>
                <a:cubicBezTo>
                  <a:pt x="108" y="25"/>
                  <a:pt x="109" y="25"/>
                  <a:pt x="110" y="25"/>
                </a:cubicBezTo>
                <a:cubicBezTo>
                  <a:pt x="111" y="24"/>
                  <a:pt x="113" y="24"/>
                  <a:pt x="114" y="24"/>
                </a:cubicBezTo>
                <a:cubicBezTo>
                  <a:pt x="114" y="24"/>
                  <a:pt x="114" y="24"/>
                  <a:pt x="115" y="24"/>
                </a:cubicBezTo>
                <a:cubicBezTo>
                  <a:pt x="115" y="24"/>
                  <a:pt x="115" y="24"/>
                  <a:pt x="115" y="24"/>
                </a:cubicBezTo>
                <a:cubicBezTo>
                  <a:pt x="121" y="24"/>
                  <a:pt x="126" y="25"/>
                  <a:pt x="130" y="26"/>
                </a:cubicBezTo>
                <a:cubicBezTo>
                  <a:pt x="130" y="26"/>
                  <a:pt x="130" y="26"/>
                  <a:pt x="130" y="26"/>
                </a:cubicBezTo>
                <a:cubicBezTo>
                  <a:pt x="133" y="26"/>
                  <a:pt x="135" y="27"/>
                  <a:pt x="136" y="27"/>
                </a:cubicBezTo>
                <a:cubicBezTo>
                  <a:pt x="147" y="30"/>
                  <a:pt x="147" y="30"/>
                  <a:pt x="147" y="30"/>
                </a:cubicBezTo>
                <a:cubicBezTo>
                  <a:pt x="148" y="29"/>
                  <a:pt x="148" y="29"/>
                  <a:pt x="148" y="29"/>
                </a:cubicBezTo>
                <a:cubicBezTo>
                  <a:pt x="165" y="68"/>
                  <a:pt x="165" y="68"/>
                  <a:pt x="165" y="68"/>
                </a:cubicBezTo>
                <a:cubicBezTo>
                  <a:pt x="164" y="70"/>
                  <a:pt x="162" y="72"/>
                  <a:pt x="161" y="74"/>
                </a:cubicBezTo>
                <a:cubicBezTo>
                  <a:pt x="160" y="75"/>
                  <a:pt x="160" y="75"/>
                  <a:pt x="160" y="75"/>
                </a:cubicBezTo>
                <a:cubicBezTo>
                  <a:pt x="160" y="75"/>
                  <a:pt x="159" y="76"/>
                  <a:pt x="158" y="76"/>
                </a:cubicBezTo>
                <a:cubicBezTo>
                  <a:pt x="114" y="49"/>
                  <a:pt x="114" y="49"/>
                  <a:pt x="114" y="49"/>
                </a:cubicBezTo>
                <a:cubicBezTo>
                  <a:pt x="113" y="49"/>
                  <a:pt x="112" y="48"/>
                  <a:pt x="111" y="48"/>
                </a:cubicBezTo>
                <a:cubicBezTo>
                  <a:pt x="110" y="47"/>
                  <a:pt x="109" y="47"/>
                  <a:pt x="108" y="47"/>
                </a:cubicBezTo>
                <a:cubicBezTo>
                  <a:pt x="108" y="47"/>
                  <a:pt x="108" y="47"/>
                  <a:pt x="108" y="47"/>
                </a:cubicBezTo>
                <a:cubicBezTo>
                  <a:pt x="108" y="47"/>
                  <a:pt x="108" y="47"/>
                  <a:pt x="107" y="47"/>
                </a:cubicBezTo>
                <a:cubicBezTo>
                  <a:pt x="107" y="47"/>
                  <a:pt x="107" y="47"/>
                  <a:pt x="106" y="47"/>
                </a:cubicBezTo>
                <a:cubicBezTo>
                  <a:pt x="106" y="46"/>
                  <a:pt x="105" y="46"/>
                  <a:pt x="104" y="46"/>
                </a:cubicBezTo>
                <a:cubicBezTo>
                  <a:pt x="104" y="46"/>
                  <a:pt x="103" y="46"/>
                  <a:pt x="103" y="46"/>
                </a:cubicBezTo>
                <a:cubicBezTo>
                  <a:pt x="102" y="46"/>
                  <a:pt x="102" y="46"/>
                  <a:pt x="101" y="46"/>
                </a:cubicBezTo>
                <a:cubicBezTo>
                  <a:pt x="101" y="46"/>
                  <a:pt x="100" y="46"/>
                  <a:pt x="100" y="46"/>
                </a:cubicBezTo>
                <a:cubicBezTo>
                  <a:pt x="98" y="46"/>
                  <a:pt x="97" y="47"/>
                  <a:pt x="95" y="47"/>
                </a:cubicBezTo>
                <a:cubicBezTo>
                  <a:pt x="95" y="47"/>
                  <a:pt x="95" y="47"/>
                  <a:pt x="95" y="47"/>
                </a:cubicBezTo>
                <a:cubicBezTo>
                  <a:pt x="94" y="48"/>
                  <a:pt x="94" y="48"/>
                  <a:pt x="93" y="48"/>
                </a:cubicBezTo>
                <a:cubicBezTo>
                  <a:pt x="93" y="48"/>
                  <a:pt x="93" y="48"/>
                  <a:pt x="93" y="48"/>
                </a:cubicBezTo>
                <a:cubicBezTo>
                  <a:pt x="92" y="48"/>
                  <a:pt x="92" y="49"/>
                  <a:pt x="91" y="49"/>
                </a:cubicBezTo>
                <a:cubicBezTo>
                  <a:pt x="90" y="49"/>
                  <a:pt x="90" y="50"/>
                  <a:pt x="89" y="50"/>
                </a:cubicBezTo>
                <a:cubicBezTo>
                  <a:pt x="82" y="53"/>
                  <a:pt x="76" y="53"/>
                  <a:pt x="72" y="52"/>
                </a:cubicBezTo>
                <a:cubicBezTo>
                  <a:pt x="71" y="52"/>
                  <a:pt x="71" y="51"/>
                  <a:pt x="70" y="51"/>
                </a:cubicBezTo>
                <a:cubicBezTo>
                  <a:pt x="70" y="51"/>
                  <a:pt x="70" y="50"/>
                  <a:pt x="70" y="50"/>
                </a:cubicBezTo>
                <a:cubicBezTo>
                  <a:pt x="70" y="50"/>
                  <a:pt x="69" y="50"/>
                  <a:pt x="69" y="50"/>
                </a:cubicBezTo>
                <a:cubicBezTo>
                  <a:pt x="69" y="49"/>
                  <a:pt x="69" y="49"/>
                  <a:pt x="69" y="49"/>
                </a:cubicBezTo>
                <a:cubicBezTo>
                  <a:pt x="68" y="48"/>
                  <a:pt x="66" y="40"/>
                  <a:pt x="70" y="40"/>
                </a:cubicBezTo>
                <a:cubicBezTo>
                  <a:pt x="72" y="39"/>
                  <a:pt x="84" y="36"/>
                  <a:pt x="94" y="30"/>
                </a:cubicBezTo>
                <a:cubicBezTo>
                  <a:pt x="95" y="29"/>
                  <a:pt x="96" y="28"/>
                  <a:pt x="98" y="28"/>
                </a:cubicBezTo>
                <a:close/>
                <a:moveTo>
                  <a:pt x="57" y="95"/>
                </a:moveTo>
                <a:cubicBezTo>
                  <a:pt x="54" y="95"/>
                  <a:pt x="51" y="93"/>
                  <a:pt x="50" y="90"/>
                </a:cubicBezTo>
                <a:cubicBezTo>
                  <a:pt x="50" y="89"/>
                  <a:pt x="50" y="87"/>
                  <a:pt x="51" y="86"/>
                </a:cubicBezTo>
                <a:cubicBezTo>
                  <a:pt x="52" y="85"/>
                  <a:pt x="54" y="84"/>
                  <a:pt x="55" y="84"/>
                </a:cubicBezTo>
                <a:cubicBezTo>
                  <a:pt x="55" y="84"/>
                  <a:pt x="56" y="84"/>
                  <a:pt x="56" y="84"/>
                </a:cubicBezTo>
                <a:cubicBezTo>
                  <a:pt x="59" y="84"/>
                  <a:pt x="61" y="86"/>
                  <a:pt x="61" y="89"/>
                </a:cubicBezTo>
                <a:cubicBezTo>
                  <a:pt x="62" y="92"/>
                  <a:pt x="60" y="95"/>
                  <a:pt x="57" y="95"/>
                </a:cubicBezTo>
                <a:close/>
                <a:moveTo>
                  <a:pt x="71" y="105"/>
                </a:moveTo>
                <a:cubicBezTo>
                  <a:pt x="68" y="106"/>
                  <a:pt x="65" y="104"/>
                  <a:pt x="65" y="100"/>
                </a:cubicBezTo>
                <a:cubicBezTo>
                  <a:pt x="65" y="99"/>
                  <a:pt x="65" y="98"/>
                  <a:pt x="66" y="96"/>
                </a:cubicBezTo>
                <a:cubicBezTo>
                  <a:pt x="67" y="95"/>
                  <a:pt x="68" y="94"/>
                  <a:pt x="70" y="94"/>
                </a:cubicBezTo>
                <a:cubicBezTo>
                  <a:pt x="70" y="94"/>
                  <a:pt x="70" y="94"/>
                  <a:pt x="70" y="94"/>
                </a:cubicBezTo>
                <a:cubicBezTo>
                  <a:pt x="73" y="94"/>
                  <a:pt x="76" y="96"/>
                  <a:pt x="76" y="99"/>
                </a:cubicBezTo>
                <a:cubicBezTo>
                  <a:pt x="76" y="102"/>
                  <a:pt x="74" y="105"/>
                  <a:pt x="71" y="105"/>
                </a:cubicBezTo>
                <a:close/>
                <a:moveTo>
                  <a:pt x="86" y="116"/>
                </a:moveTo>
                <a:cubicBezTo>
                  <a:pt x="83" y="116"/>
                  <a:pt x="80" y="114"/>
                  <a:pt x="79" y="111"/>
                </a:cubicBezTo>
                <a:cubicBezTo>
                  <a:pt x="79" y="109"/>
                  <a:pt x="79" y="108"/>
                  <a:pt x="80" y="107"/>
                </a:cubicBezTo>
                <a:cubicBezTo>
                  <a:pt x="81" y="105"/>
                  <a:pt x="83" y="105"/>
                  <a:pt x="84" y="104"/>
                </a:cubicBezTo>
                <a:cubicBezTo>
                  <a:pt x="84" y="104"/>
                  <a:pt x="85" y="104"/>
                  <a:pt x="85" y="104"/>
                </a:cubicBezTo>
                <a:cubicBezTo>
                  <a:pt x="88" y="104"/>
                  <a:pt x="90" y="106"/>
                  <a:pt x="91" y="109"/>
                </a:cubicBezTo>
                <a:cubicBezTo>
                  <a:pt x="91" y="112"/>
                  <a:pt x="89" y="115"/>
                  <a:pt x="86" y="11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" name="Freeform 142"/>
          <p:cNvSpPr>
            <a:spLocks noEditPoints="1"/>
          </p:cNvSpPr>
          <p:nvPr/>
        </p:nvSpPr>
        <p:spPr bwMode="auto">
          <a:xfrm>
            <a:off x="4325998" y="2727800"/>
            <a:ext cx="573106" cy="348006"/>
          </a:xfrm>
          <a:custGeom>
            <a:avLst/>
            <a:gdLst>
              <a:gd name="T0" fmla="*/ 172 w 209"/>
              <a:gd name="T1" fmla="*/ 85 h 127"/>
              <a:gd name="T2" fmla="*/ 142 w 209"/>
              <a:gd name="T3" fmla="*/ 17 h 127"/>
              <a:gd name="T4" fmla="*/ 138 w 209"/>
              <a:gd name="T5" fmla="*/ 20 h 127"/>
              <a:gd name="T6" fmla="*/ 131 w 209"/>
              <a:gd name="T7" fmla="*/ 19 h 127"/>
              <a:gd name="T8" fmla="*/ 79 w 209"/>
              <a:gd name="T9" fmla="*/ 23 h 127"/>
              <a:gd name="T10" fmla="*/ 67 w 209"/>
              <a:gd name="T11" fmla="*/ 17 h 127"/>
              <a:gd name="T12" fmla="*/ 37 w 209"/>
              <a:gd name="T13" fmla="*/ 85 h 127"/>
              <a:gd name="T14" fmla="*/ 45 w 209"/>
              <a:gd name="T15" fmla="*/ 91 h 127"/>
              <a:gd name="T16" fmla="*/ 60 w 209"/>
              <a:gd name="T17" fmla="*/ 99 h 127"/>
              <a:gd name="T18" fmla="*/ 72 w 209"/>
              <a:gd name="T19" fmla="*/ 110 h 127"/>
              <a:gd name="T20" fmla="*/ 85 w 209"/>
              <a:gd name="T21" fmla="*/ 121 h 127"/>
              <a:gd name="T22" fmla="*/ 109 w 209"/>
              <a:gd name="T23" fmla="*/ 125 h 127"/>
              <a:gd name="T24" fmla="*/ 116 w 209"/>
              <a:gd name="T25" fmla="*/ 111 h 127"/>
              <a:gd name="T26" fmla="*/ 130 w 209"/>
              <a:gd name="T27" fmla="*/ 116 h 127"/>
              <a:gd name="T28" fmla="*/ 134 w 209"/>
              <a:gd name="T29" fmla="*/ 102 h 127"/>
              <a:gd name="T30" fmla="*/ 141 w 209"/>
              <a:gd name="T31" fmla="*/ 104 h 127"/>
              <a:gd name="T32" fmla="*/ 149 w 209"/>
              <a:gd name="T33" fmla="*/ 91 h 127"/>
              <a:gd name="T34" fmla="*/ 158 w 209"/>
              <a:gd name="T35" fmla="*/ 93 h 127"/>
              <a:gd name="T36" fmla="*/ 165 w 209"/>
              <a:gd name="T37" fmla="*/ 79 h 127"/>
              <a:gd name="T38" fmla="*/ 34 w 209"/>
              <a:gd name="T39" fmla="*/ 9 h 127"/>
              <a:gd name="T40" fmla="*/ 175 w 209"/>
              <a:gd name="T41" fmla="*/ 9 h 127"/>
              <a:gd name="T42" fmla="*/ 151 w 209"/>
              <a:gd name="T43" fmla="*/ 20 h 127"/>
              <a:gd name="T44" fmla="*/ 100 w 209"/>
              <a:gd name="T45" fmla="*/ 27 h 127"/>
              <a:gd name="T46" fmla="*/ 108 w 209"/>
              <a:gd name="T47" fmla="*/ 25 h 127"/>
              <a:gd name="T48" fmla="*/ 115 w 209"/>
              <a:gd name="T49" fmla="*/ 24 h 127"/>
              <a:gd name="T50" fmla="*/ 130 w 209"/>
              <a:gd name="T51" fmla="*/ 26 h 127"/>
              <a:gd name="T52" fmla="*/ 148 w 209"/>
              <a:gd name="T53" fmla="*/ 29 h 127"/>
              <a:gd name="T54" fmla="*/ 160 w 209"/>
              <a:gd name="T55" fmla="*/ 75 h 127"/>
              <a:gd name="T56" fmla="*/ 111 w 209"/>
              <a:gd name="T57" fmla="*/ 48 h 127"/>
              <a:gd name="T58" fmla="*/ 107 w 209"/>
              <a:gd name="T59" fmla="*/ 47 h 127"/>
              <a:gd name="T60" fmla="*/ 103 w 209"/>
              <a:gd name="T61" fmla="*/ 46 h 127"/>
              <a:gd name="T62" fmla="*/ 95 w 209"/>
              <a:gd name="T63" fmla="*/ 47 h 127"/>
              <a:gd name="T64" fmla="*/ 93 w 209"/>
              <a:gd name="T65" fmla="*/ 48 h 127"/>
              <a:gd name="T66" fmla="*/ 72 w 209"/>
              <a:gd name="T67" fmla="*/ 52 h 127"/>
              <a:gd name="T68" fmla="*/ 69 w 209"/>
              <a:gd name="T69" fmla="*/ 50 h 127"/>
              <a:gd name="T70" fmla="*/ 94 w 209"/>
              <a:gd name="T71" fmla="*/ 30 h 127"/>
              <a:gd name="T72" fmla="*/ 50 w 209"/>
              <a:gd name="T73" fmla="*/ 90 h 127"/>
              <a:gd name="T74" fmla="*/ 56 w 209"/>
              <a:gd name="T75" fmla="*/ 84 h 127"/>
              <a:gd name="T76" fmla="*/ 71 w 209"/>
              <a:gd name="T77" fmla="*/ 105 h 127"/>
              <a:gd name="T78" fmla="*/ 70 w 209"/>
              <a:gd name="T79" fmla="*/ 94 h 127"/>
              <a:gd name="T80" fmla="*/ 71 w 209"/>
              <a:gd name="T81" fmla="*/ 105 h 127"/>
              <a:gd name="T82" fmla="*/ 80 w 209"/>
              <a:gd name="T83" fmla="*/ 107 h 127"/>
              <a:gd name="T84" fmla="*/ 91 w 209"/>
              <a:gd name="T85" fmla="*/ 109 h 1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209" h="127">
                <a:moveTo>
                  <a:pt x="165" y="79"/>
                </a:moveTo>
                <a:cubicBezTo>
                  <a:pt x="167" y="78"/>
                  <a:pt x="167" y="77"/>
                  <a:pt x="168" y="76"/>
                </a:cubicBezTo>
                <a:cubicBezTo>
                  <a:pt x="172" y="85"/>
                  <a:pt x="172" y="85"/>
                  <a:pt x="172" y="85"/>
                </a:cubicBezTo>
                <a:cubicBezTo>
                  <a:pt x="209" y="68"/>
                  <a:pt x="209" y="68"/>
                  <a:pt x="209" y="68"/>
                </a:cubicBezTo>
                <a:cubicBezTo>
                  <a:pt x="179" y="0"/>
                  <a:pt x="179" y="0"/>
                  <a:pt x="179" y="0"/>
                </a:cubicBezTo>
                <a:cubicBezTo>
                  <a:pt x="142" y="17"/>
                  <a:pt x="142" y="17"/>
                  <a:pt x="142" y="17"/>
                </a:cubicBezTo>
                <a:cubicBezTo>
                  <a:pt x="144" y="22"/>
                  <a:pt x="144" y="22"/>
                  <a:pt x="144" y="22"/>
                </a:cubicBezTo>
                <a:cubicBezTo>
                  <a:pt x="138" y="20"/>
                  <a:pt x="138" y="20"/>
                  <a:pt x="138" y="20"/>
                </a:cubicBezTo>
                <a:cubicBezTo>
                  <a:pt x="138" y="20"/>
                  <a:pt x="138" y="20"/>
                  <a:pt x="138" y="20"/>
                </a:cubicBezTo>
                <a:cubicBezTo>
                  <a:pt x="138" y="20"/>
                  <a:pt x="138" y="20"/>
                  <a:pt x="138" y="20"/>
                </a:cubicBezTo>
                <a:cubicBezTo>
                  <a:pt x="134" y="19"/>
                  <a:pt x="134" y="19"/>
                  <a:pt x="134" y="19"/>
                </a:cubicBezTo>
                <a:cubicBezTo>
                  <a:pt x="133" y="19"/>
                  <a:pt x="132" y="19"/>
                  <a:pt x="131" y="19"/>
                </a:cubicBezTo>
                <a:cubicBezTo>
                  <a:pt x="121" y="17"/>
                  <a:pt x="104" y="16"/>
                  <a:pt x="93" y="23"/>
                </a:cubicBezTo>
                <a:cubicBezTo>
                  <a:pt x="91" y="24"/>
                  <a:pt x="90" y="25"/>
                  <a:pt x="89" y="26"/>
                </a:cubicBezTo>
                <a:cubicBezTo>
                  <a:pt x="86" y="23"/>
                  <a:pt x="82" y="22"/>
                  <a:pt x="79" y="23"/>
                </a:cubicBezTo>
                <a:cubicBezTo>
                  <a:pt x="64" y="27"/>
                  <a:pt x="64" y="27"/>
                  <a:pt x="64" y="27"/>
                </a:cubicBezTo>
                <a:cubicBezTo>
                  <a:pt x="63" y="26"/>
                  <a:pt x="63" y="26"/>
                  <a:pt x="63" y="26"/>
                </a:cubicBezTo>
                <a:cubicBezTo>
                  <a:pt x="67" y="17"/>
                  <a:pt x="67" y="17"/>
                  <a:pt x="67" y="17"/>
                </a:cubicBezTo>
                <a:cubicBezTo>
                  <a:pt x="31" y="0"/>
                  <a:pt x="31" y="0"/>
                  <a:pt x="31" y="0"/>
                </a:cubicBezTo>
                <a:cubicBezTo>
                  <a:pt x="0" y="68"/>
                  <a:pt x="0" y="68"/>
                  <a:pt x="0" y="68"/>
                </a:cubicBezTo>
                <a:cubicBezTo>
                  <a:pt x="37" y="85"/>
                  <a:pt x="37" y="85"/>
                  <a:pt x="37" y="85"/>
                </a:cubicBezTo>
                <a:cubicBezTo>
                  <a:pt x="41" y="76"/>
                  <a:pt x="41" y="76"/>
                  <a:pt x="41" y="76"/>
                </a:cubicBezTo>
                <a:cubicBezTo>
                  <a:pt x="43" y="78"/>
                  <a:pt x="45" y="81"/>
                  <a:pt x="47" y="83"/>
                </a:cubicBezTo>
                <a:cubicBezTo>
                  <a:pt x="46" y="85"/>
                  <a:pt x="45" y="88"/>
                  <a:pt x="45" y="91"/>
                </a:cubicBezTo>
                <a:cubicBezTo>
                  <a:pt x="46" y="96"/>
                  <a:pt x="51" y="100"/>
                  <a:pt x="56" y="100"/>
                </a:cubicBezTo>
                <a:cubicBezTo>
                  <a:pt x="56" y="100"/>
                  <a:pt x="57" y="100"/>
                  <a:pt x="57" y="100"/>
                </a:cubicBezTo>
                <a:cubicBezTo>
                  <a:pt x="58" y="100"/>
                  <a:pt x="59" y="99"/>
                  <a:pt x="60" y="99"/>
                </a:cubicBezTo>
                <a:cubicBezTo>
                  <a:pt x="60" y="100"/>
                  <a:pt x="60" y="100"/>
                  <a:pt x="60" y="101"/>
                </a:cubicBezTo>
                <a:cubicBezTo>
                  <a:pt x="61" y="106"/>
                  <a:pt x="65" y="110"/>
                  <a:pt x="70" y="110"/>
                </a:cubicBezTo>
                <a:cubicBezTo>
                  <a:pt x="71" y="110"/>
                  <a:pt x="71" y="110"/>
                  <a:pt x="72" y="110"/>
                </a:cubicBezTo>
                <a:cubicBezTo>
                  <a:pt x="73" y="110"/>
                  <a:pt x="74" y="110"/>
                  <a:pt x="74" y="109"/>
                </a:cubicBezTo>
                <a:cubicBezTo>
                  <a:pt x="74" y="110"/>
                  <a:pt x="74" y="111"/>
                  <a:pt x="75" y="112"/>
                </a:cubicBezTo>
                <a:cubicBezTo>
                  <a:pt x="75" y="117"/>
                  <a:pt x="80" y="121"/>
                  <a:pt x="85" y="121"/>
                </a:cubicBezTo>
                <a:cubicBezTo>
                  <a:pt x="85" y="121"/>
                  <a:pt x="86" y="121"/>
                  <a:pt x="86" y="120"/>
                </a:cubicBezTo>
                <a:cubicBezTo>
                  <a:pt x="90" y="120"/>
                  <a:pt x="92" y="118"/>
                  <a:pt x="94" y="116"/>
                </a:cubicBezTo>
                <a:cubicBezTo>
                  <a:pt x="109" y="125"/>
                  <a:pt x="109" y="125"/>
                  <a:pt x="109" y="125"/>
                </a:cubicBezTo>
                <a:cubicBezTo>
                  <a:pt x="112" y="127"/>
                  <a:pt x="117" y="126"/>
                  <a:pt x="119" y="122"/>
                </a:cubicBezTo>
                <a:cubicBezTo>
                  <a:pt x="121" y="118"/>
                  <a:pt x="120" y="114"/>
                  <a:pt x="116" y="112"/>
                </a:cubicBezTo>
                <a:cubicBezTo>
                  <a:pt x="116" y="111"/>
                  <a:pt x="116" y="111"/>
                  <a:pt x="116" y="111"/>
                </a:cubicBezTo>
                <a:cubicBezTo>
                  <a:pt x="117" y="111"/>
                  <a:pt x="118" y="111"/>
                  <a:pt x="119" y="110"/>
                </a:cubicBezTo>
                <a:cubicBezTo>
                  <a:pt x="126" y="115"/>
                  <a:pt x="126" y="115"/>
                  <a:pt x="126" y="115"/>
                </a:cubicBezTo>
                <a:cubicBezTo>
                  <a:pt x="128" y="116"/>
                  <a:pt x="129" y="116"/>
                  <a:pt x="130" y="116"/>
                </a:cubicBezTo>
                <a:cubicBezTo>
                  <a:pt x="133" y="116"/>
                  <a:pt x="135" y="115"/>
                  <a:pt x="137" y="112"/>
                </a:cubicBezTo>
                <a:cubicBezTo>
                  <a:pt x="138" y="111"/>
                  <a:pt x="138" y="109"/>
                  <a:pt x="138" y="107"/>
                </a:cubicBezTo>
                <a:cubicBezTo>
                  <a:pt x="137" y="105"/>
                  <a:pt x="136" y="103"/>
                  <a:pt x="134" y="102"/>
                </a:cubicBezTo>
                <a:cubicBezTo>
                  <a:pt x="132" y="101"/>
                  <a:pt x="132" y="101"/>
                  <a:pt x="132" y="101"/>
                </a:cubicBezTo>
                <a:cubicBezTo>
                  <a:pt x="133" y="101"/>
                  <a:pt x="134" y="100"/>
                  <a:pt x="134" y="100"/>
                </a:cubicBezTo>
                <a:cubicBezTo>
                  <a:pt x="141" y="104"/>
                  <a:pt x="141" y="104"/>
                  <a:pt x="141" y="104"/>
                </a:cubicBezTo>
                <a:cubicBezTo>
                  <a:pt x="142" y="104"/>
                  <a:pt x="143" y="105"/>
                  <a:pt x="145" y="105"/>
                </a:cubicBezTo>
                <a:cubicBezTo>
                  <a:pt x="147" y="105"/>
                  <a:pt x="150" y="103"/>
                  <a:pt x="151" y="101"/>
                </a:cubicBezTo>
                <a:cubicBezTo>
                  <a:pt x="153" y="98"/>
                  <a:pt x="152" y="93"/>
                  <a:pt x="149" y="91"/>
                </a:cubicBezTo>
                <a:cubicBezTo>
                  <a:pt x="151" y="90"/>
                  <a:pt x="151" y="90"/>
                  <a:pt x="151" y="90"/>
                </a:cubicBezTo>
                <a:cubicBezTo>
                  <a:pt x="154" y="92"/>
                  <a:pt x="154" y="92"/>
                  <a:pt x="154" y="92"/>
                </a:cubicBezTo>
                <a:cubicBezTo>
                  <a:pt x="155" y="92"/>
                  <a:pt x="157" y="93"/>
                  <a:pt x="158" y="93"/>
                </a:cubicBezTo>
                <a:cubicBezTo>
                  <a:pt x="161" y="93"/>
                  <a:pt x="163" y="91"/>
                  <a:pt x="164" y="89"/>
                </a:cubicBezTo>
                <a:cubicBezTo>
                  <a:pt x="166" y="86"/>
                  <a:pt x="166" y="83"/>
                  <a:pt x="164" y="80"/>
                </a:cubicBezTo>
                <a:cubicBezTo>
                  <a:pt x="164" y="80"/>
                  <a:pt x="165" y="80"/>
                  <a:pt x="165" y="79"/>
                </a:cubicBezTo>
                <a:close/>
                <a:moveTo>
                  <a:pt x="34" y="76"/>
                </a:moveTo>
                <a:cubicBezTo>
                  <a:pt x="9" y="65"/>
                  <a:pt x="9" y="65"/>
                  <a:pt x="9" y="65"/>
                </a:cubicBezTo>
                <a:cubicBezTo>
                  <a:pt x="34" y="9"/>
                  <a:pt x="34" y="9"/>
                  <a:pt x="34" y="9"/>
                </a:cubicBezTo>
                <a:cubicBezTo>
                  <a:pt x="59" y="20"/>
                  <a:pt x="59" y="20"/>
                  <a:pt x="59" y="20"/>
                </a:cubicBezTo>
                <a:lnTo>
                  <a:pt x="34" y="76"/>
                </a:lnTo>
                <a:close/>
                <a:moveTo>
                  <a:pt x="175" y="9"/>
                </a:moveTo>
                <a:cubicBezTo>
                  <a:pt x="200" y="65"/>
                  <a:pt x="200" y="65"/>
                  <a:pt x="200" y="65"/>
                </a:cubicBezTo>
                <a:cubicBezTo>
                  <a:pt x="176" y="76"/>
                  <a:pt x="176" y="76"/>
                  <a:pt x="176" y="76"/>
                </a:cubicBezTo>
                <a:cubicBezTo>
                  <a:pt x="151" y="20"/>
                  <a:pt x="151" y="20"/>
                  <a:pt x="151" y="20"/>
                </a:cubicBezTo>
                <a:lnTo>
                  <a:pt x="175" y="9"/>
                </a:lnTo>
                <a:close/>
                <a:moveTo>
                  <a:pt x="98" y="28"/>
                </a:moveTo>
                <a:cubicBezTo>
                  <a:pt x="99" y="27"/>
                  <a:pt x="99" y="27"/>
                  <a:pt x="100" y="27"/>
                </a:cubicBezTo>
                <a:cubicBezTo>
                  <a:pt x="101" y="26"/>
                  <a:pt x="102" y="26"/>
                  <a:pt x="103" y="26"/>
                </a:cubicBezTo>
                <a:cubicBezTo>
                  <a:pt x="103" y="26"/>
                  <a:pt x="104" y="26"/>
                  <a:pt x="105" y="25"/>
                </a:cubicBezTo>
                <a:cubicBezTo>
                  <a:pt x="106" y="25"/>
                  <a:pt x="107" y="25"/>
                  <a:pt x="108" y="25"/>
                </a:cubicBezTo>
                <a:cubicBezTo>
                  <a:pt x="108" y="25"/>
                  <a:pt x="109" y="25"/>
                  <a:pt x="110" y="25"/>
                </a:cubicBezTo>
                <a:cubicBezTo>
                  <a:pt x="111" y="24"/>
                  <a:pt x="113" y="24"/>
                  <a:pt x="114" y="24"/>
                </a:cubicBezTo>
                <a:cubicBezTo>
                  <a:pt x="114" y="24"/>
                  <a:pt x="114" y="24"/>
                  <a:pt x="115" y="24"/>
                </a:cubicBezTo>
                <a:cubicBezTo>
                  <a:pt x="115" y="24"/>
                  <a:pt x="115" y="24"/>
                  <a:pt x="115" y="24"/>
                </a:cubicBezTo>
                <a:cubicBezTo>
                  <a:pt x="121" y="24"/>
                  <a:pt x="126" y="25"/>
                  <a:pt x="130" y="26"/>
                </a:cubicBezTo>
                <a:cubicBezTo>
                  <a:pt x="130" y="26"/>
                  <a:pt x="130" y="26"/>
                  <a:pt x="130" y="26"/>
                </a:cubicBezTo>
                <a:cubicBezTo>
                  <a:pt x="133" y="26"/>
                  <a:pt x="135" y="27"/>
                  <a:pt x="136" y="27"/>
                </a:cubicBezTo>
                <a:cubicBezTo>
                  <a:pt x="147" y="30"/>
                  <a:pt x="147" y="30"/>
                  <a:pt x="147" y="30"/>
                </a:cubicBezTo>
                <a:cubicBezTo>
                  <a:pt x="148" y="29"/>
                  <a:pt x="148" y="29"/>
                  <a:pt x="148" y="29"/>
                </a:cubicBezTo>
                <a:cubicBezTo>
                  <a:pt x="165" y="68"/>
                  <a:pt x="165" y="68"/>
                  <a:pt x="165" y="68"/>
                </a:cubicBezTo>
                <a:cubicBezTo>
                  <a:pt x="164" y="70"/>
                  <a:pt x="162" y="72"/>
                  <a:pt x="161" y="74"/>
                </a:cubicBezTo>
                <a:cubicBezTo>
                  <a:pt x="160" y="75"/>
                  <a:pt x="160" y="75"/>
                  <a:pt x="160" y="75"/>
                </a:cubicBezTo>
                <a:cubicBezTo>
                  <a:pt x="160" y="75"/>
                  <a:pt x="159" y="76"/>
                  <a:pt x="158" y="76"/>
                </a:cubicBezTo>
                <a:cubicBezTo>
                  <a:pt x="114" y="49"/>
                  <a:pt x="114" y="49"/>
                  <a:pt x="114" y="49"/>
                </a:cubicBezTo>
                <a:cubicBezTo>
                  <a:pt x="113" y="49"/>
                  <a:pt x="112" y="48"/>
                  <a:pt x="111" y="48"/>
                </a:cubicBezTo>
                <a:cubicBezTo>
                  <a:pt x="110" y="47"/>
                  <a:pt x="109" y="47"/>
                  <a:pt x="108" y="47"/>
                </a:cubicBezTo>
                <a:cubicBezTo>
                  <a:pt x="108" y="47"/>
                  <a:pt x="108" y="47"/>
                  <a:pt x="108" y="47"/>
                </a:cubicBezTo>
                <a:cubicBezTo>
                  <a:pt x="108" y="47"/>
                  <a:pt x="108" y="47"/>
                  <a:pt x="107" y="47"/>
                </a:cubicBezTo>
                <a:cubicBezTo>
                  <a:pt x="107" y="47"/>
                  <a:pt x="107" y="47"/>
                  <a:pt x="106" y="47"/>
                </a:cubicBezTo>
                <a:cubicBezTo>
                  <a:pt x="106" y="46"/>
                  <a:pt x="105" y="46"/>
                  <a:pt x="104" y="46"/>
                </a:cubicBezTo>
                <a:cubicBezTo>
                  <a:pt x="104" y="46"/>
                  <a:pt x="103" y="46"/>
                  <a:pt x="103" y="46"/>
                </a:cubicBezTo>
                <a:cubicBezTo>
                  <a:pt x="102" y="46"/>
                  <a:pt x="102" y="46"/>
                  <a:pt x="101" y="46"/>
                </a:cubicBezTo>
                <a:cubicBezTo>
                  <a:pt x="101" y="46"/>
                  <a:pt x="100" y="46"/>
                  <a:pt x="100" y="46"/>
                </a:cubicBezTo>
                <a:cubicBezTo>
                  <a:pt x="98" y="46"/>
                  <a:pt x="97" y="47"/>
                  <a:pt x="95" y="47"/>
                </a:cubicBezTo>
                <a:cubicBezTo>
                  <a:pt x="95" y="47"/>
                  <a:pt x="95" y="47"/>
                  <a:pt x="95" y="47"/>
                </a:cubicBezTo>
                <a:cubicBezTo>
                  <a:pt x="94" y="48"/>
                  <a:pt x="94" y="48"/>
                  <a:pt x="93" y="48"/>
                </a:cubicBezTo>
                <a:cubicBezTo>
                  <a:pt x="93" y="48"/>
                  <a:pt x="93" y="48"/>
                  <a:pt x="93" y="48"/>
                </a:cubicBezTo>
                <a:cubicBezTo>
                  <a:pt x="92" y="48"/>
                  <a:pt x="92" y="49"/>
                  <a:pt x="91" y="49"/>
                </a:cubicBezTo>
                <a:cubicBezTo>
                  <a:pt x="90" y="49"/>
                  <a:pt x="90" y="50"/>
                  <a:pt x="89" y="50"/>
                </a:cubicBezTo>
                <a:cubicBezTo>
                  <a:pt x="82" y="53"/>
                  <a:pt x="76" y="53"/>
                  <a:pt x="72" y="52"/>
                </a:cubicBezTo>
                <a:cubicBezTo>
                  <a:pt x="71" y="52"/>
                  <a:pt x="71" y="51"/>
                  <a:pt x="70" y="51"/>
                </a:cubicBezTo>
                <a:cubicBezTo>
                  <a:pt x="70" y="51"/>
                  <a:pt x="70" y="50"/>
                  <a:pt x="70" y="50"/>
                </a:cubicBezTo>
                <a:cubicBezTo>
                  <a:pt x="70" y="50"/>
                  <a:pt x="69" y="50"/>
                  <a:pt x="69" y="50"/>
                </a:cubicBezTo>
                <a:cubicBezTo>
                  <a:pt x="69" y="49"/>
                  <a:pt x="69" y="49"/>
                  <a:pt x="69" y="49"/>
                </a:cubicBezTo>
                <a:cubicBezTo>
                  <a:pt x="68" y="48"/>
                  <a:pt x="66" y="40"/>
                  <a:pt x="70" y="40"/>
                </a:cubicBezTo>
                <a:cubicBezTo>
                  <a:pt x="72" y="39"/>
                  <a:pt x="84" y="36"/>
                  <a:pt x="94" y="30"/>
                </a:cubicBezTo>
                <a:cubicBezTo>
                  <a:pt x="95" y="29"/>
                  <a:pt x="96" y="28"/>
                  <a:pt x="98" y="28"/>
                </a:cubicBezTo>
                <a:close/>
                <a:moveTo>
                  <a:pt x="57" y="95"/>
                </a:moveTo>
                <a:cubicBezTo>
                  <a:pt x="54" y="95"/>
                  <a:pt x="51" y="93"/>
                  <a:pt x="50" y="90"/>
                </a:cubicBezTo>
                <a:cubicBezTo>
                  <a:pt x="50" y="89"/>
                  <a:pt x="50" y="87"/>
                  <a:pt x="51" y="86"/>
                </a:cubicBezTo>
                <a:cubicBezTo>
                  <a:pt x="52" y="85"/>
                  <a:pt x="54" y="84"/>
                  <a:pt x="55" y="84"/>
                </a:cubicBezTo>
                <a:cubicBezTo>
                  <a:pt x="55" y="84"/>
                  <a:pt x="56" y="84"/>
                  <a:pt x="56" y="84"/>
                </a:cubicBezTo>
                <a:cubicBezTo>
                  <a:pt x="59" y="84"/>
                  <a:pt x="61" y="86"/>
                  <a:pt x="61" y="89"/>
                </a:cubicBezTo>
                <a:cubicBezTo>
                  <a:pt x="62" y="92"/>
                  <a:pt x="60" y="95"/>
                  <a:pt x="57" y="95"/>
                </a:cubicBezTo>
                <a:close/>
                <a:moveTo>
                  <a:pt x="71" y="105"/>
                </a:moveTo>
                <a:cubicBezTo>
                  <a:pt x="68" y="106"/>
                  <a:pt x="65" y="104"/>
                  <a:pt x="65" y="100"/>
                </a:cubicBezTo>
                <a:cubicBezTo>
                  <a:pt x="65" y="99"/>
                  <a:pt x="65" y="98"/>
                  <a:pt x="66" y="96"/>
                </a:cubicBezTo>
                <a:cubicBezTo>
                  <a:pt x="67" y="95"/>
                  <a:pt x="68" y="94"/>
                  <a:pt x="70" y="94"/>
                </a:cubicBezTo>
                <a:cubicBezTo>
                  <a:pt x="70" y="94"/>
                  <a:pt x="70" y="94"/>
                  <a:pt x="70" y="94"/>
                </a:cubicBezTo>
                <a:cubicBezTo>
                  <a:pt x="73" y="94"/>
                  <a:pt x="76" y="96"/>
                  <a:pt x="76" y="99"/>
                </a:cubicBezTo>
                <a:cubicBezTo>
                  <a:pt x="76" y="102"/>
                  <a:pt x="74" y="105"/>
                  <a:pt x="71" y="105"/>
                </a:cubicBezTo>
                <a:close/>
                <a:moveTo>
                  <a:pt x="86" y="116"/>
                </a:moveTo>
                <a:cubicBezTo>
                  <a:pt x="83" y="116"/>
                  <a:pt x="80" y="114"/>
                  <a:pt x="79" y="111"/>
                </a:cubicBezTo>
                <a:cubicBezTo>
                  <a:pt x="79" y="109"/>
                  <a:pt x="79" y="108"/>
                  <a:pt x="80" y="107"/>
                </a:cubicBezTo>
                <a:cubicBezTo>
                  <a:pt x="81" y="105"/>
                  <a:pt x="83" y="105"/>
                  <a:pt x="84" y="104"/>
                </a:cubicBezTo>
                <a:cubicBezTo>
                  <a:pt x="84" y="104"/>
                  <a:pt x="85" y="104"/>
                  <a:pt x="85" y="104"/>
                </a:cubicBezTo>
                <a:cubicBezTo>
                  <a:pt x="88" y="104"/>
                  <a:pt x="90" y="106"/>
                  <a:pt x="91" y="109"/>
                </a:cubicBezTo>
                <a:cubicBezTo>
                  <a:pt x="91" y="112"/>
                  <a:pt x="89" y="115"/>
                  <a:pt x="86" y="11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4" name="Freeform 142"/>
          <p:cNvSpPr>
            <a:spLocks noEditPoints="1"/>
          </p:cNvSpPr>
          <p:nvPr/>
        </p:nvSpPr>
        <p:spPr bwMode="auto">
          <a:xfrm>
            <a:off x="4325998" y="3942986"/>
            <a:ext cx="573106" cy="348006"/>
          </a:xfrm>
          <a:custGeom>
            <a:avLst/>
            <a:gdLst>
              <a:gd name="T0" fmla="*/ 172 w 209"/>
              <a:gd name="T1" fmla="*/ 85 h 127"/>
              <a:gd name="T2" fmla="*/ 142 w 209"/>
              <a:gd name="T3" fmla="*/ 17 h 127"/>
              <a:gd name="T4" fmla="*/ 138 w 209"/>
              <a:gd name="T5" fmla="*/ 20 h 127"/>
              <a:gd name="T6" fmla="*/ 131 w 209"/>
              <a:gd name="T7" fmla="*/ 19 h 127"/>
              <a:gd name="T8" fmla="*/ 79 w 209"/>
              <a:gd name="T9" fmla="*/ 23 h 127"/>
              <a:gd name="T10" fmla="*/ 67 w 209"/>
              <a:gd name="T11" fmla="*/ 17 h 127"/>
              <a:gd name="T12" fmla="*/ 37 w 209"/>
              <a:gd name="T13" fmla="*/ 85 h 127"/>
              <a:gd name="T14" fmla="*/ 45 w 209"/>
              <a:gd name="T15" fmla="*/ 91 h 127"/>
              <a:gd name="T16" fmla="*/ 60 w 209"/>
              <a:gd name="T17" fmla="*/ 99 h 127"/>
              <a:gd name="T18" fmla="*/ 72 w 209"/>
              <a:gd name="T19" fmla="*/ 110 h 127"/>
              <a:gd name="T20" fmla="*/ 85 w 209"/>
              <a:gd name="T21" fmla="*/ 121 h 127"/>
              <a:gd name="T22" fmla="*/ 109 w 209"/>
              <a:gd name="T23" fmla="*/ 125 h 127"/>
              <a:gd name="T24" fmla="*/ 116 w 209"/>
              <a:gd name="T25" fmla="*/ 111 h 127"/>
              <a:gd name="T26" fmla="*/ 130 w 209"/>
              <a:gd name="T27" fmla="*/ 116 h 127"/>
              <a:gd name="T28" fmla="*/ 134 w 209"/>
              <a:gd name="T29" fmla="*/ 102 h 127"/>
              <a:gd name="T30" fmla="*/ 141 w 209"/>
              <a:gd name="T31" fmla="*/ 104 h 127"/>
              <a:gd name="T32" fmla="*/ 149 w 209"/>
              <a:gd name="T33" fmla="*/ 91 h 127"/>
              <a:gd name="T34" fmla="*/ 158 w 209"/>
              <a:gd name="T35" fmla="*/ 93 h 127"/>
              <a:gd name="T36" fmla="*/ 165 w 209"/>
              <a:gd name="T37" fmla="*/ 79 h 127"/>
              <a:gd name="T38" fmla="*/ 34 w 209"/>
              <a:gd name="T39" fmla="*/ 9 h 127"/>
              <a:gd name="T40" fmla="*/ 175 w 209"/>
              <a:gd name="T41" fmla="*/ 9 h 127"/>
              <a:gd name="T42" fmla="*/ 151 w 209"/>
              <a:gd name="T43" fmla="*/ 20 h 127"/>
              <a:gd name="T44" fmla="*/ 100 w 209"/>
              <a:gd name="T45" fmla="*/ 27 h 127"/>
              <a:gd name="T46" fmla="*/ 108 w 209"/>
              <a:gd name="T47" fmla="*/ 25 h 127"/>
              <a:gd name="T48" fmla="*/ 115 w 209"/>
              <a:gd name="T49" fmla="*/ 24 h 127"/>
              <a:gd name="T50" fmla="*/ 130 w 209"/>
              <a:gd name="T51" fmla="*/ 26 h 127"/>
              <a:gd name="T52" fmla="*/ 148 w 209"/>
              <a:gd name="T53" fmla="*/ 29 h 127"/>
              <a:gd name="T54" fmla="*/ 160 w 209"/>
              <a:gd name="T55" fmla="*/ 75 h 127"/>
              <a:gd name="T56" fmla="*/ 111 w 209"/>
              <a:gd name="T57" fmla="*/ 48 h 127"/>
              <a:gd name="T58" fmla="*/ 107 w 209"/>
              <a:gd name="T59" fmla="*/ 47 h 127"/>
              <a:gd name="T60" fmla="*/ 103 w 209"/>
              <a:gd name="T61" fmla="*/ 46 h 127"/>
              <a:gd name="T62" fmla="*/ 95 w 209"/>
              <a:gd name="T63" fmla="*/ 47 h 127"/>
              <a:gd name="T64" fmla="*/ 93 w 209"/>
              <a:gd name="T65" fmla="*/ 48 h 127"/>
              <a:gd name="T66" fmla="*/ 72 w 209"/>
              <a:gd name="T67" fmla="*/ 52 h 127"/>
              <a:gd name="T68" fmla="*/ 69 w 209"/>
              <a:gd name="T69" fmla="*/ 50 h 127"/>
              <a:gd name="T70" fmla="*/ 94 w 209"/>
              <a:gd name="T71" fmla="*/ 30 h 127"/>
              <a:gd name="T72" fmla="*/ 50 w 209"/>
              <a:gd name="T73" fmla="*/ 90 h 127"/>
              <a:gd name="T74" fmla="*/ 56 w 209"/>
              <a:gd name="T75" fmla="*/ 84 h 127"/>
              <a:gd name="T76" fmla="*/ 71 w 209"/>
              <a:gd name="T77" fmla="*/ 105 h 127"/>
              <a:gd name="T78" fmla="*/ 70 w 209"/>
              <a:gd name="T79" fmla="*/ 94 h 127"/>
              <a:gd name="T80" fmla="*/ 71 w 209"/>
              <a:gd name="T81" fmla="*/ 105 h 127"/>
              <a:gd name="T82" fmla="*/ 80 w 209"/>
              <a:gd name="T83" fmla="*/ 107 h 127"/>
              <a:gd name="T84" fmla="*/ 91 w 209"/>
              <a:gd name="T85" fmla="*/ 109 h 1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209" h="127">
                <a:moveTo>
                  <a:pt x="165" y="79"/>
                </a:moveTo>
                <a:cubicBezTo>
                  <a:pt x="167" y="78"/>
                  <a:pt x="167" y="77"/>
                  <a:pt x="168" y="76"/>
                </a:cubicBezTo>
                <a:cubicBezTo>
                  <a:pt x="172" y="85"/>
                  <a:pt x="172" y="85"/>
                  <a:pt x="172" y="85"/>
                </a:cubicBezTo>
                <a:cubicBezTo>
                  <a:pt x="209" y="68"/>
                  <a:pt x="209" y="68"/>
                  <a:pt x="209" y="68"/>
                </a:cubicBezTo>
                <a:cubicBezTo>
                  <a:pt x="179" y="0"/>
                  <a:pt x="179" y="0"/>
                  <a:pt x="179" y="0"/>
                </a:cubicBezTo>
                <a:cubicBezTo>
                  <a:pt x="142" y="17"/>
                  <a:pt x="142" y="17"/>
                  <a:pt x="142" y="17"/>
                </a:cubicBezTo>
                <a:cubicBezTo>
                  <a:pt x="144" y="22"/>
                  <a:pt x="144" y="22"/>
                  <a:pt x="144" y="22"/>
                </a:cubicBezTo>
                <a:cubicBezTo>
                  <a:pt x="138" y="20"/>
                  <a:pt x="138" y="20"/>
                  <a:pt x="138" y="20"/>
                </a:cubicBezTo>
                <a:cubicBezTo>
                  <a:pt x="138" y="20"/>
                  <a:pt x="138" y="20"/>
                  <a:pt x="138" y="20"/>
                </a:cubicBezTo>
                <a:cubicBezTo>
                  <a:pt x="138" y="20"/>
                  <a:pt x="138" y="20"/>
                  <a:pt x="138" y="20"/>
                </a:cubicBezTo>
                <a:cubicBezTo>
                  <a:pt x="134" y="19"/>
                  <a:pt x="134" y="19"/>
                  <a:pt x="134" y="19"/>
                </a:cubicBezTo>
                <a:cubicBezTo>
                  <a:pt x="133" y="19"/>
                  <a:pt x="132" y="19"/>
                  <a:pt x="131" y="19"/>
                </a:cubicBezTo>
                <a:cubicBezTo>
                  <a:pt x="121" y="17"/>
                  <a:pt x="104" y="16"/>
                  <a:pt x="93" y="23"/>
                </a:cubicBezTo>
                <a:cubicBezTo>
                  <a:pt x="91" y="24"/>
                  <a:pt x="90" y="25"/>
                  <a:pt x="89" y="26"/>
                </a:cubicBezTo>
                <a:cubicBezTo>
                  <a:pt x="86" y="23"/>
                  <a:pt x="82" y="22"/>
                  <a:pt x="79" y="23"/>
                </a:cubicBezTo>
                <a:cubicBezTo>
                  <a:pt x="64" y="27"/>
                  <a:pt x="64" y="27"/>
                  <a:pt x="64" y="27"/>
                </a:cubicBezTo>
                <a:cubicBezTo>
                  <a:pt x="63" y="26"/>
                  <a:pt x="63" y="26"/>
                  <a:pt x="63" y="26"/>
                </a:cubicBezTo>
                <a:cubicBezTo>
                  <a:pt x="67" y="17"/>
                  <a:pt x="67" y="17"/>
                  <a:pt x="67" y="17"/>
                </a:cubicBezTo>
                <a:cubicBezTo>
                  <a:pt x="31" y="0"/>
                  <a:pt x="31" y="0"/>
                  <a:pt x="31" y="0"/>
                </a:cubicBezTo>
                <a:cubicBezTo>
                  <a:pt x="0" y="68"/>
                  <a:pt x="0" y="68"/>
                  <a:pt x="0" y="68"/>
                </a:cubicBezTo>
                <a:cubicBezTo>
                  <a:pt x="37" y="85"/>
                  <a:pt x="37" y="85"/>
                  <a:pt x="37" y="85"/>
                </a:cubicBezTo>
                <a:cubicBezTo>
                  <a:pt x="41" y="76"/>
                  <a:pt x="41" y="76"/>
                  <a:pt x="41" y="76"/>
                </a:cubicBezTo>
                <a:cubicBezTo>
                  <a:pt x="43" y="78"/>
                  <a:pt x="45" y="81"/>
                  <a:pt x="47" y="83"/>
                </a:cubicBezTo>
                <a:cubicBezTo>
                  <a:pt x="46" y="85"/>
                  <a:pt x="45" y="88"/>
                  <a:pt x="45" y="91"/>
                </a:cubicBezTo>
                <a:cubicBezTo>
                  <a:pt x="46" y="96"/>
                  <a:pt x="51" y="100"/>
                  <a:pt x="56" y="100"/>
                </a:cubicBezTo>
                <a:cubicBezTo>
                  <a:pt x="56" y="100"/>
                  <a:pt x="57" y="100"/>
                  <a:pt x="57" y="100"/>
                </a:cubicBezTo>
                <a:cubicBezTo>
                  <a:pt x="58" y="100"/>
                  <a:pt x="59" y="99"/>
                  <a:pt x="60" y="99"/>
                </a:cubicBezTo>
                <a:cubicBezTo>
                  <a:pt x="60" y="100"/>
                  <a:pt x="60" y="100"/>
                  <a:pt x="60" y="101"/>
                </a:cubicBezTo>
                <a:cubicBezTo>
                  <a:pt x="61" y="106"/>
                  <a:pt x="65" y="110"/>
                  <a:pt x="70" y="110"/>
                </a:cubicBezTo>
                <a:cubicBezTo>
                  <a:pt x="71" y="110"/>
                  <a:pt x="71" y="110"/>
                  <a:pt x="72" y="110"/>
                </a:cubicBezTo>
                <a:cubicBezTo>
                  <a:pt x="73" y="110"/>
                  <a:pt x="74" y="110"/>
                  <a:pt x="74" y="109"/>
                </a:cubicBezTo>
                <a:cubicBezTo>
                  <a:pt x="74" y="110"/>
                  <a:pt x="74" y="111"/>
                  <a:pt x="75" y="112"/>
                </a:cubicBezTo>
                <a:cubicBezTo>
                  <a:pt x="75" y="117"/>
                  <a:pt x="80" y="121"/>
                  <a:pt x="85" y="121"/>
                </a:cubicBezTo>
                <a:cubicBezTo>
                  <a:pt x="85" y="121"/>
                  <a:pt x="86" y="121"/>
                  <a:pt x="86" y="120"/>
                </a:cubicBezTo>
                <a:cubicBezTo>
                  <a:pt x="90" y="120"/>
                  <a:pt x="92" y="118"/>
                  <a:pt x="94" y="116"/>
                </a:cubicBezTo>
                <a:cubicBezTo>
                  <a:pt x="109" y="125"/>
                  <a:pt x="109" y="125"/>
                  <a:pt x="109" y="125"/>
                </a:cubicBezTo>
                <a:cubicBezTo>
                  <a:pt x="112" y="127"/>
                  <a:pt x="117" y="126"/>
                  <a:pt x="119" y="122"/>
                </a:cubicBezTo>
                <a:cubicBezTo>
                  <a:pt x="121" y="118"/>
                  <a:pt x="120" y="114"/>
                  <a:pt x="116" y="112"/>
                </a:cubicBezTo>
                <a:cubicBezTo>
                  <a:pt x="116" y="111"/>
                  <a:pt x="116" y="111"/>
                  <a:pt x="116" y="111"/>
                </a:cubicBezTo>
                <a:cubicBezTo>
                  <a:pt x="117" y="111"/>
                  <a:pt x="118" y="111"/>
                  <a:pt x="119" y="110"/>
                </a:cubicBezTo>
                <a:cubicBezTo>
                  <a:pt x="126" y="115"/>
                  <a:pt x="126" y="115"/>
                  <a:pt x="126" y="115"/>
                </a:cubicBezTo>
                <a:cubicBezTo>
                  <a:pt x="128" y="116"/>
                  <a:pt x="129" y="116"/>
                  <a:pt x="130" y="116"/>
                </a:cubicBezTo>
                <a:cubicBezTo>
                  <a:pt x="133" y="116"/>
                  <a:pt x="135" y="115"/>
                  <a:pt x="137" y="112"/>
                </a:cubicBezTo>
                <a:cubicBezTo>
                  <a:pt x="138" y="111"/>
                  <a:pt x="138" y="109"/>
                  <a:pt x="138" y="107"/>
                </a:cubicBezTo>
                <a:cubicBezTo>
                  <a:pt x="137" y="105"/>
                  <a:pt x="136" y="103"/>
                  <a:pt x="134" y="102"/>
                </a:cubicBezTo>
                <a:cubicBezTo>
                  <a:pt x="132" y="101"/>
                  <a:pt x="132" y="101"/>
                  <a:pt x="132" y="101"/>
                </a:cubicBezTo>
                <a:cubicBezTo>
                  <a:pt x="133" y="101"/>
                  <a:pt x="134" y="100"/>
                  <a:pt x="134" y="100"/>
                </a:cubicBezTo>
                <a:cubicBezTo>
                  <a:pt x="141" y="104"/>
                  <a:pt x="141" y="104"/>
                  <a:pt x="141" y="104"/>
                </a:cubicBezTo>
                <a:cubicBezTo>
                  <a:pt x="142" y="104"/>
                  <a:pt x="143" y="105"/>
                  <a:pt x="145" y="105"/>
                </a:cubicBezTo>
                <a:cubicBezTo>
                  <a:pt x="147" y="105"/>
                  <a:pt x="150" y="103"/>
                  <a:pt x="151" y="101"/>
                </a:cubicBezTo>
                <a:cubicBezTo>
                  <a:pt x="153" y="98"/>
                  <a:pt x="152" y="93"/>
                  <a:pt x="149" y="91"/>
                </a:cubicBezTo>
                <a:cubicBezTo>
                  <a:pt x="151" y="90"/>
                  <a:pt x="151" y="90"/>
                  <a:pt x="151" y="90"/>
                </a:cubicBezTo>
                <a:cubicBezTo>
                  <a:pt x="154" y="92"/>
                  <a:pt x="154" y="92"/>
                  <a:pt x="154" y="92"/>
                </a:cubicBezTo>
                <a:cubicBezTo>
                  <a:pt x="155" y="92"/>
                  <a:pt x="157" y="93"/>
                  <a:pt x="158" y="93"/>
                </a:cubicBezTo>
                <a:cubicBezTo>
                  <a:pt x="161" y="93"/>
                  <a:pt x="163" y="91"/>
                  <a:pt x="164" y="89"/>
                </a:cubicBezTo>
                <a:cubicBezTo>
                  <a:pt x="166" y="86"/>
                  <a:pt x="166" y="83"/>
                  <a:pt x="164" y="80"/>
                </a:cubicBezTo>
                <a:cubicBezTo>
                  <a:pt x="164" y="80"/>
                  <a:pt x="165" y="80"/>
                  <a:pt x="165" y="79"/>
                </a:cubicBezTo>
                <a:close/>
                <a:moveTo>
                  <a:pt x="34" y="76"/>
                </a:moveTo>
                <a:cubicBezTo>
                  <a:pt x="9" y="65"/>
                  <a:pt x="9" y="65"/>
                  <a:pt x="9" y="65"/>
                </a:cubicBezTo>
                <a:cubicBezTo>
                  <a:pt x="34" y="9"/>
                  <a:pt x="34" y="9"/>
                  <a:pt x="34" y="9"/>
                </a:cubicBezTo>
                <a:cubicBezTo>
                  <a:pt x="59" y="20"/>
                  <a:pt x="59" y="20"/>
                  <a:pt x="59" y="20"/>
                </a:cubicBezTo>
                <a:lnTo>
                  <a:pt x="34" y="76"/>
                </a:lnTo>
                <a:close/>
                <a:moveTo>
                  <a:pt x="175" y="9"/>
                </a:moveTo>
                <a:cubicBezTo>
                  <a:pt x="200" y="65"/>
                  <a:pt x="200" y="65"/>
                  <a:pt x="200" y="65"/>
                </a:cubicBezTo>
                <a:cubicBezTo>
                  <a:pt x="176" y="76"/>
                  <a:pt x="176" y="76"/>
                  <a:pt x="176" y="76"/>
                </a:cubicBezTo>
                <a:cubicBezTo>
                  <a:pt x="151" y="20"/>
                  <a:pt x="151" y="20"/>
                  <a:pt x="151" y="20"/>
                </a:cubicBezTo>
                <a:lnTo>
                  <a:pt x="175" y="9"/>
                </a:lnTo>
                <a:close/>
                <a:moveTo>
                  <a:pt x="98" y="28"/>
                </a:moveTo>
                <a:cubicBezTo>
                  <a:pt x="99" y="27"/>
                  <a:pt x="99" y="27"/>
                  <a:pt x="100" y="27"/>
                </a:cubicBezTo>
                <a:cubicBezTo>
                  <a:pt x="101" y="26"/>
                  <a:pt x="102" y="26"/>
                  <a:pt x="103" y="26"/>
                </a:cubicBezTo>
                <a:cubicBezTo>
                  <a:pt x="103" y="26"/>
                  <a:pt x="104" y="26"/>
                  <a:pt x="105" y="25"/>
                </a:cubicBezTo>
                <a:cubicBezTo>
                  <a:pt x="106" y="25"/>
                  <a:pt x="107" y="25"/>
                  <a:pt x="108" y="25"/>
                </a:cubicBezTo>
                <a:cubicBezTo>
                  <a:pt x="108" y="25"/>
                  <a:pt x="109" y="25"/>
                  <a:pt x="110" y="25"/>
                </a:cubicBezTo>
                <a:cubicBezTo>
                  <a:pt x="111" y="24"/>
                  <a:pt x="113" y="24"/>
                  <a:pt x="114" y="24"/>
                </a:cubicBezTo>
                <a:cubicBezTo>
                  <a:pt x="114" y="24"/>
                  <a:pt x="114" y="24"/>
                  <a:pt x="115" y="24"/>
                </a:cubicBezTo>
                <a:cubicBezTo>
                  <a:pt x="115" y="24"/>
                  <a:pt x="115" y="24"/>
                  <a:pt x="115" y="24"/>
                </a:cubicBezTo>
                <a:cubicBezTo>
                  <a:pt x="121" y="24"/>
                  <a:pt x="126" y="25"/>
                  <a:pt x="130" y="26"/>
                </a:cubicBezTo>
                <a:cubicBezTo>
                  <a:pt x="130" y="26"/>
                  <a:pt x="130" y="26"/>
                  <a:pt x="130" y="26"/>
                </a:cubicBezTo>
                <a:cubicBezTo>
                  <a:pt x="133" y="26"/>
                  <a:pt x="135" y="27"/>
                  <a:pt x="136" y="27"/>
                </a:cubicBezTo>
                <a:cubicBezTo>
                  <a:pt x="147" y="30"/>
                  <a:pt x="147" y="30"/>
                  <a:pt x="147" y="30"/>
                </a:cubicBezTo>
                <a:cubicBezTo>
                  <a:pt x="148" y="29"/>
                  <a:pt x="148" y="29"/>
                  <a:pt x="148" y="29"/>
                </a:cubicBezTo>
                <a:cubicBezTo>
                  <a:pt x="165" y="68"/>
                  <a:pt x="165" y="68"/>
                  <a:pt x="165" y="68"/>
                </a:cubicBezTo>
                <a:cubicBezTo>
                  <a:pt x="164" y="70"/>
                  <a:pt x="162" y="72"/>
                  <a:pt x="161" y="74"/>
                </a:cubicBezTo>
                <a:cubicBezTo>
                  <a:pt x="160" y="75"/>
                  <a:pt x="160" y="75"/>
                  <a:pt x="160" y="75"/>
                </a:cubicBezTo>
                <a:cubicBezTo>
                  <a:pt x="160" y="75"/>
                  <a:pt x="159" y="76"/>
                  <a:pt x="158" y="76"/>
                </a:cubicBezTo>
                <a:cubicBezTo>
                  <a:pt x="114" y="49"/>
                  <a:pt x="114" y="49"/>
                  <a:pt x="114" y="49"/>
                </a:cubicBezTo>
                <a:cubicBezTo>
                  <a:pt x="113" y="49"/>
                  <a:pt x="112" y="48"/>
                  <a:pt x="111" y="48"/>
                </a:cubicBezTo>
                <a:cubicBezTo>
                  <a:pt x="110" y="47"/>
                  <a:pt x="109" y="47"/>
                  <a:pt x="108" y="47"/>
                </a:cubicBezTo>
                <a:cubicBezTo>
                  <a:pt x="108" y="47"/>
                  <a:pt x="108" y="47"/>
                  <a:pt x="108" y="47"/>
                </a:cubicBezTo>
                <a:cubicBezTo>
                  <a:pt x="108" y="47"/>
                  <a:pt x="108" y="47"/>
                  <a:pt x="107" y="47"/>
                </a:cubicBezTo>
                <a:cubicBezTo>
                  <a:pt x="107" y="47"/>
                  <a:pt x="107" y="47"/>
                  <a:pt x="106" y="47"/>
                </a:cubicBezTo>
                <a:cubicBezTo>
                  <a:pt x="106" y="46"/>
                  <a:pt x="105" y="46"/>
                  <a:pt x="104" y="46"/>
                </a:cubicBezTo>
                <a:cubicBezTo>
                  <a:pt x="104" y="46"/>
                  <a:pt x="103" y="46"/>
                  <a:pt x="103" y="46"/>
                </a:cubicBezTo>
                <a:cubicBezTo>
                  <a:pt x="102" y="46"/>
                  <a:pt x="102" y="46"/>
                  <a:pt x="101" y="46"/>
                </a:cubicBezTo>
                <a:cubicBezTo>
                  <a:pt x="101" y="46"/>
                  <a:pt x="100" y="46"/>
                  <a:pt x="100" y="46"/>
                </a:cubicBezTo>
                <a:cubicBezTo>
                  <a:pt x="98" y="46"/>
                  <a:pt x="97" y="47"/>
                  <a:pt x="95" y="47"/>
                </a:cubicBezTo>
                <a:cubicBezTo>
                  <a:pt x="95" y="47"/>
                  <a:pt x="95" y="47"/>
                  <a:pt x="95" y="47"/>
                </a:cubicBezTo>
                <a:cubicBezTo>
                  <a:pt x="94" y="48"/>
                  <a:pt x="94" y="48"/>
                  <a:pt x="93" y="48"/>
                </a:cubicBezTo>
                <a:cubicBezTo>
                  <a:pt x="93" y="48"/>
                  <a:pt x="93" y="48"/>
                  <a:pt x="93" y="48"/>
                </a:cubicBezTo>
                <a:cubicBezTo>
                  <a:pt x="92" y="48"/>
                  <a:pt x="92" y="49"/>
                  <a:pt x="91" y="49"/>
                </a:cubicBezTo>
                <a:cubicBezTo>
                  <a:pt x="90" y="49"/>
                  <a:pt x="90" y="50"/>
                  <a:pt x="89" y="50"/>
                </a:cubicBezTo>
                <a:cubicBezTo>
                  <a:pt x="82" y="53"/>
                  <a:pt x="76" y="53"/>
                  <a:pt x="72" y="52"/>
                </a:cubicBezTo>
                <a:cubicBezTo>
                  <a:pt x="71" y="52"/>
                  <a:pt x="71" y="51"/>
                  <a:pt x="70" y="51"/>
                </a:cubicBezTo>
                <a:cubicBezTo>
                  <a:pt x="70" y="51"/>
                  <a:pt x="70" y="50"/>
                  <a:pt x="70" y="50"/>
                </a:cubicBezTo>
                <a:cubicBezTo>
                  <a:pt x="70" y="50"/>
                  <a:pt x="69" y="50"/>
                  <a:pt x="69" y="50"/>
                </a:cubicBezTo>
                <a:cubicBezTo>
                  <a:pt x="69" y="49"/>
                  <a:pt x="69" y="49"/>
                  <a:pt x="69" y="49"/>
                </a:cubicBezTo>
                <a:cubicBezTo>
                  <a:pt x="68" y="48"/>
                  <a:pt x="66" y="40"/>
                  <a:pt x="70" y="40"/>
                </a:cubicBezTo>
                <a:cubicBezTo>
                  <a:pt x="72" y="39"/>
                  <a:pt x="84" y="36"/>
                  <a:pt x="94" y="30"/>
                </a:cubicBezTo>
                <a:cubicBezTo>
                  <a:pt x="95" y="29"/>
                  <a:pt x="96" y="28"/>
                  <a:pt x="98" y="28"/>
                </a:cubicBezTo>
                <a:close/>
                <a:moveTo>
                  <a:pt x="57" y="95"/>
                </a:moveTo>
                <a:cubicBezTo>
                  <a:pt x="54" y="95"/>
                  <a:pt x="51" y="93"/>
                  <a:pt x="50" y="90"/>
                </a:cubicBezTo>
                <a:cubicBezTo>
                  <a:pt x="50" y="89"/>
                  <a:pt x="50" y="87"/>
                  <a:pt x="51" y="86"/>
                </a:cubicBezTo>
                <a:cubicBezTo>
                  <a:pt x="52" y="85"/>
                  <a:pt x="54" y="84"/>
                  <a:pt x="55" y="84"/>
                </a:cubicBezTo>
                <a:cubicBezTo>
                  <a:pt x="55" y="84"/>
                  <a:pt x="56" y="84"/>
                  <a:pt x="56" y="84"/>
                </a:cubicBezTo>
                <a:cubicBezTo>
                  <a:pt x="59" y="84"/>
                  <a:pt x="61" y="86"/>
                  <a:pt x="61" y="89"/>
                </a:cubicBezTo>
                <a:cubicBezTo>
                  <a:pt x="62" y="92"/>
                  <a:pt x="60" y="95"/>
                  <a:pt x="57" y="95"/>
                </a:cubicBezTo>
                <a:close/>
                <a:moveTo>
                  <a:pt x="71" y="105"/>
                </a:moveTo>
                <a:cubicBezTo>
                  <a:pt x="68" y="106"/>
                  <a:pt x="65" y="104"/>
                  <a:pt x="65" y="100"/>
                </a:cubicBezTo>
                <a:cubicBezTo>
                  <a:pt x="65" y="99"/>
                  <a:pt x="65" y="98"/>
                  <a:pt x="66" y="96"/>
                </a:cubicBezTo>
                <a:cubicBezTo>
                  <a:pt x="67" y="95"/>
                  <a:pt x="68" y="94"/>
                  <a:pt x="70" y="94"/>
                </a:cubicBezTo>
                <a:cubicBezTo>
                  <a:pt x="70" y="94"/>
                  <a:pt x="70" y="94"/>
                  <a:pt x="70" y="94"/>
                </a:cubicBezTo>
                <a:cubicBezTo>
                  <a:pt x="73" y="94"/>
                  <a:pt x="76" y="96"/>
                  <a:pt x="76" y="99"/>
                </a:cubicBezTo>
                <a:cubicBezTo>
                  <a:pt x="76" y="102"/>
                  <a:pt x="74" y="105"/>
                  <a:pt x="71" y="105"/>
                </a:cubicBezTo>
                <a:close/>
                <a:moveTo>
                  <a:pt x="86" y="116"/>
                </a:moveTo>
                <a:cubicBezTo>
                  <a:pt x="83" y="116"/>
                  <a:pt x="80" y="114"/>
                  <a:pt x="79" y="111"/>
                </a:cubicBezTo>
                <a:cubicBezTo>
                  <a:pt x="79" y="109"/>
                  <a:pt x="79" y="108"/>
                  <a:pt x="80" y="107"/>
                </a:cubicBezTo>
                <a:cubicBezTo>
                  <a:pt x="81" y="105"/>
                  <a:pt x="83" y="105"/>
                  <a:pt x="84" y="104"/>
                </a:cubicBezTo>
                <a:cubicBezTo>
                  <a:pt x="84" y="104"/>
                  <a:pt x="85" y="104"/>
                  <a:pt x="85" y="104"/>
                </a:cubicBezTo>
                <a:cubicBezTo>
                  <a:pt x="88" y="104"/>
                  <a:pt x="90" y="106"/>
                  <a:pt x="91" y="109"/>
                </a:cubicBezTo>
                <a:cubicBezTo>
                  <a:pt x="91" y="112"/>
                  <a:pt x="89" y="115"/>
                  <a:pt x="86" y="11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13761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0"/>
    </mc:Choice>
    <mc:Fallback xmlns="">
      <p:transition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 tmFilter="0,0; .5, 1; 1, 1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 animBg="1"/>
      <p:bldP spid="8" grpId="0" animBg="1"/>
      <p:bldP spid="11" grpId="0"/>
      <p:bldP spid="12" grpId="0"/>
      <p:bldP spid="13" grpId="0"/>
      <p:bldP spid="14" grpId="0" animBg="1"/>
      <p:bldP spid="15" grpId="0" animBg="1"/>
      <p:bldP spid="16" grpId="0" animBg="1"/>
      <p:bldP spid="32" grpId="0" animBg="1"/>
      <p:bldP spid="33" grpId="0" animBg="1"/>
      <p:bldP spid="34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直接连接符 4"/>
          <p:cNvCxnSpPr/>
          <p:nvPr/>
        </p:nvCxnSpPr>
        <p:spPr>
          <a:xfrm>
            <a:off x="0" y="324694"/>
            <a:ext cx="3456384" cy="0"/>
          </a:xfrm>
          <a:prstGeom prst="line">
            <a:avLst/>
          </a:prstGeom>
          <a:ln>
            <a:solidFill>
              <a:srgbClr val="C0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矩形 5"/>
          <p:cNvSpPr/>
          <p:nvPr/>
        </p:nvSpPr>
        <p:spPr>
          <a:xfrm>
            <a:off x="3557925" y="93861"/>
            <a:ext cx="209419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2400" b="1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红酒文化</a:t>
            </a:r>
            <a:r>
              <a:rPr lang="en-US" altLang="zh-CN" sz="2400" b="1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endParaRPr lang="zh-CN" altLang="en-US" sz="2400" b="1" dirty="0">
              <a:solidFill>
                <a:srgbClr val="C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椭圆 6"/>
          <p:cNvSpPr/>
          <p:nvPr/>
        </p:nvSpPr>
        <p:spPr>
          <a:xfrm>
            <a:off x="3400860" y="269169"/>
            <a:ext cx="111048" cy="111048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椭圆 7"/>
          <p:cNvSpPr/>
          <p:nvPr/>
        </p:nvSpPr>
        <p:spPr>
          <a:xfrm>
            <a:off x="5605687" y="269169"/>
            <a:ext cx="111048" cy="111048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9" name="直接连接符 8"/>
          <p:cNvCxnSpPr/>
          <p:nvPr/>
        </p:nvCxnSpPr>
        <p:spPr>
          <a:xfrm>
            <a:off x="5687616" y="324694"/>
            <a:ext cx="3456384" cy="0"/>
          </a:xfrm>
          <a:prstGeom prst="line">
            <a:avLst/>
          </a:prstGeom>
          <a:ln>
            <a:solidFill>
              <a:srgbClr val="C0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85423" y="915566"/>
            <a:ext cx="3050473" cy="1904704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85423" y="3003798"/>
            <a:ext cx="3050473" cy="1904704"/>
          </a:xfrm>
          <a:prstGeom prst="rect">
            <a:avLst/>
          </a:prstGeom>
        </p:spPr>
      </p:pic>
      <p:sp>
        <p:nvSpPr>
          <p:cNvPr id="11" name="六边形 10"/>
          <p:cNvSpPr/>
          <p:nvPr/>
        </p:nvSpPr>
        <p:spPr>
          <a:xfrm>
            <a:off x="4382754" y="1334041"/>
            <a:ext cx="720080" cy="620758"/>
          </a:xfrm>
          <a:prstGeom prst="hexagon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六边形 11"/>
          <p:cNvSpPr/>
          <p:nvPr/>
        </p:nvSpPr>
        <p:spPr>
          <a:xfrm>
            <a:off x="4382754" y="2517674"/>
            <a:ext cx="720080" cy="620758"/>
          </a:xfrm>
          <a:prstGeom prst="hexagon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六边形 12"/>
          <p:cNvSpPr/>
          <p:nvPr/>
        </p:nvSpPr>
        <p:spPr>
          <a:xfrm>
            <a:off x="4382754" y="3720839"/>
            <a:ext cx="720080" cy="620758"/>
          </a:xfrm>
          <a:prstGeom prst="hexagon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Text Box 10"/>
          <p:cNvSpPr txBox="1">
            <a:spLocks noChangeArrowheads="1"/>
          </p:cNvSpPr>
          <p:nvPr/>
        </p:nvSpPr>
        <p:spPr bwMode="auto">
          <a:xfrm>
            <a:off x="5364088" y="1170206"/>
            <a:ext cx="2592288" cy="9694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5720" tIns="22860" rIns="45720" bIns="22860">
            <a:spAutoFit/>
          </a:bodyPr>
          <a:lstStyle/>
          <a:p>
            <a:pPr defTabSz="1088232">
              <a:lnSpc>
                <a:spcPct val="150000"/>
              </a:lnSpc>
            </a:pPr>
            <a:r>
              <a:rPr lang="zh-CN" altLang="en-US" b="1" dirty="0"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红酒文化</a:t>
            </a:r>
            <a:r>
              <a:rPr lang="en-US" altLang="zh-CN" b="1" dirty="0" smtClean="0"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PPT</a:t>
            </a:r>
          </a:p>
          <a:p>
            <a:pPr defTabSz="1088232">
              <a:lnSpc>
                <a:spcPct val="150000"/>
              </a:lnSpc>
            </a:pPr>
            <a:r>
              <a:rPr lang="zh-CN" alt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点击这里添加标题点击这里添加标题点击这里</a:t>
            </a:r>
            <a:endParaRPr lang="en-US" altLang="zh-CN" sz="110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  <a:cs typeface="Open Sans" pitchFamily="34" charset="0"/>
            </a:endParaRPr>
          </a:p>
        </p:txBody>
      </p:sp>
      <p:sp>
        <p:nvSpPr>
          <p:cNvPr id="15" name="Text Box 10"/>
          <p:cNvSpPr txBox="1">
            <a:spLocks noChangeArrowheads="1"/>
          </p:cNvSpPr>
          <p:nvPr/>
        </p:nvSpPr>
        <p:spPr bwMode="auto">
          <a:xfrm>
            <a:off x="5364088" y="2343305"/>
            <a:ext cx="2592288" cy="9694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5720" tIns="22860" rIns="45720" bIns="22860">
            <a:spAutoFit/>
          </a:bodyPr>
          <a:lstStyle/>
          <a:p>
            <a:pPr defTabSz="1088232">
              <a:lnSpc>
                <a:spcPct val="150000"/>
              </a:lnSpc>
            </a:pPr>
            <a:r>
              <a:rPr lang="zh-CN" altLang="en-US" b="1" dirty="0"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红酒文化</a:t>
            </a:r>
            <a:r>
              <a:rPr lang="en-US" altLang="zh-CN" b="1" dirty="0" smtClean="0"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PPT</a:t>
            </a:r>
          </a:p>
          <a:p>
            <a:pPr defTabSz="1088232">
              <a:lnSpc>
                <a:spcPct val="150000"/>
              </a:lnSpc>
            </a:pPr>
            <a:r>
              <a:rPr lang="zh-CN" alt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点击这里添加标题点击这里添加标题点击这里</a:t>
            </a:r>
            <a:endParaRPr lang="en-US" altLang="zh-CN" sz="110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  <a:cs typeface="Open Sans" pitchFamily="34" charset="0"/>
            </a:endParaRPr>
          </a:p>
        </p:txBody>
      </p:sp>
      <p:sp>
        <p:nvSpPr>
          <p:cNvPr id="16" name="Text Box 10"/>
          <p:cNvSpPr txBox="1">
            <a:spLocks noChangeArrowheads="1"/>
          </p:cNvSpPr>
          <p:nvPr/>
        </p:nvSpPr>
        <p:spPr bwMode="auto">
          <a:xfrm>
            <a:off x="5364088" y="3546470"/>
            <a:ext cx="2592288" cy="9694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5720" tIns="22860" rIns="45720" bIns="22860">
            <a:spAutoFit/>
          </a:bodyPr>
          <a:lstStyle/>
          <a:p>
            <a:pPr defTabSz="1088232">
              <a:lnSpc>
                <a:spcPct val="150000"/>
              </a:lnSpc>
            </a:pPr>
            <a:r>
              <a:rPr lang="zh-CN" altLang="en-US" b="1" dirty="0"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红酒文化</a:t>
            </a:r>
            <a:r>
              <a:rPr lang="en-US" altLang="zh-CN" b="1" dirty="0" smtClean="0"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PPT</a:t>
            </a:r>
          </a:p>
          <a:p>
            <a:pPr defTabSz="1088232">
              <a:lnSpc>
                <a:spcPct val="150000"/>
              </a:lnSpc>
            </a:pPr>
            <a:r>
              <a:rPr lang="zh-CN" alt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点击这里添加标题点击这里添加标题点击这里</a:t>
            </a:r>
            <a:endParaRPr lang="en-US" altLang="zh-CN" sz="110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  <a:cs typeface="Open Sans" pitchFamily="34" charset="0"/>
            </a:endParaRPr>
          </a:p>
        </p:txBody>
      </p:sp>
      <p:grpSp>
        <p:nvGrpSpPr>
          <p:cNvPr id="53" name="组合 52"/>
          <p:cNvGrpSpPr/>
          <p:nvPr/>
        </p:nvGrpSpPr>
        <p:grpSpPr>
          <a:xfrm>
            <a:off x="4593283" y="1448744"/>
            <a:ext cx="299022" cy="392195"/>
            <a:chOff x="9578507" y="5775281"/>
            <a:chExt cx="361816" cy="522010"/>
          </a:xfrm>
          <a:solidFill>
            <a:schemeClr val="bg1"/>
          </a:solidFill>
        </p:grpSpPr>
        <p:sp>
          <p:nvSpPr>
            <p:cNvPr id="54" name="Freeform 246"/>
            <p:cNvSpPr>
              <a:spLocks noEditPoints="1"/>
            </p:cNvSpPr>
            <p:nvPr/>
          </p:nvSpPr>
          <p:spPr bwMode="auto">
            <a:xfrm>
              <a:off x="9717986" y="6005904"/>
              <a:ext cx="96668" cy="93907"/>
            </a:xfrm>
            <a:custGeom>
              <a:avLst/>
              <a:gdLst>
                <a:gd name="T0" fmla="*/ 17 w 35"/>
                <a:gd name="T1" fmla="*/ 34 h 34"/>
                <a:gd name="T2" fmla="*/ 0 w 35"/>
                <a:gd name="T3" fmla="*/ 17 h 34"/>
                <a:gd name="T4" fmla="*/ 17 w 35"/>
                <a:gd name="T5" fmla="*/ 0 h 34"/>
                <a:gd name="T6" fmla="*/ 35 w 35"/>
                <a:gd name="T7" fmla="*/ 17 h 34"/>
                <a:gd name="T8" fmla="*/ 17 w 35"/>
                <a:gd name="T9" fmla="*/ 34 h 34"/>
                <a:gd name="T10" fmla="*/ 17 w 35"/>
                <a:gd name="T11" fmla="*/ 8 h 34"/>
                <a:gd name="T12" fmla="*/ 8 w 35"/>
                <a:gd name="T13" fmla="*/ 17 h 34"/>
                <a:gd name="T14" fmla="*/ 17 w 35"/>
                <a:gd name="T15" fmla="*/ 26 h 34"/>
                <a:gd name="T16" fmla="*/ 27 w 35"/>
                <a:gd name="T17" fmla="*/ 17 h 34"/>
                <a:gd name="T18" fmla="*/ 17 w 35"/>
                <a:gd name="T19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34"/>
                  </a:moveTo>
                  <a:cubicBezTo>
                    <a:pt x="8" y="34"/>
                    <a:pt x="0" y="26"/>
                    <a:pt x="0" y="17"/>
                  </a:cubicBezTo>
                  <a:cubicBezTo>
                    <a:pt x="0" y="7"/>
                    <a:pt x="8" y="0"/>
                    <a:pt x="17" y="0"/>
                  </a:cubicBezTo>
                  <a:cubicBezTo>
                    <a:pt x="27" y="0"/>
                    <a:pt x="35" y="7"/>
                    <a:pt x="35" y="17"/>
                  </a:cubicBezTo>
                  <a:cubicBezTo>
                    <a:pt x="35" y="26"/>
                    <a:pt x="27" y="34"/>
                    <a:pt x="17" y="34"/>
                  </a:cubicBezTo>
                  <a:close/>
                  <a:moveTo>
                    <a:pt x="17" y="8"/>
                  </a:moveTo>
                  <a:cubicBezTo>
                    <a:pt x="12" y="8"/>
                    <a:pt x="8" y="12"/>
                    <a:pt x="8" y="17"/>
                  </a:cubicBezTo>
                  <a:cubicBezTo>
                    <a:pt x="8" y="22"/>
                    <a:pt x="12" y="26"/>
                    <a:pt x="17" y="26"/>
                  </a:cubicBezTo>
                  <a:cubicBezTo>
                    <a:pt x="23" y="26"/>
                    <a:pt x="27" y="22"/>
                    <a:pt x="27" y="17"/>
                  </a:cubicBezTo>
                  <a:cubicBezTo>
                    <a:pt x="27" y="12"/>
                    <a:pt x="23" y="8"/>
                    <a:pt x="17" y="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Freeform 247"/>
            <p:cNvSpPr>
              <a:spLocks noEditPoints="1"/>
            </p:cNvSpPr>
            <p:nvPr/>
          </p:nvSpPr>
          <p:spPr bwMode="auto">
            <a:xfrm>
              <a:off x="9633747" y="6108097"/>
              <a:ext cx="251338" cy="133955"/>
            </a:xfrm>
            <a:custGeom>
              <a:avLst/>
              <a:gdLst>
                <a:gd name="T0" fmla="*/ 92 w 92"/>
                <a:gd name="T1" fmla="*/ 0 h 49"/>
                <a:gd name="T2" fmla="*/ 46 w 92"/>
                <a:gd name="T3" fmla="*/ 3 h 49"/>
                <a:gd name="T4" fmla="*/ 1 w 92"/>
                <a:gd name="T5" fmla="*/ 0 h 49"/>
                <a:gd name="T6" fmla="*/ 0 w 92"/>
                <a:gd name="T7" fmla="*/ 3 h 49"/>
                <a:gd name="T8" fmla="*/ 46 w 92"/>
                <a:gd name="T9" fmla="*/ 49 h 49"/>
                <a:gd name="T10" fmla="*/ 92 w 92"/>
                <a:gd name="T11" fmla="*/ 3 h 49"/>
                <a:gd name="T12" fmla="*/ 92 w 92"/>
                <a:gd name="T13" fmla="*/ 0 h 49"/>
                <a:gd name="T14" fmla="*/ 42 w 92"/>
                <a:gd name="T15" fmla="*/ 21 h 49"/>
                <a:gd name="T16" fmla="*/ 36 w 92"/>
                <a:gd name="T17" fmla="*/ 15 h 49"/>
                <a:gd name="T18" fmla="*/ 42 w 92"/>
                <a:gd name="T19" fmla="*/ 10 h 49"/>
                <a:gd name="T20" fmla="*/ 47 w 92"/>
                <a:gd name="T21" fmla="*/ 15 h 49"/>
                <a:gd name="T22" fmla="*/ 42 w 92"/>
                <a:gd name="T23" fmla="*/ 21 h 49"/>
                <a:gd name="T24" fmla="*/ 64 w 92"/>
                <a:gd name="T25" fmla="*/ 31 h 49"/>
                <a:gd name="T26" fmla="*/ 55 w 92"/>
                <a:gd name="T27" fmla="*/ 22 h 49"/>
                <a:gd name="T28" fmla="*/ 64 w 92"/>
                <a:gd name="T29" fmla="*/ 14 h 49"/>
                <a:gd name="T30" fmla="*/ 73 w 92"/>
                <a:gd name="T31" fmla="*/ 22 h 49"/>
                <a:gd name="T32" fmla="*/ 64 w 92"/>
                <a:gd name="T33" fmla="*/ 31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2" h="49">
                  <a:moveTo>
                    <a:pt x="92" y="0"/>
                  </a:moveTo>
                  <a:cubicBezTo>
                    <a:pt x="78" y="2"/>
                    <a:pt x="63" y="3"/>
                    <a:pt x="46" y="3"/>
                  </a:cubicBezTo>
                  <a:cubicBezTo>
                    <a:pt x="30" y="3"/>
                    <a:pt x="15" y="2"/>
                    <a:pt x="1" y="0"/>
                  </a:cubicBezTo>
                  <a:cubicBezTo>
                    <a:pt x="1" y="1"/>
                    <a:pt x="0" y="2"/>
                    <a:pt x="0" y="3"/>
                  </a:cubicBezTo>
                  <a:cubicBezTo>
                    <a:pt x="0" y="29"/>
                    <a:pt x="21" y="49"/>
                    <a:pt x="46" y="49"/>
                  </a:cubicBezTo>
                  <a:cubicBezTo>
                    <a:pt x="72" y="49"/>
                    <a:pt x="92" y="29"/>
                    <a:pt x="92" y="3"/>
                  </a:cubicBezTo>
                  <a:cubicBezTo>
                    <a:pt x="92" y="2"/>
                    <a:pt x="92" y="1"/>
                    <a:pt x="92" y="0"/>
                  </a:cubicBezTo>
                  <a:close/>
                  <a:moveTo>
                    <a:pt x="42" y="21"/>
                  </a:moveTo>
                  <a:cubicBezTo>
                    <a:pt x="39" y="21"/>
                    <a:pt x="36" y="18"/>
                    <a:pt x="36" y="15"/>
                  </a:cubicBezTo>
                  <a:cubicBezTo>
                    <a:pt x="36" y="12"/>
                    <a:pt x="39" y="10"/>
                    <a:pt x="42" y="10"/>
                  </a:cubicBezTo>
                  <a:cubicBezTo>
                    <a:pt x="45" y="10"/>
                    <a:pt x="47" y="12"/>
                    <a:pt x="47" y="15"/>
                  </a:cubicBezTo>
                  <a:cubicBezTo>
                    <a:pt x="47" y="18"/>
                    <a:pt x="45" y="21"/>
                    <a:pt x="42" y="21"/>
                  </a:cubicBezTo>
                  <a:close/>
                  <a:moveTo>
                    <a:pt x="64" y="31"/>
                  </a:moveTo>
                  <a:cubicBezTo>
                    <a:pt x="59" y="31"/>
                    <a:pt x="55" y="27"/>
                    <a:pt x="55" y="22"/>
                  </a:cubicBezTo>
                  <a:cubicBezTo>
                    <a:pt x="55" y="17"/>
                    <a:pt x="59" y="14"/>
                    <a:pt x="64" y="14"/>
                  </a:cubicBezTo>
                  <a:cubicBezTo>
                    <a:pt x="69" y="14"/>
                    <a:pt x="73" y="17"/>
                    <a:pt x="73" y="22"/>
                  </a:cubicBezTo>
                  <a:cubicBezTo>
                    <a:pt x="73" y="27"/>
                    <a:pt x="69" y="31"/>
                    <a:pt x="64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Oval 248"/>
            <p:cNvSpPr>
              <a:spLocks noChangeArrowheads="1"/>
            </p:cNvSpPr>
            <p:nvPr/>
          </p:nvSpPr>
          <p:spPr bwMode="auto">
            <a:xfrm>
              <a:off x="9742844" y="5925808"/>
              <a:ext cx="46953" cy="46953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Freeform 249"/>
            <p:cNvSpPr>
              <a:spLocks noEditPoints="1"/>
            </p:cNvSpPr>
            <p:nvPr/>
          </p:nvSpPr>
          <p:spPr bwMode="auto">
            <a:xfrm>
              <a:off x="9578507" y="5800139"/>
              <a:ext cx="361816" cy="497152"/>
            </a:xfrm>
            <a:custGeom>
              <a:avLst/>
              <a:gdLst>
                <a:gd name="T0" fmla="*/ 66 w 132"/>
                <a:gd name="T1" fmla="*/ 181 h 181"/>
                <a:gd name="T2" fmla="*/ 0 w 132"/>
                <a:gd name="T3" fmla="*/ 115 h 181"/>
                <a:gd name="T4" fmla="*/ 38 w 132"/>
                <a:gd name="T5" fmla="*/ 56 h 181"/>
                <a:gd name="T6" fmla="*/ 38 w 132"/>
                <a:gd name="T7" fmla="*/ 0 h 181"/>
                <a:gd name="T8" fmla="*/ 47 w 132"/>
                <a:gd name="T9" fmla="*/ 4 h 181"/>
                <a:gd name="T10" fmla="*/ 86 w 132"/>
                <a:gd name="T11" fmla="*/ 4 h 181"/>
                <a:gd name="T12" fmla="*/ 94 w 132"/>
                <a:gd name="T13" fmla="*/ 0 h 181"/>
                <a:gd name="T14" fmla="*/ 94 w 132"/>
                <a:gd name="T15" fmla="*/ 56 h 181"/>
                <a:gd name="T16" fmla="*/ 132 w 132"/>
                <a:gd name="T17" fmla="*/ 115 h 181"/>
                <a:gd name="T18" fmla="*/ 66 w 132"/>
                <a:gd name="T19" fmla="*/ 181 h 181"/>
                <a:gd name="T20" fmla="*/ 50 w 132"/>
                <a:gd name="T21" fmla="*/ 18 h 181"/>
                <a:gd name="T22" fmla="*/ 50 w 132"/>
                <a:gd name="T23" fmla="*/ 64 h 181"/>
                <a:gd name="T24" fmla="*/ 47 w 132"/>
                <a:gd name="T25" fmla="*/ 65 h 181"/>
                <a:gd name="T26" fmla="*/ 12 w 132"/>
                <a:gd name="T27" fmla="*/ 115 h 181"/>
                <a:gd name="T28" fmla="*/ 66 w 132"/>
                <a:gd name="T29" fmla="*/ 169 h 181"/>
                <a:gd name="T30" fmla="*/ 120 w 132"/>
                <a:gd name="T31" fmla="*/ 115 h 181"/>
                <a:gd name="T32" fmla="*/ 86 w 132"/>
                <a:gd name="T33" fmla="*/ 65 h 181"/>
                <a:gd name="T34" fmla="*/ 82 w 132"/>
                <a:gd name="T35" fmla="*/ 64 h 181"/>
                <a:gd name="T36" fmla="*/ 82 w 132"/>
                <a:gd name="T37" fmla="*/ 18 h 181"/>
                <a:gd name="T38" fmla="*/ 50 w 132"/>
                <a:gd name="T39" fmla="*/ 18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32" h="181">
                  <a:moveTo>
                    <a:pt x="66" y="181"/>
                  </a:moveTo>
                  <a:cubicBezTo>
                    <a:pt x="30" y="181"/>
                    <a:pt x="0" y="152"/>
                    <a:pt x="0" y="115"/>
                  </a:cubicBezTo>
                  <a:cubicBezTo>
                    <a:pt x="0" y="89"/>
                    <a:pt x="15" y="66"/>
                    <a:pt x="38" y="56"/>
                  </a:cubicBezTo>
                  <a:cubicBezTo>
                    <a:pt x="38" y="0"/>
                    <a:pt x="38" y="0"/>
                    <a:pt x="38" y="0"/>
                  </a:cubicBezTo>
                  <a:cubicBezTo>
                    <a:pt x="47" y="4"/>
                    <a:pt x="47" y="4"/>
                    <a:pt x="47" y="4"/>
                  </a:cubicBezTo>
                  <a:cubicBezTo>
                    <a:pt x="58" y="9"/>
                    <a:pt x="75" y="9"/>
                    <a:pt x="86" y="4"/>
                  </a:cubicBezTo>
                  <a:cubicBezTo>
                    <a:pt x="94" y="0"/>
                    <a:pt x="94" y="0"/>
                    <a:pt x="94" y="0"/>
                  </a:cubicBezTo>
                  <a:cubicBezTo>
                    <a:pt x="94" y="56"/>
                    <a:pt x="94" y="56"/>
                    <a:pt x="94" y="56"/>
                  </a:cubicBezTo>
                  <a:cubicBezTo>
                    <a:pt x="118" y="66"/>
                    <a:pt x="132" y="89"/>
                    <a:pt x="132" y="115"/>
                  </a:cubicBezTo>
                  <a:cubicBezTo>
                    <a:pt x="132" y="152"/>
                    <a:pt x="103" y="181"/>
                    <a:pt x="66" y="181"/>
                  </a:cubicBezTo>
                  <a:close/>
                  <a:moveTo>
                    <a:pt x="50" y="18"/>
                  </a:moveTo>
                  <a:cubicBezTo>
                    <a:pt x="50" y="64"/>
                    <a:pt x="50" y="64"/>
                    <a:pt x="50" y="64"/>
                  </a:cubicBezTo>
                  <a:cubicBezTo>
                    <a:pt x="47" y="65"/>
                    <a:pt x="47" y="65"/>
                    <a:pt x="47" y="65"/>
                  </a:cubicBezTo>
                  <a:cubicBezTo>
                    <a:pt x="26" y="73"/>
                    <a:pt x="12" y="93"/>
                    <a:pt x="12" y="115"/>
                  </a:cubicBezTo>
                  <a:cubicBezTo>
                    <a:pt x="12" y="145"/>
                    <a:pt x="37" y="169"/>
                    <a:pt x="66" y="169"/>
                  </a:cubicBezTo>
                  <a:cubicBezTo>
                    <a:pt x="96" y="169"/>
                    <a:pt x="120" y="145"/>
                    <a:pt x="120" y="115"/>
                  </a:cubicBezTo>
                  <a:cubicBezTo>
                    <a:pt x="120" y="93"/>
                    <a:pt x="107" y="73"/>
                    <a:pt x="86" y="65"/>
                  </a:cubicBezTo>
                  <a:cubicBezTo>
                    <a:pt x="82" y="64"/>
                    <a:pt x="82" y="64"/>
                    <a:pt x="82" y="64"/>
                  </a:cubicBezTo>
                  <a:cubicBezTo>
                    <a:pt x="82" y="18"/>
                    <a:pt x="82" y="18"/>
                    <a:pt x="82" y="18"/>
                  </a:cubicBezTo>
                  <a:cubicBezTo>
                    <a:pt x="73" y="21"/>
                    <a:pt x="60" y="21"/>
                    <a:pt x="50" y="1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Freeform 250"/>
            <p:cNvSpPr>
              <a:spLocks/>
            </p:cNvSpPr>
            <p:nvPr/>
          </p:nvSpPr>
          <p:spPr bwMode="auto">
            <a:xfrm>
              <a:off x="9698653" y="5775281"/>
              <a:ext cx="124288" cy="30382"/>
            </a:xfrm>
            <a:custGeom>
              <a:avLst/>
              <a:gdLst>
                <a:gd name="T0" fmla="*/ 42 w 45"/>
                <a:gd name="T1" fmla="*/ 11 h 11"/>
                <a:gd name="T2" fmla="*/ 41 w 45"/>
                <a:gd name="T3" fmla="*/ 10 h 11"/>
                <a:gd name="T4" fmla="*/ 4 w 45"/>
                <a:gd name="T5" fmla="*/ 10 h 11"/>
                <a:gd name="T6" fmla="*/ 0 w 45"/>
                <a:gd name="T7" fmla="*/ 8 h 11"/>
                <a:gd name="T8" fmla="*/ 2 w 45"/>
                <a:gd name="T9" fmla="*/ 4 h 11"/>
                <a:gd name="T10" fmla="*/ 43 w 45"/>
                <a:gd name="T11" fmla="*/ 4 h 11"/>
                <a:gd name="T12" fmla="*/ 45 w 45"/>
                <a:gd name="T13" fmla="*/ 8 h 11"/>
                <a:gd name="T14" fmla="*/ 42 w 45"/>
                <a:gd name="T15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5" h="11">
                  <a:moveTo>
                    <a:pt x="42" y="11"/>
                  </a:moveTo>
                  <a:cubicBezTo>
                    <a:pt x="41" y="11"/>
                    <a:pt x="41" y="10"/>
                    <a:pt x="41" y="10"/>
                  </a:cubicBezTo>
                  <a:cubicBezTo>
                    <a:pt x="31" y="6"/>
                    <a:pt x="14" y="6"/>
                    <a:pt x="4" y="10"/>
                  </a:cubicBezTo>
                  <a:cubicBezTo>
                    <a:pt x="3" y="11"/>
                    <a:pt x="1" y="10"/>
                    <a:pt x="0" y="8"/>
                  </a:cubicBezTo>
                  <a:cubicBezTo>
                    <a:pt x="0" y="7"/>
                    <a:pt x="0" y="5"/>
                    <a:pt x="2" y="4"/>
                  </a:cubicBezTo>
                  <a:cubicBezTo>
                    <a:pt x="14" y="0"/>
                    <a:pt x="31" y="0"/>
                    <a:pt x="43" y="4"/>
                  </a:cubicBezTo>
                  <a:cubicBezTo>
                    <a:pt x="44" y="5"/>
                    <a:pt x="45" y="7"/>
                    <a:pt x="45" y="8"/>
                  </a:cubicBezTo>
                  <a:cubicBezTo>
                    <a:pt x="44" y="10"/>
                    <a:pt x="43" y="11"/>
                    <a:pt x="42" y="1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59" name="组合 58"/>
          <p:cNvGrpSpPr/>
          <p:nvPr/>
        </p:nvGrpSpPr>
        <p:grpSpPr>
          <a:xfrm>
            <a:off x="4593283" y="2624172"/>
            <a:ext cx="299022" cy="392195"/>
            <a:chOff x="9578507" y="5775281"/>
            <a:chExt cx="361816" cy="522010"/>
          </a:xfrm>
          <a:solidFill>
            <a:schemeClr val="bg1"/>
          </a:solidFill>
        </p:grpSpPr>
        <p:sp>
          <p:nvSpPr>
            <p:cNvPr id="60" name="Freeform 246"/>
            <p:cNvSpPr>
              <a:spLocks noEditPoints="1"/>
            </p:cNvSpPr>
            <p:nvPr/>
          </p:nvSpPr>
          <p:spPr bwMode="auto">
            <a:xfrm>
              <a:off x="9717986" y="6005904"/>
              <a:ext cx="96668" cy="93907"/>
            </a:xfrm>
            <a:custGeom>
              <a:avLst/>
              <a:gdLst>
                <a:gd name="T0" fmla="*/ 17 w 35"/>
                <a:gd name="T1" fmla="*/ 34 h 34"/>
                <a:gd name="T2" fmla="*/ 0 w 35"/>
                <a:gd name="T3" fmla="*/ 17 h 34"/>
                <a:gd name="T4" fmla="*/ 17 w 35"/>
                <a:gd name="T5" fmla="*/ 0 h 34"/>
                <a:gd name="T6" fmla="*/ 35 w 35"/>
                <a:gd name="T7" fmla="*/ 17 h 34"/>
                <a:gd name="T8" fmla="*/ 17 w 35"/>
                <a:gd name="T9" fmla="*/ 34 h 34"/>
                <a:gd name="T10" fmla="*/ 17 w 35"/>
                <a:gd name="T11" fmla="*/ 8 h 34"/>
                <a:gd name="T12" fmla="*/ 8 w 35"/>
                <a:gd name="T13" fmla="*/ 17 h 34"/>
                <a:gd name="T14" fmla="*/ 17 w 35"/>
                <a:gd name="T15" fmla="*/ 26 h 34"/>
                <a:gd name="T16" fmla="*/ 27 w 35"/>
                <a:gd name="T17" fmla="*/ 17 h 34"/>
                <a:gd name="T18" fmla="*/ 17 w 35"/>
                <a:gd name="T19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34"/>
                  </a:moveTo>
                  <a:cubicBezTo>
                    <a:pt x="8" y="34"/>
                    <a:pt x="0" y="26"/>
                    <a:pt x="0" y="17"/>
                  </a:cubicBezTo>
                  <a:cubicBezTo>
                    <a:pt x="0" y="7"/>
                    <a:pt x="8" y="0"/>
                    <a:pt x="17" y="0"/>
                  </a:cubicBezTo>
                  <a:cubicBezTo>
                    <a:pt x="27" y="0"/>
                    <a:pt x="35" y="7"/>
                    <a:pt x="35" y="17"/>
                  </a:cubicBezTo>
                  <a:cubicBezTo>
                    <a:pt x="35" y="26"/>
                    <a:pt x="27" y="34"/>
                    <a:pt x="17" y="34"/>
                  </a:cubicBezTo>
                  <a:close/>
                  <a:moveTo>
                    <a:pt x="17" y="8"/>
                  </a:moveTo>
                  <a:cubicBezTo>
                    <a:pt x="12" y="8"/>
                    <a:pt x="8" y="12"/>
                    <a:pt x="8" y="17"/>
                  </a:cubicBezTo>
                  <a:cubicBezTo>
                    <a:pt x="8" y="22"/>
                    <a:pt x="12" y="26"/>
                    <a:pt x="17" y="26"/>
                  </a:cubicBezTo>
                  <a:cubicBezTo>
                    <a:pt x="23" y="26"/>
                    <a:pt x="27" y="22"/>
                    <a:pt x="27" y="17"/>
                  </a:cubicBezTo>
                  <a:cubicBezTo>
                    <a:pt x="27" y="12"/>
                    <a:pt x="23" y="8"/>
                    <a:pt x="17" y="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Freeform 247"/>
            <p:cNvSpPr>
              <a:spLocks noEditPoints="1"/>
            </p:cNvSpPr>
            <p:nvPr/>
          </p:nvSpPr>
          <p:spPr bwMode="auto">
            <a:xfrm>
              <a:off x="9633747" y="6108097"/>
              <a:ext cx="251338" cy="133955"/>
            </a:xfrm>
            <a:custGeom>
              <a:avLst/>
              <a:gdLst>
                <a:gd name="T0" fmla="*/ 92 w 92"/>
                <a:gd name="T1" fmla="*/ 0 h 49"/>
                <a:gd name="T2" fmla="*/ 46 w 92"/>
                <a:gd name="T3" fmla="*/ 3 h 49"/>
                <a:gd name="T4" fmla="*/ 1 w 92"/>
                <a:gd name="T5" fmla="*/ 0 h 49"/>
                <a:gd name="T6" fmla="*/ 0 w 92"/>
                <a:gd name="T7" fmla="*/ 3 h 49"/>
                <a:gd name="T8" fmla="*/ 46 w 92"/>
                <a:gd name="T9" fmla="*/ 49 h 49"/>
                <a:gd name="T10" fmla="*/ 92 w 92"/>
                <a:gd name="T11" fmla="*/ 3 h 49"/>
                <a:gd name="T12" fmla="*/ 92 w 92"/>
                <a:gd name="T13" fmla="*/ 0 h 49"/>
                <a:gd name="T14" fmla="*/ 42 w 92"/>
                <a:gd name="T15" fmla="*/ 21 h 49"/>
                <a:gd name="T16" fmla="*/ 36 w 92"/>
                <a:gd name="T17" fmla="*/ 15 h 49"/>
                <a:gd name="T18" fmla="*/ 42 w 92"/>
                <a:gd name="T19" fmla="*/ 10 h 49"/>
                <a:gd name="T20" fmla="*/ 47 w 92"/>
                <a:gd name="T21" fmla="*/ 15 h 49"/>
                <a:gd name="T22" fmla="*/ 42 w 92"/>
                <a:gd name="T23" fmla="*/ 21 h 49"/>
                <a:gd name="T24" fmla="*/ 64 w 92"/>
                <a:gd name="T25" fmla="*/ 31 h 49"/>
                <a:gd name="T26" fmla="*/ 55 w 92"/>
                <a:gd name="T27" fmla="*/ 22 h 49"/>
                <a:gd name="T28" fmla="*/ 64 w 92"/>
                <a:gd name="T29" fmla="*/ 14 h 49"/>
                <a:gd name="T30" fmla="*/ 73 w 92"/>
                <a:gd name="T31" fmla="*/ 22 h 49"/>
                <a:gd name="T32" fmla="*/ 64 w 92"/>
                <a:gd name="T33" fmla="*/ 31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2" h="49">
                  <a:moveTo>
                    <a:pt x="92" y="0"/>
                  </a:moveTo>
                  <a:cubicBezTo>
                    <a:pt x="78" y="2"/>
                    <a:pt x="63" y="3"/>
                    <a:pt x="46" y="3"/>
                  </a:cubicBezTo>
                  <a:cubicBezTo>
                    <a:pt x="30" y="3"/>
                    <a:pt x="15" y="2"/>
                    <a:pt x="1" y="0"/>
                  </a:cubicBezTo>
                  <a:cubicBezTo>
                    <a:pt x="1" y="1"/>
                    <a:pt x="0" y="2"/>
                    <a:pt x="0" y="3"/>
                  </a:cubicBezTo>
                  <a:cubicBezTo>
                    <a:pt x="0" y="29"/>
                    <a:pt x="21" y="49"/>
                    <a:pt x="46" y="49"/>
                  </a:cubicBezTo>
                  <a:cubicBezTo>
                    <a:pt x="72" y="49"/>
                    <a:pt x="92" y="29"/>
                    <a:pt x="92" y="3"/>
                  </a:cubicBezTo>
                  <a:cubicBezTo>
                    <a:pt x="92" y="2"/>
                    <a:pt x="92" y="1"/>
                    <a:pt x="92" y="0"/>
                  </a:cubicBezTo>
                  <a:close/>
                  <a:moveTo>
                    <a:pt x="42" y="21"/>
                  </a:moveTo>
                  <a:cubicBezTo>
                    <a:pt x="39" y="21"/>
                    <a:pt x="36" y="18"/>
                    <a:pt x="36" y="15"/>
                  </a:cubicBezTo>
                  <a:cubicBezTo>
                    <a:pt x="36" y="12"/>
                    <a:pt x="39" y="10"/>
                    <a:pt x="42" y="10"/>
                  </a:cubicBezTo>
                  <a:cubicBezTo>
                    <a:pt x="45" y="10"/>
                    <a:pt x="47" y="12"/>
                    <a:pt x="47" y="15"/>
                  </a:cubicBezTo>
                  <a:cubicBezTo>
                    <a:pt x="47" y="18"/>
                    <a:pt x="45" y="21"/>
                    <a:pt x="42" y="21"/>
                  </a:cubicBezTo>
                  <a:close/>
                  <a:moveTo>
                    <a:pt x="64" y="31"/>
                  </a:moveTo>
                  <a:cubicBezTo>
                    <a:pt x="59" y="31"/>
                    <a:pt x="55" y="27"/>
                    <a:pt x="55" y="22"/>
                  </a:cubicBezTo>
                  <a:cubicBezTo>
                    <a:pt x="55" y="17"/>
                    <a:pt x="59" y="14"/>
                    <a:pt x="64" y="14"/>
                  </a:cubicBezTo>
                  <a:cubicBezTo>
                    <a:pt x="69" y="14"/>
                    <a:pt x="73" y="17"/>
                    <a:pt x="73" y="22"/>
                  </a:cubicBezTo>
                  <a:cubicBezTo>
                    <a:pt x="73" y="27"/>
                    <a:pt x="69" y="31"/>
                    <a:pt x="64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Oval 248"/>
            <p:cNvSpPr>
              <a:spLocks noChangeArrowheads="1"/>
            </p:cNvSpPr>
            <p:nvPr/>
          </p:nvSpPr>
          <p:spPr bwMode="auto">
            <a:xfrm>
              <a:off x="9742844" y="5925808"/>
              <a:ext cx="46953" cy="46953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Freeform 249"/>
            <p:cNvSpPr>
              <a:spLocks noEditPoints="1"/>
            </p:cNvSpPr>
            <p:nvPr/>
          </p:nvSpPr>
          <p:spPr bwMode="auto">
            <a:xfrm>
              <a:off x="9578507" y="5800139"/>
              <a:ext cx="361816" cy="497152"/>
            </a:xfrm>
            <a:custGeom>
              <a:avLst/>
              <a:gdLst>
                <a:gd name="T0" fmla="*/ 66 w 132"/>
                <a:gd name="T1" fmla="*/ 181 h 181"/>
                <a:gd name="T2" fmla="*/ 0 w 132"/>
                <a:gd name="T3" fmla="*/ 115 h 181"/>
                <a:gd name="T4" fmla="*/ 38 w 132"/>
                <a:gd name="T5" fmla="*/ 56 h 181"/>
                <a:gd name="T6" fmla="*/ 38 w 132"/>
                <a:gd name="T7" fmla="*/ 0 h 181"/>
                <a:gd name="T8" fmla="*/ 47 w 132"/>
                <a:gd name="T9" fmla="*/ 4 h 181"/>
                <a:gd name="T10" fmla="*/ 86 w 132"/>
                <a:gd name="T11" fmla="*/ 4 h 181"/>
                <a:gd name="T12" fmla="*/ 94 w 132"/>
                <a:gd name="T13" fmla="*/ 0 h 181"/>
                <a:gd name="T14" fmla="*/ 94 w 132"/>
                <a:gd name="T15" fmla="*/ 56 h 181"/>
                <a:gd name="T16" fmla="*/ 132 w 132"/>
                <a:gd name="T17" fmla="*/ 115 h 181"/>
                <a:gd name="T18" fmla="*/ 66 w 132"/>
                <a:gd name="T19" fmla="*/ 181 h 181"/>
                <a:gd name="T20" fmla="*/ 50 w 132"/>
                <a:gd name="T21" fmla="*/ 18 h 181"/>
                <a:gd name="T22" fmla="*/ 50 w 132"/>
                <a:gd name="T23" fmla="*/ 64 h 181"/>
                <a:gd name="T24" fmla="*/ 47 w 132"/>
                <a:gd name="T25" fmla="*/ 65 h 181"/>
                <a:gd name="T26" fmla="*/ 12 w 132"/>
                <a:gd name="T27" fmla="*/ 115 h 181"/>
                <a:gd name="T28" fmla="*/ 66 w 132"/>
                <a:gd name="T29" fmla="*/ 169 h 181"/>
                <a:gd name="T30" fmla="*/ 120 w 132"/>
                <a:gd name="T31" fmla="*/ 115 h 181"/>
                <a:gd name="T32" fmla="*/ 86 w 132"/>
                <a:gd name="T33" fmla="*/ 65 h 181"/>
                <a:gd name="T34" fmla="*/ 82 w 132"/>
                <a:gd name="T35" fmla="*/ 64 h 181"/>
                <a:gd name="T36" fmla="*/ 82 w 132"/>
                <a:gd name="T37" fmla="*/ 18 h 181"/>
                <a:gd name="T38" fmla="*/ 50 w 132"/>
                <a:gd name="T39" fmla="*/ 18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32" h="181">
                  <a:moveTo>
                    <a:pt x="66" y="181"/>
                  </a:moveTo>
                  <a:cubicBezTo>
                    <a:pt x="30" y="181"/>
                    <a:pt x="0" y="152"/>
                    <a:pt x="0" y="115"/>
                  </a:cubicBezTo>
                  <a:cubicBezTo>
                    <a:pt x="0" y="89"/>
                    <a:pt x="15" y="66"/>
                    <a:pt x="38" y="56"/>
                  </a:cubicBezTo>
                  <a:cubicBezTo>
                    <a:pt x="38" y="0"/>
                    <a:pt x="38" y="0"/>
                    <a:pt x="38" y="0"/>
                  </a:cubicBezTo>
                  <a:cubicBezTo>
                    <a:pt x="47" y="4"/>
                    <a:pt x="47" y="4"/>
                    <a:pt x="47" y="4"/>
                  </a:cubicBezTo>
                  <a:cubicBezTo>
                    <a:pt x="58" y="9"/>
                    <a:pt x="75" y="9"/>
                    <a:pt x="86" y="4"/>
                  </a:cubicBezTo>
                  <a:cubicBezTo>
                    <a:pt x="94" y="0"/>
                    <a:pt x="94" y="0"/>
                    <a:pt x="94" y="0"/>
                  </a:cubicBezTo>
                  <a:cubicBezTo>
                    <a:pt x="94" y="56"/>
                    <a:pt x="94" y="56"/>
                    <a:pt x="94" y="56"/>
                  </a:cubicBezTo>
                  <a:cubicBezTo>
                    <a:pt x="118" y="66"/>
                    <a:pt x="132" y="89"/>
                    <a:pt x="132" y="115"/>
                  </a:cubicBezTo>
                  <a:cubicBezTo>
                    <a:pt x="132" y="152"/>
                    <a:pt x="103" y="181"/>
                    <a:pt x="66" y="181"/>
                  </a:cubicBezTo>
                  <a:close/>
                  <a:moveTo>
                    <a:pt x="50" y="18"/>
                  </a:moveTo>
                  <a:cubicBezTo>
                    <a:pt x="50" y="64"/>
                    <a:pt x="50" y="64"/>
                    <a:pt x="50" y="64"/>
                  </a:cubicBezTo>
                  <a:cubicBezTo>
                    <a:pt x="47" y="65"/>
                    <a:pt x="47" y="65"/>
                    <a:pt x="47" y="65"/>
                  </a:cubicBezTo>
                  <a:cubicBezTo>
                    <a:pt x="26" y="73"/>
                    <a:pt x="12" y="93"/>
                    <a:pt x="12" y="115"/>
                  </a:cubicBezTo>
                  <a:cubicBezTo>
                    <a:pt x="12" y="145"/>
                    <a:pt x="37" y="169"/>
                    <a:pt x="66" y="169"/>
                  </a:cubicBezTo>
                  <a:cubicBezTo>
                    <a:pt x="96" y="169"/>
                    <a:pt x="120" y="145"/>
                    <a:pt x="120" y="115"/>
                  </a:cubicBezTo>
                  <a:cubicBezTo>
                    <a:pt x="120" y="93"/>
                    <a:pt x="107" y="73"/>
                    <a:pt x="86" y="65"/>
                  </a:cubicBezTo>
                  <a:cubicBezTo>
                    <a:pt x="82" y="64"/>
                    <a:pt x="82" y="64"/>
                    <a:pt x="82" y="64"/>
                  </a:cubicBezTo>
                  <a:cubicBezTo>
                    <a:pt x="82" y="18"/>
                    <a:pt x="82" y="18"/>
                    <a:pt x="82" y="18"/>
                  </a:cubicBezTo>
                  <a:cubicBezTo>
                    <a:pt x="73" y="21"/>
                    <a:pt x="60" y="21"/>
                    <a:pt x="50" y="1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Freeform 250"/>
            <p:cNvSpPr>
              <a:spLocks/>
            </p:cNvSpPr>
            <p:nvPr/>
          </p:nvSpPr>
          <p:spPr bwMode="auto">
            <a:xfrm>
              <a:off x="9698653" y="5775281"/>
              <a:ext cx="124288" cy="30382"/>
            </a:xfrm>
            <a:custGeom>
              <a:avLst/>
              <a:gdLst>
                <a:gd name="T0" fmla="*/ 42 w 45"/>
                <a:gd name="T1" fmla="*/ 11 h 11"/>
                <a:gd name="T2" fmla="*/ 41 w 45"/>
                <a:gd name="T3" fmla="*/ 10 h 11"/>
                <a:gd name="T4" fmla="*/ 4 w 45"/>
                <a:gd name="T5" fmla="*/ 10 h 11"/>
                <a:gd name="T6" fmla="*/ 0 w 45"/>
                <a:gd name="T7" fmla="*/ 8 h 11"/>
                <a:gd name="T8" fmla="*/ 2 w 45"/>
                <a:gd name="T9" fmla="*/ 4 h 11"/>
                <a:gd name="T10" fmla="*/ 43 w 45"/>
                <a:gd name="T11" fmla="*/ 4 h 11"/>
                <a:gd name="T12" fmla="*/ 45 w 45"/>
                <a:gd name="T13" fmla="*/ 8 h 11"/>
                <a:gd name="T14" fmla="*/ 42 w 45"/>
                <a:gd name="T15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5" h="11">
                  <a:moveTo>
                    <a:pt x="42" y="11"/>
                  </a:moveTo>
                  <a:cubicBezTo>
                    <a:pt x="41" y="11"/>
                    <a:pt x="41" y="10"/>
                    <a:pt x="41" y="10"/>
                  </a:cubicBezTo>
                  <a:cubicBezTo>
                    <a:pt x="31" y="6"/>
                    <a:pt x="14" y="6"/>
                    <a:pt x="4" y="10"/>
                  </a:cubicBezTo>
                  <a:cubicBezTo>
                    <a:pt x="3" y="11"/>
                    <a:pt x="1" y="10"/>
                    <a:pt x="0" y="8"/>
                  </a:cubicBezTo>
                  <a:cubicBezTo>
                    <a:pt x="0" y="7"/>
                    <a:pt x="0" y="5"/>
                    <a:pt x="2" y="4"/>
                  </a:cubicBezTo>
                  <a:cubicBezTo>
                    <a:pt x="14" y="0"/>
                    <a:pt x="31" y="0"/>
                    <a:pt x="43" y="4"/>
                  </a:cubicBezTo>
                  <a:cubicBezTo>
                    <a:pt x="44" y="5"/>
                    <a:pt x="45" y="7"/>
                    <a:pt x="45" y="8"/>
                  </a:cubicBezTo>
                  <a:cubicBezTo>
                    <a:pt x="44" y="10"/>
                    <a:pt x="43" y="11"/>
                    <a:pt x="42" y="1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65" name="组合 64"/>
          <p:cNvGrpSpPr/>
          <p:nvPr/>
        </p:nvGrpSpPr>
        <p:grpSpPr>
          <a:xfrm>
            <a:off x="4593283" y="3866567"/>
            <a:ext cx="299022" cy="392195"/>
            <a:chOff x="9578507" y="5775281"/>
            <a:chExt cx="361816" cy="522010"/>
          </a:xfrm>
          <a:solidFill>
            <a:schemeClr val="bg1"/>
          </a:solidFill>
        </p:grpSpPr>
        <p:sp>
          <p:nvSpPr>
            <p:cNvPr id="66" name="Freeform 246"/>
            <p:cNvSpPr>
              <a:spLocks noEditPoints="1"/>
            </p:cNvSpPr>
            <p:nvPr/>
          </p:nvSpPr>
          <p:spPr bwMode="auto">
            <a:xfrm>
              <a:off x="9717986" y="6005904"/>
              <a:ext cx="96668" cy="93907"/>
            </a:xfrm>
            <a:custGeom>
              <a:avLst/>
              <a:gdLst>
                <a:gd name="T0" fmla="*/ 17 w 35"/>
                <a:gd name="T1" fmla="*/ 34 h 34"/>
                <a:gd name="T2" fmla="*/ 0 w 35"/>
                <a:gd name="T3" fmla="*/ 17 h 34"/>
                <a:gd name="T4" fmla="*/ 17 w 35"/>
                <a:gd name="T5" fmla="*/ 0 h 34"/>
                <a:gd name="T6" fmla="*/ 35 w 35"/>
                <a:gd name="T7" fmla="*/ 17 h 34"/>
                <a:gd name="T8" fmla="*/ 17 w 35"/>
                <a:gd name="T9" fmla="*/ 34 h 34"/>
                <a:gd name="T10" fmla="*/ 17 w 35"/>
                <a:gd name="T11" fmla="*/ 8 h 34"/>
                <a:gd name="T12" fmla="*/ 8 w 35"/>
                <a:gd name="T13" fmla="*/ 17 h 34"/>
                <a:gd name="T14" fmla="*/ 17 w 35"/>
                <a:gd name="T15" fmla="*/ 26 h 34"/>
                <a:gd name="T16" fmla="*/ 27 w 35"/>
                <a:gd name="T17" fmla="*/ 17 h 34"/>
                <a:gd name="T18" fmla="*/ 17 w 35"/>
                <a:gd name="T19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34"/>
                  </a:moveTo>
                  <a:cubicBezTo>
                    <a:pt x="8" y="34"/>
                    <a:pt x="0" y="26"/>
                    <a:pt x="0" y="17"/>
                  </a:cubicBezTo>
                  <a:cubicBezTo>
                    <a:pt x="0" y="7"/>
                    <a:pt x="8" y="0"/>
                    <a:pt x="17" y="0"/>
                  </a:cubicBezTo>
                  <a:cubicBezTo>
                    <a:pt x="27" y="0"/>
                    <a:pt x="35" y="7"/>
                    <a:pt x="35" y="17"/>
                  </a:cubicBezTo>
                  <a:cubicBezTo>
                    <a:pt x="35" y="26"/>
                    <a:pt x="27" y="34"/>
                    <a:pt x="17" y="34"/>
                  </a:cubicBezTo>
                  <a:close/>
                  <a:moveTo>
                    <a:pt x="17" y="8"/>
                  </a:moveTo>
                  <a:cubicBezTo>
                    <a:pt x="12" y="8"/>
                    <a:pt x="8" y="12"/>
                    <a:pt x="8" y="17"/>
                  </a:cubicBezTo>
                  <a:cubicBezTo>
                    <a:pt x="8" y="22"/>
                    <a:pt x="12" y="26"/>
                    <a:pt x="17" y="26"/>
                  </a:cubicBezTo>
                  <a:cubicBezTo>
                    <a:pt x="23" y="26"/>
                    <a:pt x="27" y="22"/>
                    <a:pt x="27" y="17"/>
                  </a:cubicBezTo>
                  <a:cubicBezTo>
                    <a:pt x="27" y="12"/>
                    <a:pt x="23" y="8"/>
                    <a:pt x="17" y="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" name="Freeform 247"/>
            <p:cNvSpPr>
              <a:spLocks noEditPoints="1"/>
            </p:cNvSpPr>
            <p:nvPr/>
          </p:nvSpPr>
          <p:spPr bwMode="auto">
            <a:xfrm>
              <a:off x="9633747" y="6108097"/>
              <a:ext cx="251338" cy="133955"/>
            </a:xfrm>
            <a:custGeom>
              <a:avLst/>
              <a:gdLst>
                <a:gd name="T0" fmla="*/ 92 w 92"/>
                <a:gd name="T1" fmla="*/ 0 h 49"/>
                <a:gd name="T2" fmla="*/ 46 w 92"/>
                <a:gd name="T3" fmla="*/ 3 h 49"/>
                <a:gd name="T4" fmla="*/ 1 w 92"/>
                <a:gd name="T5" fmla="*/ 0 h 49"/>
                <a:gd name="T6" fmla="*/ 0 w 92"/>
                <a:gd name="T7" fmla="*/ 3 h 49"/>
                <a:gd name="T8" fmla="*/ 46 w 92"/>
                <a:gd name="T9" fmla="*/ 49 h 49"/>
                <a:gd name="T10" fmla="*/ 92 w 92"/>
                <a:gd name="T11" fmla="*/ 3 h 49"/>
                <a:gd name="T12" fmla="*/ 92 w 92"/>
                <a:gd name="T13" fmla="*/ 0 h 49"/>
                <a:gd name="T14" fmla="*/ 42 w 92"/>
                <a:gd name="T15" fmla="*/ 21 h 49"/>
                <a:gd name="T16" fmla="*/ 36 w 92"/>
                <a:gd name="T17" fmla="*/ 15 h 49"/>
                <a:gd name="T18" fmla="*/ 42 w 92"/>
                <a:gd name="T19" fmla="*/ 10 h 49"/>
                <a:gd name="T20" fmla="*/ 47 w 92"/>
                <a:gd name="T21" fmla="*/ 15 h 49"/>
                <a:gd name="T22" fmla="*/ 42 w 92"/>
                <a:gd name="T23" fmla="*/ 21 h 49"/>
                <a:gd name="T24" fmla="*/ 64 w 92"/>
                <a:gd name="T25" fmla="*/ 31 h 49"/>
                <a:gd name="T26" fmla="*/ 55 w 92"/>
                <a:gd name="T27" fmla="*/ 22 h 49"/>
                <a:gd name="T28" fmla="*/ 64 w 92"/>
                <a:gd name="T29" fmla="*/ 14 h 49"/>
                <a:gd name="T30" fmla="*/ 73 w 92"/>
                <a:gd name="T31" fmla="*/ 22 h 49"/>
                <a:gd name="T32" fmla="*/ 64 w 92"/>
                <a:gd name="T33" fmla="*/ 31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2" h="49">
                  <a:moveTo>
                    <a:pt x="92" y="0"/>
                  </a:moveTo>
                  <a:cubicBezTo>
                    <a:pt x="78" y="2"/>
                    <a:pt x="63" y="3"/>
                    <a:pt x="46" y="3"/>
                  </a:cubicBezTo>
                  <a:cubicBezTo>
                    <a:pt x="30" y="3"/>
                    <a:pt x="15" y="2"/>
                    <a:pt x="1" y="0"/>
                  </a:cubicBezTo>
                  <a:cubicBezTo>
                    <a:pt x="1" y="1"/>
                    <a:pt x="0" y="2"/>
                    <a:pt x="0" y="3"/>
                  </a:cubicBezTo>
                  <a:cubicBezTo>
                    <a:pt x="0" y="29"/>
                    <a:pt x="21" y="49"/>
                    <a:pt x="46" y="49"/>
                  </a:cubicBezTo>
                  <a:cubicBezTo>
                    <a:pt x="72" y="49"/>
                    <a:pt x="92" y="29"/>
                    <a:pt x="92" y="3"/>
                  </a:cubicBezTo>
                  <a:cubicBezTo>
                    <a:pt x="92" y="2"/>
                    <a:pt x="92" y="1"/>
                    <a:pt x="92" y="0"/>
                  </a:cubicBezTo>
                  <a:close/>
                  <a:moveTo>
                    <a:pt x="42" y="21"/>
                  </a:moveTo>
                  <a:cubicBezTo>
                    <a:pt x="39" y="21"/>
                    <a:pt x="36" y="18"/>
                    <a:pt x="36" y="15"/>
                  </a:cubicBezTo>
                  <a:cubicBezTo>
                    <a:pt x="36" y="12"/>
                    <a:pt x="39" y="10"/>
                    <a:pt x="42" y="10"/>
                  </a:cubicBezTo>
                  <a:cubicBezTo>
                    <a:pt x="45" y="10"/>
                    <a:pt x="47" y="12"/>
                    <a:pt x="47" y="15"/>
                  </a:cubicBezTo>
                  <a:cubicBezTo>
                    <a:pt x="47" y="18"/>
                    <a:pt x="45" y="21"/>
                    <a:pt x="42" y="21"/>
                  </a:cubicBezTo>
                  <a:close/>
                  <a:moveTo>
                    <a:pt x="64" y="31"/>
                  </a:moveTo>
                  <a:cubicBezTo>
                    <a:pt x="59" y="31"/>
                    <a:pt x="55" y="27"/>
                    <a:pt x="55" y="22"/>
                  </a:cubicBezTo>
                  <a:cubicBezTo>
                    <a:pt x="55" y="17"/>
                    <a:pt x="59" y="14"/>
                    <a:pt x="64" y="14"/>
                  </a:cubicBezTo>
                  <a:cubicBezTo>
                    <a:pt x="69" y="14"/>
                    <a:pt x="73" y="17"/>
                    <a:pt x="73" y="22"/>
                  </a:cubicBezTo>
                  <a:cubicBezTo>
                    <a:pt x="73" y="27"/>
                    <a:pt x="69" y="31"/>
                    <a:pt x="64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" name="Oval 248"/>
            <p:cNvSpPr>
              <a:spLocks noChangeArrowheads="1"/>
            </p:cNvSpPr>
            <p:nvPr/>
          </p:nvSpPr>
          <p:spPr bwMode="auto">
            <a:xfrm>
              <a:off x="9742844" y="5925808"/>
              <a:ext cx="46953" cy="46953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" name="Freeform 249"/>
            <p:cNvSpPr>
              <a:spLocks noEditPoints="1"/>
            </p:cNvSpPr>
            <p:nvPr/>
          </p:nvSpPr>
          <p:spPr bwMode="auto">
            <a:xfrm>
              <a:off x="9578507" y="5800139"/>
              <a:ext cx="361816" cy="497152"/>
            </a:xfrm>
            <a:custGeom>
              <a:avLst/>
              <a:gdLst>
                <a:gd name="T0" fmla="*/ 66 w 132"/>
                <a:gd name="T1" fmla="*/ 181 h 181"/>
                <a:gd name="T2" fmla="*/ 0 w 132"/>
                <a:gd name="T3" fmla="*/ 115 h 181"/>
                <a:gd name="T4" fmla="*/ 38 w 132"/>
                <a:gd name="T5" fmla="*/ 56 h 181"/>
                <a:gd name="T6" fmla="*/ 38 w 132"/>
                <a:gd name="T7" fmla="*/ 0 h 181"/>
                <a:gd name="T8" fmla="*/ 47 w 132"/>
                <a:gd name="T9" fmla="*/ 4 h 181"/>
                <a:gd name="T10" fmla="*/ 86 w 132"/>
                <a:gd name="T11" fmla="*/ 4 h 181"/>
                <a:gd name="T12" fmla="*/ 94 w 132"/>
                <a:gd name="T13" fmla="*/ 0 h 181"/>
                <a:gd name="T14" fmla="*/ 94 w 132"/>
                <a:gd name="T15" fmla="*/ 56 h 181"/>
                <a:gd name="T16" fmla="*/ 132 w 132"/>
                <a:gd name="T17" fmla="*/ 115 h 181"/>
                <a:gd name="T18" fmla="*/ 66 w 132"/>
                <a:gd name="T19" fmla="*/ 181 h 181"/>
                <a:gd name="T20" fmla="*/ 50 w 132"/>
                <a:gd name="T21" fmla="*/ 18 h 181"/>
                <a:gd name="T22" fmla="*/ 50 w 132"/>
                <a:gd name="T23" fmla="*/ 64 h 181"/>
                <a:gd name="T24" fmla="*/ 47 w 132"/>
                <a:gd name="T25" fmla="*/ 65 h 181"/>
                <a:gd name="T26" fmla="*/ 12 w 132"/>
                <a:gd name="T27" fmla="*/ 115 h 181"/>
                <a:gd name="T28" fmla="*/ 66 w 132"/>
                <a:gd name="T29" fmla="*/ 169 h 181"/>
                <a:gd name="T30" fmla="*/ 120 w 132"/>
                <a:gd name="T31" fmla="*/ 115 h 181"/>
                <a:gd name="T32" fmla="*/ 86 w 132"/>
                <a:gd name="T33" fmla="*/ 65 h 181"/>
                <a:gd name="T34" fmla="*/ 82 w 132"/>
                <a:gd name="T35" fmla="*/ 64 h 181"/>
                <a:gd name="T36" fmla="*/ 82 w 132"/>
                <a:gd name="T37" fmla="*/ 18 h 181"/>
                <a:gd name="T38" fmla="*/ 50 w 132"/>
                <a:gd name="T39" fmla="*/ 18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32" h="181">
                  <a:moveTo>
                    <a:pt x="66" y="181"/>
                  </a:moveTo>
                  <a:cubicBezTo>
                    <a:pt x="30" y="181"/>
                    <a:pt x="0" y="152"/>
                    <a:pt x="0" y="115"/>
                  </a:cubicBezTo>
                  <a:cubicBezTo>
                    <a:pt x="0" y="89"/>
                    <a:pt x="15" y="66"/>
                    <a:pt x="38" y="56"/>
                  </a:cubicBezTo>
                  <a:cubicBezTo>
                    <a:pt x="38" y="0"/>
                    <a:pt x="38" y="0"/>
                    <a:pt x="38" y="0"/>
                  </a:cubicBezTo>
                  <a:cubicBezTo>
                    <a:pt x="47" y="4"/>
                    <a:pt x="47" y="4"/>
                    <a:pt x="47" y="4"/>
                  </a:cubicBezTo>
                  <a:cubicBezTo>
                    <a:pt x="58" y="9"/>
                    <a:pt x="75" y="9"/>
                    <a:pt x="86" y="4"/>
                  </a:cubicBezTo>
                  <a:cubicBezTo>
                    <a:pt x="94" y="0"/>
                    <a:pt x="94" y="0"/>
                    <a:pt x="94" y="0"/>
                  </a:cubicBezTo>
                  <a:cubicBezTo>
                    <a:pt x="94" y="56"/>
                    <a:pt x="94" y="56"/>
                    <a:pt x="94" y="56"/>
                  </a:cubicBezTo>
                  <a:cubicBezTo>
                    <a:pt x="118" y="66"/>
                    <a:pt x="132" y="89"/>
                    <a:pt x="132" y="115"/>
                  </a:cubicBezTo>
                  <a:cubicBezTo>
                    <a:pt x="132" y="152"/>
                    <a:pt x="103" y="181"/>
                    <a:pt x="66" y="181"/>
                  </a:cubicBezTo>
                  <a:close/>
                  <a:moveTo>
                    <a:pt x="50" y="18"/>
                  </a:moveTo>
                  <a:cubicBezTo>
                    <a:pt x="50" y="64"/>
                    <a:pt x="50" y="64"/>
                    <a:pt x="50" y="64"/>
                  </a:cubicBezTo>
                  <a:cubicBezTo>
                    <a:pt x="47" y="65"/>
                    <a:pt x="47" y="65"/>
                    <a:pt x="47" y="65"/>
                  </a:cubicBezTo>
                  <a:cubicBezTo>
                    <a:pt x="26" y="73"/>
                    <a:pt x="12" y="93"/>
                    <a:pt x="12" y="115"/>
                  </a:cubicBezTo>
                  <a:cubicBezTo>
                    <a:pt x="12" y="145"/>
                    <a:pt x="37" y="169"/>
                    <a:pt x="66" y="169"/>
                  </a:cubicBezTo>
                  <a:cubicBezTo>
                    <a:pt x="96" y="169"/>
                    <a:pt x="120" y="145"/>
                    <a:pt x="120" y="115"/>
                  </a:cubicBezTo>
                  <a:cubicBezTo>
                    <a:pt x="120" y="93"/>
                    <a:pt x="107" y="73"/>
                    <a:pt x="86" y="65"/>
                  </a:cubicBezTo>
                  <a:cubicBezTo>
                    <a:pt x="82" y="64"/>
                    <a:pt x="82" y="64"/>
                    <a:pt x="82" y="64"/>
                  </a:cubicBezTo>
                  <a:cubicBezTo>
                    <a:pt x="82" y="18"/>
                    <a:pt x="82" y="18"/>
                    <a:pt x="82" y="18"/>
                  </a:cubicBezTo>
                  <a:cubicBezTo>
                    <a:pt x="73" y="21"/>
                    <a:pt x="60" y="21"/>
                    <a:pt x="50" y="1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" name="Freeform 250"/>
            <p:cNvSpPr>
              <a:spLocks/>
            </p:cNvSpPr>
            <p:nvPr/>
          </p:nvSpPr>
          <p:spPr bwMode="auto">
            <a:xfrm>
              <a:off x="9698653" y="5775281"/>
              <a:ext cx="124288" cy="30382"/>
            </a:xfrm>
            <a:custGeom>
              <a:avLst/>
              <a:gdLst>
                <a:gd name="T0" fmla="*/ 42 w 45"/>
                <a:gd name="T1" fmla="*/ 11 h 11"/>
                <a:gd name="T2" fmla="*/ 41 w 45"/>
                <a:gd name="T3" fmla="*/ 10 h 11"/>
                <a:gd name="T4" fmla="*/ 4 w 45"/>
                <a:gd name="T5" fmla="*/ 10 h 11"/>
                <a:gd name="T6" fmla="*/ 0 w 45"/>
                <a:gd name="T7" fmla="*/ 8 h 11"/>
                <a:gd name="T8" fmla="*/ 2 w 45"/>
                <a:gd name="T9" fmla="*/ 4 h 11"/>
                <a:gd name="T10" fmla="*/ 43 w 45"/>
                <a:gd name="T11" fmla="*/ 4 h 11"/>
                <a:gd name="T12" fmla="*/ 45 w 45"/>
                <a:gd name="T13" fmla="*/ 8 h 11"/>
                <a:gd name="T14" fmla="*/ 42 w 45"/>
                <a:gd name="T15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5" h="11">
                  <a:moveTo>
                    <a:pt x="42" y="11"/>
                  </a:moveTo>
                  <a:cubicBezTo>
                    <a:pt x="41" y="11"/>
                    <a:pt x="41" y="10"/>
                    <a:pt x="41" y="10"/>
                  </a:cubicBezTo>
                  <a:cubicBezTo>
                    <a:pt x="31" y="6"/>
                    <a:pt x="14" y="6"/>
                    <a:pt x="4" y="10"/>
                  </a:cubicBezTo>
                  <a:cubicBezTo>
                    <a:pt x="3" y="11"/>
                    <a:pt x="1" y="10"/>
                    <a:pt x="0" y="8"/>
                  </a:cubicBezTo>
                  <a:cubicBezTo>
                    <a:pt x="0" y="7"/>
                    <a:pt x="0" y="5"/>
                    <a:pt x="2" y="4"/>
                  </a:cubicBezTo>
                  <a:cubicBezTo>
                    <a:pt x="14" y="0"/>
                    <a:pt x="31" y="0"/>
                    <a:pt x="43" y="4"/>
                  </a:cubicBezTo>
                  <a:cubicBezTo>
                    <a:pt x="44" y="5"/>
                    <a:pt x="45" y="7"/>
                    <a:pt x="45" y="8"/>
                  </a:cubicBezTo>
                  <a:cubicBezTo>
                    <a:pt x="44" y="10"/>
                    <a:pt x="43" y="11"/>
                    <a:pt x="42" y="1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7313761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0"/>
    </mc:Choice>
    <mc:Fallback xmlns="">
      <p:transition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 tmFilter="0,0; .5, 1; 1, 1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 animBg="1"/>
      <p:bldP spid="8" grpId="0" animBg="1"/>
      <p:bldP spid="11" grpId="0" animBg="1"/>
      <p:bldP spid="12" grpId="0" animBg="1"/>
      <p:bldP spid="13" grpId="0" animBg="1"/>
      <p:bldP spid="14" grpId="0"/>
      <p:bldP spid="15" grpId="0"/>
      <p:bldP spid="16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5" name="标题层"/>
          <p:cNvSpPr txBox="1"/>
          <p:nvPr/>
        </p:nvSpPr>
        <p:spPr bwMode="auto">
          <a:xfrm>
            <a:off x="539552" y="1779662"/>
            <a:ext cx="5040560" cy="830997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/>
          <a:p>
            <a:r>
              <a:rPr lang="zh-CN" altLang="en-US" sz="48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红酒文化</a:t>
            </a:r>
            <a:r>
              <a:rPr lang="en-US" altLang="zh-CN" sz="48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endParaRPr lang="zh-CN" altLang="en-US" sz="48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TextBox 15"/>
          <p:cNvSpPr txBox="1">
            <a:spLocks noChangeArrowheads="1"/>
          </p:cNvSpPr>
          <p:nvPr/>
        </p:nvSpPr>
        <p:spPr bwMode="auto">
          <a:xfrm>
            <a:off x="526864" y="2789515"/>
            <a:ext cx="3973128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en-US"/>
            </a:defPPr>
            <a:lvl1pPr lvl="0" algn="l">
              <a:lnSpc>
                <a:spcPct val="120000"/>
              </a:lnSpc>
              <a:defRPr sz="1200" b="0" kern="0">
                <a:solidFill>
                  <a:schemeClr val="accent3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chemeClr val="bg1"/>
                </a:solidFill>
              </a:rPr>
              <a:t>◆ 单击添加小标题内容 </a:t>
            </a:r>
            <a:r>
              <a:rPr lang="en-US" altLang="zh-CN" dirty="0">
                <a:solidFill>
                  <a:schemeClr val="bg1"/>
                </a:solidFill>
              </a:rPr>
              <a:t>	</a:t>
            </a:r>
            <a:r>
              <a:rPr lang="zh-CN" altLang="en-US" dirty="0" smtClean="0">
                <a:solidFill>
                  <a:schemeClr val="bg1"/>
                </a:solidFill>
              </a:rPr>
              <a:t>◆ </a:t>
            </a:r>
            <a:r>
              <a:rPr lang="zh-CN" altLang="en-US" dirty="0">
                <a:solidFill>
                  <a:schemeClr val="bg1"/>
                </a:solidFill>
              </a:rPr>
              <a:t>单击添加小标题内容</a:t>
            </a:r>
            <a:endParaRPr lang="en-US" altLang="zh-CN" dirty="0">
              <a:solidFill>
                <a:schemeClr val="bg1"/>
              </a:solidFill>
            </a:endParaRPr>
          </a:p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chemeClr val="bg1"/>
                </a:solidFill>
              </a:rPr>
              <a:t>◆ 单击添加小标题</a:t>
            </a:r>
            <a:r>
              <a:rPr lang="zh-CN" altLang="en-US" dirty="0" smtClean="0">
                <a:solidFill>
                  <a:schemeClr val="bg1"/>
                </a:solidFill>
              </a:rPr>
              <a:t>内容</a:t>
            </a:r>
            <a:r>
              <a:rPr lang="en-US" altLang="zh-CN" dirty="0">
                <a:solidFill>
                  <a:schemeClr val="bg1"/>
                </a:solidFill>
              </a:rPr>
              <a:t>	</a:t>
            </a:r>
            <a:r>
              <a:rPr lang="zh-CN" altLang="en-US" dirty="0" smtClean="0">
                <a:solidFill>
                  <a:schemeClr val="bg1"/>
                </a:solidFill>
              </a:rPr>
              <a:t>◆ </a:t>
            </a:r>
            <a:r>
              <a:rPr lang="zh-CN" altLang="en-US" dirty="0">
                <a:solidFill>
                  <a:schemeClr val="bg1"/>
                </a:solidFill>
              </a:rPr>
              <a:t>单击添加小标题内容</a:t>
            </a:r>
            <a:endParaRPr lang="en-US" altLang="zh-CN" dirty="0">
              <a:solidFill>
                <a:schemeClr val="bg1"/>
              </a:solidFill>
            </a:endParaRPr>
          </a:p>
        </p:txBody>
      </p:sp>
      <p:sp>
        <p:nvSpPr>
          <p:cNvPr id="10" name="矩形 259"/>
          <p:cNvSpPr>
            <a:spLocks noChangeArrowheads="1"/>
          </p:cNvSpPr>
          <p:nvPr/>
        </p:nvSpPr>
        <p:spPr bwMode="auto">
          <a:xfrm>
            <a:off x="611560" y="640308"/>
            <a:ext cx="3464701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6000" b="0" cap="all" dirty="0">
                <a:solidFill>
                  <a:srgbClr val="C00000"/>
                </a:solidFill>
                <a:latin typeface="Stencil" pitchFamily="82" charset="0"/>
                <a:cs typeface="Arial" panose="020B0604020202020204" pitchFamily="34" charset="0"/>
              </a:rPr>
              <a:t>PART </a:t>
            </a:r>
            <a:r>
              <a:rPr lang="en-US" altLang="zh-CN" sz="6000" b="0" cap="all" dirty="0" smtClean="0">
                <a:solidFill>
                  <a:srgbClr val="C00000"/>
                </a:solidFill>
                <a:latin typeface="Stencil" pitchFamily="82" charset="0"/>
                <a:cs typeface="Arial" panose="020B0604020202020204" pitchFamily="34" charset="0"/>
              </a:rPr>
              <a:t>06</a:t>
            </a:r>
            <a:endParaRPr lang="en-US" altLang="zh-CN" sz="6000" b="0" cap="all" dirty="0">
              <a:solidFill>
                <a:srgbClr val="C00000"/>
              </a:solidFill>
              <a:latin typeface="Stencil" pitchFamily="82" charset="0"/>
              <a:cs typeface="Arial" panose="020B0604020202020204" pitchFamily="34" charset="0"/>
            </a:endParaRPr>
          </a:p>
        </p:txBody>
      </p:sp>
      <p:cxnSp>
        <p:nvCxnSpPr>
          <p:cNvPr id="3" name="直接连接符 2"/>
          <p:cNvCxnSpPr/>
          <p:nvPr/>
        </p:nvCxnSpPr>
        <p:spPr>
          <a:xfrm>
            <a:off x="611560" y="2643758"/>
            <a:ext cx="3600400" cy="0"/>
          </a:xfrm>
          <a:prstGeom prst="line">
            <a:avLst/>
          </a:prstGeom>
          <a:ln w="3175">
            <a:solidFill>
              <a:schemeClr val="bg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05608131"/>
      </p:ext>
    </p:extLst>
  </p:cSld>
  <p:clrMapOvr>
    <a:masterClrMapping/>
  </p:clrMapOvr>
  <p:transition spd="slow" advClick="0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 tmFilter="0,0; .5, 1; 1, 1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750"/>
                            </p:stCondLst>
                            <p:childTnLst>
                              <p:par>
                                <p:cTn id="17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8" dur="500" tmFilter="0, 0; .2, .5; .8, .5; 1, 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250" autoRev="1" fill="hold"/>
                                        <p:tgtEl>
                                          <p:spTgt spid="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0" presetID="2" presetClass="entr" presetSubtype="2" decel="525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/>
      <p:bldP spid="10" grpId="0"/>
      <p:bldP spid="10" grpId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直接连接符 4"/>
          <p:cNvCxnSpPr/>
          <p:nvPr/>
        </p:nvCxnSpPr>
        <p:spPr>
          <a:xfrm>
            <a:off x="0" y="324694"/>
            <a:ext cx="3456384" cy="0"/>
          </a:xfrm>
          <a:prstGeom prst="line">
            <a:avLst/>
          </a:prstGeom>
          <a:ln>
            <a:solidFill>
              <a:srgbClr val="C0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矩形 5"/>
          <p:cNvSpPr/>
          <p:nvPr/>
        </p:nvSpPr>
        <p:spPr>
          <a:xfrm>
            <a:off x="3557925" y="93861"/>
            <a:ext cx="209419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2400" b="1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红酒文化</a:t>
            </a:r>
            <a:r>
              <a:rPr lang="en-US" altLang="zh-CN" sz="2400" b="1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endParaRPr lang="zh-CN" altLang="en-US" sz="2400" b="1" dirty="0">
              <a:solidFill>
                <a:srgbClr val="C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椭圆 6"/>
          <p:cNvSpPr/>
          <p:nvPr/>
        </p:nvSpPr>
        <p:spPr>
          <a:xfrm>
            <a:off x="3400860" y="269169"/>
            <a:ext cx="111048" cy="111048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椭圆 7"/>
          <p:cNvSpPr/>
          <p:nvPr/>
        </p:nvSpPr>
        <p:spPr>
          <a:xfrm>
            <a:off x="5605687" y="269169"/>
            <a:ext cx="111048" cy="111048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9" name="直接连接符 8"/>
          <p:cNvCxnSpPr/>
          <p:nvPr/>
        </p:nvCxnSpPr>
        <p:spPr>
          <a:xfrm>
            <a:off x="5687616" y="324694"/>
            <a:ext cx="3456384" cy="0"/>
          </a:xfrm>
          <a:prstGeom prst="line">
            <a:avLst/>
          </a:prstGeom>
          <a:ln>
            <a:solidFill>
              <a:srgbClr val="C0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31840" y="1059582"/>
            <a:ext cx="5729833" cy="3407320"/>
          </a:xfrm>
          <a:prstGeom prst="rect">
            <a:avLst/>
          </a:prstGeom>
        </p:spPr>
      </p:pic>
      <p:sp>
        <p:nvSpPr>
          <p:cNvPr id="10" name="矩形 9"/>
          <p:cNvSpPr/>
          <p:nvPr/>
        </p:nvSpPr>
        <p:spPr>
          <a:xfrm>
            <a:off x="264404" y="1059582"/>
            <a:ext cx="3175745" cy="3407320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Text Box 10"/>
          <p:cNvSpPr txBox="1">
            <a:spLocks noChangeArrowheads="1"/>
          </p:cNvSpPr>
          <p:nvPr/>
        </p:nvSpPr>
        <p:spPr bwMode="auto">
          <a:xfrm>
            <a:off x="539552" y="1347614"/>
            <a:ext cx="2592288" cy="1223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5720" tIns="22860" rIns="45720" bIns="22860">
            <a:spAutoFit/>
          </a:bodyPr>
          <a:lstStyle/>
          <a:p>
            <a:pPr algn="ctr" defTabSz="1088232">
              <a:lnSpc>
                <a:spcPct val="150000"/>
              </a:lnSpc>
            </a:pPr>
            <a:r>
              <a:rPr lang="zh-CN" altLang="en-US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红酒文化</a:t>
            </a:r>
            <a:r>
              <a:rPr lang="en-US" altLang="zh-CN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PPT</a:t>
            </a:r>
          </a:p>
          <a:p>
            <a:pPr algn="ctr" defTabSz="1088232">
              <a:lnSpc>
                <a:spcPct val="150000"/>
              </a:lnSpc>
            </a:pPr>
            <a:r>
              <a:rPr lang="zh-CN" altLang="en-US" sz="11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点击这里添加标题点击这里添加标题</a:t>
            </a:r>
            <a:r>
              <a:rPr lang="zh-CN" altLang="en-US" sz="11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点击这里点击这里添加标题点击这里添加标题点击这里</a:t>
            </a:r>
            <a:endParaRPr lang="en-US" altLang="zh-CN" sz="11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cs typeface="Open Sans" pitchFamily="34" charset="0"/>
            </a:endParaRPr>
          </a:p>
        </p:txBody>
      </p:sp>
      <p:grpSp>
        <p:nvGrpSpPr>
          <p:cNvPr id="23" name="组合 22"/>
          <p:cNvGrpSpPr/>
          <p:nvPr/>
        </p:nvGrpSpPr>
        <p:grpSpPr>
          <a:xfrm>
            <a:off x="1001141" y="2998765"/>
            <a:ext cx="1406378" cy="1310493"/>
            <a:chOff x="7181130" y="3241186"/>
            <a:chExt cx="486104" cy="452962"/>
          </a:xfrm>
        </p:grpSpPr>
        <p:sp>
          <p:nvSpPr>
            <p:cNvPr id="24" name="Freeform 143"/>
            <p:cNvSpPr>
              <a:spLocks/>
            </p:cNvSpPr>
            <p:nvPr/>
          </p:nvSpPr>
          <p:spPr bwMode="auto">
            <a:xfrm>
              <a:off x="7244655" y="3324045"/>
              <a:ext cx="120145" cy="120145"/>
            </a:xfrm>
            <a:custGeom>
              <a:avLst/>
              <a:gdLst>
                <a:gd name="T0" fmla="*/ 0 w 44"/>
                <a:gd name="T1" fmla="*/ 22 h 44"/>
                <a:gd name="T2" fmla="*/ 22 w 44"/>
                <a:gd name="T3" fmla="*/ 44 h 44"/>
                <a:gd name="T4" fmla="*/ 44 w 44"/>
                <a:gd name="T5" fmla="*/ 25 h 44"/>
                <a:gd name="T6" fmla="*/ 19 w 44"/>
                <a:gd name="T7" fmla="*/ 25 h 44"/>
                <a:gd name="T8" fmla="*/ 19 w 44"/>
                <a:gd name="T9" fmla="*/ 0 h 44"/>
                <a:gd name="T10" fmla="*/ 0 w 44"/>
                <a:gd name="T11" fmla="*/ 22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4" h="44">
                  <a:moveTo>
                    <a:pt x="0" y="22"/>
                  </a:moveTo>
                  <a:cubicBezTo>
                    <a:pt x="0" y="34"/>
                    <a:pt x="10" y="44"/>
                    <a:pt x="22" y="44"/>
                  </a:cubicBezTo>
                  <a:cubicBezTo>
                    <a:pt x="33" y="44"/>
                    <a:pt x="43" y="36"/>
                    <a:pt x="44" y="25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8" y="2"/>
                    <a:pt x="0" y="11"/>
                    <a:pt x="0" y="22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144"/>
            <p:cNvSpPr>
              <a:spLocks noEditPoints="1"/>
            </p:cNvSpPr>
            <p:nvPr/>
          </p:nvSpPr>
          <p:spPr bwMode="auto">
            <a:xfrm>
              <a:off x="7305418" y="3324045"/>
              <a:ext cx="59382" cy="59382"/>
            </a:xfrm>
            <a:custGeom>
              <a:avLst/>
              <a:gdLst>
                <a:gd name="T0" fmla="*/ 0 w 22"/>
                <a:gd name="T1" fmla="*/ 0 h 22"/>
                <a:gd name="T2" fmla="*/ 0 w 22"/>
                <a:gd name="T3" fmla="*/ 0 h 22"/>
                <a:gd name="T4" fmla="*/ 0 w 22"/>
                <a:gd name="T5" fmla="*/ 22 h 22"/>
                <a:gd name="T6" fmla="*/ 22 w 22"/>
                <a:gd name="T7" fmla="*/ 22 h 22"/>
                <a:gd name="T8" fmla="*/ 0 w 22"/>
                <a:gd name="T9" fmla="*/ 0 h 22"/>
                <a:gd name="T10" fmla="*/ 2 w 22"/>
                <a:gd name="T11" fmla="*/ 3 h 22"/>
                <a:gd name="T12" fmla="*/ 19 w 22"/>
                <a:gd name="T13" fmla="*/ 20 h 22"/>
                <a:gd name="T14" fmla="*/ 2 w 22"/>
                <a:gd name="T15" fmla="*/ 20 h 22"/>
                <a:gd name="T16" fmla="*/ 2 w 22"/>
                <a:gd name="T17" fmla="*/ 3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" h="22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22" y="22"/>
                    <a:pt x="22" y="22"/>
                    <a:pt x="22" y="22"/>
                  </a:cubicBezTo>
                  <a:cubicBezTo>
                    <a:pt x="22" y="10"/>
                    <a:pt x="12" y="0"/>
                    <a:pt x="0" y="0"/>
                  </a:cubicBezTo>
                  <a:close/>
                  <a:moveTo>
                    <a:pt x="2" y="3"/>
                  </a:moveTo>
                  <a:cubicBezTo>
                    <a:pt x="11" y="4"/>
                    <a:pt x="18" y="11"/>
                    <a:pt x="19" y="20"/>
                  </a:cubicBezTo>
                  <a:cubicBezTo>
                    <a:pt x="2" y="20"/>
                    <a:pt x="2" y="20"/>
                    <a:pt x="2" y="20"/>
                  </a:cubicBezTo>
                  <a:lnTo>
                    <a:pt x="2" y="3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45"/>
            <p:cNvSpPr>
              <a:spLocks/>
            </p:cNvSpPr>
            <p:nvPr/>
          </p:nvSpPr>
          <p:spPr bwMode="auto">
            <a:xfrm>
              <a:off x="7392419" y="3364094"/>
              <a:ext cx="110478" cy="13810"/>
            </a:xfrm>
            <a:custGeom>
              <a:avLst/>
              <a:gdLst>
                <a:gd name="T0" fmla="*/ 0 w 80"/>
                <a:gd name="T1" fmla="*/ 6 h 10"/>
                <a:gd name="T2" fmla="*/ 30 w 80"/>
                <a:gd name="T3" fmla="*/ 10 h 10"/>
                <a:gd name="T4" fmla="*/ 72 w 80"/>
                <a:gd name="T5" fmla="*/ 10 h 10"/>
                <a:gd name="T6" fmla="*/ 80 w 80"/>
                <a:gd name="T7" fmla="*/ 0 h 10"/>
                <a:gd name="T8" fmla="*/ 0 w 80"/>
                <a:gd name="T9" fmla="*/ 0 h 10"/>
                <a:gd name="T10" fmla="*/ 0 w 80"/>
                <a:gd name="T11" fmla="*/ 6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0" h="10">
                  <a:moveTo>
                    <a:pt x="0" y="6"/>
                  </a:moveTo>
                  <a:lnTo>
                    <a:pt x="30" y="10"/>
                  </a:lnTo>
                  <a:lnTo>
                    <a:pt x="72" y="10"/>
                  </a:lnTo>
                  <a:lnTo>
                    <a:pt x="80" y="0"/>
                  </a:lnTo>
                  <a:lnTo>
                    <a:pt x="0" y="0"/>
                  </a:lnTo>
                  <a:lnTo>
                    <a:pt x="0" y="6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146"/>
            <p:cNvSpPr>
              <a:spLocks/>
            </p:cNvSpPr>
            <p:nvPr/>
          </p:nvSpPr>
          <p:spPr bwMode="auto">
            <a:xfrm>
              <a:off x="7392419" y="3336474"/>
              <a:ext cx="145003" cy="13810"/>
            </a:xfrm>
            <a:custGeom>
              <a:avLst/>
              <a:gdLst>
                <a:gd name="T0" fmla="*/ 0 w 53"/>
                <a:gd name="T1" fmla="*/ 0 h 5"/>
                <a:gd name="T2" fmla="*/ 0 w 53"/>
                <a:gd name="T3" fmla="*/ 5 h 5"/>
                <a:gd name="T4" fmla="*/ 53 w 53"/>
                <a:gd name="T5" fmla="*/ 5 h 5"/>
                <a:gd name="T6" fmla="*/ 50 w 53"/>
                <a:gd name="T7" fmla="*/ 0 h 5"/>
                <a:gd name="T8" fmla="*/ 0 w 53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5">
                  <a:moveTo>
                    <a:pt x="0" y="0"/>
                  </a:moveTo>
                  <a:cubicBezTo>
                    <a:pt x="0" y="5"/>
                    <a:pt x="0" y="5"/>
                    <a:pt x="0" y="5"/>
                  </a:cubicBezTo>
                  <a:cubicBezTo>
                    <a:pt x="53" y="5"/>
                    <a:pt x="53" y="5"/>
                    <a:pt x="53" y="5"/>
                  </a:cubicBezTo>
                  <a:cubicBezTo>
                    <a:pt x="52" y="4"/>
                    <a:pt x="51" y="2"/>
                    <a:pt x="50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147"/>
            <p:cNvSpPr>
              <a:spLocks/>
            </p:cNvSpPr>
            <p:nvPr/>
          </p:nvSpPr>
          <p:spPr bwMode="auto">
            <a:xfrm>
              <a:off x="7181130" y="3241186"/>
              <a:ext cx="486104" cy="249957"/>
            </a:xfrm>
            <a:custGeom>
              <a:avLst/>
              <a:gdLst>
                <a:gd name="T0" fmla="*/ 0 w 177"/>
                <a:gd name="T1" fmla="*/ 0 h 91"/>
                <a:gd name="T2" fmla="*/ 0 w 177"/>
                <a:gd name="T3" fmla="*/ 20 h 91"/>
                <a:gd name="T4" fmla="*/ 9 w 177"/>
                <a:gd name="T5" fmla="*/ 20 h 91"/>
                <a:gd name="T6" fmla="*/ 9 w 177"/>
                <a:gd name="T7" fmla="*/ 91 h 91"/>
                <a:gd name="T8" fmla="*/ 116 w 177"/>
                <a:gd name="T9" fmla="*/ 91 h 91"/>
                <a:gd name="T10" fmla="*/ 117 w 177"/>
                <a:gd name="T11" fmla="*/ 85 h 91"/>
                <a:gd name="T12" fmla="*/ 14 w 177"/>
                <a:gd name="T13" fmla="*/ 85 h 91"/>
                <a:gd name="T14" fmla="*/ 14 w 177"/>
                <a:gd name="T15" fmla="*/ 20 h 91"/>
                <a:gd name="T16" fmla="*/ 126 w 177"/>
                <a:gd name="T17" fmla="*/ 20 h 91"/>
                <a:gd name="T18" fmla="*/ 141 w 177"/>
                <a:gd name="T19" fmla="*/ 8 h 91"/>
                <a:gd name="T20" fmla="*/ 156 w 177"/>
                <a:gd name="T21" fmla="*/ 20 h 91"/>
                <a:gd name="T22" fmla="*/ 163 w 177"/>
                <a:gd name="T23" fmla="*/ 20 h 91"/>
                <a:gd name="T24" fmla="*/ 163 w 177"/>
                <a:gd name="T25" fmla="*/ 42 h 91"/>
                <a:gd name="T26" fmla="*/ 168 w 177"/>
                <a:gd name="T27" fmla="*/ 48 h 91"/>
                <a:gd name="T28" fmla="*/ 168 w 177"/>
                <a:gd name="T29" fmla="*/ 20 h 91"/>
                <a:gd name="T30" fmla="*/ 177 w 177"/>
                <a:gd name="T31" fmla="*/ 20 h 91"/>
                <a:gd name="T32" fmla="*/ 177 w 177"/>
                <a:gd name="T33" fmla="*/ 0 h 91"/>
                <a:gd name="T34" fmla="*/ 0 w 177"/>
                <a:gd name="T35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77" h="91">
                  <a:moveTo>
                    <a:pt x="0" y="0"/>
                  </a:moveTo>
                  <a:cubicBezTo>
                    <a:pt x="0" y="20"/>
                    <a:pt x="0" y="20"/>
                    <a:pt x="0" y="20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9" y="91"/>
                    <a:pt x="9" y="91"/>
                    <a:pt x="9" y="91"/>
                  </a:cubicBezTo>
                  <a:cubicBezTo>
                    <a:pt x="116" y="91"/>
                    <a:pt x="116" y="91"/>
                    <a:pt x="116" y="91"/>
                  </a:cubicBezTo>
                  <a:cubicBezTo>
                    <a:pt x="117" y="89"/>
                    <a:pt x="117" y="87"/>
                    <a:pt x="117" y="85"/>
                  </a:cubicBezTo>
                  <a:cubicBezTo>
                    <a:pt x="14" y="85"/>
                    <a:pt x="14" y="85"/>
                    <a:pt x="14" y="85"/>
                  </a:cubicBezTo>
                  <a:cubicBezTo>
                    <a:pt x="14" y="20"/>
                    <a:pt x="14" y="20"/>
                    <a:pt x="14" y="20"/>
                  </a:cubicBezTo>
                  <a:cubicBezTo>
                    <a:pt x="126" y="20"/>
                    <a:pt x="126" y="20"/>
                    <a:pt x="126" y="20"/>
                  </a:cubicBezTo>
                  <a:cubicBezTo>
                    <a:pt x="128" y="13"/>
                    <a:pt x="134" y="8"/>
                    <a:pt x="141" y="8"/>
                  </a:cubicBezTo>
                  <a:cubicBezTo>
                    <a:pt x="148" y="8"/>
                    <a:pt x="154" y="13"/>
                    <a:pt x="156" y="20"/>
                  </a:cubicBezTo>
                  <a:cubicBezTo>
                    <a:pt x="163" y="20"/>
                    <a:pt x="163" y="20"/>
                    <a:pt x="163" y="20"/>
                  </a:cubicBezTo>
                  <a:cubicBezTo>
                    <a:pt x="163" y="42"/>
                    <a:pt x="163" y="42"/>
                    <a:pt x="163" y="42"/>
                  </a:cubicBezTo>
                  <a:cubicBezTo>
                    <a:pt x="165" y="43"/>
                    <a:pt x="167" y="45"/>
                    <a:pt x="168" y="48"/>
                  </a:cubicBezTo>
                  <a:cubicBezTo>
                    <a:pt x="168" y="20"/>
                    <a:pt x="168" y="20"/>
                    <a:pt x="168" y="20"/>
                  </a:cubicBezTo>
                  <a:cubicBezTo>
                    <a:pt x="177" y="20"/>
                    <a:pt x="177" y="20"/>
                    <a:pt x="177" y="20"/>
                  </a:cubicBezTo>
                  <a:cubicBezTo>
                    <a:pt x="177" y="0"/>
                    <a:pt x="177" y="0"/>
                    <a:pt x="17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Oval 148"/>
            <p:cNvSpPr>
              <a:spLocks noChangeArrowheads="1"/>
            </p:cNvSpPr>
            <p:nvPr/>
          </p:nvSpPr>
          <p:spPr bwMode="auto">
            <a:xfrm>
              <a:off x="7534660" y="3274330"/>
              <a:ext cx="66287" cy="78716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149"/>
            <p:cNvSpPr>
              <a:spLocks/>
            </p:cNvSpPr>
            <p:nvPr/>
          </p:nvSpPr>
          <p:spPr bwMode="auto">
            <a:xfrm>
              <a:off x="7395181" y="3358570"/>
              <a:ext cx="249957" cy="335578"/>
            </a:xfrm>
            <a:custGeom>
              <a:avLst/>
              <a:gdLst>
                <a:gd name="T0" fmla="*/ 80 w 91"/>
                <a:gd name="T1" fmla="*/ 2 h 122"/>
                <a:gd name="T2" fmla="*/ 79 w 91"/>
                <a:gd name="T3" fmla="*/ 2 h 122"/>
                <a:gd name="T4" fmla="*/ 79 w 91"/>
                <a:gd name="T5" fmla="*/ 2 h 122"/>
                <a:gd name="T6" fmla="*/ 73 w 91"/>
                <a:gd name="T7" fmla="*/ 1 h 122"/>
                <a:gd name="T8" fmla="*/ 73 w 91"/>
                <a:gd name="T9" fmla="*/ 2 h 122"/>
                <a:gd name="T10" fmla="*/ 78 w 91"/>
                <a:gd name="T11" fmla="*/ 6 h 122"/>
                <a:gd name="T12" fmla="*/ 72 w 91"/>
                <a:gd name="T13" fmla="*/ 9 h 122"/>
                <a:gd name="T14" fmla="*/ 75 w 91"/>
                <a:gd name="T15" fmla="*/ 14 h 122"/>
                <a:gd name="T16" fmla="*/ 67 w 91"/>
                <a:gd name="T17" fmla="*/ 31 h 122"/>
                <a:gd name="T18" fmla="*/ 66 w 91"/>
                <a:gd name="T19" fmla="*/ 7 h 122"/>
                <a:gd name="T20" fmla="*/ 67 w 91"/>
                <a:gd name="T21" fmla="*/ 6 h 122"/>
                <a:gd name="T22" fmla="*/ 65 w 91"/>
                <a:gd name="T23" fmla="*/ 0 h 122"/>
                <a:gd name="T24" fmla="*/ 61 w 91"/>
                <a:gd name="T25" fmla="*/ 0 h 122"/>
                <a:gd name="T26" fmla="*/ 59 w 91"/>
                <a:gd name="T27" fmla="*/ 6 h 122"/>
                <a:gd name="T28" fmla="*/ 60 w 91"/>
                <a:gd name="T29" fmla="*/ 7 h 122"/>
                <a:gd name="T30" fmla="*/ 59 w 91"/>
                <a:gd name="T31" fmla="*/ 31 h 122"/>
                <a:gd name="T32" fmla="*/ 51 w 91"/>
                <a:gd name="T33" fmla="*/ 14 h 122"/>
                <a:gd name="T34" fmla="*/ 54 w 91"/>
                <a:gd name="T35" fmla="*/ 9 h 122"/>
                <a:gd name="T36" fmla="*/ 48 w 91"/>
                <a:gd name="T37" fmla="*/ 6 h 122"/>
                <a:gd name="T38" fmla="*/ 53 w 91"/>
                <a:gd name="T39" fmla="*/ 2 h 122"/>
                <a:gd name="T40" fmla="*/ 53 w 91"/>
                <a:gd name="T41" fmla="*/ 1 h 122"/>
                <a:gd name="T42" fmla="*/ 49 w 91"/>
                <a:gd name="T43" fmla="*/ 2 h 122"/>
                <a:gd name="T44" fmla="*/ 47 w 91"/>
                <a:gd name="T45" fmla="*/ 2 h 122"/>
                <a:gd name="T46" fmla="*/ 47 w 91"/>
                <a:gd name="T47" fmla="*/ 2 h 122"/>
                <a:gd name="T48" fmla="*/ 46 w 91"/>
                <a:gd name="T49" fmla="*/ 2 h 122"/>
                <a:gd name="T50" fmla="*/ 44 w 91"/>
                <a:gd name="T51" fmla="*/ 4 h 122"/>
                <a:gd name="T52" fmla="*/ 34 w 91"/>
                <a:gd name="T53" fmla="*/ 13 h 122"/>
                <a:gd name="T54" fmla="*/ 34 w 91"/>
                <a:gd name="T55" fmla="*/ 14 h 122"/>
                <a:gd name="T56" fmla="*/ 29 w 91"/>
                <a:gd name="T57" fmla="*/ 13 h 122"/>
                <a:gd name="T58" fmla="*/ 2 w 91"/>
                <a:gd name="T59" fmla="*/ 9 h 122"/>
                <a:gd name="T60" fmla="*/ 0 w 91"/>
                <a:gd name="T61" fmla="*/ 26 h 122"/>
                <a:gd name="T62" fmla="*/ 27 w 91"/>
                <a:gd name="T63" fmla="*/ 28 h 122"/>
                <a:gd name="T64" fmla="*/ 34 w 91"/>
                <a:gd name="T65" fmla="*/ 29 h 122"/>
                <a:gd name="T66" fmla="*/ 35 w 91"/>
                <a:gd name="T67" fmla="*/ 29 h 122"/>
                <a:gd name="T68" fmla="*/ 36 w 91"/>
                <a:gd name="T69" fmla="*/ 29 h 122"/>
                <a:gd name="T70" fmla="*/ 43 w 91"/>
                <a:gd name="T71" fmla="*/ 26 h 122"/>
                <a:gd name="T72" fmla="*/ 43 w 91"/>
                <a:gd name="T73" fmla="*/ 25 h 122"/>
                <a:gd name="T74" fmla="*/ 42 w 91"/>
                <a:gd name="T75" fmla="*/ 65 h 122"/>
                <a:gd name="T76" fmla="*/ 42 w 91"/>
                <a:gd name="T77" fmla="*/ 65 h 122"/>
                <a:gd name="T78" fmla="*/ 44 w 91"/>
                <a:gd name="T79" fmla="*/ 65 h 122"/>
                <a:gd name="T80" fmla="*/ 46 w 91"/>
                <a:gd name="T81" fmla="*/ 122 h 122"/>
                <a:gd name="T82" fmla="*/ 62 w 91"/>
                <a:gd name="T83" fmla="*/ 122 h 122"/>
                <a:gd name="T84" fmla="*/ 62 w 91"/>
                <a:gd name="T85" fmla="*/ 65 h 122"/>
                <a:gd name="T86" fmla="*/ 64 w 91"/>
                <a:gd name="T87" fmla="*/ 65 h 122"/>
                <a:gd name="T88" fmla="*/ 66 w 91"/>
                <a:gd name="T89" fmla="*/ 122 h 122"/>
                <a:gd name="T90" fmla="*/ 82 w 91"/>
                <a:gd name="T91" fmla="*/ 122 h 122"/>
                <a:gd name="T92" fmla="*/ 82 w 91"/>
                <a:gd name="T93" fmla="*/ 65 h 122"/>
                <a:gd name="T94" fmla="*/ 84 w 91"/>
                <a:gd name="T95" fmla="*/ 65 h 122"/>
                <a:gd name="T96" fmla="*/ 84 w 91"/>
                <a:gd name="T97" fmla="*/ 65 h 122"/>
                <a:gd name="T98" fmla="*/ 91 w 91"/>
                <a:gd name="T99" fmla="*/ 64 h 122"/>
                <a:gd name="T100" fmla="*/ 87 w 91"/>
                <a:gd name="T101" fmla="*/ 9 h 122"/>
                <a:gd name="T102" fmla="*/ 80 w 91"/>
                <a:gd name="T103" fmla="*/ 2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91" h="122">
                  <a:moveTo>
                    <a:pt x="80" y="2"/>
                  </a:moveTo>
                  <a:cubicBezTo>
                    <a:pt x="79" y="2"/>
                    <a:pt x="79" y="2"/>
                    <a:pt x="79" y="2"/>
                  </a:cubicBezTo>
                  <a:cubicBezTo>
                    <a:pt x="79" y="2"/>
                    <a:pt x="79" y="2"/>
                    <a:pt x="79" y="2"/>
                  </a:cubicBezTo>
                  <a:cubicBezTo>
                    <a:pt x="77" y="2"/>
                    <a:pt x="75" y="2"/>
                    <a:pt x="73" y="1"/>
                  </a:cubicBezTo>
                  <a:cubicBezTo>
                    <a:pt x="73" y="2"/>
                    <a:pt x="73" y="2"/>
                    <a:pt x="73" y="2"/>
                  </a:cubicBezTo>
                  <a:cubicBezTo>
                    <a:pt x="78" y="6"/>
                    <a:pt x="78" y="6"/>
                    <a:pt x="78" y="6"/>
                  </a:cubicBezTo>
                  <a:cubicBezTo>
                    <a:pt x="72" y="9"/>
                    <a:pt x="72" y="9"/>
                    <a:pt x="72" y="9"/>
                  </a:cubicBezTo>
                  <a:cubicBezTo>
                    <a:pt x="75" y="14"/>
                    <a:pt x="75" y="14"/>
                    <a:pt x="75" y="14"/>
                  </a:cubicBezTo>
                  <a:cubicBezTo>
                    <a:pt x="67" y="31"/>
                    <a:pt x="67" y="31"/>
                    <a:pt x="67" y="31"/>
                  </a:cubicBezTo>
                  <a:cubicBezTo>
                    <a:pt x="66" y="7"/>
                    <a:pt x="66" y="7"/>
                    <a:pt x="66" y="7"/>
                  </a:cubicBezTo>
                  <a:cubicBezTo>
                    <a:pt x="67" y="6"/>
                    <a:pt x="67" y="6"/>
                    <a:pt x="67" y="6"/>
                  </a:cubicBezTo>
                  <a:cubicBezTo>
                    <a:pt x="65" y="0"/>
                    <a:pt x="65" y="0"/>
                    <a:pt x="65" y="0"/>
                  </a:cubicBezTo>
                  <a:cubicBezTo>
                    <a:pt x="61" y="0"/>
                    <a:pt x="61" y="0"/>
                    <a:pt x="61" y="0"/>
                  </a:cubicBezTo>
                  <a:cubicBezTo>
                    <a:pt x="59" y="6"/>
                    <a:pt x="59" y="6"/>
                    <a:pt x="59" y="6"/>
                  </a:cubicBezTo>
                  <a:cubicBezTo>
                    <a:pt x="60" y="7"/>
                    <a:pt x="60" y="7"/>
                    <a:pt x="60" y="7"/>
                  </a:cubicBezTo>
                  <a:cubicBezTo>
                    <a:pt x="59" y="31"/>
                    <a:pt x="59" y="31"/>
                    <a:pt x="59" y="31"/>
                  </a:cubicBezTo>
                  <a:cubicBezTo>
                    <a:pt x="51" y="14"/>
                    <a:pt x="51" y="14"/>
                    <a:pt x="51" y="14"/>
                  </a:cubicBezTo>
                  <a:cubicBezTo>
                    <a:pt x="54" y="9"/>
                    <a:pt x="54" y="9"/>
                    <a:pt x="54" y="9"/>
                  </a:cubicBezTo>
                  <a:cubicBezTo>
                    <a:pt x="48" y="6"/>
                    <a:pt x="48" y="6"/>
                    <a:pt x="48" y="6"/>
                  </a:cubicBezTo>
                  <a:cubicBezTo>
                    <a:pt x="53" y="2"/>
                    <a:pt x="53" y="2"/>
                    <a:pt x="53" y="2"/>
                  </a:cubicBezTo>
                  <a:cubicBezTo>
                    <a:pt x="53" y="1"/>
                    <a:pt x="53" y="1"/>
                    <a:pt x="53" y="1"/>
                  </a:cubicBezTo>
                  <a:cubicBezTo>
                    <a:pt x="52" y="2"/>
                    <a:pt x="50" y="2"/>
                    <a:pt x="49" y="2"/>
                  </a:cubicBezTo>
                  <a:cubicBezTo>
                    <a:pt x="48" y="2"/>
                    <a:pt x="48" y="2"/>
                    <a:pt x="47" y="2"/>
                  </a:cubicBezTo>
                  <a:cubicBezTo>
                    <a:pt x="47" y="2"/>
                    <a:pt x="47" y="2"/>
                    <a:pt x="47" y="2"/>
                  </a:cubicBezTo>
                  <a:cubicBezTo>
                    <a:pt x="47" y="2"/>
                    <a:pt x="47" y="2"/>
                    <a:pt x="46" y="2"/>
                  </a:cubicBezTo>
                  <a:cubicBezTo>
                    <a:pt x="45" y="3"/>
                    <a:pt x="45" y="3"/>
                    <a:pt x="44" y="4"/>
                  </a:cubicBezTo>
                  <a:cubicBezTo>
                    <a:pt x="34" y="13"/>
                    <a:pt x="34" y="13"/>
                    <a:pt x="34" y="13"/>
                  </a:cubicBezTo>
                  <a:cubicBezTo>
                    <a:pt x="34" y="14"/>
                    <a:pt x="34" y="14"/>
                    <a:pt x="34" y="14"/>
                  </a:cubicBezTo>
                  <a:cubicBezTo>
                    <a:pt x="29" y="13"/>
                    <a:pt x="29" y="13"/>
                    <a:pt x="29" y="13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2" y="14"/>
                    <a:pt x="1" y="20"/>
                    <a:pt x="0" y="26"/>
                  </a:cubicBezTo>
                  <a:cubicBezTo>
                    <a:pt x="27" y="28"/>
                    <a:pt x="27" y="28"/>
                    <a:pt x="27" y="28"/>
                  </a:cubicBezTo>
                  <a:cubicBezTo>
                    <a:pt x="34" y="29"/>
                    <a:pt x="34" y="29"/>
                    <a:pt x="34" y="29"/>
                  </a:cubicBezTo>
                  <a:cubicBezTo>
                    <a:pt x="35" y="29"/>
                    <a:pt x="35" y="29"/>
                    <a:pt x="35" y="29"/>
                  </a:cubicBezTo>
                  <a:cubicBezTo>
                    <a:pt x="36" y="29"/>
                    <a:pt x="36" y="29"/>
                    <a:pt x="36" y="29"/>
                  </a:cubicBezTo>
                  <a:cubicBezTo>
                    <a:pt x="36" y="28"/>
                    <a:pt x="43" y="26"/>
                    <a:pt x="43" y="26"/>
                  </a:cubicBezTo>
                  <a:cubicBezTo>
                    <a:pt x="43" y="25"/>
                    <a:pt x="43" y="25"/>
                    <a:pt x="43" y="25"/>
                  </a:cubicBezTo>
                  <a:cubicBezTo>
                    <a:pt x="43" y="38"/>
                    <a:pt x="43" y="51"/>
                    <a:pt x="42" y="65"/>
                  </a:cubicBezTo>
                  <a:cubicBezTo>
                    <a:pt x="42" y="65"/>
                    <a:pt x="42" y="65"/>
                    <a:pt x="42" y="65"/>
                  </a:cubicBezTo>
                  <a:cubicBezTo>
                    <a:pt x="43" y="65"/>
                    <a:pt x="44" y="65"/>
                    <a:pt x="44" y="65"/>
                  </a:cubicBezTo>
                  <a:cubicBezTo>
                    <a:pt x="46" y="122"/>
                    <a:pt x="46" y="122"/>
                    <a:pt x="46" y="122"/>
                  </a:cubicBezTo>
                  <a:cubicBezTo>
                    <a:pt x="62" y="122"/>
                    <a:pt x="62" y="122"/>
                    <a:pt x="62" y="122"/>
                  </a:cubicBezTo>
                  <a:cubicBezTo>
                    <a:pt x="63" y="105"/>
                    <a:pt x="62" y="76"/>
                    <a:pt x="62" y="65"/>
                  </a:cubicBezTo>
                  <a:cubicBezTo>
                    <a:pt x="63" y="65"/>
                    <a:pt x="63" y="65"/>
                    <a:pt x="64" y="65"/>
                  </a:cubicBezTo>
                  <a:cubicBezTo>
                    <a:pt x="66" y="122"/>
                    <a:pt x="66" y="122"/>
                    <a:pt x="66" y="122"/>
                  </a:cubicBezTo>
                  <a:cubicBezTo>
                    <a:pt x="82" y="122"/>
                    <a:pt x="82" y="122"/>
                    <a:pt x="82" y="122"/>
                  </a:cubicBezTo>
                  <a:cubicBezTo>
                    <a:pt x="82" y="105"/>
                    <a:pt x="82" y="76"/>
                    <a:pt x="82" y="65"/>
                  </a:cubicBezTo>
                  <a:cubicBezTo>
                    <a:pt x="82" y="65"/>
                    <a:pt x="83" y="65"/>
                    <a:pt x="84" y="65"/>
                  </a:cubicBezTo>
                  <a:cubicBezTo>
                    <a:pt x="84" y="65"/>
                    <a:pt x="84" y="65"/>
                    <a:pt x="84" y="65"/>
                  </a:cubicBezTo>
                  <a:cubicBezTo>
                    <a:pt x="86" y="65"/>
                    <a:pt x="89" y="64"/>
                    <a:pt x="91" y="64"/>
                  </a:cubicBezTo>
                  <a:cubicBezTo>
                    <a:pt x="87" y="9"/>
                    <a:pt x="87" y="9"/>
                    <a:pt x="87" y="9"/>
                  </a:cubicBezTo>
                  <a:cubicBezTo>
                    <a:pt x="86" y="5"/>
                    <a:pt x="83" y="2"/>
                    <a:pt x="80" y="2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7313761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0"/>
    </mc:Choice>
    <mc:Fallback xmlns="">
      <p:transition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 tmFilter="0,0; .5, 1; 1, 1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 animBg="1"/>
      <p:bldP spid="8" grpId="0" animBg="1"/>
      <p:bldP spid="10" grpId="0" animBg="1"/>
      <p:bldP spid="11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755576" y="2899906"/>
            <a:ext cx="3600400" cy="1955562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4325304" y="843558"/>
            <a:ext cx="3958283" cy="1028174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5" name="直接连接符 4"/>
          <p:cNvCxnSpPr/>
          <p:nvPr/>
        </p:nvCxnSpPr>
        <p:spPr>
          <a:xfrm>
            <a:off x="0" y="324694"/>
            <a:ext cx="3456384" cy="0"/>
          </a:xfrm>
          <a:prstGeom prst="line">
            <a:avLst/>
          </a:prstGeom>
          <a:ln>
            <a:solidFill>
              <a:srgbClr val="C0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矩形 5"/>
          <p:cNvSpPr/>
          <p:nvPr/>
        </p:nvSpPr>
        <p:spPr>
          <a:xfrm>
            <a:off x="3557925" y="93861"/>
            <a:ext cx="209419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2400" b="1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红酒文化</a:t>
            </a:r>
            <a:r>
              <a:rPr lang="en-US" altLang="zh-CN" sz="2400" b="1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endParaRPr lang="zh-CN" altLang="en-US" sz="2400" b="1" dirty="0">
              <a:solidFill>
                <a:srgbClr val="C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椭圆 6"/>
          <p:cNvSpPr/>
          <p:nvPr/>
        </p:nvSpPr>
        <p:spPr>
          <a:xfrm>
            <a:off x="3400860" y="269169"/>
            <a:ext cx="111048" cy="111048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椭圆 7"/>
          <p:cNvSpPr/>
          <p:nvPr/>
        </p:nvSpPr>
        <p:spPr>
          <a:xfrm>
            <a:off x="5605687" y="269169"/>
            <a:ext cx="111048" cy="111048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9" name="直接连接符 8"/>
          <p:cNvCxnSpPr/>
          <p:nvPr/>
        </p:nvCxnSpPr>
        <p:spPr>
          <a:xfrm>
            <a:off x="5687616" y="324694"/>
            <a:ext cx="3456384" cy="0"/>
          </a:xfrm>
          <a:prstGeom prst="line">
            <a:avLst/>
          </a:prstGeom>
          <a:ln>
            <a:solidFill>
              <a:srgbClr val="C0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55576" y="843558"/>
            <a:ext cx="3600400" cy="2056348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355976" y="1871732"/>
            <a:ext cx="3927612" cy="2983736"/>
          </a:xfrm>
          <a:prstGeom prst="rect">
            <a:avLst/>
          </a:prstGeom>
        </p:spPr>
      </p:pic>
      <p:sp>
        <p:nvSpPr>
          <p:cNvPr id="11" name="Text Box 10"/>
          <p:cNvSpPr txBox="1">
            <a:spLocks noChangeArrowheads="1"/>
          </p:cNvSpPr>
          <p:nvPr/>
        </p:nvSpPr>
        <p:spPr bwMode="auto">
          <a:xfrm>
            <a:off x="965635" y="3795886"/>
            <a:ext cx="3174315" cy="9694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5720" tIns="22860" rIns="45720" bIns="22860">
            <a:spAutoFit/>
          </a:bodyPr>
          <a:lstStyle/>
          <a:p>
            <a:pPr algn="ctr" defTabSz="1088232">
              <a:lnSpc>
                <a:spcPct val="150000"/>
              </a:lnSpc>
            </a:pPr>
            <a:r>
              <a:rPr lang="zh-CN" altLang="en-US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红酒文化</a:t>
            </a:r>
            <a:r>
              <a:rPr lang="en-US" altLang="zh-CN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PPT</a:t>
            </a:r>
          </a:p>
          <a:p>
            <a:pPr algn="ctr" defTabSz="1088232">
              <a:lnSpc>
                <a:spcPct val="150000"/>
              </a:lnSpc>
            </a:pPr>
            <a:r>
              <a:rPr lang="zh-CN" altLang="en-US" sz="11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点击这里添加标题点击这里添加标题</a:t>
            </a:r>
            <a:r>
              <a:rPr lang="zh-CN" altLang="en-US" sz="11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点击这里点击这里添加标题点击这里添加标题点击这里</a:t>
            </a:r>
            <a:endParaRPr lang="en-US" altLang="zh-CN" sz="11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cs typeface="Open Sans" pitchFamily="34" charset="0"/>
            </a:endParaRPr>
          </a:p>
        </p:txBody>
      </p:sp>
      <p:sp>
        <p:nvSpPr>
          <p:cNvPr id="13" name="Text Box 10"/>
          <p:cNvSpPr txBox="1">
            <a:spLocks noChangeArrowheads="1"/>
          </p:cNvSpPr>
          <p:nvPr/>
        </p:nvSpPr>
        <p:spPr bwMode="auto">
          <a:xfrm>
            <a:off x="4716016" y="992073"/>
            <a:ext cx="3168352" cy="7155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5720" tIns="22860" rIns="45720" bIns="22860">
            <a:spAutoFit/>
          </a:bodyPr>
          <a:lstStyle/>
          <a:p>
            <a:pPr algn="ctr" defTabSz="1088232">
              <a:lnSpc>
                <a:spcPct val="150000"/>
              </a:lnSpc>
            </a:pPr>
            <a:r>
              <a:rPr lang="zh-CN" altLang="en-US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红酒文化</a:t>
            </a:r>
            <a:r>
              <a:rPr lang="en-US" altLang="zh-CN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PPT</a:t>
            </a:r>
          </a:p>
          <a:p>
            <a:pPr algn="ctr" defTabSz="1088232">
              <a:lnSpc>
                <a:spcPct val="150000"/>
              </a:lnSpc>
            </a:pPr>
            <a:r>
              <a:rPr lang="zh-CN" altLang="en-US" sz="11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点击这里添加标题点击这里添加标题点击这里</a:t>
            </a:r>
            <a:endParaRPr lang="en-US" altLang="zh-CN" sz="11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cs typeface="Open Sans" pitchFamily="34" charset="0"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2307199" y="3148010"/>
            <a:ext cx="497153" cy="575868"/>
            <a:chOff x="4896992" y="5744900"/>
            <a:chExt cx="497153" cy="575868"/>
          </a:xfrm>
          <a:solidFill>
            <a:schemeClr val="bg1"/>
          </a:solidFill>
        </p:grpSpPr>
        <p:sp>
          <p:nvSpPr>
            <p:cNvPr id="15" name="Oval 221"/>
            <p:cNvSpPr>
              <a:spLocks noChangeArrowheads="1"/>
            </p:cNvSpPr>
            <p:nvPr/>
          </p:nvSpPr>
          <p:spPr bwMode="auto">
            <a:xfrm>
              <a:off x="5015756" y="5744900"/>
              <a:ext cx="87002" cy="110478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222"/>
            <p:cNvSpPr>
              <a:spLocks noEditPoints="1"/>
            </p:cNvSpPr>
            <p:nvPr/>
          </p:nvSpPr>
          <p:spPr bwMode="auto">
            <a:xfrm>
              <a:off x="4896992" y="5863664"/>
              <a:ext cx="319006" cy="450199"/>
            </a:xfrm>
            <a:custGeom>
              <a:avLst/>
              <a:gdLst>
                <a:gd name="T0" fmla="*/ 115 w 116"/>
                <a:gd name="T1" fmla="*/ 40 h 164"/>
                <a:gd name="T2" fmla="*/ 116 w 116"/>
                <a:gd name="T3" fmla="*/ 25 h 164"/>
                <a:gd name="T4" fmla="*/ 113 w 116"/>
                <a:gd name="T5" fmla="*/ 24 h 164"/>
                <a:gd name="T6" fmla="*/ 102 w 116"/>
                <a:gd name="T7" fmla="*/ 15 h 164"/>
                <a:gd name="T8" fmla="*/ 81 w 116"/>
                <a:gd name="T9" fmla="*/ 2 h 164"/>
                <a:gd name="T10" fmla="*/ 73 w 116"/>
                <a:gd name="T11" fmla="*/ 1 h 164"/>
                <a:gd name="T12" fmla="*/ 80 w 116"/>
                <a:gd name="T13" fmla="*/ 7 h 164"/>
                <a:gd name="T14" fmla="*/ 75 w 116"/>
                <a:gd name="T15" fmla="*/ 18 h 164"/>
                <a:gd name="T16" fmla="*/ 63 w 116"/>
                <a:gd name="T17" fmla="*/ 9 h 164"/>
                <a:gd name="T18" fmla="*/ 62 w 116"/>
                <a:gd name="T19" fmla="*/ 0 h 164"/>
                <a:gd name="T20" fmla="*/ 54 w 116"/>
                <a:gd name="T21" fmla="*/ 8 h 164"/>
                <a:gd name="T22" fmla="*/ 54 w 116"/>
                <a:gd name="T23" fmla="*/ 41 h 164"/>
                <a:gd name="T24" fmla="*/ 47 w 116"/>
                <a:gd name="T25" fmla="*/ 11 h 164"/>
                <a:gd name="T26" fmla="*/ 46 w 116"/>
                <a:gd name="T27" fmla="*/ 1 h 164"/>
                <a:gd name="T28" fmla="*/ 38 w 116"/>
                <a:gd name="T29" fmla="*/ 1 h 164"/>
                <a:gd name="T30" fmla="*/ 30 w 116"/>
                <a:gd name="T31" fmla="*/ 5 h 164"/>
                <a:gd name="T32" fmla="*/ 3 w 116"/>
                <a:gd name="T33" fmla="*/ 35 h 164"/>
                <a:gd name="T34" fmla="*/ 1 w 116"/>
                <a:gd name="T35" fmla="*/ 46 h 164"/>
                <a:gd name="T36" fmla="*/ 1 w 116"/>
                <a:gd name="T37" fmla="*/ 46 h 164"/>
                <a:gd name="T38" fmla="*/ 2 w 116"/>
                <a:gd name="T39" fmla="*/ 47 h 164"/>
                <a:gd name="T40" fmla="*/ 3 w 116"/>
                <a:gd name="T41" fmla="*/ 51 h 164"/>
                <a:gd name="T42" fmla="*/ 10 w 116"/>
                <a:gd name="T43" fmla="*/ 64 h 164"/>
                <a:gd name="T44" fmla="*/ 31 w 116"/>
                <a:gd name="T45" fmla="*/ 75 h 164"/>
                <a:gd name="T46" fmla="*/ 31 w 116"/>
                <a:gd name="T47" fmla="*/ 87 h 164"/>
                <a:gd name="T48" fmla="*/ 36 w 116"/>
                <a:gd name="T49" fmla="*/ 164 h 164"/>
                <a:gd name="T50" fmla="*/ 58 w 116"/>
                <a:gd name="T51" fmla="*/ 128 h 164"/>
                <a:gd name="T52" fmla="*/ 86 w 116"/>
                <a:gd name="T53" fmla="*/ 32 h 164"/>
                <a:gd name="T54" fmla="*/ 90 w 116"/>
                <a:gd name="T55" fmla="*/ 30 h 164"/>
                <a:gd name="T56" fmla="*/ 72 w 116"/>
                <a:gd name="T57" fmla="*/ 43 h 164"/>
                <a:gd name="T58" fmla="*/ 86 w 116"/>
                <a:gd name="T59" fmla="*/ 32 h 164"/>
                <a:gd name="T60" fmla="*/ 29 w 116"/>
                <a:gd name="T61" fmla="*/ 54 h 164"/>
                <a:gd name="T62" fmla="*/ 23 w 116"/>
                <a:gd name="T63" fmla="*/ 42 h 164"/>
                <a:gd name="T64" fmla="*/ 32 w 116"/>
                <a:gd name="T65" fmla="*/ 58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16" h="164">
                  <a:moveTo>
                    <a:pt x="54" y="106"/>
                  </a:moveTo>
                  <a:cubicBezTo>
                    <a:pt x="54" y="71"/>
                    <a:pt x="81" y="43"/>
                    <a:pt x="115" y="40"/>
                  </a:cubicBezTo>
                  <a:cubicBezTo>
                    <a:pt x="115" y="34"/>
                    <a:pt x="116" y="23"/>
                    <a:pt x="116" y="26"/>
                  </a:cubicBezTo>
                  <a:cubicBezTo>
                    <a:pt x="116" y="25"/>
                    <a:pt x="116" y="25"/>
                    <a:pt x="116" y="25"/>
                  </a:cubicBezTo>
                  <a:cubicBezTo>
                    <a:pt x="115" y="25"/>
                    <a:pt x="115" y="25"/>
                    <a:pt x="115" y="25"/>
                  </a:cubicBezTo>
                  <a:cubicBezTo>
                    <a:pt x="113" y="24"/>
                    <a:pt x="113" y="24"/>
                    <a:pt x="113" y="24"/>
                  </a:cubicBezTo>
                  <a:cubicBezTo>
                    <a:pt x="110" y="21"/>
                    <a:pt x="110" y="21"/>
                    <a:pt x="110" y="21"/>
                  </a:cubicBezTo>
                  <a:cubicBezTo>
                    <a:pt x="102" y="15"/>
                    <a:pt x="102" y="15"/>
                    <a:pt x="102" y="15"/>
                  </a:cubicBezTo>
                  <a:cubicBezTo>
                    <a:pt x="86" y="4"/>
                    <a:pt x="86" y="4"/>
                    <a:pt x="86" y="4"/>
                  </a:cubicBezTo>
                  <a:cubicBezTo>
                    <a:pt x="85" y="2"/>
                    <a:pt x="83" y="2"/>
                    <a:pt x="81" y="2"/>
                  </a:cubicBezTo>
                  <a:cubicBezTo>
                    <a:pt x="81" y="2"/>
                    <a:pt x="81" y="1"/>
                    <a:pt x="81" y="1"/>
                  </a:cubicBezTo>
                  <a:cubicBezTo>
                    <a:pt x="78" y="1"/>
                    <a:pt x="75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80" y="7"/>
                    <a:pt x="80" y="7"/>
                    <a:pt x="80" y="7"/>
                  </a:cubicBezTo>
                  <a:cubicBezTo>
                    <a:pt x="71" y="11"/>
                    <a:pt x="71" y="11"/>
                    <a:pt x="71" y="11"/>
                  </a:cubicBezTo>
                  <a:cubicBezTo>
                    <a:pt x="75" y="18"/>
                    <a:pt x="75" y="18"/>
                    <a:pt x="75" y="18"/>
                  </a:cubicBezTo>
                  <a:cubicBezTo>
                    <a:pt x="65" y="41"/>
                    <a:pt x="65" y="41"/>
                    <a:pt x="65" y="41"/>
                  </a:cubicBezTo>
                  <a:cubicBezTo>
                    <a:pt x="63" y="9"/>
                    <a:pt x="63" y="9"/>
                    <a:pt x="63" y="9"/>
                  </a:cubicBezTo>
                  <a:cubicBezTo>
                    <a:pt x="64" y="8"/>
                    <a:pt x="64" y="8"/>
                    <a:pt x="64" y="8"/>
                  </a:cubicBezTo>
                  <a:cubicBezTo>
                    <a:pt x="62" y="0"/>
                    <a:pt x="62" y="0"/>
                    <a:pt x="62" y="0"/>
                  </a:cubicBezTo>
                  <a:cubicBezTo>
                    <a:pt x="56" y="0"/>
                    <a:pt x="56" y="0"/>
                    <a:pt x="56" y="0"/>
                  </a:cubicBezTo>
                  <a:cubicBezTo>
                    <a:pt x="54" y="8"/>
                    <a:pt x="54" y="8"/>
                    <a:pt x="54" y="8"/>
                  </a:cubicBezTo>
                  <a:cubicBezTo>
                    <a:pt x="55" y="9"/>
                    <a:pt x="55" y="9"/>
                    <a:pt x="55" y="9"/>
                  </a:cubicBezTo>
                  <a:cubicBezTo>
                    <a:pt x="54" y="41"/>
                    <a:pt x="54" y="41"/>
                    <a:pt x="54" y="41"/>
                  </a:cubicBezTo>
                  <a:cubicBezTo>
                    <a:pt x="43" y="18"/>
                    <a:pt x="43" y="18"/>
                    <a:pt x="43" y="18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39" y="7"/>
                    <a:pt x="39" y="7"/>
                    <a:pt x="39" y="7"/>
                  </a:cubicBezTo>
                  <a:cubicBezTo>
                    <a:pt x="46" y="1"/>
                    <a:pt x="46" y="1"/>
                    <a:pt x="46" y="1"/>
                  </a:cubicBezTo>
                  <a:cubicBezTo>
                    <a:pt x="45" y="1"/>
                    <a:pt x="45" y="1"/>
                    <a:pt x="45" y="1"/>
                  </a:cubicBezTo>
                  <a:cubicBezTo>
                    <a:pt x="43" y="1"/>
                    <a:pt x="40" y="1"/>
                    <a:pt x="38" y="1"/>
                  </a:cubicBezTo>
                  <a:cubicBezTo>
                    <a:pt x="37" y="2"/>
                    <a:pt x="37" y="2"/>
                    <a:pt x="37" y="2"/>
                  </a:cubicBezTo>
                  <a:cubicBezTo>
                    <a:pt x="34" y="2"/>
                    <a:pt x="32" y="3"/>
                    <a:pt x="30" y="5"/>
                  </a:cubicBezTo>
                  <a:cubicBezTo>
                    <a:pt x="3" y="34"/>
                    <a:pt x="3" y="34"/>
                    <a:pt x="3" y="34"/>
                  </a:cubicBezTo>
                  <a:cubicBezTo>
                    <a:pt x="3" y="35"/>
                    <a:pt x="3" y="35"/>
                    <a:pt x="3" y="35"/>
                  </a:cubicBezTo>
                  <a:cubicBezTo>
                    <a:pt x="2" y="35"/>
                    <a:pt x="2" y="35"/>
                    <a:pt x="2" y="35"/>
                  </a:cubicBezTo>
                  <a:cubicBezTo>
                    <a:pt x="0" y="58"/>
                    <a:pt x="2" y="41"/>
                    <a:pt x="1" y="46"/>
                  </a:cubicBezTo>
                  <a:cubicBezTo>
                    <a:pt x="1" y="46"/>
                    <a:pt x="1" y="46"/>
                    <a:pt x="1" y="46"/>
                  </a:cubicBezTo>
                  <a:cubicBezTo>
                    <a:pt x="1" y="46"/>
                    <a:pt x="1" y="46"/>
                    <a:pt x="1" y="46"/>
                  </a:cubicBezTo>
                  <a:cubicBezTo>
                    <a:pt x="1" y="47"/>
                    <a:pt x="1" y="47"/>
                    <a:pt x="1" y="47"/>
                  </a:cubicBezTo>
                  <a:cubicBezTo>
                    <a:pt x="2" y="47"/>
                    <a:pt x="2" y="47"/>
                    <a:pt x="2" y="47"/>
                  </a:cubicBezTo>
                  <a:cubicBezTo>
                    <a:pt x="2" y="48"/>
                    <a:pt x="2" y="48"/>
                    <a:pt x="2" y="48"/>
                  </a:cubicBezTo>
                  <a:cubicBezTo>
                    <a:pt x="3" y="51"/>
                    <a:pt x="3" y="51"/>
                    <a:pt x="3" y="51"/>
                  </a:cubicBezTo>
                  <a:cubicBezTo>
                    <a:pt x="6" y="55"/>
                    <a:pt x="6" y="55"/>
                    <a:pt x="6" y="55"/>
                  </a:cubicBezTo>
                  <a:cubicBezTo>
                    <a:pt x="10" y="64"/>
                    <a:pt x="10" y="64"/>
                    <a:pt x="10" y="64"/>
                  </a:cubicBezTo>
                  <a:cubicBezTo>
                    <a:pt x="19" y="82"/>
                    <a:pt x="19" y="82"/>
                    <a:pt x="19" y="82"/>
                  </a:cubicBezTo>
                  <a:cubicBezTo>
                    <a:pt x="23" y="80"/>
                    <a:pt x="27" y="77"/>
                    <a:pt x="31" y="75"/>
                  </a:cubicBezTo>
                  <a:cubicBezTo>
                    <a:pt x="31" y="79"/>
                    <a:pt x="31" y="83"/>
                    <a:pt x="31" y="87"/>
                  </a:cubicBezTo>
                  <a:cubicBezTo>
                    <a:pt x="31" y="87"/>
                    <a:pt x="31" y="87"/>
                    <a:pt x="31" y="87"/>
                  </a:cubicBezTo>
                  <a:cubicBezTo>
                    <a:pt x="32" y="87"/>
                    <a:pt x="33" y="87"/>
                    <a:pt x="33" y="87"/>
                  </a:cubicBezTo>
                  <a:cubicBezTo>
                    <a:pt x="36" y="164"/>
                    <a:pt x="36" y="164"/>
                    <a:pt x="36" y="164"/>
                  </a:cubicBezTo>
                  <a:cubicBezTo>
                    <a:pt x="58" y="164"/>
                    <a:pt x="58" y="164"/>
                    <a:pt x="58" y="164"/>
                  </a:cubicBezTo>
                  <a:cubicBezTo>
                    <a:pt x="58" y="154"/>
                    <a:pt x="58" y="141"/>
                    <a:pt x="58" y="128"/>
                  </a:cubicBezTo>
                  <a:cubicBezTo>
                    <a:pt x="56" y="121"/>
                    <a:pt x="54" y="113"/>
                    <a:pt x="54" y="106"/>
                  </a:cubicBezTo>
                  <a:close/>
                  <a:moveTo>
                    <a:pt x="86" y="32"/>
                  </a:moveTo>
                  <a:cubicBezTo>
                    <a:pt x="86" y="30"/>
                    <a:pt x="86" y="29"/>
                    <a:pt x="85" y="27"/>
                  </a:cubicBezTo>
                  <a:cubicBezTo>
                    <a:pt x="90" y="30"/>
                    <a:pt x="90" y="30"/>
                    <a:pt x="90" y="30"/>
                  </a:cubicBezTo>
                  <a:cubicBezTo>
                    <a:pt x="92" y="32"/>
                    <a:pt x="92" y="32"/>
                    <a:pt x="92" y="32"/>
                  </a:cubicBezTo>
                  <a:cubicBezTo>
                    <a:pt x="72" y="43"/>
                    <a:pt x="72" y="43"/>
                    <a:pt x="72" y="43"/>
                  </a:cubicBezTo>
                  <a:cubicBezTo>
                    <a:pt x="71" y="41"/>
                    <a:pt x="71" y="41"/>
                    <a:pt x="71" y="41"/>
                  </a:cubicBezTo>
                  <a:lnTo>
                    <a:pt x="86" y="32"/>
                  </a:lnTo>
                  <a:close/>
                  <a:moveTo>
                    <a:pt x="32" y="58"/>
                  </a:moveTo>
                  <a:cubicBezTo>
                    <a:pt x="29" y="54"/>
                    <a:pt x="29" y="54"/>
                    <a:pt x="29" y="54"/>
                  </a:cubicBezTo>
                  <a:cubicBezTo>
                    <a:pt x="24" y="45"/>
                    <a:pt x="24" y="45"/>
                    <a:pt x="24" y="45"/>
                  </a:cubicBezTo>
                  <a:cubicBezTo>
                    <a:pt x="23" y="42"/>
                    <a:pt x="23" y="42"/>
                    <a:pt x="23" y="42"/>
                  </a:cubicBezTo>
                  <a:cubicBezTo>
                    <a:pt x="33" y="30"/>
                    <a:pt x="33" y="30"/>
                    <a:pt x="33" y="30"/>
                  </a:cubicBezTo>
                  <a:cubicBezTo>
                    <a:pt x="32" y="40"/>
                    <a:pt x="32" y="49"/>
                    <a:pt x="32" y="5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223"/>
            <p:cNvSpPr>
              <a:spLocks/>
            </p:cNvSpPr>
            <p:nvPr/>
          </p:nvSpPr>
          <p:spPr bwMode="auto">
            <a:xfrm>
              <a:off x="5066853" y="6236528"/>
              <a:ext cx="63525" cy="77335"/>
            </a:xfrm>
            <a:custGeom>
              <a:avLst/>
              <a:gdLst>
                <a:gd name="T0" fmla="*/ 0 w 23"/>
                <a:gd name="T1" fmla="*/ 0 h 28"/>
                <a:gd name="T2" fmla="*/ 1 w 23"/>
                <a:gd name="T3" fmla="*/ 28 h 28"/>
                <a:gd name="T4" fmla="*/ 23 w 23"/>
                <a:gd name="T5" fmla="*/ 28 h 28"/>
                <a:gd name="T6" fmla="*/ 23 w 23"/>
                <a:gd name="T7" fmla="*/ 25 h 28"/>
                <a:gd name="T8" fmla="*/ 0 w 23"/>
                <a:gd name="T9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28">
                  <a:moveTo>
                    <a:pt x="0" y="0"/>
                  </a:moveTo>
                  <a:cubicBezTo>
                    <a:pt x="1" y="28"/>
                    <a:pt x="1" y="28"/>
                    <a:pt x="1" y="28"/>
                  </a:cubicBezTo>
                  <a:cubicBezTo>
                    <a:pt x="23" y="28"/>
                    <a:pt x="23" y="28"/>
                    <a:pt x="23" y="28"/>
                  </a:cubicBezTo>
                  <a:cubicBezTo>
                    <a:pt x="23" y="27"/>
                    <a:pt x="23" y="26"/>
                    <a:pt x="23" y="25"/>
                  </a:cubicBezTo>
                  <a:cubicBezTo>
                    <a:pt x="13" y="19"/>
                    <a:pt x="5" y="1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4"/>
            <p:cNvSpPr>
              <a:spLocks/>
            </p:cNvSpPr>
            <p:nvPr/>
          </p:nvSpPr>
          <p:spPr bwMode="auto">
            <a:xfrm>
              <a:off x="5182855" y="6072191"/>
              <a:ext cx="87002" cy="164336"/>
            </a:xfrm>
            <a:custGeom>
              <a:avLst/>
              <a:gdLst>
                <a:gd name="T0" fmla="*/ 20 w 32"/>
                <a:gd name="T1" fmla="*/ 25 h 60"/>
                <a:gd name="T2" fmla="*/ 11 w 32"/>
                <a:gd name="T3" fmla="*/ 19 h 60"/>
                <a:gd name="T4" fmla="*/ 18 w 32"/>
                <a:gd name="T5" fmla="*/ 15 h 60"/>
                <a:gd name="T6" fmla="*/ 28 w 32"/>
                <a:gd name="T7" fmla="*/ 17 h 60"/>
                <a:gd name="T8" fmla="*/ 30 w 32"/>
                <a:gd name="T9" fmla="*/ 9 h 60"/>
                <a:gd name="T10" fmla="*/ 20 w 32"/>
                <a:gd name="T11" fmla="*/ 6 h 60"/>
                <a:gd name="T12" fmla="*/ 20 w 32"/>
                <a:gd name="T13" fmla="*/ 0 h 60"/>
                <a:gd name="T14" fmla="*/ 13 w 32"/>
                <a:gd name="T15" fmla="*/ 0 h 60"/>
                <a:gd name="T16" fmla="*/ 13 w 32"/>
                <a:gd name="T17" fmla="*/ 7 h 60"/>
                <a:gd name="T18" fmla="*/ 0 w 32"/>
                <a:gd name="T19" fmla="*/ 20 h 60"/>
                <a:gd name="T20" fmla="*/ 13 w 32"/>
                <a:gd name="T21" fmla="*/ 33 h 60"/>
                <a:gd name="T22" fmla="*/ 21 w 32"/>
                <a:gd name="T23" fmla="*/ 40 h 60"/>
                <a:gd name="T24" fmla="*/ 14 w 32"/>
                <a:gd name="T25" fmla="*/ 44 h 60"/>
                <a:gd name="T26" fmla="*/ 2 w 32"/>
                <a:gd name="T27" fmla="*/ 41 h 60"/>
                <a:gd name="T28" fmla="*/ 0 w 32"/>
                <a:gd name="T29" fmla="*/ 50 h 60"/>
                <a:gd name="T30" fmla="*/ 12 w 32"/>
                <a:gd name="T31" fmla="*/ 53 h 60"/>
                <a:gd name="T32" fmla="*/ 12 w 32"/>
                <a:gd name="T33" fmla="*/ 60 h 60"/>
                <a:gd name="T34" fmla="*/ 19 w 32"/>
                <a:gd name="T35" fmla="*/ 60 h 60"/>
                <a:gd name="T36" fmla="*/ 19 w 32"/>
                <a:gd name="T37" fmla="*/ 52 h 60"/>
                <a:gd name="T38" fmla="*/ 32 w 32"/>
                <a:gd name="T39" fmla="*/ 39 h 60"/>
                <a:gd name="T40" fmla="*/ 20 w 32"/>
                <a:gd name="T41" fmla="*/ 25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2" h="60">
                  <a:moveTo>
                    <a:pt x="20" y="25"/>
                  </a:moveTo>
                  <a:cubicBezTo>
                    <a:pt x="14" y="23"/>
                    <a:pt x="11" y="21"/>
                    <a:pt x="11" y="19"/>
                  </a:cubicBezTo>
                  <a:cubicBezTo>
                    <a:pt x="11" y="17"/>
                    <a:pt x="13" y="15"/>
                    <a:pt x="18" y="15"/>
                  </a:cubicBezTo>
                  <a:cubicBezTo>
                    <a:pt x="23" y="15"/>
                    <a:pt x="26" y="16"/>
                    <a:pt x="28" y="17"/>
                  </a:cubicBezTo>
                  <a:cubicBezTo>
                    <a:pt x="30" y="9"/>
                    <a:pt x="30" y="9"/>
                    <a:pt x="30" y="9"/>
                  </a:cubicBezTo>
                  <a:cubicBezTo>
                    <a:pt x="28" y="8"/>
                    <a:pt x="25" y="7"/>
                    <a:pt x="20" y="6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5" y="8"/>
                    <a:pt x="0" y="13"/>
                    <a:pt x="0" y="20"/>
                  </a:cubicBezTo>
                  <a:cubicBezTo>
                    <a:pt x="0" y="27"/>
                    <a:pt x="6" y="31"/>
                    <a:pt x="13" y="33"/>
                  </a:cubicBezTo>
                  <a:cubicBezTo>
                    <a:pt x="19" y="35"/>
                    <a:pt x="21" y="37"/>
                    <a:pt x="21" y="40"/>
                  </a:cubicBezTo>
                  <a:cubicBezTo>
                    <a:pt x="21" y="43"/>
                    <a:pt x="18" y="44"/>
                    <a:pt x="14" y="44"/>
                  </a:cubicBezTo>
                  <a:cubicBezTo>
                    <a:pt x="9" y="44"/>
                    <a:pt x="5" y="43"/>
                    <a:pt x="2" y="41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3" y="51"/>
                    <a:pt x="7" y="52"/>
                    <a:pt x="12" y="53"/>
                  </a:cubicBezTo>
                  <a:cubicBezTo>
                    <a:pt x="12" y="60"/>
                    <a:pt x="12" y="60"/>
                    <a:pt x="12" y="60"/>
                  </a:cubicBezTo>
                  <a:cubicBezTo>
                    <a:pt x="19" y="60"/>
                    <a:pt x="19" y="60"/>
                    <a:pt x="19" y="60"/>
                  </a:cubicBezTo>
                  <a:cubicBezTo>
                    <a:pt x="19" y="52"/>
                    <a:pt x="19" y="52"/>
                    <a:pt x="19" y="52"/>
                  </a:cubicBezTo>
                  <a:cubicBezTo>
                    <a:pt x="28" y="51"/>
                    <a:pt x="32" y="45"/>
                    <a:pt x="32" y="39"/>
                  </a:cubicBezTo>
                  <a:cubicBezTo>
                    <a:pt x="32" y="32"/>
                    <a:pt x="29" y="28"/>
                    <a:pt x="20" y="2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5"/>
            <p:cNvSpPr>
              <a:spLocks noEditPoints="1"/>
            </p:cNvSpPr>
            <p:nvPr/>
          </p:nvSpPr>
          <p:spPr bwMode="auto">
            <a:xfrm>
              <a:off x="5058567" y="5986571"/>
              <a:ext cx="335578" cy="334197"/>
            </a:xfrm>
            <a:custGeom>
              <a:avLst/>
              <a:gdLst>
                <a:gd name="T0" fmla="*/ 118 w 122"/>
                <a:gd name="T1" fmla="*/ 61 h 122"/>
                <a:gd name="T2" fmla="*/ 121 w 122"/>
                <a:gd name="T3" fmla="*/ 54 h 122"/>
                <a:gd name="T4" fmla="*/ 117 w 122"/>
                <a:gd name="T5" fmla="*/ 52 h 122"/>
                <a:gd name="T6" fmla="*/ 120 w 122"/>
                <a:gd name="T7" fmla="*/ 46 h 122"/>
                <a:gd name="T8" fmla="*/ 116 w 122"/>
                <a:gd name="T9" fmla="*/ 41 h 122"/>
                <a:gd name="T10" fmla="*/ 114 w 122"/>
                <a:gd name="T11" fmla="*/ 34 h 122"/>
                <a:gd name="T12" fmla="*/ 112 w 122"/>
                <a:gd name="T13" fmla="*/ 29 h 122"/>
                <a:gd name="T14" fmla="*/ 106 w 122"/>
                <a:gd name="T15" fmla="*/ 26 h 122"/>
                <a:gd name="T16" fmla="*/ 104 w 122"/>
                <a:gd name="T17" fmla="*/ 18 h 122"/>
                <a:gd name="T18" fmla="*/ 99 w 122"/>
                <a:gd name="T19" fmla="*/ 19 h 122"/>
                <a:gd name="T20" fmla="*/ 98 w 122"/>
                <a:gd name="T21" fmla="*/ 13 h 122"/>
                <a:gd name="T22" fmla="*/ 90 w 122"/>
                <a:gd name="T23" fmla="*/ 12 h 122"/>
                <a:gd name="T24" fmla="*/ 86 w 122"/>
                <a:gd name="T25" fmla="*/ 6 h 122"/>
                <a:gd name="T26" fmla="*/ 81 w 122"/>
                <a:gd name="T27" fmla="*/ 4 h 122"/>
                <a:gd name="T28" fmla="*/ 75 w 122"/>
                <a:gd name="T29" fmla="*/ 6 h 122"/>
                <a:gd name="T30" fmla="*/ 67 w 122"/>
                <a:gd name="T31" fmla="*/ 0 h 122"/>
                <a:gd name="T32" fmla="*/ 65 w 122"/>
                <a:gd name="T33" fmla="*/ 4 h 122"/>
                <a:gd name="T34" fmla="*/ 60 w 122"/>
                <a:gd name="T35" fmla="*/ 0 h 122"/>
                <a:gd name="T36" fmla="*/ 52 w 122"/>
                <a:gd name="T37" fmla="*/ 5 h 122"/>
                <a:gd name="T38" fmla="*/ 46 w 122"/>
                <a:gd name="T39" fmla="*/ 3 h 122"/>
                <a:gd name="T40" fmla="*/ 41 w 122"/>
                <a:gd name="T41" fmla="*/ 5 h 122"/>
                <a:gd name="T42" fmla="*/ 36 w 122"/>
                <a:gd name="T43" fmla="*/ 9 h 122"/>
                <a:gd name="T44" fmla="*/ 28 w 122"/>
                <a:gd name="T45" fmla="*/ 10 h 122"/>
                <a:gd name="T46" fmla="*/ 26 w 122"/>
                <a:gd name="T47" fmla="*/ 16 h 122"/>
                <a:gd name="T48" fmla="*/ 22 w 122"/>
                <a:gd name="T49" fmla="*/ 14 h 122"/>
                <a:gd name="T50" fmla="*/ 19 w 122"/>
                <a:gd name="T51" fmla="*/ 23 h 122"/>
                <a:gd name="T52" fmla="*/ 13 w 122"/>
                <a:gd name="T53" fmla="*/ 25 h 122"/>
                <a:gd name="T54" fmla="*/ 10 w 122"/>
                <a:gd name="T55" fmla="*/ 29 h 122"/>
                <a:gd name="T56" fmla="*/ 8 w 122"/>
                <a:gd name="T57" fmla="*/ 37 h 122"/>
                <a:gd name="T58" fmla="*/ 3 w 122"/>
                <a:gd name="T59" fmla="*/ 42 h 122"/>
                <a:gd name="T60" fmla="*/ 6 w 122"/>
                <a:gd name="T61" fmla="*/ 47 h 122"/>
                <a:gd name="T62" fmla="*/ 1 w 122"/>
                <a:gd name="T63" fmla="*/ 49 h 122"/>
                <a:gd name="T64" fmla="*/ 4 w 122"/>
                <a:gd name="T65" fmla="*/ 58 h 122"/>
                <a:gd name="T66" fmla="*/ 1 w 122"/>
                <a:gd name="T67" fmla="*/ 63 h 122"/>
                <a:gd name="T68" fmla="*/ 2 w 122"/>
                <a:gd name="T69" fmla="*/ 68 h 122"/>
                <a:gd name="T70" fmla="*/ 3 w 122"/>
                <a:gd name="T71" fmla="*/ 76 h 122"/>
                <a:gd name="T72" fmla="*/ 4 w 122"/>
                <a:gd name="T73" fmla="*/ 82 h 122"/>
                <a:gd name="T74" fmla="*/ 10 w 122"/>
                <a:gd name="T75" fmla="*/ 85 h 122"/>
                <a:gd name="T76" fmla="*/ 10 w 122"/>
                <a:gd name="T77" fmla="*/ 94 h 122"/>
                <a:gd name="T78" fmla="*/ 16 w 122"/>
                <a:gd name="T79" fmla="*/ 96 h 122"/>
                <a:gd name="T80" fmla="*/ 19 w 122"/>
                <a:gd name="T81" fmla="*/ 105 h 122"/>
                <a:gd name="T82" fmla="*/ 25 w 122"/>
                <a:gd name="T83" fmla="*/ 105 h 122"/>
                <a:gd name="T84" fmla="*/ 30 w 122"/>
                <a:gd name="T85" fmla="*/ 113 h 122"/>
                <a:gd name="T86" fmla="*/ 36 w 122"/>
                <a:gd name="T87" fmla="*/ 112 h 122"/>
                <a:gd name="T88" fmla="*/ 42 w 122"/>
                <a:gd name="T89" fmla="*/ 119 h 122"/>
                <a:gd name="T90" fmla="*/ 48 w 122"/>
                <a:gd name="T91" fmla="*/ 116 h 122"/>
                <a:gd name="T92" fmla="*/ 56 w 122"/>
                <a:gd name="T93" fmla="*/ 121 h 122"/>
                <a:gd name="T94" fmla="*/ 61 w 122"/>
                <a:gd name="T95" fmla="*/ 118 h 122"/>
                <a:gd name="T96" fmla="*/ 69 w 122"/>
                <a:gd name="T97" fmla="*/ 121 h 122"/>
                <a:gd name="T98" fmla="*/ 73 w 122"/>
                <a:gd name="T99" fmla="*/ 116 h 122"/>
                <a:gd name="T100" fmla="*/ 83 w 122"/>
                <a:gd name="T101" fmla="*/ 118 h 122"/>
                <a:gd name="T102" fmla="*/ 86 w 122"/>
                <a:gd name="T103" fmla="*/ 112 h 122"/>
                <a:gd name="T104" fmla="*/ 95 w 122"/>
                <a:gd name="T105" fmla="*/ 111 h 122"/>
                <a:gd name="T106" fmla="*/ 96 w 122"/>
                <a:gd name="T107" fmla="*/ 105 h 122"/>
                <a:gd name="T108" fmla="*/ 105 w 122"/>
                <a:gd name="T109" fmla="*/ 103 h 122"/>
                <a:gd name="T110" fmla="*/ 106 w 122"/>
                <a:gd name="T111" fmla="*/ 96 h 122"/>
                <a:gd name="T112" fmla="*/ 113 w 122"/>
                <a:gd name="T113" fmla="*/ 92 h 122"/>
                <a:gd name="T114" fmla="*/ 112 w 122"/>
                <a:gd name="T115" fmla="*/ 86 h 122"/>
                <a:gd name="T116" fmla="*/ 119 w 122"/>
                <a:gd name="T117" fmla="*/ 79 h 122"/>
                <a:gd name="T118" fmla="*/ 116 w 122"/>
                <a:gd name="T119" fmla="*/ 76 h 122"/>
                <a:gd name="T120" fmla="*/ 121 w 122"/>
                <a:gd name="T121" fmla="*/ 72 h 122"/>
                <a:gd name="T122" fmla="*/ 121 w 122"/>
                <a:gd name="T123" fmla="*/ 66 h 122"/>
                <a:gd name="T124" fmla="*/ 61 w 122"/>
                <a:gd name="T125" fmla="*/ 15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22" h="122">
                  <a:moveTo>
                    <a:pt x="121" y="66"/>
                  </a:moveTo>
                  <a:cubicBezTo>
                    <a:pt x="119" y="66"/>
                    <a:pt x="118" y="65"/>
                    <a:pt x="118" y="63"/>
                  </a:cubicBezTo>
                  <a:cubicBezTo>
                    <a:pt x="118" y="63"/>
                    <a:pt x="118" y="62"/>
                    <a:pt x="118" y="61"/>
                  </a:cubicBezTo>
                  <a:cubicBezTo>
                    <a:pt x="118" y="59"/>
                    <a:pt x="119" y="58"/>
                    <a:pt x="121" y="58"/>
                  </a:cubicBezTo>
                  <a:cubicBezTo>
                    <a:pt x="121" y="58"/>
                    <a:pt x="121" y="58"/>
                    <a:pt x="122" y="58"/>
                  </a:cubicBezTo>
                  <a:cubicBezTo>
                    <a:pt x="122" y="57"/>
                    <a:pt x="122" y="55"/>
                    <a:pt x="121" y="54"/>
                  </a:cubicBezTo>
                  <a:cubicBezTo>
                    <a:pt x="121" y="54"/>
                    <a:pt x="121" y="54"/>
                    <a:pt x="120" y="54"/>
                  </a:cubicBezTo>
                  <a:cubicBezTo>
                    <a:pt x="120" y="54"/>
                    <a:pt x="120" y="54"/>
                    <a:pt x="120" y="54"/>
                  </a:cubicBezTo>
                  <a:cubicBezTo>
                    <a:pt x="119" y="54"/>
                    <a:pt x="118" y="53"/>
                    <a:pt x="117" y="52"/>
                  </a:cubicBezTo>
                  <a:cubicBezTo>
                    <a:pt x="117" y="51"/>
                    <a:pt x="117" y="50"/>
                    <a:pt x="117" y="49"/>
                  </a:cubicBezTo>
                  <a:cubicBezTo>
                    <a:pt x="117" y="48"/>
                    <a:pt x="118" y="47"/>
                    <a:pt x="119" y="46"/>
                  </a:cubicBezTo>
                  <a:cubicBezTo>
                    <a:pt x="119" y="46"/>
                    <a:pt x="120" y="46"/>
                    <a:pt x="120" y="46"/>
                  </a:cubicBezTo>
                  <a:cubicBezTo>
                    <a:pt x="120" y="44"/>
                    <a:pt x="119" y="42"/>
                    <a:pt x="118" y="41"/>
                  </a:cubicBezTo>
                  <a:cubicBezTo>
                    <a:pt x="118" y="41"/>
                    <a:pt x="118" y="41"/>
                    <a:pt x="117" y="41"/>
                  </a:cubicBezTo>
                  <a:cubicBezTo>
                    <a:pt x="117" y="41"/>
                    <a:pt x="117" y="41"/>
                    <a:pt x="116" y="41"/>
                  </a:cubicBezTo>
                  <a:cubicBezTo>
                    <a:pt x="115" y="41"/>
                    <a:pt x="114" y="41"/>
                    <a:pt x="114" y="40"/>
                  </a:cubicBezTo>
                  <a:cubicBezTo>
                    <a:pt x="114" y="39"/>
                    <a:pt x="113" y="38"/>
                    <a:pt x="113" y="37"/>
                  </a:cubicBezTo>
                  <a:cubicBezTo>
                    <a:pt x="112" y="36"/>
                    <a:pt x="113" y="34"/>
                    <a:pt x="114" y="34"/>
                  </a:cubicBezTo>
                  <a:cubicBezTo>
                    <a:pt x="115" y="34"/>
                    <a:pt x="115" y="33"/>
                    <a:pt x="115" y="33"/>
                  </a:cubicBezTo>
                  <a:cubicBezTo>
                    <a:pt x="114" y="32"/>
                    <a:pt x="113" y="30"/>
                    <a:pt x="112" y="28"/>
                  </a:cubicBezTo>
                  <a:cubicBezTo>
                    <a:pt x="112" y="29"/>
                    <a:pt x="112" y="29"/>
                    <a:pt x="112" y="29"/>
                  </a:cubicBezTo>
                  <a:cubicBezTo>
                    <a:pt x="111" y="29"/>
                    <a:pt x="111" y="30"/>
                    <a:pt x="110" y="30"/>
                  </a:cubicBezTo>
                  <a:cubicBezTo>
                    <a:pt x="109" y="30"/>
                    <a:pt x="108" y="29"/>
                    <a:pt x="108" y="28"/>
                  </a:cubicBezTo>
                  <a:cubicBezTo>
                    <a:pt x="107" y="28"/>
                    <a:pt x="107" y="27"/>
                    <a:pt x="106" y="26"/>
                  </a:cubicBezTo>
                  <a:cubicBezTo>
                    <a:pt x="105" y="25"/>
                    <a:pt x="106" y="23"/>
                    <a:pt x="107" y="23"/>
                  </a:cubicBezTo>
                  <a:cubicBezTo>
                    <a:pt x="107" y="22"/>
                    <a:pt x="108" y="22"/>
                    <a:pt x="108" y="22"/>
                  </a:cubicBezTo>
                  <a:cubicBezTo>
                    <a:pt x="107" y="21"/>
                    <a:pt x="105" y="19"/>
                    <a:pt x="104" y="18"/>
                  </a:cubicBezTo>
                  <a:cubicBezTo>
                    <a:pt x="104" y="18"/>
                    <a:pt x="104" y="18"/>
                    <a:pt x="103" y="19"/>
                  </a:cubicBezTo>
                  <a:cubicBezTo>
                    <a:pt x="103" y="19"/>
                    <a:pt x="102" y="19"/>
                    <a:pt x="101" y="19"/>
                  </a:cubicBezTo>
                  <a:cubicBezTo>
                    <a:pt x="101" y="19"/>
                    <a:pt x="100" y="19"/>
                    <a:pt x="99" y="19"/>
                  </a:cubicBezTo>
                  <a:cubicBezTo>
                    <a:pt x="99" y="18"/>
                    <a:pt x="98" y="18"/>
                    <a:pt x="98" y="17"/>
                  </a:cubicBezTo>
                  <a:cubicBezTo>
                    <a:pt x="96" y="16"/>
                    <a:pt x="96" y="14"/>
                    <a:pt x="97" y="13"/>
                  </a:cubicBezTo>
                  <a:cubicBezTo>
                    <a:pt x="97" y="13"/>
                    <a:pt x="98" y="13"/>
                    <a:pt x="98" y="13"/>
                  </a:cubicBezTo>
                  <a:cubicBezTo>
                    <a:pt x="96" y="11"/>
                    <a:pt x="95" y="10"/>
                    <a:pt x="93" y="9"/>
                  </a:cubicBezTo>
                  <a:cubicBezTo>
                    <a:pt x="93" y="10"/>
                    <a:pt x="93" y="10"/>
                    <a:pt x="93" y="10"/>
                  </a:cubicBezTo>
                  <a:cubicBezTo>
                    <a:pt x="92" y="11"/>
                    <a:pt x="91" y="12"/>
                    <a:pt x="90" y="12"/>
                  </a:cubicBezTo>
                  <a:cubicBezTo>
                    <a:pt x="90" y="12"/>
                    <a:pt x="90" y="11"/>
                    <a:pt x="89" y="11"/>
                  </a:cubicBezTo>
                  <a:cubicBezTo>
                    <a:pt x="88" y="11"/>
                    <a:pt x="88" y="10"/>
                    <a:pt x="87" y="10"/>
                  </a:cubicBezTo>
                  <a:cubicBezTo>
                    <a:pt x="86" y="9"/>
                    <a:pt x="85" y="8"/>
                    <a:pt x="86" y="6"/>
                  </a:cubicBezTo>
                  <a:cubicBezTo>
                    <a:pt x="86" y="6"/>
                    <a:pt x="86" y="6"/>
                    <a:pt x="86" y="6"/>
                  </a:cubicBezTo>
                  <a:cubicBezTo>
                    <a:pt x="85" y="5"/>
                    <a:pt x="83" y="4"/>
                    <a:pt x="81" y="3"/>
                  </a:cubicBezTo>
                  <a:cubicBezTo>
                    <a:pt x="81" y="4"/>
                    <a:pt x="81" y="4"/>
                    <a:pt x="81" y="4"/>
                  </a:cubicBezTo>
                  <a:cubicBezTo>
                    <a:pt x="80" y="6"/>
                    <a:pt x="79" y="6"/>
                    <a:pt x="78" y="6"/>
                  </a:cubicBezTo>
                  <a:cubicBezTo>
                    <a:pt x="78" y="6"/>
                    <a:pt x="78" y="6"/>
                    <a:pt x="77" y="6"/>
                  </a:cubicBezTo>
                  <a:cubicBezTo>
                    <a:pt x="77" y="6"/>
                    <a:pt x="76" y="6"/>
                    <a:pt x="75" y="6"/>
                  </a:cubicBezTo>
                  <a:cubicBezTo>
                    <a:pt x="73" y="5"/>
                    <a:pt x="73" y="4"/>
                    <a:pt x="73" y="2"/>
                  </a:cubicBezTo>
                  <a:cubicBezTo>
                    <a:pt x="73" y="2"/>
                    <a:pt x="73" y="2"/>
                    <a:pt x="73" y="1"/>
                  </a:cubicBezTo>
                  <a:cubicBezTo>
                    <a:pt x="71" y="1"/>
                    <a:pt x="69" y="1"/>
                    <a:pt x="67" y="0"/>
                  </a:cubicBezTo>
                  <a:cubicBezTo>
                    <a:pt x="68" y="1"/>
                    <a:pt x="68" y="1"/>
                    <a:pt x="68" y="1"/>
                  </a:cubicBezTo>
                  <a:cubicBezTo>
                    <a:pt x="67" y="3"/>
                    <a:pt x="66" y="4"/>
                    <a:pt x="65" y="4"/>
                  </a:cubicBezTo>
                  <a:cubicBezTo>
                    <a:pt x="65" y="4"/>
                    <a:pt x="65" y="4"/>
                    <a:pt x="65" y="4"/>
                  </a:cubicBezTo>
                  <a:cubicBezTo>
                    <a:pt x="64" y="4"/>
                    <a:pt x="63" y="4"/>
                    <a:pt x="62" y="4"/>
                  </a:cubicBezTo>
                  <a:cubicBezTo>
                    <a:pt x="61" y="4"/>
                    <a:pt x="59" y="3"/>
                    <a:pt x="60" y="1"/>
                  </a:cubicBezTo>
                  <a:cubicBezTo>
                    <a:pt x="60" y="1"/>
                    <a:pt x="60" y="0"/>
                    <a:pt x="60" y="0"/>
                  </a:cubicBezTo>
                  <a:cubicBezTo>
                    <a:pt x="58" y="0"/>
                    <a:pt x="56" y="0"/>
                    <a:pt x="54" y="1"/>
                  </a:cubicBezTo>
                  <a:cubicBezTo>
                    <a:pt x="54" y="1"/>
                    <a:pt x="54" y="1"/>
                    <a:pt x="54" y="2"/>
                  </a:cubicBezTo>
                  <a:cubicBezTo>
                    <a:pt x="54" y="3"/>
                    <a:pt x="53" y="4"/>
                    <a:pt x="52" y="5"/>
                  </a:cubicBezTo>
                  <a:cubicBezTo>
                    <a:pt x="51" y="5"/>
                    <a:pt x="50" y="5"/>
                    <a:pt x="49" y="5"/>
                  </a:cubicBezTo>
                  <a:cubicBezTo>
                    <a:pt x="49" y="5"/>
                    <a:pt x="49" y="5"/>
                    <a:pt x="49" y="5"/>
                  </a:cubicBezTo>
                  <a:cubicBezTo>
                    <a:pt x="48" y="5"/>
                    <a:pt x="46" y="4"/>
                    <a:pt x="46" y="3"/>
                  </a:cubicBezTo>
                  <a:cubicBezTo>
                    <a:pt x="46" y="3"/>
                    <a:pt x="46" y="2"/>
                    <a:pt x="46" y="2"/>
                  </a:cubicBezTo>
                  <a:cubicBezTo>
                    <a:pt x="44" y="2"/>
                    <a:pt x="42" y="3"/>
                    <a:pt x="40" y="4"/>
                  </a:cubicBezTo>
                  <a:cubicBezTo>
                    <a:pt x="41" y="4"/>
                    <a:pt x="41" y="4"/>
                    <a:pt x="41" y="5"/>
                  </a:cubicBezTo>
                  <a:cubicBezTo>
                    <a:pt x="42" y="6"/>
                    <a:pt x="41" y="8"/>
                    <a:pt x="40" y="8"/>
                  </a:cubicBezTo>
                  <a:cubicBezTo>
                    <a:pt x="39" y="8"/>
                    <a:pt x="38" y="9"/>
                    <a:pt x="37" y="9"/>
                  </a:cubicBezTo>
                  <a:cubicBezTo>
                    <a:pt x="37" y="9"/>
                    <a:pt x="37" y="9"/>
                    <a:pt x="36" y="9"/>
                  </a:cubicBezTo>
                  <a:cubicBezTo>
                    <a:pt x="35" y="9"/>
                    <a:pt x="34" y="9"/>
                    <a:pt x="34" y="8"/>
                  </a:cubicBezTo>
                  <a:cubicBezTo>
                    <a:pt x="34" y="7"/>
                    <a:pt x="33" y="7"/>
                    <a:pt x="33" y="7"/>
                  </a:cubicBezTo>
                  <a:cubicBezTo>
                    <a:pt x="32" y="8"/>
                    <a:pt x="30" y="9"/>
                    <a:pt x="28" y="10"/>
                  </a:cubicBezTo>
                  <a:cubicBezTo>
                    <a:pt x="29" y="10"/>
                    <a:pt x="29" y="10"/>
                    <a:pt x="29" y="10"/>
                  </a:cubicBezTo>
                  <a:cubicBezTo>
                    <a:pt x="30" y="12"/>
                    <a:pt x="30" y="13"/>
                    <a:pt x="28" y="14"/>
                  </a:cubicBezTo>
                  <a:cubicBezTo>
                    <a:pt x="28" y="15"/>
                    <a:pt x="27" y="15"/>
                    <a:pt x="26" y="16"/>
                  </a:cubicBezTo>
                  <a:cubicBezTo>
                    <a:pt x="26" y="16"/>
                    <a:pt x="25" y="16"/>
                    <a:pt x="25" y="16"/>
                  </a:cubicBezTo>
                  <a:cubicBezTo>
                    <a:pt x="24" y="16"/>
                    <a:pt x="23" y="16"/>
                    <a:pt x="23" y="15"/>
                  </a:cubicBezTo>
                  <a:cubicBezTo>
                    <a:pt x="22" y="15"/>
                    <a:pt x="22" y="15"/>
                    <a:pt x="22" y="14"/>
                  </a:cubicBezTo>
                  <a:cubicBezTo>
                    <a:pt x="21" y="16"/>
                    <a:pt x="19" y="17"/>
                    <a:pt x="18" y="18"/>
                  </a:cubicBezTo>
                  <a:cubicBezTo>
                    <a:pt x="18" y="18"/>
                    <a:pt x="18" y="19"/>
                    <a:pt x="19" y="19"/>
                  </a:cubicBezTo>
                  <a:cubicBezTo>
                    <a:pt x="20" y="20"/>
                    <a:pt x="20" y="22"/>
                    <a:pt x="19" y="23"/>
                  </a:cubicBezTo>
                  <a:cubicBezTo>
                    <a:pt x="18" y="23"/>
                    <a:pt x="18" y="24"/>
                    <a:pt x="17" y="25"/>
                  </a:cubicBezTo>
                  <a:cubicBezTo>
                    <a:pt x="17" y="25"/>
                    <a:pt x="16" y="26"/>
                    <a:pt x="15" y="26"/>
                  </a:cubicBezTo>
                  <a:cubicBezTo>
                    <a:pt x="14" y="26"/>
                    <a:pt x="14" y="25"/>
                    <a:pt x="13" y="25"/>
                  </a:cubicBezTo>
                  <a:cubicBezTo>
                    <a:pt x="13" y="25"/>
                    <a:pt x="13" y="25"/>
                    <a:pt x="13" y="24"/>
                  </a:cubicBezTo>
                  <a:cubicBezTo>
                    <a:pt x="11" y="26"/>
                    <a:pt x="10" y="27"/>
                    <a:pt x="9" y="29"/>
                  </a:cubicBezTo>
                  <a:cubicBezTo>
                    <a:pt x="10" y="29"/>
                    <a:pt x="10" y="29"/>
                    <a:pt x="10" y="29"/>
                  </a:cubicBezTo>
                  <a:cubicBezTo>
                    <a:pt x="12" y="30"/>
                    <a:pt x="12" y="32"/>
                    <a:pt x="11" y="33"/>
                  </a:cubicBezTo>
                  <a:cubicBezTo>
                    <a:pt x="11" y="34"/>
                    <a:pt x="11" y="35"/>
                    <a:pt x="10" y="35"/>
                  </a:cubicBezTo>
                  <a:cubicBezTo>
                    <a:pt x="10" y="36"/>
                    <a:pt x="9" y="37"/>
                    <a:pt x="8" y="37"/>
                  </a:cubicBezTo>
                  <a:cubicBezTo>
                    <a:pt x="7" y="37"/>
                    <a:pt x="7" y="37"/>
                    <a:pt x="7" y="37"/>
                  </a:cubicBezTo>
                  <a:cubicBezTo>
                    <a:pt x="6" y="36"/>
                    <a:pt x="6" y="36"/>
                    <a:pt x="6" y="36"/>
                  </a:cubicBezTo>
                  <a:cubicBezTo>
                    <a:pt x="5" y="38"/>
                    <a:pt x="4" y="40"/>
                    <a:pt x="3" y="42"/>
                  </a:cubicBezTo>
                  <a:cubicBezTo>
                    <a:pt x="4" y="41"/>
                    <a:pt x="4" y="41"/>
                    <a:pt x="5" y="42"/>
                  </a:cubicBezTo>
                  <a:cubicBezTo>
                    <a:pt x="6" y="42"/>
                    <a:pt x="7" y="44"/>
                    <a:pt x="6" y="45"/>
                  </a:cubicBezTo>
                  <a:cubicBezTo>
                    <a:pt x="6" y="46"/>
                    <a:pt x="6" y="47"/>
                    <a:pt x="6" y="47"/>
                  </a:cubicBezTo>
                  <a:cubicBezTo>
                    <a:pt x="5" y="49"/>
                    <a:pt x="4" y="49"/>
                    <a:pt x="3" y="49"/>
                  </a:cubicBezTo>
                  <a:cubicBezTo>
                    <a:pt x="3" y="49"/>
                    <a:pt x="3" y="49"/>
                    <a:pt x="3" y="49"/>
                  </a:cubicBezTo>
                  <a:cubicBezTo>
                    <a:pt x="2" y="49"/>
                    <a:pt x="2" y="49"/>
                    <a:pt x="1" y="49"/>
                  </a:cubicBezTo>
                  <a:cubicBezTo>
                    <a:pt x="1" y="51"/>
                    <a:pt x="1" y="53"/>
                    <a:pt x="1" y="55"/>
                  </a:cubicBezTo>
                  <a:cubicBezTo>
                    <a:pt x="1" y="55"/>
                    <a:pt x="1" y="55"/>
                    <a:pt x="2" y="55"/>
                  </a:cubicBezTo>
                  <a:cubicBezTo>
                    <a:pt x="3" y="55"/>
                    <a:pt x="4" y="56"/>
                    <a:pt x="4" y="58"/>
                  </a:cubicBezTo>
                  <a:cubicBezTo>
                    <a:pt x="4" y="58"/>
                    <a:pt x="4" y="59"/>
                    <a:pt x="4" y="60"/>
                  </a:cubicBezTo>
                  <a:cubicBezTo>
                    <a:pt x="4" y="62"/>
                    <a:pt x="3" y="63"/>
                    <a:pt x="1" y="63"/>
                  </a:cubicBezTo>
                  <a:cubicBezTo>
                    <a:pt x="1" y="63"/>
                    <a:pt x="1" y="63"/>
                    <a:pt x="1" y="63"/>
                  </a:cubicBezTo>
                  <a:cubicBezTo>
                    <a:pt x="1" y="63"/>
                    <a:pt x="1" y="63"/>
                    <a:pt x="0" y="63"/>
                  </a:cubicBezTo>
                  <a:cubicBezTo>
                    <a:pt x="0" y="65"/>
                    <a:pt x="1" y="67"/>
                    <a:pt x="1" y="69"/>
                  </a:cubicBezTo>
                  <a:cubicBezTo>
                    <a:pt x="1" y="68"/>
                    <a:pt x="1" y="68"/>
                    <a:pt x="2" y="68"/>
                  </a:cubicBezTo>
                  <a:cubicBezTo>
                    <a:pt x="3" y="68"/>
                    <a:pt x="5" y="69"/>
                    <a:pt x="5" y="70"/>
                  </a:cubicBezTo>
                  <a:cubicBezTo>
                    <a:pt x="5" y="71"/>
                    <a:pt x="5" y="72"/>
                    <a:pt x="5" y="73"/>
                  </a:cubicBezTo>
                  <a:cubicBezTo>
                    <a:pt x="6" y="74"/>
                    <a:pt x="5" y="76"/>
                    <a:pt x="3" y="76"/>
                  </a:cubicBezTo>
                  <a:cubicBezTo>
                    <a:pt x="3" y="76"/>
                    <a:pt x="3" y="76"/>
                    <a:pt x="3" y="76"/>
                  </a:cubicBezTo>
                  <a:cubicBezTo>
                    <a:pt x="3" y="76"/>
                    <a:pt x="2" y="76"/>
                    <a:pt x="2" y="76"/>
                  </a:cubicBezTo>
                  <a:cubicBezTo>
                    <a:pt x="3" y="78"/>
                    <a:pt x="3" y="80"/>
                    <a:pt x="4" y="82"/>
                  </a:cubicBezTo>
                  <a:cubicBezTo>
                    <a:pt x="4" y="82"/>
                    <a:pt x="5" y="81"/>
                    <a:pt x="5" y="81"/>
                  </a:cubicBezTo>
                  <a:cubicBezTo>
                    <a:pt x="6" y="81"/>
                    <a:pt x="8" y="81"/>
                    <a:pt x="9" y="83"/>
                  </a:cubicBezTo>
                  <a:cubicBezTo>
                    <a:pt x="9" y="83"/>
                    <a:pt x="9" y="84"/>
                    <a:pt x="10" y="85"/>
                  </a:cubicBezTo>
                  <a:cubicBezTo>
                    <a:pt x="10" y="86"/>
                    <a:pt x="10" y="88"/>
                    <a:pt x="8" y="89"/>
                  </a:cubicBezTo>
                  <a:cubicBezTo>
                    <a:pt x="8" y="89"/>
                    <a:pt x="8" y="89"/>
                    <a:pt x="7" y="89"/>
                  </a:cubicBezTo>
                  <a:cubicBezTo>
                    <a:pt x="8" y="91"/>
                    <a:pt x="9" y="92"/>
                    <a:pt x="10" y="94"/>
                  </a:cubicBezTo>
                  <a:cubicBezTo>
                    <a:pt x="10" y="94"/>
                    <a:pt x="11" y="93"/>
                    <a:pt x="11" y="93"/>
                  </a:cubicBezTo>
                  <a:cubicBezTo>
                    <a:pt x="12" y="92"/>
                    <a:pt x="14" y="93"/>
                    <a:pt x="15" y="94"/>
                  </a:cubicBezTo>
                  <a:cubicBezTo>
                    <a:pt x="15" y="95"/>
                    <a:pt x="16" y="95"/>
                    <a:pt x="16" y="96"/>
                  </a:cubicBezTo>
                  <a:cubicBezTo>
                    <a:pt x="17" y="97"/>
                    <a:pt x="17" y="99"/>
                    <a:pt x="16" y="100"/>
                  </a:cubicBezTo>
                  <a:cubicBezTo>
                    <a:pt x="15" y="100"/>
                    <a:pt x="15" y="100"/>
                    <a:pt x="15" y="100"/>
                  </a:cubicBezTo>
                  <a:cubicBezTo>
                    <a:pt x="16" y="102"/>
                    <a:pt x="17" y="103"/>
                    <a:pt x="19" y="105"/>
                  </a:cubicBezTo>
                  <a:cubicBezTo>
                    <a:pt x="19" y="104"/>
                    <a:pt x="19" y="104"/>
                    <a:pt x="19" y="104"/>
                  </a:cubicBezTo>
                  <a:cubicBezTo>
                    <a:pt x="20" y="102"/>
                    <a:pt x="22" y="102"/>
                    <a:pt x="23" y="103"/>
                  </a:cubicBezTo>
                  <a:cubicBezTo>
                    <a:pt x="24" y="104"/>
                    <a:pt x="25" y="104"/>
                    <a:pt x="25" y="105"/>
                  </a:cubicBezTo>
                  <a:cubicBezTo>
                    <a:pt x="26" y="106"/>
                    <a:pt x="27" y="108"/>
                    <a:pt x="26" y="109"/>
                  </a:cubicBezTo>
                  <a:cubicBezTo>
                    <a:pt x="25" y="109"/>
                    <a:pt x="25" y="109"/>
                    <a:pt x="25" y="109"/>
                  </a:cubicBezTo>
                  <a:cubicBezTo>
                    <a:pt x="26" y="111"/>
                    <a:pt x="28" y="112"/>
                    <a:pt x="30" y="113"/>
                  </a:cubicBezTo>
                  <a:cubicBezTo>
                    <a:pt x="30" y="112"/>
                    <a:pt x="30" y="112"/>
                    <a:pt x="30" y="112"/>
                  </a:cubicBezTo>
                  <a:cubicBezTo>
                    <a:pt x="31" y="110"/>
                    <a:pt x="32" y="110"/>
                    <a:pt x="34" y="111"/>
                  </a:cubicBezTo>
                  <a:cubicBezTo>
                    <a:pt x="34" y="111"/>
                    <a:pt x="35" y="112"/>
                    <a:pt x="36" y="112"/>
                  </a:cubicBezTo>
                  <a:cubicBezTo>
                    <a:pt x="37" y="113"/>
                    <a:pt x="38" y="114"/>
                    <a:pt x="37" y="116"/>
                  </a:cubicBezTo>
                  <a:cubicBezTo>
                    <a:pt x="37" y="116"/>
                    <a:pt x="37" y="116"/>
                    <a:pt x="36" y="116"/>
                  </a:cubicBezTo>
                  <a:cubicBezTo>
                    <a:pt x="38" y="117"/>
                    <a:pt x="40" y="118"/>
                    <a:pt x="42" y="119"/>
                  </a:cubicBezTo>
                  <a:cubicBezTo>
                    <a:pt x="42" y="118"/>
                    <a:pt x="42" y="118"/>
                    <a:pt x="42" y="117"/>
                  </a:cubicBezTo>
                  <a:cubicBezTo>
                    <a:pt x="43" y="116"/>
                    <a:pt x="44" y="115"/>
                    <a:pt x="46" y="116"/>
                  </a:cubicBezTo>
                  <a:cubicBezTo>
                    <a:pt x="46" y="116"/>
                    <a:pt x="47" y="116"/>
                    <a:pt x="48" y="116"/>
                  </a:cubicBezTo>
                  <a:cubicBezTo>
                    <a:pt x="49" y="117"/>
                    <a:pt x="50" y="118"/>
                    <a:pt x="50" y="119"/>
                  </a:cubicBezTo>
                  <a:cubicBezTo>
                    <a:pt x="50" y="120"/>
                    <a:pt x="50" y="120"/>
                    <a:pt x="50" y="120"/>
                  </a:cubicBezTo>
                  <a:cubicBezTo>
                    <a:pt x="52" y="121"/>
                    <a:pt x="54" y="121"/>
                    <a:pt x="56" y="121"/>
                  </a:cubicBezTo>
                  <a:cubicBezTo>
                    <a:pt x="55" y="121"/>
                    <a:pt x="55" y="121"/>
                    <a:pt x="55" y="120"/>
                  </a:cubicBezTo>
                  <a:cubicBezTo>
                    <a:pt x="55" y="119"/>
                    <a:pt x="57" y="118"/>
                    <a:pt x="58" y="118"/>
                  </a:cubicBezTo>
                  <a:cubicBezTo>
                    <a:pt x="59" y="118"/>
                    <a:pt x="60" y="118"/>
                    <a:pt x="61" y="118"/>
                  </a:cubicBezTo>
                  <a:cubicBezTo>
                    <a:pt x="62" y="118"/>
                    <a:pt x="63" y="119"/>
                    <a:pt x="63" y="120"/>
                  </a:cubicBezTo>
                  <a:cubicBezTo>
                    <a:pt x="63" y="121"/>
                    <a:pt x="63" y="121"/>
                    <a:pt x="63" y="122"/>
                  </a:cubicBezTo>
                  <a:cubicBezTo>
                    <a:pt x="65" y="121"/>
                    <a:pt x="67" y="121"/>
                    <a:pt x="69" y="121"/>
                  </a:cubicBezTo>
                  <a:cubicBezTo>
                    <a:pt x="69" y="121"/>
                    <a:pt x="69" y="120"/>
                    <a:pt x="69" y="120"/>
                  </a:cubicBezTo>
                  <a:cubicBezTo>
                    <a:pt x="69" y="119"/>
                    <a:pt x="69" y="117"/>
                    <a:pt x="71" y="117"/>
                  </a:cubicBezTo>
                  <a:cubicBezTo>
                    <a:pt x="72" y="117"/>
                    <a:pt x="73" y="117"/>
                    <a:pt x="73" y="116"/>
                  </a:cubicBezTo>
                  <a:cubicBezTo>
                    <a:pt x="75" y="116"/>
                    <a:pt x="76" y="117"/>
                    <a:pt x="77" y="118"/>
                  </a:cubicBezTo>
                  <a:cubicBezTo>
                    <a:pt x="77" y="119"/>
                    <a:pt x="77" y="119"/>
                    <a:pt x="77" y="120"/>
                  </a:cubicBezTo>
                  <a:cubicBezTo>
                    <a:pt x="79" y="119"/>
                    <a:pt x="81" y="118"/>
                    <a:pt x="83" y="118"/>
                  </a:cubicBezTo>
                  <a:cubicBezTo>
                    <a:pt x="82" y="117"/>
                    <a:pt x="82" y="117"/>
                    <a:pt x="82" y="117"/>
                  </a:cubicBezTo>
                  <a:cubicBezTo>
                    <a:pt x="81" y="115"/>
                    <a:pt x="82" y="114"/>
                    <a:pt x="83" y="113"/>
                  </a:cubicBezTo>
                  <a:cubicBezTo>
                    <a:pt x="84" y="113"/>
                    <a:pt x="85" y="113"/>
                    <a:pt x="86" y="112"/>
                  </a:cubicBezTo>
                  <a:cubicBezTo>
                    <a:pt x="87" y="112"/>
                    <a:pt x="89" y="112"/>
                    <a:pt x="89" y="113"/>
                  </a:cubicBezTo>
                  <a:cubicBezTo>
                    <a:pt x="89" y="114"/>
                    <a:pt x="89" y="114"/>
                    <a:pt x="89" y="115"/>
                  </a:cubicBezTo>
                  <a:cubicBezTo>
                    <a:pt x="91" y="114"/>
                    <a:pt x="93" y="113"/>
                    <a:pt x="95" y="111"/>
                  </a:cubicBezTo>
                  <a:cubicBezTo>
                    <a:pt x="94" y="111"/>
                    <a:pt x="94" y="111"/>
                    <a:pt x="94" y="111"/>
                  </a:cubicBezTo>
                  <a:cubicBezTo>
                    <a:pt x="93" y="110"/>
                    <a:pt x="93" y="108"/>
                    <a:pt x="94" y="107"/>
                  </a:cubicBezTo>
                  <a:cubicBezTo>
                    <a:pt x="95" y="107"/>
                    <a:pt x="96" y="106"/>
                    <a:pt x="96" y="105"/>
                  </a:cubicBezTo>
                  <a:cubicBezTo>
                    <a:pt x="98" y="105"/>
                    <a:pt x="99" y="105"/>
                    <a:pt x="100" y="106"/>
                  </a:cubicBezTo>
                  <a:cubicBezTo>
                    <a:pt x="100" y="106"/>
                    <a:pt x="101" y="107"/>
                    <a:pt x="101" y="107"/>
                  </a:cubicBezTo>
                  <a:cubicBezTo>
                    <a:pt x="102" y="106"/>
                    <a:pt x="104" y="104"/>
                    <a:pt x="105" y="103"/>
                  </a:cubicBezTo>
                  <a:cubicBezTo>
                    <a:pt x="105" y="103"/>
                    <a:pt x="104" y="102"/>
                    <a:pt x="104" y="102"/>
                  </a:cubicBezTo>
                  <a:cubicBezTo>
                    <a:pt x="103" y="101"/>
                    <a:pt x="103" y="100"/>
                    <a:pt x="104" y="98"/>
                  </a:cubicBezTo>
                  <a:cubicBezTo>
                    <a:pt x="104" y="98"/>
                    <a:pt x="105" y="97"/>
                    <a:pt x="106" y="96"/>
                  </a:cubicBezTo>
                  <a:cubicBezTo>
                    <a:pt x="106" y="95"/>
                    <a:pt x="108" y="95"/>
                    <a:pt x="109" y="96"/>
                  </a:cubicBezTo>
                  <a:cubicBezTo>
                    <a:pt x="110" y="96"/>
                    <a:pt x="110" y="97"/>
                    <a:pt x="110" y="97"/>
                  </a:cubicBezTo>
                  <a:cubicBezTo>
                    <a:pt x="111" y="95"/>
                    <a:pt x="112" y="94"/>
                    <a:pt x="113" y="92"/>
                  </a:cubicBezTo>
                  <a:cubicBezTo>
                    <a:pt x="113" y="92"/>
                    <a:pt x="113" y="92"/>
                    <a:pt x="112" y="92"/>
                  </a:cubicBezTo>
                  <a:cubicBezTo>
                    <a:pt x="111" y="91"/>
                    <a:pt x="110" y="89"/>
                    <a:pt x="111" y="88"/>
                  </a:cubicBezTo>
                  <a:cubicBezTo>
                    <a:pt x="112" y="87"/>
                    <a:pt x="112" y="86"/>
                    <a:pt x="112" y="86"/>
                  </a:cubicBezTo>
                  <a:cubicBezTo>
                    <a:pt x="113" y="84"/>
                    <a:pt x="115" y="84"/>
                    <a:pt x="116" y="84"/>
                  </a:cubicBezTo>
                  <a:cubicBezTo>
                    <a:pt x="116" y="85"/>
                    <a:pt x="117" y="85"/>
                    <a:pt x="117" y="85"/>
                  </a:cubicBezTo>
                  <a:cubicBezTo>
                    <a:pt x="118" y="83"/>
                    <a:pt x="118" y="81"/>
                    <a:pt x="119" y="79"/>
                  </a:cubicBezTo>
                  <a:cubicBezTo>
                    <a:pt x="119" y="79"/>
                    <a:pt x="119" y="79"/>
                    <a:pt x="119" y="79"/>
                  </a:cubicBezTo>
                  <a:cubicBezTo>
                    <a:pt x="118" y="79"/>
                    <a:pt x="118" y="79"/>
                    <a:pt x="118" y="79"/>
                  </a:cubicBezTo>
                  <a:cubicBezTo>
                    <a:pt x="116" y="79"/>
                    <a:pt x="116" y="77"/>
                    <a:pt x="116" y="76"/>
                  </a:cubicBezTo>
                  <a:cubicBezTo>
                    <a:pt x="116" y="75"/>
                    <a:pt x="116" y="74"/>
                    <a:pt x="117" y="74"/>
                  </a:cubicBezTo>
                  <a:cubicBezTo>
                    <a:pt x="117" y="72"/>
                    <a:pt x="118" y="71"/>
                    <a:pt x="120" y="72"/>
                  </a:cubicBezTo>
                  <a:cubicBezTo>
                    <a:pt x="120" y="72"/>
                    <a:pt x="121" y="72"/>
                    <a:pt x="121" y="72"/>
                  </a:cubicBezTo>
                  <a:cubicBezTo>
                    <a:pt x="121" y="70"/>
                    <a:pt x="121" y="68"/>
                    <a:pt x="122" y="66"/>
                  </a:cubicBezTo>
                  <a:cubicBezTo>
                    <a:pt x="121" y="66"/>
                    <a:pt x="121" y="66"/>
                    <a:pt x="121" y="66"/>
                  </a:cubicBezTo>
                  <a:cubicBezTo>
                    <a:pt x="121" y="66"/>
                    <a:pt x="121" y="66"/>
                    <a:pt x="121" y="66"/>
                  </a:cubicBezTo>
                  <a:close/>
                  <a:moveTo>
                    <a:pt x="61" y="106"/>
                  </a:moveTo>
                  <a:cubicBezTo>
                    <a:pt x="36" y="106"/>
                    <a:pt x="16" y="86"/>
                    <a:pt x="16" y="61"/>
                  </a:cubicBezTo>
                  <a:cubicBezTo>
                    <a:pt x="16" y="36"/>
                    <a:pt x="36" y="15"/>
                    <a:pt x="61" y="15"/>
                  </a:cubicBezTo>
                  <a:cubicBezTo>
                    <a:pt x="86" y="15"/>
                    <a:pt x="106" y="36"/>
                    <a:pt x="106" y="61"/>
                  </a:cubicBezTo>
                  <a:cubicBezTo>
                    <a:pt x="106" y="86"/>
                    <a:pt x="86" y="106"/>
                    <a:pt x="61" y="10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7313761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0"/>
    </mc:Choice>
    <mc:Fallback xmlns="">
      <p:transition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 tmFilter="0,0; .5, 1; 1, 1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0" grpId="0" animBg="1"/>
      <p:bldP spid="6" grpId="0"/>
      <p:bldP spid="7" grpId="0" animBg="1"/>
      <p:bldP spid="8" grpId="0" animBg="1"/>
      <p:bldP spid="11" grpId="0"/>
      <p:bldP spid="13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直接连接符 4"/>
          <p:cNvCxnSpPr/>
          <p:nvPr/>
        </p:nvCxnSpPr>
        <p:spPr>
          <a:xfrm>
            <a:off x="0" y="324694"/>
            <a:ext cx="3456384" cy="0"/>
          </a:xfrm>
          <a:prstGeom prst="line">
            <a:avLst/>
          </a:prstGeom>
          <a:ln>
            <a:solidFill>
              <a:srgbClr val="C0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矩形 5"/>
          <p:cNvSpPr/>
          <p:nvPr/>
        </p:nvSpPr>
        <p:spPr>
          <a:xfrm>
            <a:off x="3557925" y="93861"/>
            <a:ext cx="209419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2400" b="1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红酒文化</a:t>
            </a:r>
            <a:r>
              <a:rPr lang="en-US" altLang="zh-CN" sz="2400" b="1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endParaRPr lang="zh-CN" altLang="en-US" sz="2400" b="1" dirty="0">
              <a:solidFill>
                <a:srgbClr val="C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椭圆 6"/>
          <p:cNvSpPr/>
          <p:nvPr/>
        </p:nvSpPr>
        <p:spPr>
          <a:xfrm>
            <a:off x="3400860" y="269169"/>
            <a:ext cx="111048" cy="111048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椭圆 7"/>
          <p:cNvSpPr/>
          <p:nvPr/>
        </p:nvSpPr>
        <p:spPr>
          <a:xfrm>
            <a:off x="5605687" y="269169"/>
            <a:ext cx="111048" cy="111048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9" name="直接连接符 8"/>
          <p:cNvCxnSpPr/>
          <p:nvPr/>
        </p:nvCxnSpPr>
        <p:spPr>
          <a:xfrm>
            <a:off x="5687616" y="324694"/>
            <a:ext cx="3456384" cy="0"/>
          </a:xfrm>
          <a:prstGeom prst="line">
            <a:avLst/>
          </a:prstGeom>
          <a:ln>
            <a:solidFill>
              <a:srgbClr val="C0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六边形 9"/>
          <p:cNvSpPr/>
          <p:nvPr/>
        </p:nvSpPr>
        <p:spPr>
          <a:xfrm>
            <a:off x="762864" y="1305959"/>
            <a:ext cx="720080" cy="620758"/>
          </a:xfrm>
          <a:prstGeom prst="hexagon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六边形 10"/>
          <p:cNvSpPr/>
          <p:nvPr/>
        </p:nvSpPr>
        <p:spPr>
          <a:xfrm>
            <a:off x="762864" y="2543600"/>
            <a:ext cx="720080" cy="620758"/>
          </a:xfrm>
          <a:prstGeom prst="hexagon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六边形 11"/>
          <p:cNvSpPr/>
          <p:nvPr/>
        </p:nvSpPr>
        <p:spPr>
          <a:xfrm>
            <a:off x="762864" y="3806610"/>
            <a:ext cx="720080" cy="620758"/>
          </a:xfrm>
          <a:prstGeom prst="hexagon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Text Box 10"/>
          <p:cNvSpPr txBox="1">
            <a:spLocks noChangeArrowheads="1"/>
          </p:cNvSpPr>
          <p:nvPr/>
        </p:nvSpPr>
        <p:spPr bwMode="auto">
          <a:xfrm>
            <a:off x="1728192" y="1131590"/>
            <a:ext cx="3014726" cy="9694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5720" tIns="22860" rIns="45720" bIns="22860">
            <a:spAutoFit/>
          </a:bodyPr>
          <a:lstStyle/>
          <a:p>
            <a:pPr defTabSz="1088232">
              <a:lnSpc>
                <a:spcPct val="150000"/>
              </a:lnSpc>
            </a:pPr>
            <a:r>
              <a:rPr lang="zh-CN" altLang="en-US" b="1" dirty="0"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红酒文化</a:t>
            </a:r>
            <a:r>
              <a:rPr lang="en-US" altLang="zh-CN" b="1" dirty="0" smtClean="0"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PPT</a:t>
            </a:r>
          </a:p>
          <a:p>
            <a:pPr defTabSz="1088232">
              <a:lnSpc>
                <a:spcPct val="150000"/>
              </a:lnSpc>
            </a:pPr>
            <a:r>
              <a:rPr lang="zh-CN" alt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点击这里添加标题点击这里添加标题</a:t>
            </a:r>
            <a:r>
              <a:rPr lang="zh-CN" alt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点击这里点击这里添加标题点击这里添加标题点击这里</a:t>
            </a:r>
            <a:endParaRPr lang="en-US" altLang="zh-CN" sz="110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  <a:cs typeface="Open Sans" pitchFamily="34" charset="0"/>
            </a:endParaRPr>
          </a:p>
        </p:txBody>
      </p:sp>
      <p:sp>
        <p:nvSpPr>
          <p:cNvPr id="15" name="Text Box 10"/>
          <p:cNvSpPr txBox="1">
            <a:spLocks noChangeArrowheads="1"/>
          </p:cNvSpPr>
          <p:nvPr/>
        </p:nvSpPr>
        <p:spPr bwMode="auto">
          <a:xfrm>
            <a:off x="1728192" y="2369231"/>
            <a:ext cx="3014726" cy="9694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5720" tIns="22860" rIns="45720" bIns="22860">
            <a:spAutoFit/>
          </a:bodyPr>
          <a:lstStyle/>
          <a:p>
            <a:pPr defTabSz="1088232">
              <a:lnSpc>
                <a:spcPct val="150000"/>
              </a:lnSpc>
            </a:pPr>
            <a:r>
              <a:rPr lang="zh-CN" altLang="en-US" b="1" dirty="0"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红酒文化</a:t>
            </a:r>
            <a:r>
              <a:rPr lang="en-US" altLang="zh-CN" b="1" dirty="0" smtClean="0"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PPT</a:t>
            </a:r>
          </a:p>
          <a:p>
            <a:pPr defTabSz="1088232">
              <a:lnSpc>
                <a:spcPct val="150000"/>
              </a:lnSpc>
            </a:pPr>
            <a:r>
              <a:rPr lang="zh-CN" alt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点击这里添加标题点击这里添加标题</a:t>
            </a:r>
            <a:r>
              <a:rPr lang="zh-CN" alt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点击这里点击这里添加标题点击这里添加标题点击这里</a:t>
            </a:r>
            <a:endParaRPr lang="en-US" altLang="zh-CN" sz="110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  <a:cs typeface="Open Sans" pitchFamily="34" charset="0"/>
            </a:endParaRPr>
          </a:p>
        </p:txBody>
      </p:sp>
      <p:sp>
        <p:nvSpPr>
          <p:cNvPr id="16" name="Text Box 10"/>
          <p:cNvSpPr txBox="1">
            <a:spLocks noChangeArrowheads="1"/>
          </p:cNvSpPr>
          <p:nvPr/>
        </p:nvSpPr>
        <p:spPr bwMode="auto">
          <a:xfrm>
            <a:off x="1728192" y="3632241"/>
            <a:ext cx="3014726" cy="9694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5720" tIns="22860" rIns="45720" bIns="22860">
            <a:spAutoFit/>
          </a:bodyPr>
          <a:lstStyle/>
          <a:p>
            <a:pPr defTabSz="1088232">
              <a:lnSpc>
                <a:spcPct val="150000"/>
              </a:lnSpc>
            </a:pPr>
            <a:r>
              <a:rPr lang="zh-CN" altLang="en-US" b="1" dirty="0"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红酒文化</a:t>
            </a:r>
            <a:r>
              <a:rPr lang="en-US" altLang="zh-CN" b="1" dirty="0" smtClean="0"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PPT</a:t>
            </a:r>
          </a:p>
          <a:p>
            <a:pPr defTabSz="1088232">
              <a:lnSpc>
                <a:spcPct val="150000"/>
              </a:lnSpc>
            </a:pPr>
            <a:r>
              <a:rPr lang="zh-CN" alt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点击这里添加标题点击这里添加标题</a:t>
            </a:r>
            <a:r>
              <a:rPr lang="zh-CN" alt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点击这里点击这里添加标题点击这里添加标题点击这里</a:t>
            </a:r>
            <a:endParaRPr lang="en-US" altLang="zh-CN" sz="110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  <a:cs typeface="Open Sans" pitchFamily="34" charset="0"/>
            </a:endParaRPr>
          </a:p>
        </p:txBody>
      </p:sp>
      <p:grpSp>
        <p:nvGrpSpPr>
          <p:cNvPr id="20" name="组合 19"/>
          <p:cNvGrpSpPr/>
          <p:nvPr/>
        </p:nvGrpSpPr>
        <p:grpSpPr>
          <a:xfrm>
            <a:off x="5243238" y="1380594"/>
            <a:ext cx="3289202" cy="2736395"/>
            <a:chOff x="5826125" y="193675"/>
            <a:chExt cx="566738" cy="471488"/>
          </a:xfrm>
          <a:solidFill>
            <a:srgbClr val="C00000"/>
          </a:solidFill>
        </p:grpSpPr>
        <p:sp>
          <p:nvSpPr>
            <p:cNvPr id="21" name="Freeform 148"/>
            <p:cNvSpPr>
              <a:spLocks/>
            </p:cNvSpPr>
            <p:nvPr/>
          </p:nvSpPr>
          <p:spPr bwMode="auto">
            <a:xfrm>
              <a:off x="5894388" y="277813"/>
              <a:ext cx="423863" cy="196850"/>
            </a:xfrm>
            <a:custGeom>
              <a:avLst/>
              <a:gdLst>
                <a:gd name="T0" fmla="*/ 8 w 242"/>
                <a:gd name="T1" fmla="*/ 112 h 112"/>
                <a:gd name="T2" fmla="*/ 2 w 242"/>
                <a:gd name="T3" fmla="*/ 108 h 112"/>
                <a:gd name="T4" fmla="*/ 4 w 242"/>
                <a:gd name="T5" fmla="*/ 99 h 112"/>
                <a:gd name="T6" fmla="*/ 54 w 242"/>
                <a:gd name="T7" fmla="*/ 66 h 112"/>
                <a:gd name="T8" fmla="*/ 107 w 242"/>
                <a:gd name="T9" fmla="*/ 81 h 112"/>
                <a:gd name="T10" fmla="*/ 150 w 242"/>
                <a:gd name="T11" fmla="*/ 30 h 112"/>
                <a:gd name="T12" fmla="*/ 190 w 242"/>
                <a:gd name="T13" fmla="*/ 60 h 112"/>
                <a:gd name="T14" fmla="*/ 229 w 242"/>
                <a:gd name="T15" fmla="*/ 4 h 112"/>
                <a:gd name="T16" fmla="*/ 238 w 242"/>
                <a:gd name="T17" fmla="*/ 3 h 112"/>
                <a:gd name="T18" fmla="*/ 240 w 242"/>
                <a:gd name="T19" fmla="*/ 12 h 112"/>
                <a:gd name="T20" fmla="*/ 193 w 242"/>
                <a:gd name="T21" fmla="*/ 80 h 112"/>
                <a:gd name="T22" fmla="*/ 152 w 242"/>
                <a:gd name="T23" fmla="*/ 49 h 112"/>
                <a:gd name="T24" fmla="*/ 111 w 242"/>
                <a:gd name="T25" fmla="*/ 96 h 112"/>
                <a:gd name="T26" fmla="*/ 57 w 242"/>
                <a:gd name="T27" fmla="*/ 81 h 112"/>
                <a:gd name="T28" fmla="*/ 12 w 242"/>
                <a:gd name="T29" fmla="*/ 110 h 112"/>
                <a:gd name="T30" fmla="*/ 8 w 242"/>
                <a:gd name="T31" fmla="*/ 112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42" h="112">
                  <a:moveTo>
                    <a:pt x="8" y="112"/>
                  </a:moveTo>
                  <a:cubicBezTo>
                    <a:pt x="6" y="112"/>
                    <a:pt x="4" y="110"/>
                    <a:pt x="2" y="108"/>
                  </a:cubicBezTo>
                  <a:cubicBezTo>
                    <a:pt x="0" y="105"/>
                    <a:pt x="1" y="101"/>
                    <a:pt x="4" y="99"/>
                  </a:cubicBezTo>
                  <a:cubicBezTo>
                    <a:pt x="54" y="66"/>
                    <a:pt x="54" y="66"/>
                    <a:pt x="54" y="66"/>
                  </a:cubicBezTo>
                  <a:cubicBezTo>
                    <a:pt x="107" y="81"/>
                    <a:pt x="107" y="81"/>
                    <a:pt x="107" y="81"/>
                  </a:cubicBezTo>
                  <a:cubicBezTo>
                    <a:pt x="150" y="30"/>
                    <a:pt x="150" y="30"/>
                    <a:pt x="150" y="30"/>
                  </a:cubicBezTo>
                  <a:cubicBezTo>
                    <a:pt x="190" y="60"/>
                    <a:pt x="190" y="60"/>
                    <a:pt x="190" y="60"/>
                  </a:cubicBezTo>
                  <a:cubicBezTo>
                    <a:pt x="229" y="4"/>
                    <a:pt x="229" y="4"/>
                    <a:pt x="229" y="4"/>
                  </a:cubicBezTo>
                  <a:cubicBezTo>
                    <a:pt x="231" y="1"/>
                    <a:pt x="235" y="0"/>
                    <a:pt x="238" y="3"/>
                  </a:cubicBezTo>
                  <a:cubicBezTo>
                    <a:pt x="241" y="5"/>
                    <a:pt x="242" y="9"/>
                    <a:pt x="240" y="12"/>
                  </a:cubicBezTo>
                  <a:cubicBezTo>
                    <a:pt x="193" y="80"/>
                    <a:pt x="193" y="80"/>
                    <a:pt x="193" y="80"/>
                  </a:cubicBezTo>
                  <a:cubicBezTo>
                    <a:pt x="152" y="49"/>
                    <a:pt x="152" y="49"/>
                    <a:pt x="152" y="49"/>
                  </a:cubicBezTo>
                  <a:cubicBezTo>
                    <a:pt x="111" y="96"/>
                    <a:pt x="111" y="96"/>
                    <a:pt x="111" y="96"/>
                  </a:cubicBezTo>
                  <a:cubicBezTo>
                    <a:pt x="57" y="81"/>
                    <a:pt x="57" y="81"/>
                    <a:pt x="57" y="81"/>
                  </a:cubicBezTo>
                  <a:cubicBezTo>
                    <a:pt x="12" y="110"/>
                    <a:pt x="12" y="110"/>
                    <a:pt x="12" y="110"/>
                  </a:cubicBezTo>
                  <a:cubicBezTo>
                    <a:pt x="11" y="111"/>
                    <a:pt x="9" y="112"/>
                    <a:pt x="8" y="1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Rectangle 149"/>
            <p:cNvSpPr>
              <a:spLocks noChangeArrowheads="1"/>
            </p:cNvSpPr>
            <p:nvPr/>
          </p:nvSpPr>
          <p:spPr bwMode="auto">
            <a:xfrm>
              <a:off x="6035675" y="614363"/>
              <a:ext cx="147638" cy="301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150"/>
            <p:cNvSpPr>
              <a:spLocks noEditPoints="1"/>
            </p:cNvSpPr>
            <p:nvPr/>
          </p:nvSpPr>
          <p:spPr bwMode="auto">
            <a:xfrm>
              <a:off x="5826125" y="193675"/>
              <a:ext cx="566738" cy="411163"/>
            </a:xfrm>
            <a:custGeom>
              <a:avLst/>
              <a:gdLst>
                <a:gd name="T0" fmla="*/ 315 w 324"/>
                <a:gd name="T1" fmla="*/ 0 h 235"/>
                <a:gd name="T2" fmla="*/ 8 w 324"/>
                <a:gd name="T3" fmla="*/ 0 h 235"/>
                <a:gd name="T4" fmla="*/ 0 w 324"/>
                <a:gd name="T5" fmla="*/ 8 h 235"/>
                <a:gd name="T6" fmla="*/ 0 w 324"/>
                <a:gd name="T7" fmla="*/ 227 h 235"/>
                <a:gd name="T8" fmla="*/ 8 w 324"/>
                <a:gd name="T9" fmla="*/ 235 h 235"/>
                <a:gd name="T10" fmla="*/ 315 w 324"/>
                <a:gd name="T11" fmla="*/ 235 h 235"/>
                <a:gd name="T12" fmla="*/ 324 w 324"/>
                <a:gd name="T13" fmla="*/ 227 h 235"/>
                <a:gd name="T14" fmla="*/ 324 w 324"/>
                <a:gd name="T15" fmla="*/ 8 h 235"/>
                <a:gd name="T16" fmla="*/ 315 w 324"/>
                <a:gd name="T17" fmla="*/ 0 h 235"/>
                <a:gd name="T18" fmla="*/ 303 w 324"/>
                <a:gd name="T19" fmla="*/ 184 h 235"/>
                <a:gd name="T20" fmla="*/ 20 w 324"/>
                <a:gd name="T21" fmla="*/ 184 h 235"/>
                <a:gd name="T22" fmla="*/ 20 w 324"/>
                <a:gd name="T23" fmla="*/ 19 h 235"/>
                <a:gd name="T24" fmla="*/ 303 w 324"/>
                <a:gd name="T25" fmla="*/ 19 h 235"/>
                <a:gd name="T26" fmla="*/ 303 w 324"/>
                <a:gd name="T27" fmla="*/ 184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4" h="235">
                  <a:moveTo>
                    <a:pt x="315" y="0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3" y="0"/>
                    <a:pt x="0" y="3"/>
                    <a:pt x="0" y="8"/>
                  </a:cubicBezTo>
                  <a:cubicBezTo>
                    <a:pt x="0" y="227"/>
                    <a:pt x="0" y="227"/>
                    <a:pt x="0" y="227"/>
                  </a:cubicBezTo>
                  <a:cubicBezTo>
                    <a:pt x="0" y="231"/>
                    <a:pt x="3" y="235"/>
                    <a:pt x="8" y="235"/>
                  </a:cubicBezTo>
                  <a:cubicBezTo>
                    <a:pt x="315" y="235"/>
                    <a:pt x="315" y="235"/>
                    <a:pt x="315" y="235"/>
                  </a:cubicBezTo>
                  <a:cubicBezTo>
                    <a:pt x="320" y="235"/>
                    <a:pt x="324" y="231"/>
                    <a:pt x="324" y="227"/>
                  </a:cubicBezTo>
                  <a:cubicBezTo>
                    <a:pt x="324" y="8"/>
                    <a:pt x="324" y="8"/>
                    <a:pt x="324" y="8"/>
                  </a:cubicBezTo>
                  <a:cubicBezTo>
                    <a:pt x="324" y="3"/>
                    <a:pt x="320" y="0"/>
                    <a:pt x="315" y="0"/>
                  </a:cubicBezTo>
                  <a:close/>
                  <a:moveTo>
                    <a:pt x="303" y="184"/>
                  </a:moveTo>
                  <a:cubicBezTo>
                    <a:pt x="20" y="184"/>
                    <a:pt x="20" y="184"/>
                    <a:pt x="20" y="184"/>
                  </a:cubicBezTo>
                  <a:cubicBezTo>
                    <a:pt x="20" y="19"/>
                    <a:pt x="20" y="19"/>
                    <a:pt x="20" y="19"/>
                  </a:cubicBezTo>
                  <a:cubicBezTo>
                    <a:pt x="303" y="19"/>
                    <a:pt x="303" y="19"/>
                    <a:pt x="303" y="19"/>
                  </a:cubicBezTo>
                  <a:lnTo>
                    <a:pt x="303" y="18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151"/>
            <p:cNvSpPr>
              <a:spLocks/>
            </p:cNvSpPr>
            <p:nvPr/>
          </p:nvSpPr>
          <p:spPr bwMode="auto">
            <a:xfrm>
              <a:off x="5988050" y="650875"/>
              <a:ext cx="242888" cy="14288"/>
            </a:xfrm>
            <a:custGeom>
              <a:avLst/>
              <a:gdLst>
                <a:gd name="T0" fmla="*/ 133 w 139"/>
                <a:gd name="T1" fmla="*/ 0 h 8"/>
                <a:gd name="T2" fmla="*/ 6 w 139"/>
                <a:gd name="T3" fmla="*/ 0 h 8"/>
                <a:gd name="T4" fmla="*/ 0 w 139"/>
                <a:gd name="T5" fmla="*/ 6 h 8"/>
                <a:gd name="T6" fmla="*/ 0 w 139"/>
                <a:gd name="T7" fmla="*/ 8 h 8"/>
                <a:gd name="T8" fmla="*/ 139 w 139"/>
                <a:gd name="T9" fmla="*/ 8 h 8"/>
                <a:gd name="T10" fmla="*/ 139 w 139"/>
                <a:gd name="T11" fmla="*/ 6 h 8"/>
                <a:gd name="T12" fmla="*/ 133 w 139"/>
                <a:gd name="T13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9" h="8">
                  <a:moveTo>
                    <a:pt x="133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3"/>
                    <a:pt x="0" y="6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139" y="8"/>
                    <a:pt x="139" y="8"/>
                    <a:pt x="139" y="8"/>
                  </a:cubicBezTo>
                  <a:cubicBezTo>
                    <a:pt x="139" y="6"/>
                    <a:pt x="139" y="6"/>
                    <a:pt x="139" y="6"/>
                  </a:cubicBezTo>
                  <a:cubicBezTo>
                    <a:pt x="139" y="3"/>
                    <a:pt x="136" y="0"/>
                    <a:pt x="1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Oval 152"/>
            <p:cNvSpPr>
              <a:spLocks noChangeArrowheads="1"/>
            </p:cNvSpPr>
            <p:nvPr/>
          </p:nvSpPr>
          <p:spPr bwMode="auto">
            <a:xfrm>
              <a:off x="5876925" y="428625"/>
              <a:ext cx="65088" cy="650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Oval 153"/>
            <p:cNvSpPr>
              <a:spLocks noChangeArrowheads="1"/>
            </p:cNvSpPr>
            <p:nvPr/>
          </p:nvSpPr>
          <p:spPr bwMode="auto">
            <a:xfrm>
              <a:off x="5959475" y="374650"/>
              <a:ext cx="65088" cy="650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Oval 154"/>
            <p:cNvSpPr>
              <a:spLocks noChangeArrowheads="1"/>
            </p:cNvSpPr>
            <p:nvPr/>
          </p:nvSpPr>
          <p:spPr bwMode="auto">
            <a:xfrm>
              <a:off x="6053138" y="400050"/>
              <a:ext cx="65088" cy="650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Oval 155"/>
            <p:cNvSpPr>
              <a:spLocks noChangeArrowheads="1"/>
            </p:cNvSpPr>
            <p:nvPr/>
          </p:nvSpPr>
          <p:spPr bwMode="auto">
            <a:xfrm>
              <a:off x="6126163" y="314325"/>
              <a:ext cx="65088" cy="650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Oval 156"/>
            <p:cNvSpPr>
              <a:spLocks noChangeArrowheads="1"/>
            </p:cNvSpPr>
            <p:nvPr/>
          </p:nvSpPr>
          <p:spPr bwMode="auto">
            <a:xfrm>
              <a:off x="6197600" y="366713"/>
              <a:ext cx="65088" cy="650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Oval 157"/>
            <p:cNvSpPr>
              <a:spLocks noChangeArrowheads="1"/>
            </p:cNvSpPr>
            <p:nvPr/>
          </p:nvSpPr>
          <p:spPr bwMode="auto">
            <a:xfrm>
              <a:off x="6272213" y="260350"/>
              <a:ext cx="65088" cy="650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1007817" y="1405228"/>
            <a:ext cx="318455" cy="422220"/>
            <a:chOff x="8555038" y="305593"/>
            <a:chExt cx="423863" cy="561975"/>
          </a:xfrm>
          <a:solidFill>
            <a:schemeClr val="bg1"/>
          </a:solidFill>
        </p:grpSpPr>
        <p:sp>
          <p:nvSpPr>
            <p:cNvPr id="32" name="Freeform 333"/>
            <p:cNvSpPr>
              <a:spLocks noEditPoints="1"/>
            </p:cNvSpPr>
            <p:nvPr/>
          </p:nvSpPr>
          <p:spPr bwMode="auto">
            <a:xfrm>
              <a:off x="8555038" y="305593"/>
              <a:ext cx="285750" cy="561975"/>
            </a:xfrm>
            <a:custGeom>
              <a:avLst/>
              <a:gdLst>
                <a:gd name="T0" fmla="*/ 153 w 163"/>
                <a:gd name="T1" fmla="*/ 214 h 322"/>
                <a:gd name="T2" fmla="*/ 153 w 163"/>
                <a:gd name="T3" fmla="*/ 259 h 322"/>
                <a:gd name="T4" fmla="*/ 11 w 163"/>
                <a:gd name="T5" fmla="*/ 259 h 322"/>
                <a:gd name="T6" fmla="*/ 11 w 163"/>
                <a:gd name="T7" fmla="*/ 49 h 322"/>
                <a:gd name="T8" fmla="*/ 153 w 163"/>
                <a:gd name="T9" fmla="*/ 49 h 322"/>
                <a:gd name="T10" fmla="*/ 153 w 163"/>
                <a:gd name="T11" fmla="*/ 91 h 322"/>
                <a:gd name="T12" fmla="*/ 163 w 163"/>
                <a:gd name="T13" fmla="*/ 92 h 322"/>
                <a:gd name="T14" fmla="*/ 163 w 163"/>
                <a:gd name="T15" fmla="*/ 25 h 322"/>
                <a:gd name="T16" fmla="*/ 139 w 163"/>
                <a:gd name="T17" fmla="*/ 0 h 322"/>
                <a:gd name="T18" fmla="*/ 25 w 163"/>
                <a:gd name="T19" fmla="*/ 0 h 322"/>
                <a:gd name="T20" fmla="*/ 0 w 163"/>
                <a:gd name="T21" fmla="*/ 25 h 322"/>
                <a:gd name="T22" fmla="*/ 0 w 163"/>
                <a:gd name="T23" fmla="*/ 297 h 322"/>
                <a:gd name="T24" fmla="*/ 25 w 163"/>
                <a:gd name="T25" fmla="*/ 322 h 322"/>
                <a:gd name="T26" fmla="*/ 139 w 163"/>
                <a:gd name="T27" fmla="*/ 322 h 322"/>
                <a:gd name="T28" fmla="*/ 163 w 163"/>
                <a:gd name="T29" fmla="*/ 297 h 322"/>
                <a:gd name="T30" fmla="*/ 163 w 163"/>
                <a:gd name="T31" fmla="*/ 213 h 322"/>
                <a:gd name="T32" fmla="*/ 153 w 163"/>
                <a:gd name="T33" fmla="*/ 214 h 322"/>
                <a:gd name="T34" fmla="*/ 60 w 163"/>
                <a:gd name="T35" fmla="*/ 18 h 322"/>
                <a:gd name="T36" fmla="*/ 103 w 163"/>
                <a:gd name="T37" fmla="*/ 18 h 322"/>
                <a:gd name="T38" fmla="*/ 105 w 163"/>
                <a:gd name="T39" fmla="*/ 21 h 322"/>
                <a:gd name="T40" fmla="*/ 103 w 163"/>
                <a:gd name="T41" fmla="*/ 24 h 322"/>
                <a:gd name="T42" fmla="*/ 60 w 163"/>
                <a:gd name="T43" fmla="*/ 24 h 322"/>
                <a:gd name="T44" fmla="*/ 58 w 163"/>
                <a:gd name="T45" fmla="*/ 21 h 322"/>
                <a:gd name="T46" fmla="*/ 60 w 163"/>
                <a:gd name="T47" fmla="*/ 18 h 322"/>
                <a:gd name="T48" fmla="*/ 82 w 163"/>
                <a:gd name="T49" fmla="*/ 304 h 322"/>
                <a:gd name="T50" fmla="*/ 67 w 163"/>
                <a:gd name="T51" fmla="*/ 289 h 322"/>
                <a:gd name="T52" fmla="*/ 82 w 163"/>
                <a:gd name="T53" fmla="*/ 275 h 322"/>
                <a:gd name="T54" fmla="*/ 96 w 163"/>
                <a:gd name="T55" fmla="*/ 289 h 322"/>
                <a:gd name="T56" fmla="*/ 82 w 163"/>
                <a:gd name="T57" fmla="*/ 304 h 3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63" h="322">
                  <a:moveTo>
                    <a:pt x="153" y="214"/>
                  </a:moveTo>
                  <a:cubicBezTo>
                    <a:pt x="153" y="259"/>
                    <a:pt x="153" y="259"/>
                    <a:pt x="153" y="259"/>
                  </a:cubicBezTo>
                  <a:cubicBezTo>
                    <a:pt x="11" y="259"/>
                    <a:pt x="11" y="259"/>
                    <a:pt x="11" y="259"/>
                  </a:cubicBezTo>
                  <a:cubicBezTo>
                    <a:pt x="11" y="49"/>
                    <a:pt x="11" y="49"/>
                    <a:pt x="11" y="49"/>
                  </a:cubicBezTo>
                  <a:cubicBezTo>
                    <a:pt x="153" y="49"/>
                    <a:pt x="153" y="49"/>
                    <a:pt x="153" y="49"/>
                  </a:cubicBezTo>
                  <a:cubicBezTo>
                    <a:pt x="153" y="91"/>
                    <a:pt x="153" y="91"/>
                    <a:pt x="153" y="91"/>
                  </a:cubicBezTo>
                  <a:cubicBezTo>
                    <a:pt x="156" y="91"/>
                    <a:pt x="160" y="91"/>
                    <a:pt x="163" y="92"/>
                  </a:cubicBezTo>
                  <a:cubicBezTo>
                    <a:pt x="163" y="25"/>
                    <a:pt x="163" y="25"/>
                    <a:pt x="163" y="25"/>
                  </a:cubicBezTo>
                  <a:cubicBezTo>
                    <a:pt x="163" y="11"/>
                    <a:pt x="152" y="0"/>
                    <a:pt x="139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11" y="0"/>
                    <a:pt x="0" y="11"/>
                    <a:pt x="0" y="25"/>
                  </a:cubicBezTo>
                  <a:cubicBezTo>
                    <a:pt x="0" y="297"/>
                    <a:pt x="0" y="297"/>
                    <a:pt x="0" y="297"/>
                  </a:cubicBezTo>
                  <a:cubicBezTo>
                    <a:pt x="0" y="311"/>
                    <a:pt x="11" y="322"/>
                    <a:pt x="25" y="322"/>
                  </a:cubicBezTo>
                  <a:cubicBezTo>
                    <a:pt x="139" y="322"/>
                    <a:pt x="139" y="322"/>
                    <a:pt x="139" y="322"/>
                  </a:cubicBezTo>
                  <a:cubicBezTo>
                    <a:pt x="152" y="322"/>
                    <a:pt x="163" y="311"/>
                    <a:pt x="163" y="297"/>
                  </a:cubicBezTo>
                  <a:cubicBezTo>
                    <a:pt x="163" y="213"/>
                    <a:pt x="163" y="213"/>
                    <a:pt x="163" y="213"/>
                  </a:cubicBezTo>
                  <a:cubicBezTo>
                    <a:pt x="160" y="213"/>
                    <a:pt x="156" y="214"/>
                    <a:pt x="153" y="214"/>
                  </a:cubicBezTo>
                  <a:close/>
                  <a:moveTo>
                    <a:pt x="60" y="18"/>
                  </a:moveTo>
                  <a:cubicBezTo>
                    <a:pt x="103" y="18"/>
                    <a:pt x="103" y="18"/>
                    <a:pt x="103" y="18"/>
                  </a:cubicBezTo>
                  <a:cubicBezTo>
                    <a:pt x="104" y="18"/>
                    <a:pt x="105" y="19"/>
                    <a:pt x="105" y="21"/>
                  </a:cubicBezTo>
                  <a:cubicBezTo>
                    <a:pt x="105" y="23"/>
                    <a:pt x="104" y="24"/>
                    <a:pt x="103" y="24"/>
                  </a:cubicBezTo>
                  <a:cubicBezTo>
                    <a:pt x="60" y="24"/>
                    <a:pt x="60" y="24"/>
                    <a:pt x="60" y="24"/>
                  </a:cubicBezTo>
                  <a:cubicBezTo>
                    <a:pt x="59" y="24"/>
                    <a:pt x="58" y="23"/>
                    <a:pt x="58" y="21"/>
                  </a:cubicBezTo>
                  <a:cubicBezTo>
                    <a:pt x="58" y="19"/>
                    <a:pt x="59" y="18"/>
                    <a:pt x="60" y="18"/>
                  </a:cubicBezTo>
                  <a:close/>
                  <a:moveTo>
                    <a:pt x="82" y="304"/>
                  </a:moveTo>
                  <a:cubicBezTo>
                    <a:pt x="74" y="304"/>
                    <a:pt x="67" y="297"/>
                    <a:pt x="67" y="289"/>
                  </a:cubicBezTo>
                  <a:cubicBezTo>
                    <a:pt x="67" y="281"/>
                    <a:pt x="74" y="275"/>
                    <a:pt x="82" y="275"/>
                  </a:cubicBezTo>
                  <a:cubicBezTo>
                    <a:pt x="90" y="275"/>
                    <a:pt x="96" y="281"/>
                    <a:pt x="96" y="289"/>
                  </a:cubicBezTo>
                  <a:cubicBezTo>
                    <a:pt x="96" y="297"/>
                    <a:pt x="90" y="304"/>
                    <a:pt x="82" y="30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334"/>
            <p:cNvSpPr>
              <a:spLocks noEditPoints="1"/>
            </p:cNvSpPr>
            <p:nvPr/>
          </p:nvSpPr>
          <p:spPr bwMode="auto">
            <a:xfrm>
              <a:off x="8653463" y="408781"/>
              <a:ext cx="325438" cy="325438"/>
            </a:xfrm>
            <a:custGeom>
              <a:avLst/>
              <a:gdLst>
                <a:gd name="T0" fmla="*/ 186 w 186"/>
                <a:gd name="T1" fmla="*/ 103 h 186"/>
                <a:gd name="T2" fmla="*/ 186 w 186"/>
                <a:gd name="T3" fmla="*/ 86 h 186"/>
                <a:gd name="T4" fmla="*/ 167 w 186"/>
                <a:gd name="T5" fmla="*/ 72 h 186"/>
                <a:gd name="T6" fmla="*/ 179 w 186"/>
                <a:gd name="T7" fmla="*/ 56 h 186"/>
                <a:gd name="T8" fmla="*/ 170 w 186"/>
                <a:gd name="T9" fmla="*/ 40 h 186"/>
                <a:gd name="T10" fmla="*/ 147 w 186"/>
                <a:gd name="T11" fmla="*/ 37 h 186"/>
                <a:gd name="T12" fmla="*/ 149 w 186"/>
                <a:gd name="T13" fmla="*/ 18 h 186"/>
                <a:gd name="T14" fmla="*/ 133 w 186"/>
                <a:gd name="T15" fmla="*/ 9 h 186"/>
                <a:gd name="T16" fmla="*/ 111 w 186"/>
                <a:gd name="T17" fmla="*/ 18 h 186"/>
                <a:gd name="T18" fmla="*/ 103 w 186"/>
                <a:gd name="T19" fmla="*/ 0 h 186"/>
                <a:gd name="T20" fmla="*/ 86 w 186"/>
                <a:gd name="T21" fmla="*/ 0 h 186"/>
                <a:gd name="T22" fmla="*/ 71 w 186"/>
                <a:gd name="T23" fmla="*/ 19 h 186"/>
                <a:gd name="T24" fmla="*/ 56 w 186"/>
                <a:gd name="T25" fmla="*/ 8 h 186"/>
                <a:gd name="T26" fmla="*/ 40 w 186"/>
                <a:gd name="T27" fmla="*/ 17 h 186"/>
                <a:gd name="T28" fmla="*/ 37 w 186"/>
                <a:gd name="T29" fmla="*/ 40 h 186"/>
                <a:gd name="T30" fmla="*/ 18 w 186"/>
                <a:gd name="T31" fmla="*/ 38 h 186"/>
                <a:gd name="T32" fmla="*/ 9 w 186"/>
                <a:gd name="T33" fmla="*/ 54 h 186"/>
                <a:gd name="T34" fmla="*/ 19 w 186"/>
                <a:gd name="T35" fmla="*/ 75 h 186"/>
                <a:gd name="T36" fmla="*/ 0 w 186"/>
                <a:gd name="T37" fmla="*/ 83 h 186"/>
                <a:gd name="T38" fmla="*/ 0 w 186"/>
                <a:gd name="T39" fmla="*/ 101 h 186"/>
                <a:gd name="T40" fmla="*/ 20 w 186"/>
                <a:gd name="T41" fmla="*/ 115 h 186"/>
                <a:gd name="T42" fmla="*/ 8 w 186"/>
                <a:gd name="T43" fmla="*/ 131 h 186"/>
                <a:gd name="T44" fmla="*/ 17 w 186"/>
                <a:gd name="T45" fmla="*/ 147 h 186"/>
                <a:gd name="T46" fmla="*/ 40 w 186"/>
                <a:gd name="T47" fmla="*/ 150 h 186"/>
                <a:gd name="T48" fmla="*/ 38 w 186"/>
                <a:gd name="T49" fmla="*/ 169 h 186"/>
                <a:gd name="T50" fmla="*/ 54 w 186"/>
                <a:gd name="T51" fmla="*/ 178 h 186"/>
                <a:gd name="T52" fmla="*/ 76 w 186"/>
                <a:gd name="T53" fmla="*/ 169 h 186"/>
                <a:gd name="T54" fmla="*/ 83 w 186"/>
                <a:gd name="T55" fmla="*/ 186 h 186"/>
                <a:gd name="T56" fmla="*/ 101 w 186"/>
                <a:gd name="T57" fmla="*/ 186 h 186"/>
                <a:gd name="T58" fmla="*/ 116 w 186"/>
                <a:gd name="T59" fmla="*/ 168 h 186"/>
                <a:gd name="T60" fmla="*/ 131 w 186"/>
                <a:gd name="T61" fmla="*/ 179 h 186"/>
                <a:gd name="T62" fmla="*/ 147 w 186"/>
                <a:gd name="T63" fmla="*/ 170 h 186"/>
                <a:gd name="T64" fmla="*/ 149 w 186"/>
                <a:gd name="T65" fmla="*/ 146 h 186"/>
                <a:gd name="T66" fmla="*/ 169 w 186"/>
                <a:gd name="T67" fmla="*/ 149 h 186"/>
                <a:gd name="T68" fmla="*/ 178 w 186"/>
                <a:gd name="T69" fmla="*/ 133 h 186"/>
                <a:gd name="T70" fmla="*/ 168 w 186"/>
                <a:gd name="T71" fmla="*/ 111 h 186"/>
                <a:gd name="T72" fmla="*/ 93 w 186"/>
                <a:gd name="T73" fmla="*/ 148 h 186"/>
                <a:gd name="T74" fmla="*/ 93 w 186"/>
                <a:gd name="T75" fmla="*/ 39 h 186"/>
                <a:gd name="T76" fmla="*/ 93 w 186"/>
                <a:gd name="T77" fmla="*/ 148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86" h="186">
                  <a:moveTo>
                    <a:pt x="186" y="109"/>
                  </a:moveTo>
                  <a:cubicBezTo>
                    <a:pt x="186" y="103"/>
                    <a:pt x="186" y="103"/>
                    <a:pt x="186" y="103"/>
                  </a:cubicBezTo>
                  <a:cubicBezTo>
                    <a:pt x="186" y="91"/>
                    <a:pt x="186" y="91"/>
                    <a:pt x="186" y="91"/>
                  </a:cubicBezTo>
                  <a:cubicBezTo>
                    <a:pt x="186" y="86"/>
                    <a:pt x="186" y="86"/>
                    <a:pt x="186" y="86"/>
                  </a:cubicBezTo>
                  <a:cubicBezTo>
                    <a:pt x="170" y="83"/>
                    <a:pt x="170" y="83"/>
                    <a:pt x="170" y="83"/>
                  </a:cubicBezTo>
                  <a:cubicBezTo>
                    <a:pt x="169" y="79"/>
                    <a:pt x="168" y="75"/>
                    <a:pt x="167" y="72"/>
                  </a:cubicBezTo>
                  <a:cubicBezTo>
                    <a:pt x="182" y="60"/>
                    <a:pt x="182" y="60"/>
                    <a:pt x="182" y="60"/>
                  </a:cubicBezTo>
                  <a:cubicBezTo>
                    <a:pt x="179" y="56"/>
                    <a:pt x="179" y="56"/>
                    <a:pt x="179" y="56"/>
                  </a:cubicBezTo>
                  <a:cubicBezTo>
                    <a:pt x="173" y="45"/>
                    <a:pt x="173" y="45"/>
                    <a:pt x="173" y="45"/>
                  </a:cubicBezTo>
                  <a:cubicBezTo>
                    <a:pt x="170" y="40"/>
                    <a:pt x="170" y="40"/>
                    <a:pt x="170" y="40"/>
                  </a:cubicBezTo>
                  <a:cubicBezTo>
                    <a:pt x="154" y="46"/>
                    <a:pt x="154" y="46"/>
                    <a:pt x="154" y="46"/>
                  </a:cubicBezTo>
                  <a:cubicBezTo>
                    <a:pt x="152" y="43"/>
                    <a:pt x="149" y="40"/>
                    <a:pt x="147" y="37"/>
                  </a:cubicBezTo>
                  <a:cubicBezTo>
                    <a:pt x="153" y="20"/>
                    <a:pt x="153" y="20"/>
                    <a:pt x="153" y="20"/>
                  </a:cubicBezTo>
                  <a:cubicBezTo>
                    <a:pt x="149" y="18"/>
                    <a:pt x="149" y="18"/>
                    <a:pt x="149" y="18"/>
                  </a:cubicBezTo>
                  <a:cubicBezTo>
                    <a:pt x="138" y="11"/>
                    <a:pt x="138" y="11"/>
                    <a:pt x="138" y="11"/>
                  </a:cubicBezTo>
                  <a:cubicBezTo>
                    <a:pt x="133" y="9"/>
                    <a:pt x="133" y="9"/>
                    <a:pt x="133" y="9"/>
                  </a:cubicBezTo>
                  <a:cubicBezTo>
                    <a:pt x="123" y="22"/>
                    <a:pt x="123" y="22"/>
                    <a:pt x="123" y="22"/>
                  </a:cubicBezTo>
                  <a:cubicBezTo>
                    <a:pt x="119" y="20"/>
                    <a:pt x="115" y="19"/>
                    <a:pt x="111" y="18"/>
                  </a:cubicBezTo>
                  <a:cubicBezTo>
                    <a:pt x="109" y="0"/>
                    <a:pt x="109" y="0"/>
                    <a:pt x="109" y="0"/>
                  </a:cubicBezTo>
                  <a:cubicBezTo>
                    <a:pt x="103" y="0"/>
                    <a:pt x="103" y="0"/>
                    <a:pt x="103" y="0"/>
                  </a:cubicBezTo>
                  <a:cubicBezTo>
                    <a:pt x="91" y="0"/>
                    <a:pt x="91" y="0"/>
                    <a:pt x="91" y="0"/>
                  </a:cubicBezTo>
                  <a:cubicBezTo>
                    <a:pt x="86" y="0"/>
                    <a:pt x="86" y="0"/>
                    <a:pt x="86" y="0"/>
                  </a:cubicBezTo>
                  <a:cubicBezTo>
                    <a:pt x="83" y="16"/>
                    <a:pt x="83" y="16"/>
                    <a:pt x="83" y="16"/>
                  </a:cubicBezTo>
                  <a:cubicBezTo>
                    <a:pt x="79" y="17"/>
                    <a:pt x="75" y="18"/>
                    <a:pt x="71" y="19"/>
                  </a:cubicBezTo>
                  <a:cubicBezTo>
                    <a:pt x="60" y="5"/>
                    <a:pt x="60" y="5"/>
                    <a:pt x="60" y="5"/>
                  </a:cubicBezTo>
                  <a:cubicBezTo>
                    <a:pt x="56" y="8"/>
                    <a:pt x="56" y="8"/>
                    <a:pt x="56" y="8"/>
                  </a:cubicBezTo>
                  <a:cubicBezTo>
                    <a:pt x="45" y="14"/>
                    <a:pt x="45" y="14"/>
                    <a:pt x="45" y="14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6" y="32"/>
                    <a:pt x="46" y="32"/>
                    <a:pt x="46" y="32"/>
                  </a:cubicBezTo>
                  <a:cubicBezTo>
                    <a:pt x="43" y="35"/>
                    <a:pt x="40" y="37"/>
                    <a:pt x="37" y="40"/>
                  </a:cubicBezTo>
                  <a:cubicBezTo>
                    <a:pt x="20" y="34"/>
                    <a:pt x="20" y="34"/>
                    <a:pt x="20" y="34"/>
                  </a:cubicBezTo>
                  <a:cubicBezTo>
                    <a:pt x="18" y="38"/>
                    <a:pt x="18" y="38"/>
                    <a:pt x="18" y="38"/>
                  </a:cubicBezTo>
                  <a:cubicBezTo>
                    <a:pt x="11" y="49"/>
                    <a:pt x="11" y="49"/>
                    <a:pt x="11" y="49"/>
                  </a:cubicBezTo>
                  <a:cubicBezTo>
                    <a:pt x="9" y="54"/>
                    <a:pt x="9" y="54"/>
                    <a:pt x="9" y="54"/>
                  </a:cubicBezTo>
                  <a:cubicBezTo>
                    <a:pt x="22" y="64"/>
                    <a:pt x="22" y="64"/>
                    <a:pt x="22" y="64"/>
                  </a:cubicBezTo>
                  <a:cubicBezTo>
                    <a:pt x="21" y="68"/>
                    <a:pt x="20" y="72"/>
                    <a:pt x="19" y="75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0" y="83"/>
                    <a:pt x="0" y="83"/>
                    <a:pt x="0" y="83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101"/>
                    <a:pt x="0" y="101"/>
                    <a:pt x="0" y="101"/>
                  </a:cubicBezTo>
                  <a:cubicBezTo>
                    <a:pt x="17" y="104"/>
                    <a:pt x="17" y="104"/>
                    <a:pt x="17" y="104"/>
                  </a:cubicBezTo>
                  <a:cubicBezTo>
                    <a:pt x="18" y="108"/>
                    <a:pt x="19" y="112"/>
                    <a:pt x="20" y="115"/>
                  </a:cubicBezTo>
                  <a:cubicBezTo>
                    <a:pt x="5" y="127"/>
                    <a:pt x="5" y="127"/>
                    <a:pt x="5" y="127"/>
                  </a:cubicBezTo>
                  <a:cubicBezTo>
                    <a:pt x="8" y="131"/>
                    <a:pt x="8" y="131"/>
                    <a:pt x="8" y="131"/>
                  </a:cubicBezTo>
                  <a:cubicBezTo>
                    <a:pt x="14" y="142"/>
                    <a:pt x="14" y="142"/>
                    <a:pt x="14" y="142"/>
                  </a:cubicBezTo>
                  <a:cubicBezTo>
                    <a:pt x="17" y="147"/>
                    <a:pt x="17" y="147"/>
                    <a:pt x="17" y="147"/>
                  </a:cubicBezTo>
                  <a:cubicBezTo>
                    <a:pt x="32" y="141"/>
                    <a:pt x="32" y="141"/>
                    <a:pt x="32" y="141"/>
                  </a:cubicBezTo>
                  <a:cubicBezTo>
                    <a:pt x="35" y="144"/>
                    <a:pt x="37" y="147"/>
                    <a:pt x="40" y="150"/>
                  </a:cubicBezTo>
                  <a:cubicBezTo>
                    <a:pt x="34" y="166"/>
                    <a:pt x="34" y="166"/>
                    <a:pt x="34" y="166"/>
                  </a:cubicBezTo>
                  <a:cubicBezTo>
                    <a:pt x="38" y="169"/>
                    <a:pt x="38" y="169"/>
                    <a:pt x="38" y="169"/>
                  </a:cubicBezTo>
                  <a:cubicBezTo>
                    <a:pt x="49" y="175"/>
                    <a:pt x="49" y="175"/>
                    <a:pt x="49" y="175"/>
                  </a:cubicBezTo>
                  <a:cubicBezTo>
                    <a:pt x="54" y="178"/>
                    <a:pt x="54" y="178"/>
                    <a:pt x="54" y="178"/>
                  </a:cubicBezTo>
                  <a:cubicBezTo>
                    <a:pt x="64" y="165"/>
                    <a:pt x="64" y="165"/>
                    <a:pt x="64" y="165"/>
                  </a:cubicBezTo>
                  <a:cubicBezTo>
                    <a:pt x="68" y="167"/>
                    <a:pt x="72" y="168"/>
                    <a:pt x="76" y="169"/>
                  </a:cubicBezTo>
                  <a:cubicBezTo>
                    <a:pt x="78" y="186"/>
                    <a:pt x="78" y="186"/>
                    <a:pt x="78" y="186"/>
                  </a:cubicBezTo>
                  <a:cubicBezTo>
                    <a:pt x="83" y="186"/>
                    <a:pt x="83" y="186"/>
                    <a:pt x="83" y="186"/>
                  </a:cubicBezTo>
                  <a:cubicBezTo>
                    <a:pt x="96" y="186"/>
                    <a:pt x="96" y="186"/>
                    <a:pt x="96" y="186"/>
                  </a:cubicBezTo>
                  <a:cubicBezTo>
                    <a:pt x="101" y="186"/>
                    <a:pt x="101" y="186"/>
                    <a:pt x="101" y="186"/>
                  </a:cubicBezTo>
                  <a:cubicBezTo>
                    <a:pt x="104" y="170"/>
                    <a:pt x="104" y="170"/>
                    <a:pt x="104" y="170"/>
                  </a:cubicBezTo>
                  <a:cubicBezTo>
                    <a:pt x="108" y="170"/>
                    <a:pt x="112" y="169"/>
                    <a:pt x="116" y="168"/>
                  </a:cubicBezTo>
                  <a:cubicBezTo>
                    <a:pt x="127" y="182"/>
                    <a:pt x="127" y="182"/>
                    <a:pt x="127" y="182"/>
                  </a:cubicBezTo>
                  <a:cubicBezTo>
                    <a:pt x="131" y="179"/>
                    <a:pt x="131" y="179"/>
                    <a:pt x="131" y="179"/>
                  </a:cubicBezTo>
                  <a:cubicBezTo>
                    <a:pt x="142" y="173"/>
                    <a:pt x="142" y="173"/>
                    <a:pt x="142" y="173"/>
                  </a:cubicBezTo>
                  <a:cubicBezTo>
                    <a:pt x="147" y="170"/>
                    <a:pt x="147" y="170"/>
                    <a:pt x="147" y="170"/>
                  </a:cubicBezTo>
                  <a:cubicBezTo>
                    <a:pt x="141" y="155"/>
                    <a:pt x="141" y="155"/>
                    <a:pt x="141" y="155"/>
                  </a:cubicBezTo>
                  <a:cubicBezTo>
                    <a:pt x="144" y="152"/>
                    <a:pt x="147" y="149"/>
                    <a:pt x="149" y="146"/>
                  </a:cubicBezTo>
                  <a:cubicBezTo>
                    <a:pt x="166" y="153"/>
                    <a:pt x="166" y="153"/>
                    <a:pt x="166" y="153"/>
                  </a:cubicBezTo>
                  <a:cubicBezTo>
                    <a:pt x="169" y="149"/>
                    <a:pt x="169" y="149"/>
                    <a:pt x="169" y="149"/>
                  </a:cubicBezTo>
                  <a:cubicBezTo>
                    <a:pt x="175" y="138"/>
                    <a:pt x="175" y="138"/>
                    <a:pt x="175" y="138"/>
                  </a:cubicBezTo>
                  <a:cubicBezTo>
                    <a:pt x="178" y="133"/>
                    <a:pt x="178" y="133"/>
                    <a:pt x="178" y="133"/>
                  </a:cubicBezTo>
                  <a:cubicBezTo>
                    <a:pt x="165" y="123"/>
                    <a:pt x="165" y="123"/>
                    <a:pt x="165" y="123"/>
                  </a:cubicBezTo>
                  <a:cubicBezTo>
                    <a:pt x="166" y="119"/>
                    <a:pt x="167" y="115"/>
                    <a:pt x="168" y="111"/>
                  </a:cubicBezTo>
                  <a:lnTo>
                    <a:pt x="186" y="109"/>
                  </a:lnTo>
                  <a:close/>
                  <a:moveTo>
                    <a:pt x="93" y="148"/>
                  </a:moveTo>
                  <a:cubicBezTo>
                    <a:pt x="64" y="148"/>
                    <a:pt x="40" y="123"/>
                    <a:pt x="40" y="93"/>
                  </a:cubicBezTo>
                  <a:cubicBezTo>
                    <a:pt x="40" y="63"/>
                    <a:pt x="64" y="39"/>
                    <a:pt x="93" y="39"/>
                  </a:cubicBezTo>
                  <a:cubicBezTo>
                    <a:pt x="123" y="39"/>
                    <a:pt x="147" y="63"/>
                    <a:pt x="147" y="93"/>
                  </a:cubicBezTo>
                  <a:cubicBezTo>
                    <a:pt x="147" y="123"/>
                    <a:pt x="123" y="148"/>
                    <a:pt x="93" y="14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Oval 335"/>
            <p:cNvSpPr>
              <a:spLocks noChangeArrowheads="1"/>
            </p:cNvSpPr>
            <p:nvPr/>
          </p:nvSpPr>
          <p:spPr bwMode="auto">
            <a:xfrm>
              <a:off x="8759825" y="515143"/>
              <a:ext cx="114300" cy="11271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1007817" y="2642869"/>
            <a:ext cx="318455" cy="422220"/>
            <a:chOff x="8555038" y="305593"/>
            <a:chExt cx="423863" cy="561975"/>
          </a:xfrm>
          <a:solidFill>
            <a:schemeClr val="bg1"/>
          </a:solidFill>
        </p:grpSpPr>
        <p:sp>
          <p:nvSpPr>
            <p:cNvPr id="36" name="Freeform 333"/>
            <p:cNvSpPr>
              <a:spLocks noEditPoints="1"/>
            </p:cNvSpPr>
            <p:nvPr/>
          </p:nvSpPr>
          <p:spPr bwMode="auto">
            <a:xfrm>
              <a:off x="8555038" y="305593"/>
              <a:ext cx="285750" cy="561975"/>
            </a:xfrm>
            <a:custGeom>
              <a:avLst/>
              <a:gdLst>
                <a:gd name="T0" fmla="*/ 153 w 163"/>
                <a:gd name="T1" fmla="*/ 214 h 322"/>
                <a:gd name="T2" fmla="*/ 153 w 163"/>
                <a:gd name="T3" fmla="*/ 259 h 322"/>
                <a:gd name="T4" fmla="*/ 11 w 163"/>
                <a:gd name="T5" fmla="*/ 259 h 322"/>
                <a:gd name="T6" fmla="*/ 11 w 163"/>
                <a:gd name="T7" fmla="*/ 49 h 322"/>
                <a:gd name="T8" fmla="*/ 153 w 163"/>
                <a:gd name="T9" fmla="*/ 49 h 322"/>
                <a:gd name="T10" fmla="*/ 153 w 163"/>
                <a:gd name="T11" fmla="*/ 91 h 322"/>
                <a:gd name="T12" fmla="*/ 163 w 163"/>
                <a:gd name="T13" fmla="*/ 92 h 322"/>
                <a:gd name="T14" fmla="*/ 163 w 163"/>
                <a:gd name="T15" fmla="*/ 25 h 322"/>
                <a:gd name="T16" fmla="*/ 139 w 163"/>
                <a:gd name="T17" fmla="*/ 0 h 322"/>
                <a:gd name="T18" fmla="*/ 25 w 163"/>
                <a:gd name="T19" fmla="*/ 0 h 322"/>
                <a:gd name="T20" fmla="*/ 0 w 163"/>
                <a:gd name="T21" fmla="*/ 25 h 322"/>
                <a:gd name="T22" fmla="*/ 0 w 163"/>
                <a:gd name="T23" fmla="*/ 297 h 322"/>
                <a:gd name="T24" fmla="*/ 25 w 163"/>
                <a:gd name="T25" fmla="*/ 322 h 322"/>
                <a:gd name="T26" fmla="*/ 139 w 163"/>
                <a:gd name="T27" fmla="*/ 322 h 322"/>
                <a:gd name="T28" fmla="*/ 163 w 163"/>
                <a:gd name="T29" fmla="*/ 297 h 322"/>
                <a:gd name="T30" fmla="*/ 163 w 163"/>
                <a:gd name="T31" fmla="*/ 213 h 322"/>
                <a:gd name="T32" fmla="*/ 153 w 163"/>
                <a:gd name="T33" fmla="*/ 214 h 322"/>
                <a:gd name="T34" fmla="*/ 60 w 163"/>
                <a:gd name="T35" fmla="*/ 18 h 322"/>
                <a:gd name="T36" fmla="*/ 103 w 163"/>
                <a:gd name="T37" fmla="*/ 18 h 322"/>
                <a:gd name="T38" fmla="*/ 105 w 163"/>
                <a:gd name="T39" fmla="*/ 21 h 322"/>
                <a:gd name="T40" fmla="*/ 103 w 163"/>
                <a:gd name="T41" fmla="*/ 24 h 322"/>
                <a:gd name="T42" fmla="*/ 60 w 163"/>
                <a:gd name="T43" fmla="*/ 24 h 322"/>
                <a:gd name="T44" fmla="*/ 58 w 163"/>
                <a:gd name="T45" fmla="*/ 21 h 322"/>
                <a:gd name="T46" fmla="*/ 60 w 163"/>
                <a:gd name="T47" fmla="*/ 18 h 322"/>
                <a:gd name="T48" fmla="*/ 82 w 163"/>
                <a:gd name="T49" fmla="*/ 304 h 322"/>
                <a:gd name="T50" fmla="*/ 67 w 163"/>
                <a:gd name="T51" fmla="*/ 289 h 322"/>
                <a:gd name="T52" fmla="*/ 82 w 163"/>
                <a:gd name="T53" fmla="*/ 275 h 322"/>
                <a:gd name="T54" fmla="*/ 96 w 163"/>
                <a:gd name="T55" fmla="*/ 289 h 322"/>
                <a:gd name="T56" fmla="*/ 82 w 163"/>
                <a:gd name="T57" fmla="*/ 304 h 3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63" h="322">
                  <a:moveTo>
                    <a:pt x="153" y="214"/>
                  </a:moveTo>
                  <a:cubicBezTo>
                    <a:pt x="153" y="259"/>
                    <a:pt x="153" y="259"/>
                    <a:pt x="153" y="259"/>
                  </a:cubicBezTo>
                  <a:cubicBezTo>
                    <a:pt x="11" y="259"/>
                    <a:pt x="11" y="259"/>
                    <a:pt x="11" y="259"/>
                  </a:cubicBezTo>
                  <a:cubicBezTo>
                    <a:pt x="11" y="49"/>
                    <a:pt x="11" y="49"/>
                    <a:pt x="11" y="49"/>
                  </a:cubicBezTo>
                  <a:cubicBezTo>
                    <a:pt x="153" y="49"/>
                    <a:pt x="153" y="49"/>
                    <a:pt x="153" y="49"/>
                  </a:cubicBezTo>
                  <a:cubicBezTo>
                    <a:pt x="153" y="91"/>
                    <a:pt x="153" y="91"/>
                    <a:pt x="153" y="91"/>
                  </a:cubicBezTo>
                  <a:cubicBezTo>
                    <a:pt x="156" y="91"/>
                    <a:pt x="160" y="91"/>
                    <a:pt x="163" y="92"/>
                  </a:cubicBezTo>
                  <a:cubicBezTo>
                    <a:pt x="163" y="25"/>
                    <a:pt x="163" y="25"/>
                    <a:pt x="163" y="25"/>
                  </a:cubicBezTo>
                  <a:cubicBezTo>
                    <a:pt x="163" y="11"/>
                    <a:pt x="152" y="0"/>
                    <a:pt x="139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11" y="0"/>
                    <a:pt x="0" y="11"/>
                    <a:pt x="0" y="25"/>
                  </a:cubicBezTo>
                  <a:cubicBezTo>
                    <a:pt x="0" y="297"/>
                    <a:pt x="0" y="297"/>
                    <a:pt x="0" y="297"/>
                  </a:cubicBezTo>
                  <a:cubicBezTo>
                    <a:pt x="0" y="311"/>
                    <a:pt x="11" y="322"/>
                    <a:pt x="25" y="322"/>
                  </a:cubicBezTo>
                  <a:cubicBezTo>
                    <a:pt x="139" y="322"/>
                    <a:pt x="139" y="322"/>
                    <a:pt x="139" y="322"/>
                  </a:cubicBezTo>
                  <a:cubicBezTo>
                    <a:pt x="152" y="322"/>
                    <a:pt x="163" y="311"/>
                    <a:pt x="163" y="297"/>
                  </a:cubicBezTo>
                  <a:cubicBezTo>
                    <a:pt x="163" y="213"/>
                    <a:pt x="163" y="213"/>
                    <a:pt x="163" y="213"/>
                  </a:cubicBezTo>
                  <a:cubicBezTo>
                    <a:pt x="160" y="213"/>
                    <a:pt x="156" y="214"/>
                    <a:pt x="153" y="214"/>
                  </a:cubicBezTo>
                  <a:close/>
                  <a:moveTo>
                    <a:pt x="60" y="18"/>
                  </a:moveTo>
                  <a:cubicBezTo>
                    <a:pt x="103" y="18"/>
                    <a:pt x="103" y="18"/>
                    <a:pt x="103" y="18"/>
                  </a:cubicBezTo>
                  <a:cubicBezTo>
                    <a:pt x="104" y="18"/>
                    <a:pt x="105" y="19"/>
                    <a:pt x="105" y="21"/>
                  </a:cubicBezTo>
                  <a:cubicBezTo>
                    <a:pt x="105" y="23"/>
                    <a:pt x="104" y="24"/>
                    <a:pt x="103" y="24"/>
                  </a:cubicBezTo>
                  <a:cubicBezTo>
                    <a:pt x="60" y="24"/>
                    <a:pt x="60" y="24"/>
                    <a:pt x="60" y="24"/>
                  </a:cubicBezTo>
                  <a:cubicBezTo>
                    <a:pt x="59" y="24"/>
                    <a:pt x="58" y="23"/>
                    <a:pt x="58" y="21"/>
                  </a:cubicBezTo>
                  <a:cubicBezTo>
                    <a:pt x="58" y="19"/>
                    <a:pt x="59" y="18"/>
                    <a:pt x="60" y="18"/>
                  </a:cubicBezTo>
                  <a:close/>
                  <a:moveTo>
                    <a:pt x="82" y="304"/>
                  </a:moveTo>
                  <a:cubicBezTo>
                    <a:pt x="74" y="304"/>
                    <a:pt x="67" y="297"/>
                    <a:pt x="67" y="289"/>
                  </a:cubicBezTo>
                  <a:cubicBezTo>
                    <a:pt x="67" y="281"/>
                    <a:pt x="74" y="275"/>
                    <a:pt x="82" y="275"/>
                  </a:cubicBezTo>
                  <a:cubicBezTo>
                    <a:pt x="90" y="275"/>
                    <a:pt x="96" y="281"/>
                    <a:pt x="96" y="289"/>
                  </a:cubicBezTo>
                  <a:cubicBezTo>
                    <a:pt x="96" y="297"/>
                    <a:pt x="90" y="304"/>
                    <a:pt x="82" y="30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334"/>
            <p:cNvSpPr>
              <a:spLocks noEditPoints="1"/>
            </p:cNvSpPr>
            <p:nvPr/>
          </p:nvSpPr>
          <p:spPr bwMode="auto">
            <a:xfrm>
              <a:off x="8653463" y="408781"/>
              <a:ext cx="325438" cy="325438"/>
            </a:xfrm>
            <a:custGeom>
              <a:avLst/>
              <a:gdLst>
                <a:gd name="T0" fmla="*/ 186 w 186"/>
                <a:gd name="T1" fmla="*/ 103 h 186"/>
                <a:gd name="T2" fmla="*/ 186 w 186"/>
                <a:gd name="T3" fmla="*/ 86 h 186"/>
                <a:gd name="T4" fmla="*/ 167 w 186"/>
                <a:gd name="T5" fmla="*/ 72 h 186"/>
                <a:gd name="T6" fmla="*/ 179 w 186"/>
                <a:gd name="T7" fmla="*/ 56 h 186"/>
                <a:gd name="T8" fmla="*/ 170 w 186"/>
                <a:gd name="T9" fmla="*/ 40 h 186"/>
                <a:gd name="T10" fmla="*/ 147 w 186"/>
                <a:gd name="T11" fmla="*/ 37 h 186"/>
                <a:gd name="T12" fmla="*/ 149 w 186"/>
                <a:gd name="T13" fmla="*/ 18 h 186"/>
                <a:gd name="T14" fmla="*/ 133 w 186"/>
                <a:gd name="T15" fmla="*/ 9 h 186"/>
                <a:gd name="T16" fmla="*/ 111 w 186"/>
                <a:gd name="T17" fmla="*/ 18 h 186"/>
                <a:gd name="T18" fmla="*/ 103 w 186"/>
                <a:gd name="T19" fmla="*/ 0 h 186"/>
                <a:gd name="T20" fmla="*/ 86 w 186"/>
                <a:gd name="T21" fmla="*/ 0 h 186"/>
                <a:gd name="T22" fmla="*/ 71 w 186"/>
                <a:gd name="T23" fmla="*/ 19 h 186"/>
                <a:gd name="T24" fmla="*/ 56 w 186"/>
                <a:gd name="T25" fmla="*/ 8 h 186"/>
                <a:gd name="T26" fmla="*/ 40 w 186"/>
                <a:gd name="T27" fmla="*/ 17 h 186"/>
                <a:gd name="T28" fmla="*/ 37 w 186"/>
                <a:gd name="T29" fmla="*/ 40 h 186"/>
                <a:gd name="T30" fmla="*/ 18 w 186"/>
                <a:gd name="T31" fmla="*/ 38 h 186"/>
                <a:gd name="T32" fmla="*/ 9 w 186"/>
                <a:gd name="T33" fmla="*/ 54 h 186"/>
                <a:gd name="T34" fmla="*/ 19 w 186"/>
                <a:gd name="T35" fmla="*/ 75 h 186"/>
                <a:gd name="T36" fmla="*/ 0 w 186"/>
                <a:gd name="T37" fmla="*/ 83 h 186"/>
                <a:gd name="T38" fmla="*/ 0 w 186"/>
                <a:gd name="T39" fmla="*/ 101 h 186"/>
                <a:gd name="T40" fmla="*/ 20 w 186"/>
                <a:gd name="T41" fmla="*/ 115 h 186"/>
                <a:gd name="T42" fmla="*/ 8 w 186"/>
                <a:gd name="T43" fmla="*/ 131 h 186"/>
                <a:gd name="T44" fmla="*/ 17 w 186"/>
                <a:gd name="T45" fmla="*/ 147 h 186"/>
                <a:gd name="T46" fmla="*/ 40 w 186"/>
                <a:gd name="T47" fmla="*/ 150 h 186"/>
                <a:gd name="T48" fmla="*/ 38 w 186"/>
                <a:gd name="T49" fmla="*/ 169 h 186"/>
                <a:gd name="T50" fmla="*/ 54 w 186"/>
                <a:gd name="T51" fmla="*/ 178 h 186"/>
                <a:gd name="T52" fmla="*/ 76 w 186"/>
                <a:gd name="T53" fmla="*/ 169 h 186"/>
                <a:gd name="T54" fmla="*/ 83 w 186"/>
                <a:gd name="T55" fmla="*/ 186 h 186"/>
                <a:gd name="T56" fmla="*/ 101 w 186"/>
                <a:gd name="T57" fmla="*/ 186 h 186"/>
                <a:gd name="T58" fmla="*/ 116 w 186"/>
                <a:gd name="T59" fmla="*/ 168 h 186"/>
                <a:gd name="T60" fmla="*/ 131 w 186"/>
                <a:gd name="T61" fmla="*/ 179 h 186"/>
                <a:gd name="T62" fmla="*/ 147 w 186"/>
                <a:gd name="T63" fmla="*/ 170 h 186"/>
                <a:gd name="T64" fmla="*/ 149 w 186"/>
                <a:gd name="T65" fmla="*/ 146 h 186"/>
                <a:gd name="T66" fmla="*/ 169 w 186"/>
                <a:gd name="T67" fmla="*/ 149 h 186"/>
                <a:gd name="T68" fmla="*/ 178 w 186"/>
                <a:gd name="T69" fmla="*/ 133 h 186"/>
                <a:gd name="T70" fmla="*/ 168 w 186"/>
                <a:gd name="T71" fmla="*/ 111 h 186"/>
                <a:gd name="T72" fmla="*/ 93 w 186"/>
                <a:gd name="T73" fmla="*/ 148 h 186"/>
                <a:gd name="T74" fmla="*/ 93 w 186"/>
                <a:gd name="T75" fmla="*/ 39 h 186"/>
                <a:gd name="T76" fmla="*/ 93 w 186"/>
                <a:gd name="T77" fmla="*/ 148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86" h="186">
                  <a:moveTo>
                    <a:pt x="186" y="109"/>
                  </a:moveTo>
                  <a:cubicBezTo>
                    <a:pt x="186" y="103"/>
                    <a:pt x="186" y="103"/>
                    <a:pt x="186" y="103"/>
                  </a:cubicBezTo>
                  <a:cubicBezTo>
                    <a:pt x="186" y="91"/>
                    <a:pt x="186" y="91"/>
                    <a:pt x="186" y="91"/>
                  </a:cubicBezTo>
                  <a:cubicBezTo>
                    <a:pt x="186" y="86"/>
                    <a:pt x="186" y="86"/>
                    <a:pt x="186" y="86"/>
                  </a:cubicBezTo>
                  <a:cubicBezTo>
                    <a:pt x="170" y="83"/>
                    <a:pt x="170" y="83"/>
                    <a:pt x="170" y="83"/>
                  </a:cubicBezTo>
                  <a:cubicBezTo>
                    <a:pt x="169" y="79"/>
                    <a:pt x="168" y="75"/>
                    <a:pt x="167" y="72"/>
                  </a:cubicBezTo>
                  <a:cubicBezTo>
                    <a:pt x="182" y="60"/>
                    <a:pt x="182" y="60"/>
                    <a:pt x="182" y="60"/>
                  </a:cubicBezTo>
                  <a:cubicBezTo>
                    <a:pt x="179" y="56"/>
                    <a:pt x="179" y="56"/>
                    <a:pt x="179" y="56"/>
                  </a:cubicBezTo>
                  <a:cubicBezTo>
                    <a:pt x="173" y="45"/>
                    <a:pt x="173" y="45"/>
                    <a:pt x="173" y="45"/>
                  </a:cubicBezTo>
                  <a:cubicBezTo>
                    <a:pt x="170" y="40"/>
                    <a:pt x="170" y="40"/>
                    <a:pt x="170" y="40"/>
                  </a:cubicBezTo>
                  <a:cubicBezTo>
                    <a:pt x="154" y="46"/>
                    <a:pt x="154" y="46"/>
                    <a:pt x="154" y="46"/>
                  </a:cubicBezTo>
                  <a:cubicBezTo>
                    <a:pt x="152" y="43"/>
                    <a:pt x="149" y="40"/>
                    <a:pt x="147" y="37"/>
                  </a:cubicBezTo>
                  <a:cubicBezTo>
                    <a:pt x="153" y="20"/>
                    <a:pt x="153" y="20"/>
                    <a:pt x="153" y="20"/>
                  </a:cubicBezTo>
                  <a:cubicBezTo>
                    <a:pt x="149" y="18"/>
                    <a:pt x="149" y="18"/>
                    <a:pt x="149" y="18"/>
                  </a:cubicBezTo>
                  <a:cubicBezTo>
                    <a:pt x="138" y="11"/>
                    <a:pt x="138" y="11"/>
                    <a:pt x="138" y="11"/>
                  </a:cubicBezTo>
                  <a:cubicBezTo>
                    <a:pt x="133" y="9"/>
                    <a:pt x="133" y="9"/>
                    <a:pt x="133" y="9"/>
                  </a:cubicBezTo>
                  <a:cubicBezTo>
                    <a:pt x="123" y="22"/>
                    <a:pt x="123" y="22"/>
                    <a:pt x="123" y="22"/>
                  </a:cubicBezTo>
                  <a:cubicBezTo>
                    <a:pt x="119" y="20"/>
                    <a:pt x="115" y="19"/>
                    <a:pt x="111" y="18"/>
                  </a:cubicBezTo>
                  <a:cubicBezTo>
                    <a:pt x="109" y="0"/>
                    <a:pt x="109" y="0"/>
                    <a:pt x="109" y="0"/>
                  </a:cubicBezTo>
                  <a:cubicBezTo>
                    <a:pt x="103" y="0"/>
                    <a:pt x="103" y="0"/>
                    <a:pt x="103" y="0"/>
                  </a:cubicBezTo>
                  <a:cubicBezTo>
                    <a:pt x="91" y="0"/>
                    <a:pt x="91" y="0"/>
                    <a:pt x="91" y="0"/>
                  </a:cubicBezTo>
                  <a:cubicBezTo>
                    <a:pt x="86" y="0"/>
                    <a:pt x="86" y="0"/>
                    <a:pt x="86" y="0"/>
                  </a:cubicBezTo>
                  <a:cubicBezTo>
                    <a:pt x="83" y="16"/>
                    <a:pt x="83" y="16"/>
                    <a:pt x="83" y="16"/>
                  </a:cubicBezTo>
                  <a:cubicBezTo>
                    <a:pt x="79" y="17"/>
                    <a:pt x="75" y="18"/>
                    <a:pt x="71" y="19"/>
                  </a:cubicBezTo>
                  <a:cubicBezTo>
                    <a:pt x="60" y="5"/>
                    <a:pt x="60" y="5"/>
                    <a:pt x="60" y="5"/>
                  </a:cubicBezTo>
                  <a:cubicBezTo>
                    <a:pt x="56" y="8"/>
                    <a:pt x="56" y="8"/>
                    <a:pt x="56" y="8"/>
                  </a:cubicBezTo>
                  <a:cubicBezTo>
                    <a:pt x="45" y="14"/>
                    <a:pt x="45" y="14"/>
                    <a:pt x="45" y="14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6" y="32"/>
                    <a:pt x="46" y="32"/>
                    <a:pt x="46" y="32"/>
                  </a:cubicBezTo>
                  <a:cubicBezTo>
                    <a:pt x="43" y="35"/>
                    <a:pt x="40" y="37"/>
                    <a:pt x="37" y="40"/>
                  </a:cubicBezTo>
                  <a:cubicBezTo>
                    <a:pt x="20" y="34"/>
                    <a:pt x="20" y="34"/>
                    <a:pt x="20" y="34"/>
                  </a:cubicBezTo>
                  <a:cubicBezTo>
                    <a:pt x="18" y="38"/>
                    <a:pt x="18" y="38"/>
                    <a:pt x="18" y="38"/>
                  </a:cubicBezTo>
                  <a:cubicBezTo>
                    <a:pt x="11" y="49"/>
                    <a:pt x="11" y="49"/>
                    <a:pt x="11" y="49"/>
                  </a:cubicBezTo>
                  <a:cubicBezTo>
                    <a:pt x="9" y="54"/>
                    <a:pt x="9" y="54"/>
                    <a:pt x="9" y="54"/>
                  </a:cubicBezTo>
                  <a:cubicBezTo>
                    <a:pt x="22" y="64"/>
                    <a:pt x="22" y="64"/>
                    <a:pt x="22" y="64"/>
                  </a:cubicBezTo>
                  <a:cubicBezTo>
                    <a:pt x="21" y="68"/>
                    <a:pt x="20" y="72"/>
                    <a:pt x="19" y="75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0" y="83"/>
                    <a:pt x="0" y="83"/>
                    <a:pt x="0" y="83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101"/>
                    <a:pt x="0" y="101"/>
                    <a:pt x="0" y="101"/>
                  </a:cubicBezTo>
                  <a:cubicBezTo>
                    <a:pt x="17" y="104"/>
                    <a:pt x="17" y="104"/>
                    <a:pt x="17" y="104"/>
                  </a:cubicBezTo>
                  <a:cubicBezTo>
                    <a:pt x="18" y="108"/>
                    <a:pt x="19" y="112"/>
                    <a:pt x="20" y="115"/>
                  </a:cubicBezTo>
                  <a:cubicBezTo>
                    <a:pt x="5" y="127"/>
                    <a:pt x="5" y="127"/>
                    <a:pt x="5" y="127"/>
                  </a:cubicBezTo>
                  <a:cubicBezTo>
                    <a:pt x="8" y="131"/>
                    <a:pt x="8" y="131"/>
                    <a:pt x="8" y="131"/>
                  </a:cubicBezTo>
                  <a:cubicBezTo>
                    <a:pt x="14" y="142"/>
                    <a:pt x="14" y="142"/>
                    <a:pt x="14" y="142"/>
                  </a:cubicBezTo>
                  <a:cubicBezTo>
                    <a:pt x="17" y="147"/>
                    <a:pt x="17" y="147"/>
                    <a:pt x="17" y="147"/>
                  </a:cubicBezTo>
                  <a:cubicBezTo>
                    <a:pt x="32" y="141"/>
                    <a:pt x="32" y="141"/>
                    <a:pt x="32" y="141"/>
                  </a:cubicBezTo>
                  <a:cubicBezTo>
                    <a:pt x="35" y="144"/>
                    <a:pt x="37" y="147"/>
                    <a:pt x="40" y="150"/>
                  </a:cubicBezTo>
                  <a:cubicBezTo>
                    <a:pt x="34" y="166"/>
                    <a:pt x="34" y="166"/>
                    <a:pt x="34" y="166"/>
                  </a:cubicBezTo>
                  <a:cubicBezTo>
                    <a:pt x="38" y="169"/>
                    <a:pt x="38" y="169"/>
                    <a:pt x="38" y="169"/>
                  </a:cubicBezTo>
                  <a:cubicBezTo>
                    <a:pt x="49" y="175"/>
                    <a:pt x="49" y="175"/>
                    <a:pt x="49" y="175"/>
                  </a:cubicBezTo>
                  <a:cubicBezTo>
                    <a:pt x="54" y="178"/>
                    <a:pt x="54" y="178"/>
                    <a:pt x="54" y="178"/>
                  </a:cubicBezTo>
                  <a:cubicBezTo>
                    <a:pt x="64" y="165"/>
                    <a:pt x="64" y="165"/>
                    <a:pt x="64" y="165"/>
                  </a:cubicBezTo>
                  <a:cubicBezTo>
                    <a:pt x="68" y="167"/>
                    <a:pt x="72" y="168"/>
                    <a:pt x="76" y="169"/>
                  </a:cubicBezTo>
                  <a:cubicBezTo>
                    <a:pt x="78" y="186"/>
                    <a:pt x="78" y="186"/>
                    <a:pt x="78" y="186"/>
                  </a:cubicBezTo>
                  <a:cubicBezTo>
                    <a:pt x="83" y="186"/>
                    <a:pt x="83" y="186"/>
                    <a:pt x="83" y="186"/>
                  </a:cubicBezTo>
                  <a:cubicBezTo>
                    <a:pt x="96" y="186"/>
                    <a:pt x="96" y="186"/>
                    <a:pt x="96" y="186"/>
                  </a:cubicBezTo>
                  <a:cubicBezTo>
                    <a:pt x="101" y="186"/>
                    <a:pt x="101" y="186"/>
                    <a:pt x="101" y="186"/>
                  </a:cubicBezTo>
                  <a:cubicBezTo>
                    <a:pt x="104" y="170"/>
                    <a:pt x="104" y="170"/>
                    <a:pt x="104" y="170"/>
                  </a:cubicBezTo>
                  <a:cubicBezTo>
                    <a:pt x="108" y="170"/>
                    <a:pt x="112" y="169"/>
                    <a:pt x="116" y="168"/>
                  </a:cubicBezTo>
                  <a:cubicBezTo>
                    <a:pt x="127" y="182"/>
                    <a:pt x="127" y="182"/>
                    <a:pt x="127" y="182"/>
                  </a:cubicBezTo>
                  <a:cubicBezTo>
                    <a:pt x="131" y="179"/>
                    <a:pt x="131" y="179"/>
                    <a:pt x="131" y="179"/>
                  </a:cubicBezTo>
                  <a:cubicBezTo>
                    <a:pt x="142" y="173"/>
                    <a:pt x="142" y="173"/>
                    <a:pt x="142" y="173"/>
                  </a:cubicBezTo>
                  <a:cubicBezTo>
                    <a:pt x="147" y="170"/>
                    <a:pt x="147" y="170"/>
                    <a:pt x="147" y="170"/>
                  </a:cubicBezTo>
                  <a:cubicBezTo>
                    <a:pt x="141" y="155"/>
                    <a:pt x="141" y="155"/>
                    <a:pt x="141" y="155"/>
                  </a:cubicBezTo>
                  <a:cubicBezTo>
                    <a:pt x="144" y="152"/>
                    <a:pt x="147" y="149"/>
                    <a:pt x="149" y="146"/>
                  </a:cubicBezTo>
                  <a:cubicBezTo>
                    <a:pt x="166" y="153"/>
                    <a:pt x="166" y="153"/>
                    <a:pt x="166" y="153"/>
                  </a:cubicBezTo>
                  <a:cubicBezTo>
                    <a:pt x="169" y="149"/>
                    <a:pt x="169" y="149"/>
                    <a:pt x="169" y="149"/>
                  </a:cubicBezTo>
                  <a:cubicBezTo>
                    <a:pt x="175" y="138"/>
                    <a:pt x="175" y="138"/>
                    <a:pt x="175" y="138"/>
                  </a:cubicBezTo>
                  <a:cubicBezTo>
                    <a:pt x="178" y="133"/>
                    <a:pt x="178" y="133"/>
                    <a:pt x="178" y="133"/>
                  </a:cubicBezTo>
                  <a:cubicBezTo>
                    <a:pt x="165" y="123"/>
                    <a:pt x="165" y="123"/>
                    <a:pt x="165" y="123"/>
                  </a:cubicBezTo>
                  <a:cubicBezTo>
                    <a:pt x="166" y="119"/>
                    <a:pt x="167" y="115"/>
                    <a:pt x="168" y="111"/>
                  </a:cubicBezTo>
                  <a:lnTo>
                    <a:pt x="186" y="109"/>
                  </a:lnTo>
                  <a:close/>
                  <a:moveTo>
                    <a:pt x="93" y="148"/>
                  </a:moveTo>
                  <a:cubicBezTo>
                    <a:pt x="64" y="148"/>
                    <a:pt x="40" y="123"/>
                    <a:pt x="40" y="93"/>
                  </a:cubicBezTo>
                  <a:cubicBezTo>
                    <a:pt x="40" y="63"/>
                    <a:pt x="64" y="39"/>
                    <a:pt x="93" y="39"/>
                  </a:cubicBezTo>
                  <a:cubicBezTo>
                    <a:pt x="123" y="39"/>
                    <a:pt x="147" y="63"/>
                    <a:pt x="147" y="93"/>
                  </a:cubicBezTo>
                  <a:cubicBezTo>
                    <a:pt x="147" y="123"/>
                    <a:pt x="123" y="148"/>
                    <a:pt x="93" y="14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Oval 335"/>
            <p:cNvSpPr>
              <a:spLocks noChangeArrowheads="1"/>
            </p:cNvSpPr>
            <p:nvPr/>
          </p:nvSpPr>
          <p:spPr bwMode="auto">
            <a:xfrm>
              <a:off x="8759825" y="515143"/>
              <a:ext cx="114300" cy="11271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9" name="组合 38"/>
          <p:cNvGrpSpPr/>
          <p:nvPr/>
        </p:nvGrpSpPr>
        <p:grpSpPr>
          <a:xfrm>
            <a:off x="1007817" y="3915000"/>
            <a:ext cx="318455" cy="422220"/>
            <a:chOff x="8555038" y="305593"/>
            <a:chExt cx="423863" cy="561975"/>
          </a:xfrm>
          <a:solidFill>
            <a:schemeClr val="bg1"/>
          </a:solidFill>
        </p:grpSpPr>
        <p:sp>
          <p:nvSpPr>
            <p:cNvPr id="40" name="Freeform 333"/>
            <p:cNvSpPr>
              <a:spLocks noEditPoints="1"/>
            </p:cNvSpPr>
            <p:nvPr/>
          </p:nvSpPr>
          <p:spPr bwMode="auto">
            <a:xfrm>
              <a:off x="8555038" y="305593"/>
              <a:ext cx="285750" cy="561975"/>
            </a:xfrm>
            <a:custGeom>
              <a:avLst/>
              <a:gdLst>
                <a:gd name="T0" fmla="*/ 153 w 163"/>
                <a:gd name="T1" fmla="*/ 214 h 322"/>
                <a:gd name="T2" fmla="*/ 153 w 163"/>
                <a:gd name="T3" fmla="*/ 259 h 322"/>
                <a:gd name="T4" fmla="*/ 11 w 163"/>
                <a:gd name="T5" fmla="*/ 259 h 322"/>
                <a:gd name="T6" fmla="*/ 11 w 163"/>
                <a:gd name="T7" fmla="*/ 49 h 322"/>
                <a:gd name="T8" fmla="*/ 153 w 163"/>
                <a:gd name="T9" fmla="*/ 49 h 322"/>
                <a:gd name="T10" fmla="*/ 153 w 163"/>
                <a:gd name="T11" fmla="*/ 91 h 322"/>
                <a:gd name="T12" fmla="*/ 163 w 163"/>
                <a:gd name="T13" fmla="*/ 92 h 322"/>
                <a:gd name="T14" fmla="*/ 163 w 163"/>
                <a:gd name="T15" fmla="*/ 25 h 322"/>
                <a:gd name="T16" fmla="*/ 139 w 163"/>
                <a:gd name="T17" fmla="*/ 0 h 322"/>
                <a:gd name="T18" fmla="*/ 25 w 163"/>
                <a:gd name="T19" fmla="*/ 0 h 322"/>
                <a:gd name="T20" fmla="*/ 0 w 163"/>
                <a:gd name="T21" fmla="*/ 25 h 322"/>
                <a:gd name="T22" fmla="*/ 0 w 163"/>
                <a:gd name="T23" fmla="*/ 297 h 322"/>
                <a:gd name="T24" fmla="*/ 25 w 163"/>
                <a:gd name="T25" fmla="*/ 322 h 322"/>
                <a:gd name="T26" fmla="*/ 139 w 163"/>
                <a:gd name="T27" fmla="*/ 322 h 322"/>
                <a:gd name="T28" fmla="*/ 163 w 163"/>
                <a:gd name="T29" fmla="*/ 297 h 322"/>
                <a:gd name="T30" fmla="*/ 163 w 163"/>
                <a:gd name="T31" fmla="*/ 213 h 322"/>
                <a:gd name="T32" fmla="*/ 153 w 163"/>
                <a:gd name="T33" fmla="*/ 214 h 322"/>
                <a:gd name="T34" fmla="*/ 60 w 163"/>
                <a:gd name="T35" fmla="*/ 18 h 322"/>
                <a:gd name="T36" fmla="*/ 103 w 163"/>
                <a:gd name="T37" fmla="*/ 18 h 322"/>
                <a:gd name="T38" fmla="*/ 105 w 163"/>
                <a:gd name="T39" fmla="*/ 21 h 322"/>
                <a:gd name="T40" fmla="*/ 103 w 163"/>
                <a:gd name="T41" fmla="*/ 24 h 322"/>
                <a:gd name="T42" fmla="*/ 60 w 163"/>
                <a:gd name="T43" fmla="*/ 24 h 322"/>
                <a:gd name="T44" fmla="*/ 58 w 163"/>
                <a:gd name="T45" fmla="*/ 21 h 322"/>
                <a:gd name="T46" fmla="*/ 60 w 163"/>
                <a:gd name="T47" fmla="*/ 18 h 322"/>
                <a:gd name="T48" fmla="*/ 82 w 163"/>
                <a:gd name="T49" fmla="*/ 304 h 322"/>
                <a:gd name="T50" fmla="*/ 67 w 163"/>
                <a:gd name="T51" fmla="*/ 289 h 322"/>
                <a:gd name="T52" fmla="*/ 82 w 163"/>
                <a:gd name="T53" fmla="*/ 275 h 322"/>
                <a:gd name="T54" fmla="*/ 96 w 163"/>
                <a:gd name="T55" fmla="*/ 289 h 322"/>
                <a:gd name="T56" fmla="*/ 82 w 163"/>
                <a:gd name="T57" fmla="*/ 304 h 3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63" h="322">
                  <a:moveTo>
                    <a:pt x="153" y="214"/>
                  </a:moveTo>
                  <a:cubicBezTo>
                    <a:pt x="153" y="259"/>
                    <a:pt x="153" y="259"/>
                    <a:pt x="153" y="259"/>
                  </a:cubicBezTo>
                  <a:cubicBezTo>
                    <a:pt x="11" y="259"/>
                    <a:pt x="11" y="259"/>
                    <a:pt x="11" y="259"/>
                  </a:cubicBezTo>
                  <a:cubicBezTo>
                    <a:pt x="11" y="49"/>
                    <a:pt x="11" y="49"/>
                    <a:pt x="11" y="49"/>
                  </a:cubicBezTo>
                  <a:cubicBezTo>
                    <a:pt x="153" y="49"/>
                    <a:pt x="153" y="49"/>
                    <a:pt x="153" y="49"/>
                  </a:cubicBezTo>
                  <a:cubicBezTo>
                    <a:pt x="153" y="91"/>
                    <a:pt x="153" y="91"/>
                    <a:pt x="153" y="91"/>
                  </a:cubicBezTo>
                  <a:cubicBezTo>
                    <a:pt x="156" y="91"/>
                    <a:pt x="160" y="91"/>
                    <a:pt x="163" y="92"/>
                  </a:cubicBezTo>
                  <a:cubicBezTo>
                    <a:pt x="163" y="25"/>
                    <a:pt x="163" y="25"/>
                    <a:pt x="163" y="25"/>
                  </a:cubicBezTo>
                  <a:cubicBezTo>
                    <a:pt x="163" y="11"/>
                    <a:pt x="152" y="0"/>
                    <a:pt x="139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11" y="0"/>
                    <a:pt x="0" y="11"/>
                    <a:pt x="0" y="25"/>
                  </a:cubicBezTo>
                  <a:cubicBezTo>
                    <a:pt x="0" y="297"/>
                    <a:pt x="0" y="297"/>
                    <a:pt x="0" y="297"/>
                  </a:cubicBezTo>
                  <a:cubicBezTo>
                    <a:pt x="0" y="311"/>
                    <a:pt x="11" y="322"/>
                    <a:pt x="25" y="322"/>
                  </a:cubicBezTo>
                  <a:cubicBezTo>
                    <a:pt x="139" y="322"/>
                    <a:pt x="139" y="322"/>
                    <a:pt x="139" y="322"/>
                  </a:cubicBezTo>
                  <a:cubicBezTo>
                    <a:pt x="152" y="322"/>
                    <a:pt x="163" y="311"/>
                    <a:pt x="163" y="297"/>
                  </a:cubicBezTo>
                  <a:cubicBezTo>
                    <a:pt x="163" y="213"/>
                    <a:pt x="163" y="213"/>
                    <a:pt x="163" y="213"/>
                  </a:cubicBezTo>
                  <a:cubicBezTo>
                    <a:pt x="160" y="213"/>
                    <a:pt x="156" y="214"/>
                    <a:pt x="153" y="214"/>
                  </a:cubicBezTo>
                  <a:close/>
                  <a:moveTo>
                    <a:pt x="60" y="18"/>
                  </a:moveTo>
                  <a:cubicBezTo>
                    <a:pt x="103" y="18"/>
                    <a:pt x="103" y="18"/>
                    <a:pt x="103" y="18"/>
                  </a:cubicBezTo>
                  <a:cubicBezTo>
                    <a:pt x="104" y="18"/>
                    <a:pt x="105" y="19"/>
                    <a:pt x="105" y="21"/>
                  </a:cubicBezTo>
                  <a:cubicBezTo>
                    <a:pt x="105" y="23"/>
                    <a:pt x="104" y="24"/>
                    <a:pt x="103" y="24"/>
                  </a:cubicBezTo>
                  <a:cubicBezTo>
                    <a:pt x="60" y="24"/>
                    <a:pt x="60" y="24"/>
                    <a:pt x="60" y="24"/>
                  </a:cubicBezTo>
                  <a:cubicBezTo>
                    <a:pt x="59" y="24"/>
                    <a:pt x="58" y="23"/>
                    <a:pt x="58" y="21"/>
                  </a:cubicBezTo>
                  <a:cubicBezTo>
                    <a:pt x="58" y="19"/>
                    <a:pt x="59" y="18"/>
                    <a:pt x="60" y="18"/>
                  </a:cubicBezTo>
                  <a:close/>
                  <a:moveTo>
                    <a:pt x="82" y="304"/>
                  </a:moveTo>
                  <a:cubicBezTo>
                    <a:pt x="74" y="304"/>
                    <a:pt x="67" y="297"/>
                    <a:pt x="67" y="289"/>
                  </a:cubicBezTo>
                  <a:cubicBezTo>
                    <a:pt x="67" y="281"/>
                    <a:pt x="74" y="275"/>
                    <a:pt x="82" y="275"/>
                  </a:cubicBezTo>
                  <a:cubicBezTo>
                    <a:pt x="90" y="275"/>
                    <a:pt x="96" y="281"/>
                    <a:pt x="96" y="289"/>
                  </a:cubicBezTo>
                  <a:cubicBezTo>
                    <a:pt x="96" y="297"/>
                    <a:pt x="90" y="304"/>
                    <a:pt x="82" y="30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334"/>
            <p:cNvSpPr>
              <a:spLocks noEditPoints="1"/>
            </p:cNvSpPr>
            <p:nvPr/>
          </p:nvSpPr>
          <p:spPr bwMode="auto">
            <a:xfrm>
              <a:off x="8653463" y="408781"/>
              <a:ext cx="325438" cy="325438"/>
            </a:xfrm>
            <a:custGeom>
              <a:avLst/>
              <a:gdLst>
                <a:gd name="T0" fmla="*/ 186 w 186"/>
                <a:gd name="T1" fmla="*/ 103 h 186"/>
                <a:gd name="T2" fmla="*/ 186 w 186"/>
                <a:gd name="T3" fmla="*/ 86 h 186"/>
                <a:gd name="T4" fmla="*/ 167 w 186"/>
                <a:gd name="T5" fmla="*/ 72 h 186"/>
                <a:gd name="T6" fmla="*/ 179 w 186"/>
                <a:gd name="T7" fmla="*/ 56 h 186"/>
                <a:gd name="T8" fmla="*/ 170 w 186"/>
                <a:gd name="T9" fmla="*/ 40 h 186"/>
                <a:gd name="T10" fmla="*/ 147 w 186"/>
                <a:gd name="T11" fmla="*/ 37 h 186"/>
                <a:gd name="T12" fmla="*/ 149 w 186"/>
                <a:gd name="T13" fmla="*/ 18 h 186"/>
                <a:gd name="T14" fmla="*/ 133 w 186"/>
                <a:gd name="T15" fmla="*/ 9 h 186"/>
                <a:gd name="T16" fmla="*/ 111 w 186"/>
                <a:gd name="T17" fmla="*/ 18 h 186"/>
                <a:gd name="T18" fmla="*/ 103 w 186"/>
                <a:gd name="T19" fmla="*/ 0 h 186"/>
                <a:gd name="T20" fmla="*/ 86 w 186"/>
                <a:gd name="T21" fmla="*/ 0 h 186"/>
                <a:gd name="T22" fmla="*/ 71 w 186"/>
                <a:gd name="T23" fmla="*/ 19 h 186"/>
                <a:gd name="T24" fmla="*/ 56 w 186"/>
                <a:gd name="T25" fmla="*/ 8 h 186"/>
                <a:gd name="T26" fmla="*/ 40 w 186"/>
                <a:gd name="T27" fmla="*/ 17 h 186"/>
                <a:gd name="T28" fmla="*/ 37 w 186"/>
                <a:gd name="T29" fmla="*/ 40 h 186"/>
                <a:gd name="T30" fmla="*/ 18 w 186"/>
                <a:gd name="T31" fmla="*/ 38 h 186"/>
                <a:gd name="T32" fmla="*/ 9 w 186"/>
                <a:gd name="T33" fmla="*/ 54 h 186"/>
                <a:gd name="T34" fmla="*/ 19 w 186"/>
                <a:gd name="T35" fmla="*/ 75 h 186"/>
                <a:gd name="T36" fmla="*/ 0 w 186"/>
                <a:gd name="T37" fmla="*/ 83 h 186"/>
                <a:gd name="T38" fmla="*/ 0 w 186"/>
                <a:gd name="T39" fmla="*/ 101 h 186"/>
                <a:gd name="T40" fmla="*/ 20 w 186"/>
                <a:gd name="T41" fmla="*/ 115 h 186"/>
                <a:gd name="T42" fmla="*/ 8 w 186"/>
                <a:gd name="T43" fmla="*/ 131 h 186"/>
                <a:gd name="T44" fmla="*/ 17 w 186"/>
                <a:gd name="T45" fmla="*/ 147 h 186"/>
                <a:gd name="T46" fmla="*/ 40 w 186"/>
                <a:gd name="T47" fmla="*/ 150 h 186"/>
                <a:gd name="T48" fmla="*/ 38 w 186"/>
                <a:gd name="T49" fmla="*/ 169 h 186"/>
                <a:gd name="T50" fmla="*/ 54 w 186"/>
                <a:gd name="T51" fmla="*/ 178 h 186"/>
                <a:gd name="T52" fmla="*/ 76 w 186"/>
                <a:gd name="T53" fmla="*/ 169 h 186"/>
                <a:gd name="T54" fmla="*/ 83 w 186"/>
                <a:gd name="T55" fmla="*/ 186 h 186"/>
                <a:gd name="T56" fmla="*/ 101 w 186"/>
                <a:gd name="T57" fmla="*/ 186 h 186"/>
                <a:gd name="T58" fmla="*/ 116 w 186"/>
                <a:gd name="T59" fmla="*/ 168 h 186"/>
                <a:gd name="T60" fmla="*/ 131 w 186"/>
                <a:gd name="T61" fmla="*/ 179 h 186"/>
                <a:gd name="T62" fmla="*/ 147 w 186"/>
                <a:gd name="T63" fmla="*/ 170 h 186"/>
                <a:gd name="T64" fmla="*/ 149 w 186"/>
                <a:gd name="T65" fmla="*/ 146 h 186"/>
                <a:gd name="T66" fmla="*/ 169 w 186"/>
                <a:gd name="T67" fmla="*/ 149 h 186"/>
                <a:gd name="T68" fmla="*/ 178 w 186"/>
                <a:gd name="T69" fmla="*/ 133 h 186"/>
                <a:gd name="T70" fmla="*/ 168 w 186"/>
                <a:gd name="T71" fmla="*/ 111 h 186"/>
                <a:gd name="T72" fmla="*/ 93 w 186"/>
                <a:gd name="T73" fmla="*/ 148 h 186"/>
                <a:gd name="T74" fmla="*/ 93 w 186"/>
                <a:gd name="T75" fmla="*/ 39 h 186"/>
                <a:gd name="T76" fmla="*/ 93 w 186"/>
                <a:gd name="T77" fmla="*/ 148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86" h="186">
                  <a:moveTo>
                    <a:pt x="186" y="109"/>
                  </a:moveTo>
                  <a:cubicBezTo>
                    <a:pt x="186" y="103"/>
                    <a:pt x="186" y="103"/>
                    <a:pt x="186" y="103"/>
                  </a:cubicBezTo>
                  <a:cubicBezTo>
                    <a:pt x="186" y="91"/>
                    <a:pt x="186" y="91"/>
                    <a:pt x="186" y="91"/>
                  </a:cubicBezTo>
                  <a:cubicBezTo>
                    <a:pt x="186" y="86"/>
                    <a:pt x="186" y="86"/>
                    <a:pt x="186" y="86"/>
                  </a:cubicBezTo>
                  <a:cubicBezTo>
                    <a:pt x="170" y="83"/>
                    <a:pt x="170" y="83"/>
                    <a:pt x="170" y="83"/>
                  </a:cubicBezTo>
                  <a:cubicBezTo>
                    <a:pt x="169" y="79"/>
                    <a:pt x="168" y="75"/>
                    <a:pt x="167" y="72"/>
                  </a:cubicBezTo>
                  <a:cubicBezTo>
                    <a:pt x="182" y="60"/>
                    <a:pt x="182" y="60"/>
                    <a:pt x="182" y="60"/>
                  </a:cubicBezTo>
                  <a:cubicBezTo>
                    <a:pt x="179" y="56"/>
                    <a:pt x="179" y="56"/>
                    <a:pt x="179" y="56"/>
                  </a:cubicBezTo>
                  <a:cubicBezTo>
                    <a:pt x="173" y="45"/>
                    <a:pt x="173" y="45"/>
                    <a:pt x="173" y="45"/>
                  </a:cubicBezTo>
                  <a:cubicBezTo>
                    <a:pt x="170" y="40"/>
                    <a:pt x="170" y="40"/>
                    <a:pt x="170" y="40"/>
                  </a:cubicBezTo>
                  <a:cubicBezTo>
                    <a:pt x="154" y="46"/>
                    <a:pt x="154" y="46"/>
                    <a:pt x="154" y="46"/>
                  </a:cubicBezTo>
                  <a:cubicBezTo>
                    <a:pt x="152" y="43"/>
                    <a:pt x="149" y="40"/>
                    <a:pt x="147" y="37"/>
                  </a:cubicBezTo>
                  <a:cubicBezTo>
                    <a:pt x="153" y="20"/>
                    <a:pt x="153" y="20"/>
                    <a:pt x="153" y="20"/>
                  </a:cubicBezTo>
                  <a:cubicBezTo>
                    <a:pt x="149" y="18"/>
                    <a:pt x="149" y="18"/>
                    <a:pt x="149" y="18"/>
                  </a:cubicBezTo>
                  <a:cubicBezTo>
                    <a:pt x="138" y="11"/>
                    <a:pt x="138" y="11"/>
                    <a:pt x="138" y="11"/>
                  </a:cubicBezTo>
                  <a:cubicBezTo>
                    <a:pt x="133" y="9"/>
                    <a:pt x="133" y="9"/>
                    <a:pt x="133" y="9"/>
                  </a:cubicBezTo>
                  <a:cubicBezTo>
                    <a:pt x="123" y="22"/>
                    <a:pt x="123" y="22"/>
                    <a:pt x="123" y="22"/>
                  </a:cubicBezTo>
                  <a:cubicBezTo>
                    <a:pt x="119" y="20"/>
                    <a:pt x="115" y="19"/>
                    <a:pt x="111" y="18"/>
                  </a:cubicBezTo>
                  <a:cubicBezTo>
                    <a:pt x="109" y="0"/>
                    <a:pt x="109" y="0"/>
                    <a:pt x="109" y="0"/>
                  </a:cubicBezTo>
                  <a:cubicBezTo>
                    <a:pt x="103" y="0"/>
                    <a:pt x="103" y="0"/>
                    <a:pt x="103" y="0"/>
                  </a:cubicBezTo>
                  <a:cubicBezTo>
                    <a:pt x="91" y="0"/>
                    <a:pt x="91" y="0"/>
                    <a:pt x="91" y="0"/>
                  </a:cubicBezTo>
                  <a:cubicBezTo>
                    <a:pt x="86" y="0"/>
                    <a:pt x="86" y="0"/>
                    <a:pt x="86" y="0"/>
                  </a:cubicBezTo>
                  <a:cubicBezTo>
                    <a:pt x="83" y="16"/>
                    <a:pt x="83" y="16"/>
                    <a:pt x="83" y="16"/>
                  </a:cubicBezTo>
                  <a:cubicBezTo>
                    <a:pt x="79" y="17"/>
                    <a:pt x="75" y="18"/>
                    <a:pt x="71" y="19"/>
                  </a:cubicBezTo>
                  <a:cubicBezTo>
                    <a:pt x="60" y="5"/>
                    <a:pt x="60" y="5"/>
                    <a:pt x="60" y="5"/>
                  </a:cubicBezTo>
                  <a:cubicBezTo>
                    <a:pt x="56" y="8"/>
                    <a:pt x="56" y="8"/>
                    <a:pt x="56" y="8"/>
                  </a:cubicBezTo>
                  <a:cubicBezTo>
                    <a:pt x="45" y="14"/>
                    <a:pt x="45" y="14"/>
                    <a:pt x="45" y="14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6" y="32"/>
                    <a:pt x="46" y="32"/>
                    <a:pt x="46" y="32"/>
                  </a:cubicBezTo>
                  <a:cubicBezTo>
                    <a:pt x="43" y="35"/>
                    <a:pt x="40" y="37"/>
                    <a:pt x="37" y="40"/>
                  </a:cubicBezTo>
                  <a:cubicBezTo>
                    <a:pt x="20" y="34"/>
                    <a:pt x="20" y="34"/>
                    <a:pt x="20" y="34"/>
                  </a:cubicBezTo>
                  <a:cubicBezTo>
                    <a:pt x="18" y="38"/>
                    <a:pt x="18" y="38"/>
                    <a:pt x="18" y="38"/>
                  </a:cubicBezTo>
                  <a:cubicBezTo>
                    <a:pt x="11" y="49"/>
                    <a:pt x="11" y="49"/>
                    <a:pt x="11" y="49"/>
                  </a:cubicBezTo>
                  <a:cubicBezTo>
                    <a:pt x="9" y="54"/>
                    <a:pt x="9" y="54"/>
                    <a:pt x="9" y="54"/>
                  </a:cubicBezTo>
                  <a:cubicBezTo>
                    <a:pt x="22" y="64"/>
                    <a:pt x="22" y="64"/>
                    <a:pt x="22" y="64"/>
                  </a:cubicBezTo>
                  <a:cubicBezTo>
                    <a:pt x="21" y="68"/>
                    <a:pt x="20" y="72"/>
                    <a:pt x="19" y="75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0" y="83"/>
                    <a:pt x="0" y="83"/>
                    <a:pt x="0" y="83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101"/>
                    <a:pt x="0" y="101"/>
                    <a:pt x="0" y="101"/>
                  </a:cubicBezTo>
                  <a:cubicBezTo>
                    <a:pt x="17" y="104"/>
                    <a:pt x="17" y="104"/>
                    <a:pt x="17" y="104"/>
                  </a:cubicBezTo>
                  <a:cubicBezTo>
                    <a:pt x="18" y="108"/>
                    <a:pt x="19" y="112"/>
                    <a:pt x="20" y="115"/>
                  </a:cubicBezTo>
                  <a:cubicBezTo>
                    <a:pt x="5" y="127"/>
                    <a:pt x="5" y="127"/>
                    <a:pt x="5" y="127"/>
                  </a:cubicBezTo>
                  <a:cubicBezTo>
                    <a:pt x="8" y="131"/>
                    <a:pt x="8" y="131"/>
                    <a:pt x="8" y="131"/>
                  </a:cubicBezTo>
                  <a:cubicBezTo>
                    <a:pt x="14" y="142"/>
                    <a:pt x="14" y="142"/>
                    <a:pt x="14" y="142"/>
                  </a:cubicBezTo>
                  <a:cubicBezTo>
                    <a:pt x="17" y="147"/>
                    <a:pt x="17" y="147"/>
                    <a:pt x="17" y="147"/>
                  </a:cubicBezTo>
                  <a:cubicBezTo>
                    <a:pt x="32" y="141"/>
                    <a:pt x="32" y="141"/>
                    <a:pt x="32" y="141"/>
                  </a:cubicBezTo>
                  <a:cubicBezTo>
                    <a:pt x="35" y="144"/>
                    <a:pt x="37" y="147"/>
                    <a:pt x="40" y="150"/>
                  </a:cubicBezTo>
                  <a:cubicBezTo>
                    <a:pt x="34" y="166"/>
                    <a:pt x="34" y="166"/>
                    <a:pt x="34" y="166"/>
                  </a:cubicBezTo>
                  <a:cubicBezTo>
                    <a:pt x="38" y="169"/>
                    <a:pt x="38" y="169"/>
                    <a:pt x="38" y="169"/>
                  </a:cubicBezTo>
                  <a:cubicBezTo>
                    <a:pt x="49" y="175"/>
                    <a:pt x="49" y="175"/>
                    <a:pt x="49" y="175"/>
                  </a:cubicBezTo>
                  <a:cubicBezTo>
                    <a:pt x="54" y="178"/>
                    <a:pt x="54" y="178"/>
                    <a:pt x="54" y="178"/>
                  </a:cubicBezTo>
                  <a:cubicBezTo>
                    <a:pt x="64" y="165"/>
                    <a:pt x="64" y="165"/>
                    <a:pt x="64" y="165"/>
                  </a:cubicBezTo>
                  <a:cubicBezTo>
                    <a:pt x="68" y="167"/>
                    <a:pt x="72" y="168"/>
                    <a:pt x="76" y="169"/>
                  </a:cubicBezTo>
                  <a:cubicBezTo>
                    <a:pt x="78" y="186"/>
                    <a:pt x="78" y="186"/>
                    <a:pt x="78" y="186"/>
                  </a:cubicBezTo>
                  <a:cubicBezTo>
                    <a:pt x="83" y="186"/>
                    <a:pt x="83" y="186"/>
                    <a:pt x="83" y="186"/>
                  </a:cubicBezTo>
                  <a:cubicBezTo>
                    <a:pt x="96" y="186"/>
                    <a:pt x="96" y="186"/>
                    <a:pt x="96" y="186"/>
                  </a:cubicBezTo>
                  <a:cubicBezTo>
                    <a:pt x="101" y="186"/>
                    <a:pt x="101" y="186"/>
                    <a:pt x="101" y="186"/>
                  </a:cubicBezTo>
                  <a:cubicBezTo>
                    <a:pt x="104" y="170"/>
                    <a:pt x="104" y="170"/>
                    <a:pt x="104" y="170"/>
                  </a:cubicBezTo>
                  <a:cubicBezTo>
                    <a:pt x="108" y="170"/>
                    <a:pt x="112" y="169"/>
                    <a:pt x="116" y="168"/>
                  </a:cubicBezTo>
                  <a:cubicBezTo>
                    <a:pt x="127" y="182"/>
                    <a:pt x="127" y="182"/>
                    <a:pt x="127" y="182"/>
                  </a:cubicBezTo>
                  <a:cubicBezTo>
                    <a:pt x="131" y="179"/>
                    <a:pt x="131" y="179"/>
                    <a:pt x="131" y="179"/>
                  </a:cubicBezTo>
                  <a:cubicBezTo>
                    <a:pt x="142" y="173"/>
                    <a:pt x="142" y="173"/>
                    <a:pt x="142" y="173"/>
                  </a:cubicBezTo>
                  <a:cubicBezTo>
                    <a:pt x="147" y="170"/>
                    <a:pt x="147" y="170"/>
                    <a:pt x="147" y="170"/>
                  </a:cubicBezTo>
                  <a:cubicBezTo>
                    <a:pt x="141" y="155"/>
                    <a:pt x="141" y="155"/>
                    <a:pt x="141" y="155"/>
                  </a:cubicBezTo>
                  <a:cubicBezTo>
                    <a:pt x="144" y="152"/>
                    <a:pt x="147" y="149"/>
                    <a:pt x="149" y="146"/>
                  </a:cubicBezTo>
                  <a:cubicBezTo>
                    <a:pt x="166" y="153"/>
                    <a:pt x="166" y="153"/>
                    <a:pt x="166" y="153"/>
                  </a:cubicBezTo>
                  <a:cubicBezTo>
                    <a:pt x="169" y="149"/>
                    <a:pt x="169" y="149"/>
                    <a:pt x="169" y="149"/>
                  </a:cubicBezTo>
                  <a:cubicBezTo>
                    <a:pt x="175" y="138"/>
                    <a:pt x="175" y="138"/>
                    <a:pt x="175" y="138"/>
                  </a:cubicBezTo>
                  <a:cubicBezTo>
                    <a:pt x="178" y="133"/>
                    <a:pt x="178" y="133"/>
                    <a:pt x="178" y="133"/>
                  </a:cubicBezTo>
                  <a:cubicBezTo>
                    <a:pt x="165" y="123"/>
                    <a:pt x="165" y="123"/>
                    <a:pt x="165" y="123"/>
                  </a:cubicBezTo>
                  <a:cubicBezTo>
                    <a:pt x="166" y="119"/>
                    <a:pt x="167" y="115"/>
                    <a:pt x="168" y="111"/>
                  </a:cubicBezTo>
                  <a:lnTo>
                    <a:pt x="186" y="109"/>
                  </a:lnTo>
                  <a:close/>
                  <a:moveTo>
                    <a:pt x="93" y="148"/>
                  </a:moveTo>
                  <a:cubicBezTo>
                    <a:pt x="64" y="148"/>
                    <a:pt x="40" y="123"/>
                    <a:pt x="40" y="93"/>
                  </a:cubicBezTo>
                  <a:cubicBezTo>
                    <a:pt x="40" y="63"/>
                    <a:pt x="64" y="39"/>
                    <a:pt x="93" y="39"/>
                  </a:cubicBezTo>
                  <a:cubicBezTo>
                    <a:pt x="123" y="39"/>
                    <a:pt x="147" y="63"/>
                    <a:pt x="147" y="93"/>
                  </a:cubicBezTo>
                  <a:cubicBezTo>
                    <a:pt x="147" y="123"/>
                    <a:pt x="123" y="148"/>
                    <a:pt x="93" y="14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Oval 335"/>
            <p:cNvSpPr>
              <a:spLocks noChangeArrowheads="1"/>
            </p:cNvSpPr>
            <p:nvPr/>
          </p:nvSpPr>
          <p:spPr bwMode="auto">
            <a:xfrm>
              <a:off x="8759825" y="515143"/>
              <a:ext cx="114300" cy="11271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7313761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0"/>
    </mc:Choice>
    <mc:Fallback xmlns="">
      <p:transition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 tmFilter="0,0; .5, 1; 1, 1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 animBg="1"/>
      <p:bldP spid="8" grpId="0" animBg="1"/>
      <p:bldP spid="10" grpId="0" animBg="1"/>
      <p:bldP spid="11" grpId="0" animBg="1"/>
      <p:bldP spid="12" grpId="0" animBg="1"/>
      <p:bldP spid="14" grpId="0"/>
      <p:bldP spid="15" grpId="0"/>
      <p:bldP spid="16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82" y="0"/>
            <a:ext cx="9144000" cy="5143500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511739" y="1491630"/>
            <a:ext cx="4489091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4000" b="1" dirty="0">
                <a:solidFill>
                  <a:schemeClr val="bg1"/>
                </a:solidFill>
                <a:latin typeface="Measure" pitchFamily="2" charset="0"/>
                <a:ea typeface="微软雅黑" pitchFamily="34" charset="-122"/>
              </a:rPr>
              <a:t>谢谢聆听 批评指导</a:t>
            </a:r>
          </a:p>
        </p:txBody>
      </p:sp>
      <p:sp>
        <p:nvSpPr>
          <p:cNvPr id="5" name="矩形 4"/>
          <p:cNvSpPr/>
          <p:nvPr/>
        </p:nvSpPr>
        <p:spPr>
          <a:xfrm>
            <a:off x="539552" y="2283718"/>
            <a:ext cx="352839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0" dirty="0">
                <a:solidFill>
                  <a:schemeClr val="bg1"/>
                </a:solidFill>
                <a:latin typeface="Calibri" pitchFamily="34" charset="0"/>
                <a:ea typeface="微软雅黑" pitchFamily="34" charset="-122"/>
              </a:rPr>
              <a:t>Red wine culture PPT</a:t>
            </a:r>
            <a:endParaRPr lang="zh-CN" altLang="en-US" sz="2000" dirty="0">
              <a:solidFill>
                <a:schemeClr val="bg1"/>
              </a:solidFill>
              <a:latin typeface="Calibri" pitchFamily="34" charset="0"/>
              <a:ea typeface="微软雅黑" pitchFamily="34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539552" y="3219822"/>
            <a:ext cx="1618761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汇报人</a:t>
            </a:r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：第一</a:t>
            </a:r>
            <a:r>
              <a:rPr lang="en-US" altLang="zh-CN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endParaRPr lang="zh-CN" altLang="en-US" sz="1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11" name="直接连接符 10"/>
          <p:cNvCxnSpPr/>
          <p:nvPr/>
        </p:nvCxnSpPr>
        <p:spPr>
          <a:xfrm>
            <a:off x="576896" y="2270811"/>
            <a:ext cx="3275024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07839131"/>
      </p:ext>
    </p:extLst>
  </p:cSld>
  <p:clrMapOvr>
    <a:masterClrMapping/>
  </p:clrMapOvr>
  <p:transition spd="slow" advClick="0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850"/>
                            </p:stCondLst>
                            <p:childTnLst>
                              <p:par>
                                <p:cTn id="1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 tmFilter="0,0; .5, 1; 1, 1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47667" y="3327835"/>
            <a:ext cx="6455579" cy="126957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248707"/>
            <a:ext cx="9144000" cy="1025122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6" y="2323010"/>
            <a:ext cx="4103687" cy="121400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个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人学习、研究。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2323010"/>
            <a:ext cx="4103688" cy="1160003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0528" y="267184"/>
            <a:ext cx="5919787" cy="17645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99917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5" name="标题层"/>
          <p:cNvSpPr txBox="1"/>
          <p:nvPr/>
        </p:nvSpPr>
        <p:spPr bwMode="auto">
          <a:xfrm>
            <a:off x="539552" y="1779662"/>
            <a:ext cx="5040560" cy="830997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/>
          <a:p>
            <a:r>
              <a:rPr lang="zh-CN" altLang="en-US" sz="48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红酒文化</a:t>
            </a:r>
            <a:r>
              <a:rPr lang="en-US" altLang="zh-CN" sz="48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endParaRPr lang="zh-CN" altLang="en-US" sz="48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TextBox 15"/>
          <p:cNvSpPr txBox="1">
            <a:spLocks noChangeArrowheads="1"/>
          </p:cNvSpPr>
          <p:nvPr/>
        </p:nvSpPr>
        <p:spPr bwMode="auto">
          <a:xfrm>
            <a:off x="526864" y="2789515"/>
            <a:ext cx="3973128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en-US"/>
            </a:defPPr>
            <a:lvl1pPr lvl="0" algn="l">
              <a:lnSpc>
                <a:spcPct val="120000"/>
              </a:lnSpc>
              <a:defRPr sz="1200" b="0" kern="0">
                <a:solidFill>
                  <a:schemeClr val="accent3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chemeClr val="bg1"/>
                </a:solidFill>
              </a:rPr>
              <a:t>◆ 单击添加小标题内容 </a:t>
            </a:r>
            <a:r>
              <a:rPr lang="en-US" altLang="zh-CN" dirty="0">
                <a:solidFill>
                  <a:schemeClr val="bg1"/>
                </a:solidFill>
              </a:rPr>
              <a:t>	</a:t>
            </a:r>
            <a:r>
              <a:rPr lang="zh-CN" altLang="en-US" dirty="0" smtClean="0">
                <a:solidFill>
                  <a:schemeClr val="bg1"/>
                </a:solidFill>
              </a:rPr>
              <a:t>◆ </a:t>
            </a:r>
            <a:r>
              <a:rPr lang="zh-CN" altLang="en-US" dirty="0">
                <a:solidFill>
                  <a:schemeClr val="bg1"/>
                </a:solidFill>
              </a:rPr>
              <a:t>单击添加小标题内容</a:t>
            </a:r>
            <a:endParaRPr lang="en-US" altLang="zh-CN" dirty="0">
              <a:solidFill>
                <a:schemeClr val="bg1"/>
              </a:solidFill>
            </a:endParaRPr>
          </a:p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chemeClr val="bg1"/>
                </a:solidFill>
              </a:rPr>
              <a:t>◆ 单击添加小标题</a:t>
            </a:r>
            <a:r>
              <a:rPr lang="zh-CN" altLang="en-US" dirty="0" smtClean="0">
                <a:solidFill>
                  <a:schemeClr val="bg1"/>
                </a:solidFill>
              </a:rPr>
              <a:t>内容</a:t>
            </a:r>
            <a:r>
              <a:rPr lang="en-US" altLang="zh-CN" dirty="0">
                <a:solidFill>
                  <a:schemeClr val="bg1"/>
                </a:solidFill>
              </a:rPr>
              <a:t>	</a:t>
            </a:r>
            <a:r>
              <a:rPr lang="zh-CN" altLang="en-US" dirty="0" smtClean="0">
                <a:solidFill>
                  <a:schemeClr val="bg1"/>
                </a:solidFill>
              </a:rPr>
              <a:t>◆ </a:t>
            </a:r>
            <a:r>
              <a:rPr lang="zh-CN" altLang="en-US" dirty="0">
                <a:solidFill>
                  <a:schemeClr val="bg1"/>
                </a:solidFill>
              </a:rPr>
              <a:t>单击添加小标题内容</a:t>
            </a:r>
            <a:endParaRPr lang="en-US" altLang="zh-CN" dirty="0">
              <a:solidFill>
                <a:schemeClr val="bg1"/>
              </a:solidFill>
            </a:endParaRPr>
          </a:p>
        </p:txBody>
      </p:sp>
      <p:sp>
        <p:nvSpPr>
          <p:cNvPr id="10" name="矩形 259"/>
          <p:cNvSpPr>
            <a:spLocks noChangeArrowheads="1"/>
          </p:cNvSpPr>
          <p:nvPr/>
        </p:nvSpPr>
        <p:spPr bwMode="auto">
          <a:xfrm>
            <a:off x="611560" y="640308"/>
            <a:ext cx="3464701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6000" b="0" cap="all" dirty="0">
                <a:solidFill>
                  <a:srgbClr val="C00000"/>
                </a:solidFill>
                <a:latin typeface="Stencil" pitchFamily="82" charset="0"/>
                <a:cs typeface="Arial" panose="020B0604020202020204" pitchFamily="34" charset="0"/>
              </a:rPr>
              <a:t>PART 01 </a:t>
            </a:r>
          </a:p>
        </p:txBody>
      </p:sp>
      <p:cxnSp>
        <p:nvCxnSpPr>
          <p:cNvPr id="3" name="直接连接符 2"/>
          <p:cNvCxnSpPr/>
          <p:nvPr/>
        </p:nvCxnSpPr>
        <p:spPr>
          <a:xfrm>
            <a:off x="611560" y="2643758"/>
            <a:ext cx="3600400" cy="0"/>
          </a:xfrm>
          <a:prstGeom prst="line">
            <a:avLst/>
          </a:prstGeom>
          <a:ln w="3175">
            <a:solidFill>
              <a:schemeClr val="bg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80281653"/>
      </p:ext>
    </p:extLst>
  </p:cSld>
  <p:clrMapOvr>
    <a:masterClrMapping/>
  </p:clrMapOvr>
  <p:transition spd="slow" advClick="0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 tmFilter="0,0; .5, 1; 1, 1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750"/>
                            </p:stCondLst>
                            <p:childTnLst>
                              <p:par>
                                <p:cTn id="17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8" dur="500" tmFilter="0, 0; .2, .5; .8, .5; 1, 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250" autoRev="1" fill="hold"/>
                                        <p:tgtEl>
                                          <p:spTgt spid="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0" presetID="2" presetClass="entr" presetSubtype="2" decel="525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/>
      <p:bldP spid="10" grpId="0"/>
      <p:bldP spid="10" grpId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15" name="六边形 14"/>
          <p:cNvSpPr/>
          <p:nvPr/>
        </p:nvSpPr>
        <p:spPr>
          <a:xfrm>
            <a:off x="4932040" y="1116716"/>
            <a:ext cx="1186664" cy="1022986"/>
          </a:xfrm>
          <a:prstGeom prst="hexagon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1" name="组合 10"/>
          <p:cNvGrpSpPr/>
          <p:nvPr/>
        </p:nvGrpSpPr>
        <p:grpSpPr>
          <a:xfrm>
            <a:off x="5198064" y="1265678"/>
            <a:ext cx="654618" cy="673747"/>
            <a:chOff x="7121525" y="3006725"/>
            <a:chExt cx="488950" cy="503238"/>
          </a:xfrm>
          <a:solidFill>
            <a:srgbClr val="C00000"/>
          </a:solidFill>
        </p:grpSpPr>
        <p:sp>
          <p:nvSpPr>
            <p:cNvPr id="12" name="Freeform 847"/>
            <p:cNvSpPr>
              <a:spLocks noEditPoints="1"/>
            </p:cNvSpPr>
            <p:nvPr/>
          </p:nvSpPr>
          <p:spPr bwMode="auto">
            <a:xfrm>
              <a:off x="7121525" y="3197225"/>
              <a:ext cx="214313" cy="312738"/>
            </a:xfrm>
            <a:custGeom>
              <a:avLst/>
              <a:gdLst>
                <a:gd name="T0" fmla="*/ 74 w 135"/>
                <a:gd name="T1" fmla="*/ 19 h 197"/>
                <a:gd name="T2" fmla="*/ 116 w 135"/>
                <a:gd name="T3" fmla="*/ 162 h 197"/>
                <a:gd name="T4" fmla="*/ 60 w 135"/>
                <a:gd name="T5" fmla="*/ 179 h 197"/>
                <a:gd name="T6" fmla="*/ 18 w 135"/>
                <a:gd name="T7" fmla="*/ 35 h 197"/>
                <a:gd name="T8" fmla="*/ 74 w 135"/>
                <a:gd name="T9" fmla="*/ 19 h 197"/>
                <a:gd name="T10" fmla="*/ 85 w 135"/>
                <a:gd name="T11" fmla="*/ 0 h 197"/>
                <a:gd name="T12" fmla="*/ 70 w 135"/>
                <a:gd name="T13" fmla="*/ 5 h 197"/>
                <a:gd name="T14" fmla="*/ 14 w 135"/>
                <a:gd name="T15" fmla="*/ 21 h 197"/>
                <a:gd name="T16" fmla="*/ 0 w 135"/>
                <a:gd name="T17" fmla="*/ 25 h 197"/>
                <a:gd name="T18" fmla="*/ 3 w 135"/>
                <a:gd name="T19" fmla="*/ 40 h 197"/>
                <a:gd name="T20" fmla="*/ 46 w 135"/>
                <a:gd name="T21" fmla="*/ 183 h 197"/>
                <a:gd name="T22" fmla="*/ 49 w 135"/>
                <a:gd name="T23" fmla="*/ 197 h 197"/>
                <a:gd name="T24" fmla="*/ 64 w 135"/>
                <a:gd name="T25" fmla="*/ 193 h 197"/>
                <a:gd name="T26" fmla="*/ 121 w 135"/>
                <a:gd name="T27" fmla="*/ 176 h 197"/>
                <a:gd name="T28" fmla="*/ 135 w 135"/>
                <a:gd name="T29" fmla="*/ 172 h 197"/>
                <a:gd name="T30" fmla="*/ 132 w 135"/>
                <a:gd name="T31" fmla="*/ 158 h 197"/>
                <a:gd name="T32" fmla="*/ 89 w 135"/>
                <a:gd name="T33" fmla="*/ 14 h 197"/>
                <a:gd name="T34" fmla="*/ 85 w 135"/>
                <a:gd name="T35" fmla="*/ 0 h 197"/>
                <a:gd name="T36" fmla="*/ 85 w 135"/>
                <a:gd name="T37" fmla="*/ 0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35" h="197">
                  <a:moveTo>
                    <a:pt x="74" y="19"/>
                  </a:moveTo>
                  <a:lnTo>
                    <a:pt x="116" y="162"/>
                  </a:lnTo>
                  <a:lnTo>
                    <a:pt x="60" y="179"/>
                  </a:lnTo>
                  <a:lnTo>
                    <a:pt x="18" y="35"/>
                  </a:lnTo>
                  <a:lnTo>
                    <a:pt x="74" y="19"/>
                  </a:lnTo>
                  <a:close/>
                  <a:moveTo>
                    <a:pt x="85" y="0"/>
                  </a:moveTo>
                  <a:lnTo>
                    <a:pt x="70" y="5"/>
                  </a:lnTo>
                  <a:lnTo>
                    <a:pt x="14" y="21"/>
                  </a:lnTo>
                  <a:lnTo>
                    <a:pt x="0" y="25"/>
                  </a:lnTo>
                  <a:lnTo>
                    <a:pt x="3" y="40"/>
                  </a:lnTo>
                  <a:lnTo>
                    <a:pt x="46" y="183"/>
                  </a:lnTo>
                  <a:lnTo>
                    <a:pt x="49" y="197"/>
                  </a:lnTo>
                  <a:lnTo>
                    <a:pt x="64" y="193"/>
                  </a:lnTo>
                  <a:lnTo>
                    <a:pt x="121" y="176"/>
                  </a:lnTo>
                  <a:lnTo>
                    <a:pt x="135" y="172"/>
                  </a:lnTo>
                  <a:lnTo>
                    <a:pt x="132" y="158"/>
                  </a:lnTo>
                  <a:lnTo>
                    <a:pt x="89" y="14"/>
                  </a:lnTo>
                  <a:lnTo>
                    <a:pt x="85" y="0"/>
                  </a:lnTo>
                  <a:lnTo>
                    <a:pt x="8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848"/>
            <p:cNvSpPr>
              <a:spLocks noEditPoints="1"/>
            </p:cNvSpPr>
            <p:nvPr/>
          </p:nvSpPr>
          <p:spPr bwMode="auto">
            <a:xfrm>
              <a:off x="7121525" y="3197225"/>
              <a:ext cx="214313" cy="312738"/>
            </a:xfrm>
            <a:custGeom>
              <a:avLst/>
              <a:gdLst>
                <a:gd name="T0" fmla="*/ 74 w 135"/>
                <a:gd name="T1" fmla="*/ 19 h 197"/>
                <a:gd name="T2" fmla="*/ 116 w 135"/>
                <a:gd name="T3" fmla="*/ 162 h 197"/>
                <a:gd name="T4" fmla="*/ 60 w 135"/>
                <a:gd name="T5" fmla="*/ 179 h 197"/>
                <a:gd name="T6" fmla="*/ 18 w 135"/>
                <a:gd name="T7" fmla="*/ 35 h 197"/>
                <a:gd name="T8" fmla="*/ 74 w 135"/>
                <a:gd name="T9" fmla="*/ 19 h 197"/>
                <a:gd name="T10" fmla="*/ 85 w 135"/>
                <a:gd name="T11" fmla="*/ 0 h 197"/>
                <a:gd name="T12" fmla="*/ 70 w 135"/>
                <a:gd name="T13" fmla="*/ 5 h 197"/>
                <a:gd name="T14" fmla="*/ 14 w 135"/>
                <a:gd name="T15" fmla="*/ 21 h 197"/>
                <a:gd name="T16" fmla="*/ 0 w 135"/>
                <a:gd name="T17" fmla="*/ 25 h 197"/>
                <a:gd name="T18" fmla="*/ 3 w 135"/>
                <a:gd name="T19" fmla="*/ 40 h 197"/>
                <a:gd name="T20" fmla="*/ 46 w 135"/>
                <a:gd name="T21" fmla="*/ 183 h 197"/>
                <a:gd name="T22" fmla="*/ 49 w 135"/>
                <a:gd name="T23" fmla="*/ 197 h 197"/>
                <a:gd name="T24" fmla="*/ 64 w 135"/>
                <a:gd name="T25" fmla="*/ 193 h 197"/>
                <a:gd name="T26" fmla="*/ 121 w 135"/>
                <a:gd name="T27" fmla="*/ 176 h 197"/>
                <a:gd name="T28" fmla="*/ 135 w 135"/>
                <a:gd name="T29" fmla="*/ 172 h 197"/>
                <a:gd name="T30" fmla="*/ 132 w 135"/>
                <a:gd name="T31" fmla="*/ 158 h 197"/>
                <a:gd name="T32" fmla="*/ 89 w 135"/>
                <a:gd name="T33" fmla="*/ 14 h 197"/>
                <a:gd name="T34" fmla="*/ 85 w 135"/>
                <a:gd name="T35" fmla="*/ 0 h 197"/>
                <a:gd name="T36" fmla="*/ 85 w 135"/>
                <a:gd name="T37" fmla="*/ 0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35" h="197">
                  <a:moveTo>
                    <a:pt x="74" y="19"/>
                  </a:moveTo>
                  <a:lnTo>
                    <a:pt x="116" y="162"/>
                  </a:lnTo>
                  <a:lnTo>
                    <a:pt x="60" y="179"/>
                  </a:lnTo>
                  <a:lnTo>
                    <a:pt x="18" y="35"/>
                  </a:lnTo>
                  <a:lnTo>
                    <a:pt x="74" y="19"/>
                  </a:lnTo>
                  <a:moveTo>
                    <a:pt x="85" y="0"/>
                  </a:moveTo>
                  <a:lnTo>
                    <a:pt x="70" y="5"/>
                  </a:lnTo>
                  <a:lnTo>
                    <a:pt x="14" y="21"/>
                  </a:lnTo>
                  <a:lnTo>
                    <a:pt x="0" y="25"/>
                  </a:lnTo>
                  <a:lnTo>
                    <a:pt x="3" y="40"/>
                  </a:lnTo>
                  <a:lnTo>
                    <a:pt x="46" y="183"/>
                  </a:lnTo>
                  <a:lnTo>
                    <a:pt x="49" y="197"/>
                  </a:lnTo>
                  <a:lnTo>
                    <a:pt x="64" y="193"/>
                  </a:lnTo>
                  <a:lnTo>
                    <a:pt x="121" y="176"/>
                  </a:lnTo>
                  <a:lnTo>
                    <a:pt x="135" y="172"/>
                  </a:lnTo>
                  <a:lnTo>
                    <a:pt x="132" y="158"/>
                  </a:lnTo>
                  <a:lnTo>
                    <a:pt x="89" y="14"/>
                  </a:lnTo>
                  <a:lnTo>
                    <a:pt x="85" y="0"/>
                  </a:lnTo>
                  <a:lnTo>
                    <a:pt x="85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849"/>
            <p:cNvSpPr>
              <a:spLocks/>
            </p:cNvSpPr>
            <p:nvPr/>
          </p:nvSpPr>
          <p:spPr bwMode="auto">
            <a:xfrm>
              <a:off x="7264400" y="3006725"/>
              <a:ext cx="346075" cy="395288"/>
            </a:xfrm>
            <a:custGeom>
              <a:avLst/>
              <a:gdLst>
                <a:gd name="T0" fmla="*/ 191 w 198"/>
                <a:gd name="T1" fmla="*/ 159 h 226"/>
                <a:gd name="T2" fmla="*/ 178 w 198"/>
                <a:gd name="T3" fmla="*/ 180 h 226"/>
                <a:gd name="T4" fmla="*/ 178 w 198"/>
                <a:gd name="T5" fmla="*/ 185 h 226"/>
                <a:gd name="T6" fmla="*/ 161 w 198"/>
                <a:gd name="T7" fmla="*/ 208 h 226"/>
                <a:gd name="T8" fmla="*/ 160 w 198"/>
                <a:gd name="T9" fmla="*/ 215 h 226"/>
                <a:gd name="T10" fmla="*/ 135 w 198"/>
                <a:gd name="T11" fmla="*/ 226 h 226"/>
                <a:gd name="T12" fmla="*/ 126 w 198"/>
                <a:gd name="T13" fmla="*/ 226 h 226"/>
                <a:gd name="T14" fmla="*/ 72 w 198"/>
                <a:gd name="T15" fmla="*/ 221 h 226"/>
                <a:gd name="T16" fmla="*/ 53 w 198"/>
                <a:gd name="T17" fmla="*/ 220 h 226"/>
                <a:gd name="T18" fmla="*/ 28 w 198"/>
                <a:gd name="T19" fmla="*/ 222 h 226"/>
                <a:gd name="T20" fmla="*/ 0 w 198"/>
                <a:gd name="T21" fmla="*/ 127 h 226"/>
                <a:gd name="T22" fmla="*/ 59 w 198"/>
                <a:gd name="T23" fmla="*/ 60 h 226"/>
                <a:gd name="T24" fmla="*/ 63 w 198"/>
                <a:gd name="T25" fmla="*/ 11 h 226"/>
                <a:gd name="T26" fmla="*/ 83 w 198"/>
                <a:gd name="T27" fmla="*/ 0 h 226"/>
                <a:gd name="T28" fmla="*/ 103 w 198"/>
                <a:gd name="T29" fmla="*/ 53 h 226"/>
                <a:gd name="T30" fmla="*/ 100 w 198"/>
                <a:gd name="T31" fmla="*/ 69 h 226"/>
                <a:gd name="T32" fmla="*/ 100 w 198"/>
                <a:gd name="T33" fmla="*/ 82 h 226"/>
                <a:gd name="T34" fmla="*/ 163 w 198"/>
                <a:gd name="T35" fmla="*/ 96 h 226"/>
                <a:gd name="T36" fmla="*/ 168 w 198"/>
                <a:gd name="T37" fmla="*/ 96 h 226"/>
                <a:gd name="T38" fmla="*/ 198 w 198"/>
                <a:gd name="T39" fmla="*/ 126 h 226"/>
                <a:gd name="T40" fmla="*/ 188 w 198"/>
                <a:gd name="T41" fmla="*/ 148 h 226"/>
                <a:gd name="T42" fmla="*/ 191 w 198"/>
                <a:gd name="T43" fmla="*/ 159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98" h="226">
                  <a:moveTo>
                    <a:pt x="191" y="159"/>
                  </a:moveTo>
                  <a:cubicBezTo>
                    <a:pt x="190" y="168"/>
                    <a:pt x="185" y="176"/>
                    <a:pt x="178" y="180"/>
                  </a:cubicBezTo>
                  <a:cubicBezTo>
                    <a:pt x="178" y="182"/>
                    <a:pt x="179" y="183"/>
                    <a:pt x="178" y="185"/>
                  </a:cubicBezTo>
                  <a:cubicBezTo>
                    <a:pt x="178" y="196"/>
                    <a:pt x="171" y="205"/>
                    <a:pt x="161" y="208"/>
                  </a:cubicBezTo>
                  <a:cubicBezTo>
                    <a:pt x="161" y="210"/>
                    <a:pt x="161" y="213"/>
                    <a:pt x="160" y="215"/>
                  </a:cubicBezTo>
                  <a:cubicBezTo>
                    <a:pt x="156" y="224"/>
                    <a:pt x="145" y="226"/>
                    <a:pt x="135" y="226"/>
                  </a:cubicBezTo>
                  <a:cubicBezTo>
                    <a:pt x="132" y="226"/>
                    <a:pt x="129" y="226"/>
                    <a:pt x="126" y="226"/>
                  </a:cubicBezTo>
                  <a:cubicBezTo>
                    <a:pt x="115" y="224"/>
                    <a:pt x="94" y="223"/>
                    <a:pt x="72" y="221"/>
                  </a:cubicBezTo>
                  <a:cubicBezTo>
                    <a:pt x="65" y="220"/>
                    <a:pt x="58" y="220"/>
                    <a:pt x="53" y="220"/>
                  </a:cubicBezTo>
                  <a:cubicBezTo>
                    <a:pt x="41" y="220"/>
                    <a:pt x="33" y="221"/>
                    <a:pt x="28" y="222"/>
                  </a:cubicBezTo>
                  <a:cubicBezTo>
                    <a:pt x="0" y="127"/>
                    <a:pt x="0" y="127"/>
                    <a:pt x="0" y="127"/>
                  </a:cubicBezTo>
                  <a:cubicBezTo>
                    <a:pt x="18" y="113"/>
                    <a:pt x="49" y="79"/>
                    <a:pt x="59" y="60"/>
                  </a:cubicBezTo>
                  <a:cubicBezTo>
                    <a:pt x="66" y="40"/>
                    <a:pt x="64" y="16"/>
                    <a:pt x="63" y="11"/>
                  </a:cubicBezTo>
                  <a:cubicBezTo>
                    <a:pt x="62" y="1"/>
                    <a:pt x="81" y="0"/>
                    <a:pt x="83" y="0"/>
                  </a:cubicBezTo>
                  <a:cubicBezTo>
                    <a:pt x="93" y="0"/>
                    <a:pt x="105" y="19"/>
                    <a:pt x="103" y="53"/>
                  </a:cubicBezTo>
                  <a:cubicBezTo>
                    <a:pt x="102" y="58"/>
                    <a:pt x="101" y="63"/>
                    <a:pt x="100" y="69"/>
                  </a:cubicBezTo>
                  <a:cubicBezTo>
                    <a:pt x="100" y="74"/>
                    <a:pt x="100" y="78"/>
                    <a:pt x="100" y="82"/>
                  </a:cubicBezTo>
                  <a:cubicBezTo>
                    <a:pt x="100" y="95"/>
                    <a:pt x="146" y="96"/>
                    <a:pt x="163" y="96"/>
                  </a:cubicBezTo>
                  <a:cubicBezTo>
                    <a:pt x="166" y="96"/>
                    <a:pt x="168" y="96"/>
                    <a:pt x="168" y="96"/>
                  </a:cubicBezTo>
                  <a:cubicBezTo>
                    <a:pt x="185" y="96"/>
                    <a:pt x="198" y="109"/>
                    <a:pt x="198" y="126"/>
                  </a:cubicBezTo>
                  <a:cubicBezTo>
                    <a:pt x="198" y="135"/>
                    <a:pt x="195" y="142"/>
                    <a:pt x="188" y="148"/>
                  </a:cubicBezTo>
                  <a:cubicBezTo>
                    <a:pt x="190" y="151"/>
                    <a:pt x="191" y="155"/>
                    <a:pt x="191" y="15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6" name="六边形 15"/>
          <p:cNvSpPr/>
          <p:nvPr/>
        </p:nvSpPr>
        <p:spPr>
          <a:xfrm>
            <a:off x="4932040" y="3003798"/>
            <a:ext cx="1186664" cy="1022986"/>
          </a:xfrm>
          <a:prstGeom prst="hexagon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1" name="组合 20"/>
          <p:cNvGrpSpPr/>
          <p:nvPr/>
        </p:nvGrpSpPr>
        <p:grpSpPr>
          <a:xfrm>
            <a:off x="5259764" y="3291830"/>
            <a:ext cx="511175" cy="454025"/>
            <a:chOff x="4662488" y="6045993"/>
            <a:chExt cx="511175" cy="454025"/>
          </a:xfrm>
          <a:solidFill>
            <a:srgbClr val="C00000"/>
          </a:solidFill>
        </p:grpSpPr>
        <p:sp>
          <p:nvSpPr>
            <p:cNvPr id="22" name="Freeform 73"/>
            <p:cNvSpPr>
              <a:spLocks/>
            </p:cNvSpPr>
            <p:nvPr/>
          </p:nvSpPr>
          <p:spPr bwMode="auto">
            <a:xfrm>
              <a:off x="4786313" y="6260306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74"/>
            <p:cNvSpPr>
              <a:spLocks/>
            </p:cNvSpPr>
            <p:nvPr/>
          </p:nvSpPr>
          <p:spPr bwMode="auto">
            <a:xfrm>
              <a:off x="4762500" y="6277768"/>
              <a:ext cx="4763" cy="7938"/>
            </a:xfrm>
            <a:custGeom>
              <a:avLst/>
              <a:gdLst>
                <a:gd name="T0" fmla="*/ 1 w 2"/>
                <a:gd name="T1" fmla="*/ 4 h 4"/>
                <a:gd name="T2" fmla="*/ 2 w 2"/>
                <a:gd name="T3" fmla="*/ 0 h 4"/>
                <a:gd name="T4" fmla="*/ 0 w 2"/>
                <a:gd name="T5" fmla="*/ 2 h 4"/>
                <a:gd name="T6" fmla="*/ 0 w 2"/>
                <a:gd name="T7" fmla="*/ 2 h 4"/>
                <a:gd name="T8" fmla="*/ 1 w 2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4">
                  <a:moveTo>
                    <a:pt x="1" y="4"/>
                  </a:moveTo>
                  <a:cubicBezTo>
                    <a:pt x="2" y="4"/>
                    <a:pt x="2" y="1"/>
                    <a:pt x="2" y="0"/>
                  </a:cubicBezTo>
                  <a:cubicBezTo>
                    <a:pt x="1" y="1"/>
                    <a:pt x="1" y="1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3"/>
                    <a:pt x="1" y="4"/>
                    <a:pt x="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75"/>
            <p:cNvSpPr>
              <a:spLocks/>
            </p:cNvSpPr>
            <p:nvPr/>
          </p:nvSpPr>
          <p:spPr bwMode="auto">
            <a:xfrm>
              <a:off x="4770438" y="6268243"/>
              <a:ext cx="9525" cy="19050"/>
            </a:xfrm>
            <a:custGeom>
              <a:avLst/>
              <a:gdLst>
                <a:gd name="T0" fmla="*/ 4 w 6"/>
                <a:gd name="T1" fmla="*/ 8 h 11"/>
                <a:gd name="T2" fmla="*/ 4 w 6"/>
                <a:gd name="T3" fmla="*/ 11 h 11"/>
                <a:gd name="T4" fmla="*/ 6 w 6"/>
                <a:gd name="T5" fmla="*/ 7 h 11"/>
                <a:gd name="T6" fmla="*/ 4 w 6"/>
                <a:gd name="T7" fmla="*/ 7 h 11"/>
                <a:gd name="T8" fmla="*/ 4 w 6"/>
                <a:gd name="T9" fmla="*/ 0 h 11"/>
                <a:gd name="T10" fmla="*/ 0 w 6"/>
                <a:gd name="T11" fmla="*/ 4 h 11"/>
                <a:gd name="T12" fmla="*/ 1 w 6"/>
                <a:gd name="T13" fmla="*/ 4 h 11"/>
                <a:gd name="T14" fmla="*/ 4 w 6"/>
                <a:gd name="T15" fmla="*/ 8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" h="11">
                  <a:moveTo>
                    <a:pt x="4" y="8"/>
                  </a:moveTo>
                  <a:cubicBezTo>
                    <a:pt x="5" y="10"/>
                    <a:pt x="3" y="10"/>
                    <a:pt x="4" y="11"/>
                  </a:cubicBezTo>
                  <a:cubicBezTo>
                    <a:pt x="4" y="10"/>
                    <a:pt x="5" y="9"/>
                    <a:pt x="6" y="7"/>
                  </a:cubicBezTo>
                  <a:cubicBezTo>
                    <a:pt x="6" y="6"/>
                    <a:pt x="4" y="7"/>
                    <a:pt x="4" y="7"/>
                  </a:cubicBezTo>
                  <a:cubicBezTo>
                    <a:pt x="2" y="5"/>
                    <a:pt x="3" y="2"/>
                    <a:pt x="4" y="0"/>
                  </a:cubicBezTo>
                  <a:cubicBezTo>
                    <a:pt x="3" y="1"/>
                    <a:pt x="1" y="2"/>
                    <a:pt x="0" y="4"/>
                  </a:cubicBezTo>
                  <a:cubicBezTo>
                    <a:pt x="0" y="4"/>
                    <a:pt x="1" y="4"/>
                    <a:pt x="1" y="4"/>
                  </a:cubicBezTo>
                  <a:cubicBezTo>
                    <a:pt x="1" y="6"/>
                    <a:pt x="3" y="7"/>
                    <a:pt x="4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76"/>
            <p:cNvSpPr>
              <a:spLocks/>
            </p:cNvSpPr>
            <p:nvPr/>
          </p:nvSpPr>
          <p:spPr bwMode="auto">
            <a:xfrm>
              <a:off x="5048250" y="6261893"/>
              <a:ext cx="4763" cy="1588"/>
            </a:xfrm>
            <a:custGeom>
              <a:avLst/>
              <a:gdLst>
                <a:gd name="T0" fmla="*/ 3 w 3"/>
                <a:gd name="T1" fmla="*/ 1 h 1"/>
                <a:gd name="T2" fmla="*/ 1 w 3"/>
                <a:gd name="T3" fmla="*/ 0 h 1"/>
                <a:gd name="T4" fmla="*/ 0 w 3"/>
                <a:gd name="T5" fmla="*/ 1 h 1"/>
                <a:gd name="T6" fmla="*/ 3 w 3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1">
                  <a:moveTo>
                    <a:pt x="3" y="1"/>
                  </a:moveTo>
                  <a:cubicBezTo>
                    <a:pt x="2" y="1"/>
                    <a:pt x="2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1" y="1"/>
                    <a:pt x="2" y="1"/>
                    <a:pt x="3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77"/>
            <p:cNvSpPr>
              <a:spLocks noEditPoints="1"/>
            </p:cNvSpPr>
            <p:nvPr/>
          </p:nvSpPr>
          <p:spPr bwMode="auto">
            <a:xfrm>
              <a:off x="4687888" y="6187281"/>
              <a:ext cx="458788" cy="292100"/>
            </a:xfrm>
            <a:custGeom>
              <a:avLst/>
              <a:gdLst>
                <a:gd name="T0" fmla="*/ 0 w 262"/>
                <a:gd name="T1" fmla="*/ 132 h 167"/>
                <a:gd name="T2" fmla="*/ 19 w 262"/>
                <a:gd name="T3" fmla="*/ 167 h 167"/>
                <a:gd name="T4" fmla="*/ 15 w 262"/>
                <a:gd name="T5" fmla="*/ 115 h 167"/>
                <a:gd name="T6" fmla="*/ 13 w 262"/>
                <a:gd name="T7" fmla="*/ 110 h 167"/>
                <a:gd name="T8" fmla="*/ 40 w 262"/>
                <a:gd name="T9" fmla="*/ 56 h 167"/>
                <a:gd name="T10" fmla="*/ 45 w 262"/>
                <a:gd name="T11" fmla="*/ 52 h 167"/>
                <a:gd name="T12" fmla="*/ 45 w 262"/>
                <a:gd name="T13" fmla="*/ 49 h 167"/>
                <a:gd name="T14" fmla="*/ 51 w 262"/>
                <a:gd name="T15" fmla="*/ 46 h 167"/>
                <a:gd name="T16" fmla="*/ 53 w 262"/>
                <a:gd name="T17" fmla="*/ 44 h 167"/>
                <a:gd name="T18" fmla="*/ 51 w 262"/>
                <a:gd name="T19" fmla="*/ 44 h 167"/>
                <a:gd name="T20" fmla="*/ 52 w 262"/>
                <a:gd name="T21" fmla="*/ 41 h 167"/>
                <a:gd name="T22" fmla="*/ 56 w 262"/>
                <a:gd name="T23" fmla="*/ 42 h 167"/>
                <a:gd name="T24" fmla="*/ 75 w 262"/>
                <a:gd name="T25" fmla="*/ 25 h 167"/>
                <a:gd name="T26" fmla="*/ 71 w 262"/>
                <a:gd name="T27" fmla="*/ 29 h 167"/>
                <a:gd name="T28" fmla="*/ 131 w 262"/>
                <a:gd name="T29" fmla="*/ 14 h 167"/>
                <a:gd name="T30" fmla="*/ 194 w 262"/>
                <a:gd name="T31" fmla="*/ 33 h 167"/>
                <a:gd name="T32" fmla="*/ 202 w 262"/>
                <a:gd name="T33" fmla="*/ 39 h 167"/>
                <a:gd name="T34" fmla="*/ 207 w 262"/>
                <a:gd name="T35" fmla="*/ 41 h 167"/>
                <a:gd name="T36" fmla="*/ 209 w 262"/>
                <a:gd name="T37" fmla="*/ 44 h 167"/>
                <a:gd name="T38" fmla="*/ 212 w 262"/>
                <a:gd name="T39" fmla="*/ 45 h 167"/>
                <a:gd name="T40" fmla="*/ 237 w 262"/>
                <a:gd name="T41" fmla="*/ 76 h 167"/>
                <a:gd name="T42" fmla="*/ 238 w 262"/>
                <a:gd name="T43" fmla="*/ 79 h 167"/>
                <a:gd name="T44" fmla="*/ 241 w 262"/>
                <a:gd name="T45" fmla="*/ 90 h 167"/>
                <a:gd name="T46" fmla="*/ 242 w 262"/>
                <a:gd name="T47" fmla="*/ 95 h 167"/>
                <a:gd name="T48" fmla="*/ 244 w 262"/>
                <a:gd name="T49" fmla="*/ 93 h 167"/>
                <a:gd name="T50" fmla="*/ 245 w 262"/>
                <a:gd name="T51" fmla="*/ 98 h 167"/>
                <a:gd name="T52" fmla="*/ 243 w 262"/>
                <a:gd name="T53" fmla="*/ 97 h 167"/>
                <a:gd name="T54" fmla="*/ 243 w 262"/>
                <a:gd name="T55" fmla="*/ 98 h 167"/>
                <a:gd name="T56" fmla="*/ 245 w 262"/>
                <a:gd name="T57" fmla="*/ 107 h 167"/>
                <a:gd name="T58" fmla="*/ 248 w 262"/>
                <a:gd name="T59" fmla="*/ 132 h 167"/>
                <a:gd name="T60" fmla="*/ 246 w 262"/>
                <a:gd name="T61" fmla="*/ 154 h 167"/>
                <a:gd name="T62" fmla="*/ 246 w 262"/>
                <a:gd name="T63" fmla="*/ 164 h 167"/>
                <a:gd name="T64" fmla="*/ 244 w 262"/>
                <a:gd name="T65" fmla="*/ 160 h 167"/>
                <a:gd name="T66" fmla="*/ 257 w 262"/>
                <a:gd name="T67" fmla="*/ 167 h 167"/>
                <a:gd name="T68" fmla="*/ 131 w 262"/>
                <a:gd name="T69" fmla="*/ 0 h 167"/>
                <a:gd name="T70" fmla="*/ 242 w 262"/>
                <a:gd name="T71" fmla="*/ 87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62" h="167">
                  <a:moveTo>
                    <a:pt x="131" y="0"/>
                  </a:moveTo>
                  <a:cubicBezTo>
                    <a:pt x="58" y="0"/>
                    <a:pt x="0" y="59"/>
                    <a:pt x="0" y="132"/>
                  </a:cubicBezTo>
                  <a:cubicBezTo>
                    <a:pt x="0" y="144"/>
                    <a:pt x="2" y="156"/>
                    <a:pt x="5" y="167"/>
                  </a:cubicBezTo>
                  <a:cubicBezTo>
                    <a:pt x="19" y="167"/>
                    <a:pt x="19" y="167"/>
                    <a:pt x="19" y="167"/>
                  </a:cubicBezTo>
                  <a:cubicBezTo>
                    <a:pt x="16" y="156"/>
                    <a:pt x="14" y="144"/>
                    <a:pt x="14" y="132"/>
                  </a:cubicBezTo>
                  <a:cubicBezTo>
                    <a:pt x="14" y="126"/>
                    <a:pt x="14" y="120"/>
                    <a:pt x="15" y="115"/>
                  </a:cubicBezTo>
                  <a:cubicBezTo>
                    <a:pt x="15" y="113"/>
                    <a:pt x="14" y="112"/>
                    <a:pt x="14" y="111"/>
                  </a:cubicBezTo>
                  <a:cubicBezTo>
                    <a:pt x="13" y="111"/>
                    <a:pt x="13" y="110"/>
                    <a:pt x="13" y="110"/>
                  </a:cubicBezTo>
                  <a:cubicBezTo>
                    <a:pt x="17" y="89"/>
                    <a:pt x="26" y="71"/>
                    <a:pt x="38" y="55"/>
                  </a:cubicBezTo>
                  <a:cubicBezTo>
                    <a:pt x="39" y="55"/>
                    <a:pt x="39" y="56"/>
                    <a:pt x="40" y="56"/>
                  </a:cubicBezTo>
                  <a:cubicBezTo>
                    <a:pt x="41" y="56"/>
                    <a:pt x="41" y="54"/>
                    <a:pt x="43" y="54"/>
                  </a:cubicBezTo>
                  <a:cubicBezTo>
                    <a:pt x="44" y="53"/>
                    <a:pt x="44" y="53"/>
                    <a:pt x="45" y="52"/>
                  </a:cubicBezTo>
                  <a:cubicBezTo>
                    <a:pt x="45" y="52"/>
                    <a:pt x="45" y="51"/>
                    <a:pt x="44" y="51"/>
                  </a:cubicBezTo>
                  <a:cubicBezTo>
                    <a:pt x="44" y="50"/>
                    <a:pt x="45" y="50"/>
                    <a:pt x="45" y="49"/>
                  </a:cubicBezTo>
                  <a:cubicBezTo>
                    <a:pt x="46" y="48"/>
                    <a:pt x="46" y="49"/>
                    <a:pt x="47" y="50"/>
                  </a:cubicBezTo>
                  <a:cubicBezTo>
                    <a:pt x="48" y="48"/>
                    <a:pt x="50" y="47"/>
                    <a:pt x="51" y="46"/>
                  </a:cubicBezTo>
                  <a:cubicBezTo>
                    <a:pt x="52" y="45"/>
                    <a:pt x="52" y="45"/>
                    <a:pt x="53" y="44"/>
                  </a:cubicBezTo>
                  <a:cubicBezTo>
                    <a:pt x="53" y="44"/>
                    <a:pt x="53" y="44"/>
                    <a:pt x="53" y="44"/>
                  </a:cubicBezTo>
                  <a:cubicBezTo>
                    <a:pt x="53" y="44"/>
                    <a:pt x="53" y="44"/>
                    <a:pt x="53" y="44"/>
                  </a:cubicBezTo>
                  <a:cubicBezTo>
                    <a:pt x="53" y="44"/>
                    <a:pt x="52" y="44"/>
                    <a:pt x="51" y="44"/>
                  </a:cubicBezTo>
                  <a:cubicBezTo>
                    <a:pt x="51" y="43"/>
                    <a:pt x="51" y="43"/>
                    <a:pt x="50" y="43"/>
                  </a:cubicBezTo>
                  <a:cubicBezTo>
                    <a:pt x="51" y="42"/>
                    <a:pt x="51" y="42"/>
                    <a:pt x="52" y="41"/>
                  </a:cubicBezTo>
                  <a:cubicBezTo>
                    <a:pt x="53" y="42"/>
                    <a:pt x="54" y="42"/>
                    <a:pt x="56" y="42"/>
                  </a:cubicBezTo>
                  <a:cubicBezTo>
                    <a:pt x="56" y="42"/>
                    <a:pt x="56" y="42"/>
                    <a:pt x="56" y="42"/>
                  </a:cubicBezTo>
                  <a:cubicBezTo>
                    <a:pt x="55" y="41"/>
                    <a:pt x="54" y="40"/>
                    <a:pt x="53" y="40"/>
                  </a:cubicBezTo>
                  <a:cubicBezTo>
                    <a:pt x="60" y="34"/>
                    <a:pt x="67" y="30"/>
                    <a:pt x="75" y="25"/>
                  </a:cubicBezTo>
                  <a:cubicBezTo>
                    <a:pt x="75" y="26"/>
                    <a:pt x="76" y="26"/>
                    <a:pt x="76" y="26"/>
                  </a:cubicBezTo>
                  <a:cubicBezTo>
                    <a:pt x="76" y="29"/>
                    <a:pt x="73" y="28"/>
                    <a:pt x="71" y="29"/>
                  </a:cubicBezTo>
                  <a:cubicBezTo>
                    <a:pt x="71" y="29"/>
                    <a:pt x="72" y="30"/>
                    <a:pt x="72" y="31"/>
                  </a:cubicBezTo>
                  <a:cubicBezTo>
                    <a:pt x="89" y="20"/>
                    <a:pt x="109" y="14"/>
                    <a:pt x="131" y="14"/>
                  </a:cubicBezTo>
                  <a:cubicBezTo>
                    <a:pt x="153" y="14"/>
                    <a:pt x="173" y="21"/>
                    <a:pt x="191" y="31"/>
                  </a:cubicBezTo>
                  <a:cubicBezTo>
                    <a:pt x="192" y="31"/>
                    <a:pt x="194" y="32"/>
                    <a:pt x="194" y="33"/>
                  </a:cubicBezTo>
                  <a:cubicBezTo>
                    <a:pt x="194" y="33"/>
                    <a:pt x="194" y="33"/>
                    <a:pt x="194" y="33"/>
                  </a:cubicBezTo>
                  <a:cubicBezTo>
                    <a:pt x="197" y="35"/>
                    <a:pt x="199" y="37"/>
                    <a:pt x="202" y="39"/>
                  </a:cubicBezTo>
                  <a:cubicBezTo>
                    <a:pt x="203" y="39"/>
                    <a:pt x="204" y="38"/>
                    <a:pt x="205" y="38"/>
                  </a:cubicBezTo>
                  <a:cubicBezTo>
                    <a:pt x="206" y="39"/>
                    <a:pt x="207" y="40"/>
                    <a:pt x="207" y="41"/>
                  </a:cubicBezTo>
                  <a:cubicBezTo>
                    <a:pt x="207" y="42"/>
                    <a:pt x="207" y="42"/>
                    <a:pt x="207" y="43"/>
                  </a:cubicBezTo>
                  <a:cubicBezTo>
                    <a:pt x="208" y="43"/>
                    <a:pt x="208" y="44"/>
                    <a:pt x="209" y="44"/>
                  </a:cubicBezTo>
                  <a:cubicBezTo>
                    <a:pt x="209" y="45"/>
                    <a:pt x="210" y="45"/>
                    <a:pt x="210" y="45"/>
                  </a:cubicBezTo>
                  <a:cubicBezTo>
                    <a:pt x="211" y="45"/>
                    <a:pt x="211" y="45"/>
                    <a:pt x="212" y="45"/>
                  </a:cubicBezTo>
                  <a:cubicBezTo>
                    <a:pt x="213" y="45"/>
                    <a:pt x="214" y="46"/>
                    <a:pt x="215" y="46"/>
                  </a:cubicBezTo>
                  <a:cubicBezTo>
                    <a:pt x="224" y="55"/>
                    <a:pt x="231" y="65"/>
                    <a:pt x="237" y="76"/>
                  </a:cubicBezTo>
                  <a:cubicBezTo>
                    <a:pt x="236" y="77"/>
                    <a:pt x="236" y="77"/>
                    <a:pt x="235" y="78"/>
                  </a:cubicBezTo>
                  <a:cubicBezTo>
                    <a:pt x="236" y="80"/>
                    <a:pt x="237" y="79"/>
                    <a:pt x="238" y="79"/>
                  </a:cubicBezTo>
                  <a:cubicBezTo>
                    <a:pt x="239" y="80"/>
                    <a:pt x="240" y="82"/>
                    <a:pt x="240" y="83"/>
                  </a:cubicBezTo>
                  <a:cubicBezTo>
                    <a:pt x="240" y="85"/>
                    <a:pt x="241" y="88"/>
                    <a:pt x="241" y="90"/>
                  </a:cubicBezTo>
                  <a:cubicBezTo>
                    <a:pt x="241" y="91"/>
                    <a:pt x="241" y="91"/>
                    <a:pt x="240" y="91"/>
                  </a:cubicBezTo>
                  <a:cubicBezTo>
                    <a:pt x="241" y="92"/>
                    <a:pt x="242" y="94"/>
                    <a:pt x="242" y="95"/>
                  </a:cubicBezTo>
                  <a:cubicBezTo>
                    <a:pt x="242" y="94"/>
                    <a:pt x="242" y="93"/>
                    <a:pt x="242" y="92"/>
                  </a:cubicBezTo>
                  <a:cubicBezTo>
                    <a:pt x="243" y="92"/>
                    <a:pt x="244" y="93"/>
                    <a:pt x="244" y="93"/>
                  </a:cubicBezTo>
                  <a:cubicBezTo>
                    <a:pt x="245" y="94"/>
                    <a:pt x="245" y="96"/>
                    <a:pt x="246" y="97"/>
                  </a:cubicBezTo>
                  <a:cubicBezTo>
                    <a:pt x="246" y="98"/>
                    <a:pt x="246" y="98"/>
                    <a:pt x="245" y="98"/>
                  </a:cubicBezTo>
                  <a:cubicBezTo>
                    <a:pt x="244" y="98"/>
                    <a:pt x="245" y="97"/>
                    <a:pt x="244" y="97"/>
                  </a:cubicBezTo>
                  <a:cubicBezTo>
                    <a:pt x="243" y="96"/>
                    <a:pt x="243" y="97"/>
                    <a:pt x="243" y="97"/>
                  </a:cubicBezTo>
                  <a:cubicBezTo>
                    <a:pt x="243" y="98"/>
                    <a:pt x="243" y="98"/>
                    <a:pt x="243" y="98"/>
                  </a:cubicBezTo>
                  <a:cubicBezTo>
                    <a:pt x="243" y="98"/>
                    <a:pt x="243" y="98"/>
                    <a:pt x="243" y="98"/>
                  </a:cubicBezTo>
                  <a:cubicBezTo>
                    <a:pt x="244" y="98"/>
                    <a:pt x="244" y="98"/>
                    <a:pt x="245" y="98"/>
                  </a:cubicBezTo>
                  <a:cubicBezTo>
                    <a:pt x="245" y="101"/>
                    <a:pt x="245" y="104"/>
                    <a:pt x="245" y="107"/>
                  </a:cubicBezTo>
                  <a:cubicBezTo>
                    <a:pt x="245" y="107"/>
                    <a:pt x="245" y="107"/>
                    <a:pt x="245" y="107"/>
                  </a:cubicBezTo>
                  <a:cubicBezTo>
                    <a:pt x="247" y="115"/>
                    <a:pt x="248" y="123"/>
                    <a:pt x="248" y="132"/>
                  </a:cubicBezTo>
                  <a:cubicBezTo>
                    <a:pt x="248" y="139"/>
                    <a:pt x="247" y="147"/>
                    <a:pt x="246" y="154"/>
                  </a:cubicBezTo>
                  <a:cubicBezTo>
                    <a:pt x="246" y="154"/>
                    <a:pt x="246" y="154"/>
                    <a:pt x="246" y="154"/>
                  </a:cubicBezTo>
                  <a:cubicBezTo>
                    <a:pt x="247" y="154"/>
                    <a:pt x="248" y="155"/>
                    <a:pt x="248" y="155"/>
                  </a:cubicBezTo>
                  <a:cubicBezTo>
                    <a:pt x="248" y="158"/>
                    <a:pt x="247" y="161"/>
                    <a:pt x="246" y="164"/>
                  </a:cubicBezTo>
                  <a:cubicBezTo>
                    <a:pt x="246" y="163"/>
                    <a:pt x="246" y="162"/>
                    <a:pt x="246" y="161"/>
                  </a:cubicBezTo>
                  <a:cubicBezTo>
                    <a:pt x="246" y="160"/>
                    <a:pt x="245" y="160"/>
                    <a:pt x="244" y="160"/>
                  </a:cubicBezTo>
                  <a:cubicBezTo>
                    <a:pt x="244" y="162"/>
                    <a:pt x="243" y="165"/>
                    <a:pt x="242" y="167"/>
                  </a:cubicBezTo>
                  <a:cubicBezTo>
                    <a:pt x="257" y="167"/>
                    <a:pt x="257" y="167"/>
                    <a:pt x="257" y="167"/>
                  </a:cubicBezTo>
                  <a:cubicBezTo>
                    <a:pt x="260" y="156"/>
                    <a:pt x="262" y="144"/>
                    <a:pt x="262" y="132"/>
                  </a:cubicBezTo>
                  <a:cubicBezTo>
                    <a:pt x="262" y="59"/>
                    <a:pt x="203" y="0"/>
                    <a:pt x="131" y="0"/>
                  </a:cubicBezTo>
                  <a:close/>
                  <a:moveTo>
                    <a:pt x="244" y="91"/>
                  </a:moveTo>
                  <a:cubicBezTo>
                    <a:pt x="242" y="91"/>
                    <a:pt x="242" y="89"/>
                    <a:pt x="242" y="87"/>
                  </a:cubicBezTo>
                  <a:cubicBezTo>
                    <a:pt x="243" y="88"/>
                    <a:pt x="243" y="90"/>
                    <a:pt x="244" y="9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78"/>
            <p:cNvSpPr>
              <a:spLocks/>
            </p:cNvSpPr>
            <p:nvPr/>
          </p:nvSpPr>
          <p:spPr bwMode="auto">
            <a:xfrm>
              <a:off x="4800600" y="6244431"/>
              <a:ext cx="6350" cy="4763"/>
            </a:xfrm>
            <a:custGeom>
              <a:avLst/>
              <a:gdLst>
                <a:gd name="T0" fmla="*/ 0 w 4"/>
                <a:gd name="T1" fmla="*/ 3 h 3"/>
                <a:gd name="T2" fmla="*/ 4 w 4"/>
                <a:gd name="T3" fmla="*/ 0 h 3"/>
                <a:gd name="T4" fmla="*/ 0 w 4"/>
                <a:gd name="T5" fmla="*/ 2 h 3"/>
                <a:gd name="T6" fmla="*/ 0 w 4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3">
                  <a:moveTo>
                    <a:pt x="0" y="3"/>
                  </a:moveTo>
                  <a:cubicBezTo>
                    <a:pt x="1" y="2"/>
                    <a:pt x="2" y="1"/>
                    <a:pt x="4" y="0"/>
                  </a:cubicBezTo>
                  <a:cubicBezTo>
                    <a:pt x="2" y="0"/>
                    <a:pt x="2" y="2"/>
                    <a:pt x="0" y="2"/>
                  </a:cubicBezTo>
                  <a:cubicBezTo>
                    <a:pt x="0" y="2"/>
                    <a:pt x="0" y="2"/>
                    <a:pt x="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79"/>
            <p:cNvSpPr>
              <a:spLocks/>
            </p:cNvSpPr>
            <p:nvPr/>
          </p:nvSpPr>
          <p:spPr bwMode="auto">
            <a:xfrm>
              <a:off x="4808538" y="6241256"/>
              <a:ext cx="1588" cy="1588"/>
            </a:xfrm>
            <a:custGeom>
              <a:avLst/>
              <a:gdLst>
                <a:gd name="T0" fmla="*/ 0 w 1"/>
                <a:gd name="T1" fmla="*/ 1 h 1"/>
                <a:gd name="T2" fmla="*/ 1 w 1"/>
                <a:gd name="T3" fmla="*/ 0 h 1"/>
                <a:gd name="T4" fmla="*/ 0 w 1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cubicBezTo>
                    <a:pt x="1" y="1"/>
                    <a:pt x="1" y="1"/>
                    <a:pt x="1" y="0"/>
                  </a:cubicBezTo>
                  <a:cubicBezTo>
                    <a:pt x="1" y="0"/>
                    <a:pt x="1" y="1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80"/>
            <p:cNvSpPr>
              <a:spLocks noEditPoints="1"/>
            </p:cNvSpPr>
            <p:nvPr/>
          </p:nvSpPr>
          <p:spPr bwMode="auto">
            <a:xfrm>
              <a:off x="4710113" y="6263481"/>
              <a:ext cx="134938" cy="215900"/>
            </a:xfrm>
            <a:custGeom>
              <a:avLst/>
              <a:gdLst>
                <a:gd name="T0" fmla="*/ 40 w 77"/>
                <a:gd name="T1" fmla="*/ 9 h 123"/>
                <a:gd name="T2" fmla="*/ 35 w 77"/>
                <a:gd name="T3" fmla="*/ 6 h 123"/>
                <a:gd name="T4" fmla="*/ 31 w 77"/>
                <a:gd name="T5" fmla="*/ 7 h 123"/>
                <a:gd name="T6" fmla="*/ 30 w 77"/>
                <a:gd name="T7" fmla="*/ 10 h 123"/>
                <a:gd name="T8" fmla="*/ 25 w 77"/>
                <a:gd name="T9" fmla="*/ 11 h 123"/>
                <a:gd name="T10" fmla="*/ 2 w 77"/>
                <a:gd name="T11" fmla="*/ 71 h 123"/>
                <a:gd name="T12" fmla="*/ 6 w 77"/>
                <a:gd name="T13" fmla="*/ 80 h 123"/>
                <a:gd name="T14" fmla="*/ 7 w 77"/>
                <a:gd name="T15" fmla="*/ 75 h 123"/>
                <a:gd name="T16" fmla="*/ 11 w 77"/>
                <a:gd name="T17" fmla="*/ 81 h 123"/>
                <a:gd name="T18" fmla="*/ 24 w 77"/>
                <a:gd name="T19" fmla="*/ 94 h 123"/>
                <a:gd name="T20" fmla="*/ 29 w 77"/>
                <a:gd name="T21" fmla="*/ 98 h 123"/>
                <a:gd name="T22" fmla="*/ 36 w 77"/>
                <a:gd name="T23" fmla="*/ 104 h 123"/>
                <a:gd name="T24" fmla="*/ 34 w 77"/>
                <a:gd name="T25" fmla="*/ 117 h 123"/>
                <a:gd name="T26" fmla="*/ 35 w 77"/>
                <a:gd name="T27" fmla="*/ 123 h 123"/>
                <a:gd name="T28" fmla="*/ 77 w 77"/>
                <a:gd name="T29" fmla="*/ 119 h 123"/>
                <a:gd name="T30" fmla="*/ 71 w 77"/>
                <a:gd name="T31" fmla="*/ 112 h 123"/>
                <a:gd name="T32" fmla="*/ 62 w 77"/>
                <a:gd name="T33" fmla="*/ 109 h 123"/>
                <a:gd name="T34" fmla="*/ 49 w 77"/>
                <a:gd name="T35" fmla="*/ 96 h 123"/>
                <a:gd name="T36" fmla="*/ 44 w 77"/>
                <a:gd name="T37" fmla="*/ 95 h 123"/>
                <a:gd name="T38" fmla="*/ 36 w 77"/>
                <a:gd name="T39" fmla="*/ 98 h 123"/>
                <a:gd name="T40" fmla="*/ 32 w 77"/>
                <a:gd name="T41" fmla="*/ 90 h 123"/>
                <a:gd name="T42" fmla="*/ 24 w 77"/>
                <a:gd name="T43" fmla="*/ 82 h 123"/>
                <a:gd name="T44" fmla="*/ 23 w 77"/>
                <a:gd name="T45" fmla="*/ 73 h 123"/>
                <a:gd name="T46" fmla="*/ 33 w 77"/>
                <a:gd name="T47" fmla="*/ 74 h 123"/>
                <a:gd name="T48" fmla="*/ 35 w 77"/>
                <a:gd name="T49" fmla="*/ 71 h 123"/>
                <a:gd name="T50" fmla="*/ 42 w 77"/>
                <a:gd name="T51" fmla="*/ 62 h 123"/>
                <a:gd name="T52" fmla="*/ 46 w 77"/>
                <a:gd name="T53" fmla="*/ 53 h 123"/>
                <a:gd name="T54" fmla="*/ 55 w 77"/>
                <a:gd name="T55" fmla="*/ 49 h 123"/>
                <a:gd name="T56" fmla="*/ 54 w 77"/>
                <a:gd name="T57" fmla="*/ 42 h 123"/>
                <a:gd name="T58" fmla="*/ 60 w 77"/>
                <a:gd name="T59" fmla="*/ 47 h 123"/>
                <a:gd name="T60" fmla="*/ 63 w 77"/>
                <a:gd name="T61" fmla="*/ 46 h 123"/>
                <a:gd name="T62" fmla="*/ 58 w 77"/>
                <a:gd name="T63" fmla="*/ 37 h 123"/>
                <a:gd name="T64" fmla="*/ 54 w 77"/>
                <a:gd name="T65" fmla="*/ 26 h 123"/>
                <a:gd name="T66" fmla="*/ 50 w 77"/>
                <a:gd name="T67" fmla="*/ 23 h 123"/>
                <a:gd name="T68" fmla="*/ 43 w 77"/>
                <a:gd name="T69" fmla="*/ 22 h 123"/>
                <a:gd name="T70" fmla="*/ 42 w 77"/>
                <a:gd name="T71" fmla="*/ 33 h 123"/>
                <a:gd name="T72" fmla="*/ 36 w 77"/>
                <a:gd name="T73" fmla="*/ 34 h 123"/>
                <a:gd name="T74" fmla="*/ 29 w 77"/>
                <a:gd name="T75" fmla="*/ 27 h 123"/>
                <a:gd name="T76" fmla="*/ 37 w 77"/>
                <a:gd name="T77" fmla="*/ 18 h 123"/>
                <a:gd name="T78" fmla="*/ 43 w 77"/>
                <a:gd name="T79" fmla="*/ 10 h 123"/>
                <a:gd name="T80" fmla="*/ 48 w 77"/>
                <a:gd name="T81" fmla="*/ 9 h 123"/>
                <a:gd name="T82" fmla="*/ 48 w 77"/>
                <a:gd name="T83" fmla="*/ 19 h 123"/>
                <a:gd name="T84" fmla="*/ 54 w 77"/>
                <a:gd name="T85" fmla="*/ 16 h 123"/>
                <a:gd name="T86" fmla="*/ 59 w 77"/>
                <a:gd name="T87" fmla="*/ 13 h 123"/>
                <a:gd name="T88" fmla="*/ 55 w 77"/>
                <a:gd name="T89" fmla="*/ 9 h 123"/>
                <a:gd name="T90" fmla="*/ 49 w 77"/>
                <a:gd name="T91" fmla="*/ 3 h 123"/>
                <a:gd name="T92" fmla="*/ 40 w 77"/>
                <a:gd name="T93" fmla="*/ 0 h 123"/>
                <a:gd name="T94" fmla="*/ 58 w 77"/>
                <a:gd name="T95" fmla="*/ 37 h 123"/>
                <a:gd name="T96" fmla="*/ 5 w 77"/>
                <a:gd name="T97" fmla="*/ 71 h 123"/>
                <a:gd name="T98" fmla="*/ 5 w 77"/>
                <a:gd name="T99" fmla="*/ 72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77" h="123">
                  <a:moveTo>
                    <a:pt x="38" y="2"/>
                  </a:moveTo>
                  <a:cubicBezTo>
                    <a:pt x="37" y="4"/>
                    <a:pt x="36" y="7"/>
                    <a:pt x="38" y="9"/>
                  </a:cubicBezTo>
                  <a:cubicBezTo>
                    <a:pt x="38" y="9"/>
                    <a:pt x="40" y="8"/>
                    <a:pt x="40" y="9"/>
                  </a:cubicBezTo>
                  <a:cubicBezTo>
                    <a:pt x="39" y="11"/>
                    <a:pt x="38" y="12"/>
                    <a:pt x="38" y="13"/>
                  </a:cubicBezTo>
                  <a:cubicBezTo>
                    <a:pt x="37" y="12"/>
                    <a:pt x="39" y="12"/>
                    <a:pt x="38" y="10"/>
                  </a:cubicBezTo>
                  <a:cubicBezTo>
                    <a:pt x="37" y="9"/>
                    <a:pt x="35" y="8"/>
                    <a:pt x="35" y="6"/>
                  </a:cubicBezTo>
                  <a:cubicBezTo>
                    <a:pt x="35" y="6"/>
                    <a:pt x="34" y="6"/>
                    <a:pt x="34" y="6"/>
                  </a:cubicBezTo>
                  <a:cubicBezTo>
                    <a:pt x="33" y="5"/>
                    <a:pt x="33" y="4"/>
                    <a:pt x="32" y="5"/>
                  </a:cubicBezTo>
                  <a:cubicBezTo>
                    <a:pt x="32" y="6"/>
                    <a:pt x="31" y="6"/>
                    <a:pt x="31" y="7"/>
                  </a:cubicBezTo>
                  <a:cubicBezTo>
                    <a:pt x="32" y="7"/>
                    <a:pt x="32" y="8"/>
                    <a:pt x="32" y="8"/>
                  </a:cubicBezTo>
                  <a:cubicBezTo>
                    <a:pt x="32" y="9"/>
                    <a:pt x="32" y="12"/>
                    <a:pt x="31" y="12"/>
                  </a:cubicBezTo>
                  <a:cubicBezTo>
                    <a:pt x="31" y="12"/>
                    <a:pt x="30" y="11"/>
                    <a:pt x="30" y="10"/>
                  </a:cubicBezTo>
                  <a:cubicBezTo>
                    <a:pt x="30" y="10"/>
                    <a:pt x="30" y="10"/>
                    <a:pt x="30" y="10"/>
                  </a:cubicBezTo>
                  <a:cubicBezTo>
                    <a:pt x="28" y="10"/>
                    <a:pt x="28" y="12"/>
                    <a:pt x="27" y="12"/>
                  </a:cubicBezTo>
                  <a:cubicBezTo>
                    <a:pt x="26" y="12"/>
                    <a:pt x="26" y="11"/>
                    <a:pt x="25" y="11"/>
                  </a:cubicBezTo>
                  <a:cubicBezTo>
                    <a:pt x="13" y="27"/>
                    <a:pt x="4" y="45"/>
                    <a:pt x="0" y="66"/>
                  </a:cubicBezTo>
                  <a:cubicBezTo>
                    <a:pt x="0" y="66"/>
                    <a:pt x="0" y="67"/>
                    <a:pt x="1" y="67"/>
                  </a:cubicBezTo>
                  <a:cubicBezTo>
                    <a:pt x="1" y="68"/>
                    <a:pt x="2" y="69"/>
                    <a:pt x="2" y="71"/>
                  </a:cubicBezTo>
                  <a:cubicBezTo>
                    <a:pt x="2" y="72"/>
                    <a:pt x="3" y="73"/>
                    <a:pt x="3" y="74"/>
                  </a:cubicBezTo>
                  <a:cubicBezTo>
                    <a:pt x="3" y="74"/>
                    <a:pt x="3" y="74"/>
                    <a:pt x="3" y="75"/>
                  </a:cubicBezTo>
                  <a:cubicBezTo>
                    <a:pt x="5" y="76"/>
                    <a:pt x="5" y="78"/>
                    <a:pt x="6" y="80"/>
                  </a:cubicBezTo>
                  <a:cubicBezTo>
                    <a:pt x="7" y="79"/>
                    <a:pt x="7" y="81"/>
                    <a:pt x="8" y="80"/>
                  </a:cubicBezTo>
                  <a:cubicBezTo>
                    <a:pt x="8" y="78"/>
                    <a:pt x="7" y="79"/>
                    <a:pt x="7" y="76"/>
                  </a:cubicBezTo>
                  <a:cubicBezTo>
                    <a:pt x="7" y="76"/>
                    <a:pt x="7" y="76"/>
                    <a:pt x="7" y="75"/>
                  </a:cubicBezTo>
                  <a:cubicBezTo>
                    <a:pt x="7" y="76"/>
                    <a:pt x="7" y="76"/>
                    <a:pt x="7" y="76"/>
                  </a:cubicBezTo>
                  <a:cubicBezTo>
                    <a:pt x="8" y="76"/>
                    <a:pt x="8" y="77"/>
                    <a:pt x="8" y="77"/>
                  </a:cubicBezTo>
                  <a:cubicBezTo>
                    <a:pt x="9" y="78"/>
                    <a:pt x="10" y="80"/>
                    <a:pt x="11" y="81"/>
                  </a:cubicBezTo>
                  <a:cubicBezTo>
                    <a:pt x="11" y="84"/>
                    <a:pt x="12" y="86"/>
                    <a:pt x="13" y="88"/>
                  </a:cubicBezTo>
                  <a:cubicBezTo>
                    <a:pt x="16" y="89"/>
                    <a:pt x="18" y="91"/>
                    <a:pt x="22" y="90"/>
                  </a:cubicBezTo>
                  <a:cubicBezTo>
                    <a:pt x="23" y="92"/>
                    <a:pt x="23" y="93"/>
                    <a:pt x="24" y="94"/>
                  </a:cubicBezTo>
                  <a:cubicBezTo>
                    <a:pt x="25" y="93"/>
                    <a:pt x="26" y="94"/>
                    <a:pt x="27" y="94"/>
                  </a:cubicBezTo>
                  <a:cubicBezTo>
                    <a:pt x="27" y="95"/>
                    <a:pt x="28" y="96"/>
                    <a:pt x="29" y="97"/>
                  </a:cubicBezTo>
                  <a:cubicBezTo>
                    <a:pt x="29" y="97"/>
                    <a:pt x="29" y="97"/>
                    <a:pt x="29" y="98"/>
                  </a:cubicBezTo>
                  <a:cubicBezTo>
                    <a:pt x="31" y="98"/>
                    <a:pt x="32" y="101"/>
                    <a:pt x="34" y="101"/>
                  </a:cubicBezTo>
                  <a:cubicBezTo>
                    <a:pt x="34" y="101"/>
                    <a:pt x="34" y="99"/>
                    <a:pt x="35" y="99"/>
                  </a:cubicBezTo>
                  <a:cubicBezTo>
                    <a:pt x="35" y="101"/>
                    <a:pt x="36" y="102"/>
                    <a:pt x="36" y="104"/>
                  </a:cubicBezTo>
                  <a:cubicBezTo>
                    <a:pt x="36" y="105"/>
                    <a:pt x="35" y="104"/>
                    <a:pt x="35" y="105"/>
                  </a:cubicBezTo>
                  <a:cubicBezTo>
                    <a:pt x="35" y="108"/>
                    <a:pt x="34" y="108"/>
                    <a:pt x="34" y="110"/>
                  </a:cubicBezTo>
                  <a:cubicBezTo>
                    <a:pt x="33" y="113"/>
                    <a:pt x="35" y="115"/>
                    <a:pt x="34" y="117"/>
                  </a:cubicBezTo>
                  <a:cubicBezTo>
                    <a:pt x="34" y="118"/>
                    <a:pt x="36" y="118"/>
                    <a:pt x="36" y="119"/>
                  </a:cubicBezTo>
                  <a:cubicBezTo>
                    <a:pt x="36" y="119"/>
                    <a:pt x="35" y="119"/>
                    <a:pt x="34" y="119"/>
                  </a:cubicBezTo>
                  <a:cubicBezTo>
                    <a:pt x="34" y="121"/>
                    <a:pt x="35" y="122"/>
                    <a:pt x="35" y="123"/>
                  </a:cubicBezTo>
                  <a:cubicBezTo>
                    <a:pt x="76" y="123"/>
                    <a:pt x="76" y="123"/>
                    <a:pt x="76" y="123"/>
                  </a:cubicBezTo>
                  <a:cubicBezTo>
                    <a:pt x="76" y="123"/>
                    <a:pt x="76" y="122"/>
                    <a:pt x="77" y="122"/>
                  </a:cubicBezTo>
                  <a:cubicBezTo>
                    <a:pt x="77" y="120"/>
                    <a:pt x="77" y="120"/>
                    <a:pt x="77" y="119"/>
                  </a:cubicBezTo>
                  <a:cubicBezTo>
                    <a:pt x="77" y="117"/>
                    <a:pt x="77" y="116"/>
                    <a:pt x="76" y="115"/>
                  </a:cubicBezTo>
                  <a:cubicBezTo>
                    <a:pt x="76" y="114"/>
                    <a:pt x="75" y="115"/>
                    <a:pt x="74" y="115"/>
                  </a:cubicBezTo>
                  <a:cubicBezTo>
                    <a:pt x="74" y="114"/>
                    <a:pt x="72" y="113"/>
                    <a:pt x="71" y="112"/>
                  </a:cubicBezTo>
                  <a:cubicBezTo>
                    <a:pt x="70" y="112"/>
                    <a:pt x="69" y="112"/>
                    <a:pt x="68" y="112"/>
                  </a:cubicBezTo>
                  <a:cubicBezTo>
                    <a:pt x="67" y="111"/>
                    <a:pt x="65" y="112"/>
                    <a:pt x="64" y="110"/>
                  </a:cubicBezTo>
                  <a:cubicBezTo>
                    <a:pt x="63" y="110"/>
                    <a:pt x="62" y="110"/>
                    <a:pt x="62" y="109"/>
                  </a:cubicBezTo>
                  <a:cubicBezTo>
                    <a:pt x="63" y="107"/>
                    <a:pt x="61" y="101"/>
                    <a:pt x="57" y="103"/>
                  </a:cubicBezTo>
                  <a:cubicBezTo>
                    <a:pt x="56" y="102"/>
                    <a:pt x="55" y="101"/>
                    <a:pt x="55" y="99"/>
                  </a:cubicBezTo>
                  <a:cubicBezTo>
                    <a:pt x="53" y="98"/>
                    <a:pt x="51" y="97"/>
                    <a:pt x="49" y="96"/>
                  </a:cubicBezTo>
                  <a:cubicBezTo>
                    <a:pt x="49" y="96"/>
                    <a:pt x="49" y="97"/>
                    <a:pt x="48" y="97"/>
                  </a:cubicBezTo>
                  <a:cubicBezTo>
                    <a:pt x="48" y="95"/>
                    <a:pt x="46" y="95"/>
                    <a:pt x="45" y="93"/>
                  </a:cubicBezTo>
                  <a:cubicBezTo>
                    <a:pt x="44" y="93"/>
                    <a:pt x="44" y="94"/>
                    <a:pt x="44" y="95"/>
                  </a:cubicBezTo>
                  <a:cubicBezTo>
                    <a:pt x="43" y="94"/>
                    <a:pt x="43" y="93"/>
                    <a:pt x="42" y="93"/>
                  </a:cubicBezTo>
                  <a:cubicBezTo>
                    <a:pt x="41" y="94"/>
                    <a:pt x="41" y="94"/>
                    <a:pt x="40" y="94"/>
                  </a:cubicBezTo>
                  <a:cubicBezTo>
                    <a:pt x="39" y="96"/>
                    <a:pt x="37" y="97"/>
                    <a:pt x="36" y="98"/>
                  </a:cubicBezTo>
                  <a:cubicBezTo>
                    <a:pt x="37" y="97"/>
                    <a:pt x="36" y="96"/>
                    <a:pt x="35" y="96"/>
                  </a:cubicBezTo>
                  <a:cubicBezTo>
                    <a:pt x="34" y="97"/>
                    <a:pt x="33" y="98"/>
                    <a:pt x="32" y="98"/>
                  </a:cubicBezTo>
                  <a:cubicBezTo>
                    <a:pt x="31" y="96"/>
                    <a:pt x="32" y="93"/>
                    <a:pt x="32" y="90"/>
                  </a:cubicBezTo>
                  <a:cubicBezTo>
                    <a:pt x="31" y="89"/>
                    <a:pt x="29" y="89"/>
                    <a:pt x="27" y="89"/>
                  </a:cubicBezTo>
                  <a:cubicBezTo>
                    <a:pt x="28" y="87"/>
                    <a:pt x="29" y="85"/>
                    <a:pt x="28" y="82"/>
                  </a:cubicBezTo>
                  <a:cubicBezTo>
                    <a:pt x="27" y="83"/>
                    <a:pt x="26" y="83"/>
                    <a:pt x="24" y="82"/>
                  </a:cubicBezTo>
                  <a:cubicBezTo>
                    <a:pt x="24" y="84"/>
                    <a:pt x="24" y="86"/>
                    <a:pt x="23" y="86"/>
                  </a:cubicBezTo>
                  <a:cubicBezTo>
                    <a:pt x="18" y="87"/>
                    <a:pt x="21" y="78"/>
                    <a:pt x="20" y="75"/>
                  </a:cubicBezTo>
                  <a:cubicBezTo>
                    <a:pt x="21" y="74"/>
                    <a:pt x="22" y="73"/>
                    <a:pt x="23" y="73"/>
                  </a:cubicBezTo>
                  <a:cubicBezTo>
                    <a:pt x="25" y="72"/>
                    <a:pt x="26" y="74"/>
                    <a:pt x="28" y="74"/>
                  </a:cubicBezTo>
                  <a:cubicBezTo>
                    <a:pt x="28" y="73"/>
                    <a:pt x="28" y="73"/>
                    <a:pt x="28" y="73"/>
                  </a:cubicBezTo>
                  <a:cubicBezTo>
                    <a:pt x="30" y="73"/>
                    <a:pt x="33" y="72"/>
                    <a:pt x="33" y="74"/>
                  </a:cubicBezTo>
                  <a:cubicBezTo>
                    <a:pt x="33" y="77"/>
                    <a:pt x="34" y="78"/>
                    <a:pt x="36" y="78"/>
                  </a:cubicBezTo>
                  <a:cubicBezTo>
                    <a:pt x="36" y="76"/>
                    <a:pt x="36" y="75"/>
                    <a:pt x="36" y="74"/>
                  </a:cubicBezTo>
                  <a:cubicBezTo>
                    <a:pt x="36" y="73"/>
                    <a:pt x="35" y="72"/>
                    <a:pt x="35" y="71"/>
                  </a:cubicBezTo>
                  <a:cubicBezTo>
                    <a:pt x="36" y="68"/>
                    <a:pt x="37" y="66"/>
                    <a:pt x="40" y="66"/>
                  </a:cubicBezTo>
                  <a:cubicBezTo>
                    <a:pt x="40" y="64"/>
                    <a:pt x="40" y="64"/>
                    <a:pt x="40" y="63"/>
                  </a:cubicBezTo>
                  <a:cubicBezTo>
                    <a:pt x="41" y="63"/>
                    <a:pt x="42" y="63"/>
                    <a:pt x="42" y="62"/>
                  </a:cubicBezTo>
                  <a:cubicBezTo>
                    <a:pt x="41" y="60"/>
                    <a:pt x="43" y="60"/>
                    <a:pt x="43" y="57"/>
                  </a:cubicBezTo>
                  <a:cubicBezTo>
                    <a:pt x="44" y="57"/>
                    <a:pt x="45" y="56"/>
                    <a:pt x="47" y="55"/>
                  </a:cubicBezTo>
                  <a:cubicBezTo>
                    <a:pt x="47" y="54"/>
                    <a:pt x="46" y="54"/>
                    <a:pt x="46" y="53"/>
                  </a:cubicBezTo>
                  <a:cubicBezTo>
                    <a:pt x="48" y="51"/>
                    <a:pt x="50" y="51"/>
                    <a:pt x="52" y="50"/>
                  </a:cubicBezTo>
                  <a:cubicBezTo>
                    <a:pt x="52" y="51"/>
                    <a:pt x="51" y="51"/>
                    <a:pt x="51" y="52"/>
                  </a:cubicBezTo>
                  <a:cubicBezTo>
                    <a:pt x="52" y="51"/>
                    <a:pt x="54" y="50"/>
                    <a:pt x="55" y="49"/>
                  </a:cubicBezTo>
                  <a:cubicBezTo>
                    <a:pt x="54" y="48"/>
                    <a:pt x="52" y="49"/>
                    <a:pt x="52" y="46"/>
                  </a:cubicBezTo>
                  <a:cubicBezTo>
                    <a:pt x="53" y="45"/>
                    <a:pt x="54" y="45"/>
                    <a:pt x="55" y="45"/>
                  </a:cubicBezTo>
                  <a:cubicBezTo>
                    <a:pt x="55" y="43"/>
                    <a:pt x="54" y="44"/>
                    <a:pt x="54" y="42"/>
                  </a:cubicBezTo>
                  <a:cubicBezTo>
                    <a:pt x="56" y="44"/>
                    <a:pt x="59" y="40"/>
                    <a:pt x="60" y="41"/>
                  </a:cubicBezTo>
                  <a:cubicBezTo>
                    <a:pt x="59" y="43"/>
                    <a:pt x="57" y="45"/>
                    <a:pt x="56" y="47"/>
                  </a:cubicBezTo>
                  <a:cubicBezTo>
                    <a:pt x="58" y="48"/>
                    <a:pt x="58" y="47"/>
                    <a:pt x="60" y="47"/>
                  </a:cubicBezTo>
                  <a:cubicBezTo>
                    <a:pt x="60" y="48"/>
                    <a:pt x="59" y="49"/>
                    <a:pt x="60" y="49"/>
                  </a:cubicBezTo>
                  <a:cubicBezTo>
                    <a:pt x="60" y="48"/>
                    <a:pt x="62" y="49"/>
                    <a:pt x="63" y="49"/>
                  </a:cubicBezTo>
                  <a:cubicBezTo>
                    <a:pt x="63" y="48"/>
                    <a:pt x="62" y="46"/>
                    <a:pt x="63" y="46"/>
                  </a:cubicBezTo>
                  <a:cubicBezTo>
                    <a:pt x="61" y="45"/>
                    <a:pt x="61" y="44"/>
                    <a:pt x="60" y="43"/>
                  </a:cubicBezTo>
                  <a:cubicBezTo>
                    <a:pt x="61" y="40"/>
                    <a:pt x="61" y="40"/>
                    <a:pt x="60" y="37"/>
                  </a:cubicBezTo>
                  <a:cubicBezTo>
                    <a:pt x="60" y="36"/>
                    <a:pt x="59" y="37"/>
                    <a:pt x="58" y="37"/>
                  </a:cubicBezTo>
                  <a:cubicBezTo>
                    <a:pt x="59" y="34"/>
                    <a:pt x="57" y="34"/>
                    <a:pt x="56" y="32"/>
                  </a:cubicBezTo>
                  <a:cubicBezTo>
                    <a:pt x="57" y="32"/>
                    <a:pt x="57" y="31"/>
                    <a:pt x="57" y="31"/>
                  </a:cubicBezTo>
                  <a:cubicBezTo>
                    <a:pt x="55" y="30"/>
                    <a:pt x="56" y="26"/>
                    <a:pt x="54" y="26"/>
                  </a:cubicBezTo>
                  <a:cubicBezTo>
                    <a:pt x="53" y="27"/>
                    <a:pt x="54" y="28"/>
                    <a:pt x="53" y="28"/>
                  </a:cubicBezTo>
                  <a:cubicBezTo>
                    <a:pt x="52" y="28"/>
                    <a:pt x="51" y="29"/>
                    <a:pt x="50" y="28"/>
                  </a:cubicBezTo>
                  <a:cubicBezTo>
                    <a:pt x="50" y="26"/>
                    <a:pt x="50" y="25"/>
                    <a:pt x="50" y="23"/>
                  </a:cubicBezTo>
                  <a:cubicBezTo>
                    <a:pt x="48" y="24"/>
                    <a:pt x="49" y="22"/>
                    <a:pt x="47" y="22"/>
                  </a:cubicBezTo>
                  <a:cubicBezTo>
                    <a:pt x="46" y="23"/>
                    <a:pt x="46" y="21"/>
                    <a:pt x="45" y="21"/>
                  </a:cubicBezTo>
                  <a:cubicBezTo>
                    <a:pt x="44" y="21"/>
                    <a:pt x="44" y="22"/>
                    <a:pt x="43" y="22"/>
                  </a:cubicBezTo>
                  <a:cubicBezTo>
                    <a:pt x="43" y="26"/>
                    <a:pt x="42" y="29"/>
                    <a:pt x="42" y="32"/>
                  </a:cubicBezTo>
                  <a:cubicBezTo>
                    <a:pt x="42" y="33"/>
                    <a:pt x="40" y="31"/>
                    <a:pt x="40" y="32"/>
                  </a:cubicBezTo>
                  <a:cubicBezTo>
                    <a:pt x="40" y="34"/>
                    <a:pt x="41" y="33"/>
                    <a:pt x="42" y="33"/>
                  </a:cubicBezTo>
                  <a:cubicBezTo>
                    <a:pt x="40" y="34"/>
                    <a:pt x="40" y="37"/>
                    <a:pt x="40" y="39"/>
                  </a:cubicBezTo>
                  <a:cubicBezTo>
                    <a:pt x="39" y="38"/>
                    <a:pt x="39" y="35"/>
                    <a:pt x="38" y="33"/>
                  </a:cubicBezTo>
                  <a:cubicBezTo>
                    <a:pt x="37" y="32"/>
                    <a:pt x="37" y="34"/>
                    <a:pt x="36" y="34"/>
                  </a:cubicBezTo>
                  <a:cubicBezTo>
                    <a:pt x="36" y="32"/>
                    <a:pt x="36" y="33"/>
                    <a:pt x="35" y="33"/>
                  </a:cubicBezTo>
                  <a:cubicBezTo>
                    <a:pt x="34" y="32"/>
                    <a:pt x="32" y="31"/>
                    <a:pt x="30" y="30"/>
                  </a:cubicBezTo>
                  <a:cubicBezTo>
                    <a:pt x="31" y="28"/>
                    <a:pt x="29" y="29"/>
                    <a:pt x="29" y="27"/>
                  </a:cubicBezTo>
                  <a:cubicBezTo>
                    <a:pt x="30" y="27"/>
                    <a:pt x="30" y="26"/>
                    <a:pt x="30" y="25"/>
                  </a:cubicBezTo>
                  <a:cubicBezTo>
                    <a:pt x="31" y="25"/>
                    <a:pt x="32" y="23"/>
                    <a:pt x="33" y="22"/>
                  </a:cubicBezTo>
                  <a:cubicBezTo>
                    <a:pt x="34" y="20"/>
                    <a:pt x="35" y="19"/>
                    <a:pt x="37" y="18"/>
                  </a:cubicBezTo>
                  <a:cubicBezTo>
                    <a:pt x="37" y="18"/>
                    <a:pt x="36" y="17"/>
                    <a:pt x="36" y="17"/>
                  </a:cubicBezTo>
                  <a:cubicBezTo>
                    <a:pt x="39" y="16"/>
                    <a:pt x="41" y="15"/>
                    <a:pt x="42" y="15"/>
                  </a:cubicBezTo>
                  <a:cubicBezTo>
                    <a:pt x="42" y="13"/>
                    <a:pt x="42" y="11"/>
                    <a:pt x="43" y="10"/>
                  </a:cubicBezTo>
                  <a:cubicBezTo>
                    <a:pt x="42" y="9"/>
                    <a:pt x="41" y="9"/>
                    <a:pt x="41" y="9"/>
                  </a:cubicBezTo>
                  <a:cubicBezTo>
                    <a:pt x="42" y="8"/>
                    <a:pt x="44" y="9"/>
                    <a:pt x="44" y="9"/>
                  </a:cubicBezTo>
                  <a:cubicBezTo>
                    <a:pt x="45" y="8"/>
                    <a:pt x="46" y="10"/>
                    <a:pt x="48" y="9"/>
                  </a:cubicBezTo>
                  <a:cubicBezTo>
                    <a:pt x="47" y="12"/>
                    <a:pt x="50" y="11"/>
                    <a:pt x="49" y="13"/>
                  </a:cubicBezTo>
                  <a:cubicBezTo>
                    <a:pt x="49" y="16"/>
                    <a:pt x="45" y="15"/>
                    <a:pt x="44" y="18"/>
                  </a:cubicBezTo>
                  <a:cubicBezTo>
                    <a:pt x="45" y="19"/>
                    <a:pt x="46" y="19"/>
                    <a:pt x="48" y="19"/>
                  </a:cubicBezTo>
                  <a:cubicBezTo>
                    <a:pt x="51" y="21"/>
                    <a:pt x="52" y="24"/>
                    <a:pt x="55" y="24"/>
                  </a:cubicBezTo>
                  <a:cubicBezTo>
                    <a:pt x="54" y="22"/>
                    <a:pt x="56" y="22"/>
                    <a:pt x="55" y="19"/>
                  </a:cubicBezTo>
                  <a:cubicBezTo>
                    <a:pt x="55" y="18"/>
                    <a:pt x="54" y="17"/>
                    <a:pt x="54" y="16"/>
                  </a:cubicBezTo>
                  <a:cubicBezTo>
                    <a:pt x="56" y="16"/>
                    <a:pt x="56" y="18"/>
                    <a:pt x="57" y="18"/>
                  </a:cubicBezTo>
                  <a:cubicBezTo>
                    <a:pt x="57" y="17"/>
                    <a:pt x="57" y="16"/>
                    <a:pt x="58" y="16"/>
                  </a:cubicBezTo>
                  <a:cubicBezTo>
                    <a:pt x="58" y="15"/>
                    <a:pt x="59" y="14"/>
                    <a:pt x="59" y="13"/>
                  </a:cubicBezTo>
                  <a:cubicBezTo>
                    <a:pt x="58" y="14"/>
                    <a:pt x="58" y="12"/>
                    <a:pt x="58" y="12"/>
                  </a:cubicBezTo>
                  <a:cubicBezTo>
                    <a:pt x="56" y="12"/>
                    <a:pt x="55" y="11"/>
                    <a:pt x="54" y="10"/>
                  </a:cubicBezTo>
                  <a:cubicBezTo>
                    <a:pt x="54" y="9"/>
                    <a:pt x="55" y="10"/>
                    <a:pt x="55" y="9"/>
                  </a:cubicBezTo>
                  <a:cubicBezTo>
                    <a:pt x="55" y="7"/>
                    <a:pt x="54" y="7"/>
                    <a:pt x="54" y="5"/>
                  </a:cubicBezTo>
                  <a:cubicBezTo>
                    <a:pt x="52" y="5"/>
                    <a:pt x="51" y="5"/>
                    <a:pt x="50" y="5"/>
                  </a:cubicBezTo>
                  <a:cubicBezTo>
                    <a:pt x="50" y="4"/>
                    <a:pt x="49" y="4"/>
                    <a:pt x="49" y="3"/>
                  </a:cubicBezTo>
                  <a:cubicBezTo>
                    <a:pt x="47" y="3"/>
                    <a:pt x="46" y="3"/>
                    <a:pt x="45" y="3"/>
                  </a:cubicBezTo>
                  <a:cubicBezTo>
                    <a:pt x="45" y="1"/>
                    <a:pt x="42" y="1"/>
                    <a:pt x="41" y="3"/>
                  </a:cubicBezTo>
                  <a:cubicBezTo>
                    <a:pt x="41" y="1"/>
                    <a:pt x="41" y="0"/>
                    <a:pt x="40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39" y="1"/>
                    <a:pt x="39" y="1"/>
                    <a:pt x="38" y="2"/>
                  </a:cubicBezTo>
                  <a:close/>
                  <a:moveTo>
                    <a:pt x="58" y="37"/>
                  </a:moveTo>
                  <a:cubicBezTo>
                    <a:pt x="58" y="37"/>
                    <a:pt x="58" y="38"/>
                    <a:pt x="58" y="38"/>
                  </a:cubicBezTo>
                  <a:cubicBezTo>
                    <a:pt x="57" y="37"/>
                    <a:pt x="58" y="37"/>
                    <a:pt x="58" y="37"/>
                  </a:cubicBezTo>
                  <a:close/>
                  <a:moveTo>
                    <a:pt x="5" y="71"/>
                  </a:moveTo>
                  <a:cubicBezTo>
                    <a:pt x="5" y="71"/>
                    <a:pt x="5" y="71"/>
                    <a:pt x="5" y="71"/>
                  </a:cubicBezTo>
                  <a:cubicBezTo>
                    <a:pt x="5" y="72"/>
                    <a:pt x="5" y="72"/>
                    <a:pt x="5" y="71"/>
                  </a:cubicBezTo>
                  <a:close/>
                  <a:moveTo>
                    <a:pt x="5" y="72"/>
                  </a:moveTo>
                  <a:cubicBezTo>
                    <a:pt x="6" y="72"/>
                    <a:pt x="6" y="74"/>
                    <a:pt x="7" y="74"/>
                  </a:cubicBezTo>
                  <a:cubicBezTo>
                    <a:pt x="6" y="75"/>
                    <a:pt x="5" y="74"/>
                    <a:pt x="5" y="7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81"/>
            <p:cNvSpPr>
              <a:spLocks noEditPoints="1"/>
            </p:cNvSpPr>
            <p:nvPr/>
          </p:nvSpPr>
          <p:spPr bwMode="auto">
            <a:xfrm>
              <a:off x="4775200" y="6230143"/>
              <a:ext cx="46038" cy="34925"/>
            </a:xfrm>
            <a:custGeom>
              <a:avLst/>
              <a:gdLst>
                <a:gd name="T0" fmla="*/ 21 w 26"/>
                <a:gd name="T1" fmla="*/ 4 h 20"/>
                <a:gd name="T2" fmla="*/ 26 w 26"/>
                <a:gd name="T3" fmla="*/ 1 h 20"/>
                <a:gd name="T4" fmla="*/ 25 w 26"/>
                <a:gd name="T5" fmla="*/ 0 h 20"/>
                <a:gd name="T6" fmla="*/ 3 w 26"/>
                <a:gd name="T7" fmla="*/ 15 h 20"/>
                <a:gd name="T8" fmla="*/ 6 w 26"/>
                <a:gd name="T9" fmla="*/ 17 h 20"/>
                <a:gd name="T10" fmla="*/ 6 w 26"/>
                <a:gd name="T11" fmla="*/ 17 h 20"/>
                <a:gd name="T12" fmla="*/ 6 w 26"/>
                <a:gd name="T13" fmla="*/ 17 h 20"/>
                <a:gd name="T14" fmla="*/ 2 w 26"/>
                <a:gd name="T15" fmla="*/ 16 h 20"/>
                <a:gd name="T16" fmla="*/ 0 w 26"/>
                <a:gd name="T17" fmla="*/ 18 h 20"/>
                <a:gd name="T18" fmla="*/ 1 w 26"/>
                <a:gd name="T19" fmla="*/ 19 h 20"/>
                <a:gd name="T20" fmla="*/ 3 w 26"/>
                <a:gd name="T21" fmla="*/ 19 h 20"/>
                <a:gd name="T22" fmla="*/ 9 w 26"/>
                <a:gd name="T23" fmla="*/ 17 h 20"/>
                <a:gd name="T24" fmla="*/ 11 w 26"/>
                <a:gd name="T25" fmla="*/ 16 h 20"/>
                <a:gd name="T26" fmla="*/ 9 w 26"/>
                <a:gd name="T27" fmla="*/ 15 h 20"/>
                <a:gd name="T28" fmla="*/ 12 w 26"/>
                <a:gd name="T29" fmla="*/ 15 h 20"/>
                <a:gd name="T30" fmla="*/ 14 w 26"/>
                <a:gd name="T31" fmla="*/ 11 h 20"/>
                <a:gd name="T32" fmla="*/ 14 w 26"/>
                <a:gd name="T33" fmla="*/ 10 h 20"/>
                <a:gd name="T34" fmla="*/ 18 w 26"/>
                <a:gd name="T35" fmla="*/ 8 h 20"/>
                <a:gd name="T36" fmla="*/ 19 w 26"/>
                <a:gd name="T37" fmla="*/ 8 h 20"/>
                <a:gd name="T38" fmla="*/ 19 w 26"/>
                <a:gd name="T39" fmla="*/ 7 h 20"/>
                <a:gd name="T40" fmla="*/ 20 w 26"/>
                <a:gd name="T41" fmla="*/ 6 h 20"/>
                <a:gd name="T42" fmla="*/ 21 w 26"/>
                <a:gd name="T43" fmla="*/ 6 h 20"/>
                <a:gd name="T44" fmla="*/ 22 w 26"/>
                <a:gd name="T45" fmla="*/ 6 h 20"/>
                <a:gd name="T46" fmla="*/ 21 w 26"/>
                <a:gd name="T47" fmla="*/ 4 h 20"/>
                <a:gd name="T48" fmla="*/ 7 w 26"/>
                <a:gd name="T49" fmla="*/ 17 h 20"/>
                <a:gd name="T50" fmla="*/ 8 w 26"/>
                <a:gd name="T51" fmla="*/ 17 h 20"/>
                <a:gd name="T52" fmla="*/ 7 w 26"/>
                <a:gd name="T53" fmla="*/ 17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6" h="20">
                  <a:moveTo>
                    <a:pt x="21" y="4"/>
                  </a:moveTo>
                  <a:cubicBezTo>
                    <a:pt x="23" y="3"/>
                    <a:pt x="26" y="4"/>
                    <a:pt x="26" y="1"/>
                  </a:cubicBezTo>
                  <a:cubicBezTo>
                    <a:pt x="26" y="1"/>
                    <a:pt x="25" y="1"/>
                    <a:pt x="25" y="0"/>
                  </a:cubicBezTo>
                  <a:cubicBezTo>
                    <a:pt x="17" y="5"/>
                    <a:pt x="10" y="9"/>
                    <a:pt x="3" y="15"/>
                  </a:cubicBezTo>
                  <a:cubicBezTo>
                    <a:pt x="4" y="15"/>
                    <a:pt x="5" y="16"/>
                    <a:pt x="6" y="17"/>
                  </a:cubicBezTo>
                  <a:cubicBezTo>
                    <a:pt x="6" y="17"/>
                    <a:pt x="6" y="17"/>
                    <a:pt x="6" y="17"/>
                  </a:cubicBezTo>
                  <a:cubicBezTo>
                    <a:pt x="6" y="17"/>
                    <a:pt x="6" y="17"/>
                    <a:pt x="6" y="17"/>
                  </a:cubicBezTo>
                  <a:cubicBezTo>
                    <a:pt x="4" y="17"/>
                    <a:pt x="3" y="17"/>
                    <a:pt x="2" y="16"/>
                  </a:cubicBezTo>
                  <a:cubicBezTo>
                    <a:pt x="1" y="17"/>
                    <a:pt x="1" y="17"/>
                    <a:pt x="0" y="18"/>
                  </a:cubicBezTo>
                  <a:cubicBezTo>
                    <a:pt x="1" y="18"/>
                    <a:pt x="1" y="18"/>
                    <a:pt x="1" y="19"/>
                  </a:cubicBezTo>
                  <a:cubicBezTo>
                    <a:pt x="2" y="19"/>
                    <a:pt x="3" y="19"/>
                    <a:pt x="3" y="19"/>
                  </a:cubicBezTo>
                  <a:cubicBezTo>
                    <a:pt x="6" y="19"/>
                    <a:pt x="8" y="20"/>
                    <a:pt x="9" y="17"/>
                  </a:cubicBezTo>
                  <a:cubicBezTo>
                    <a:pt x="10" y="17"/>
                    <a:pt x="11" y="17"/>
                    <a:pt x="11" y="16"/>
                  </a:cubicBezTo>
                  <a:cubicBezTo>
                    <a:pt x="11" y="15"/>
                    <a:pt x="9" y="16"/>
                    <a:pt x="9" y="15"/>
                  </a:cubicBezTo>
                  <a:cubicBezTo>
                    <a:pt x="10" y="15"/>
                    <a:pt x="11" y="15"/>
                    <a:pt x="12" y="15"/>
                  </a:cubicBezTo>
                  <a:cubicBezTo>
                    <a:pt x="12" y="13"/>
                    <a:pt x="14" y="13"/>
                    <a:pt x="14" y="11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6" y="10"/>
                    <a:pt x="16" y="8"/>
                    <a:pt x="18" y="8"/>
                  </a:cubicBezTo>
                  <a:cubicBezTo>
                    <a:pt x="18" y="8"/>
                    <a:pt x="18" y="8"/>
                    <a:pt x="19" y="8"/>
                  </a:cubicBezTo>
                  <a:cubicBezTo>
                    <a:pt x="19" y="7"/>
                    <a:pt x="19" y="7"/>
                    <a:pt x="19" y="7"/>
                  </a:cubicBezTo>
                  <a:cubicBezTo>
                    <a:pt x="20" y="7"/>
                    <a:pt x="20" y="6"/>
                    <a:pt x="20" y="6"/>
                  </a:cubicBezTo>
                  <a:cubicBezTo>
                    <a:pt x="21" y="6"/>
                    <a:pt x="21" y="6"/>
                    <a:pt x="21" y="6"/>
                  </a:cubicBezTo>
                  <a:cubicBezTo>
                    <a:pt x="22" y="6"/>
                    <a:pt x="21" y="6"/>
                    <a:pt x="22" y="6"/>
                  </a:cubicBezTo>
                  <a:cubicBezTo>
                    <a:pt x="22" y="5"/>
                    <a:pt x="21" y="4"/>
                    <a:pt x="21" y="4"/>
                  </a:cubicBezTo>
                  <a:close/>
                  <a:moveTo>
                    <a:pt x="7" y="17"/>
                  </a:moveTo>
                  <a:cubicBezTo>
                    <a:pt x="7" y="17"/>
                    <a:pt x="8" y="17"/>
                    <a:pt x="8" y="17"/>
                  </a:cubicBezTo>
                  <a:cubicBezTo>
                    <a:pt x="8" y="17"/>
                    <a:pt x="8" y="17"/>
                    <a:pt x="7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82"/>
            <p:cNvSpPr>
              <a:spLocks/>
            </p:cNvSpPr>
            <p:nvPr/>
          </p:nvSpPr>
          <p:spPr bwMode="auto">
            <a:xfrm>
              <a:off x="5068888" y="6412706"/>
              <a:ext cx="3175" cy="6350"/>
            </a:xfrm>
            <a:custGeom>
              <a:avLst/>
              <a:gdLst>
                <a:gd name="T0" fmla="*/ 1 w 2"/>
                <a:gd name="T1" fmla="*/ 4 h 4"/>
                <a:gd name="T2" fmla="*/ 2 w 2"/>
                <a:gd name="T3" fmla="*/ 1 h 4"/>
                <a:gd name="T4" fmla="*/ 1 w 2"/>
                <a:gd name="T5" fmla="*/ 0 h 4"/>
                <a:gd name="T6" fmla="*/ 1 w 2"/>
                <a:gd name="T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4">
                  <a:moveTo>
                    <a:pt x="1" y="4"/>
                  </a:moveTo>
                  <a:cubicBezTo>
                    <a:pt x="2" y="3"/>
                    <a:pt x="2" y="2"/>
                    <a:pt x="2" y="1"/>
                  </a:cubicBezTo>
                  <a:cubicBezTo>
                    <a:pt x="2" y="0"/>
                    <a:pt x="1" y="0"/>
                    <a:pt x="1" y="0"/>
                  </a:cubicBezTo>
                  <a:cubicBezTo>
                    <a:pt x="0" y="2"/>
                    <a:pt x="0" y="1"/>
                    <a:pt x="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83"/>
            <p:cNvSpPr>
              <a:spLocks/>
            </p:cNvSpPr>
            <p:nvPr/>
          </p:nvSpPr>
          <p:spPr bwMode="auto">
            <a:xfrm>
              <a:off x="4927600" y="6374606"/>
              <a:ext cx="4763" cy="3175"/>
            </a:xfrm>
            <a:custGeom>
              <a:avLst/>
              <a:gdLst>
                <a:gd name="T0" fmla="*/ 0 w 3"/>
                <a:gd name="T1" fmla="*/ 0 h 2"/>
                <a:gd name="T2" fmla="*/ 3 w 3"/>
                <a:gd name="T3" fmla="*/ 2 h 2"/>
                <a:gd name="T4" fmla="*/ 1 w 3"/>
                <a:gd name="T5" fmla="*/ 0 h 2"/>
                <a:gd name="T6" fmla="*/ 0 w 3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2">
                  <a:moveTo>
                    <a:pt x="0" y="0"/>
                  </a:moveTo>
                  <a:cubicBezTo>
                    <a:pt x="0" y="2"/>
                    <a:pt x="2" y="1"/>
                    <a:pt x="3" y="2"/>
                  </a:cubicBezTo>
                  <a:cubicBezTo>
                    <a:pt x="3" y="0"/>
                    <a:pt x="2" y="0"/>
                    <a:pt x="1" y="0"/>
                  </a:cubicBezTo>
                  <a:cubicBezTo>
                    <a:pt x="1" y="0"/>
                    <a:pt x="1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84"/>
            <p:cNvSpPr>
              <a:spLocks/>
            </p:cNvSpPr>
            <p:nvPr/>
          </p:nvSpPr>
          <p:spPr bwMode="auto">
            <a:xfrm>
              <a:off x="4879975" y="6311106"/>
              <a:ext cx="14288" cy="26988"/>
            </a:xfrm>
            <a:custGeom>
              <a:avLst/>
              <a:gdLst>
                <a:gd name="T0" fmla="*/ 6 w 8"/>
                <a:gd name="T1" fmla="*/ 9 h 15"/>
                <a:gd name="T2" fmla="*/ 5 w 8"/>
                <a:gd name="T3" fmla="*/ 3 h 15"/>
                <a:gd name="T4" fmla="*/ 3 w 8"/>
                <a:gd name="T5" fmla="*/ 2 h 15"/>
                <a:gd name="T6" fmla="*/ 5 w 8"/>
                <a:gd name="T7" fmla="*/ 0 h 15"/>
                <a:gd name="T8" fmla="*/ 1 w 8"/>
                <a:gd name="T9" fmla="*/ 1 h 15"/>
                <a:gd name="T10" fmla="*/ 1 w 8"/>
                <a:gd name="T11" fmla="*/ 7 h 15"/>
                <a:gd name="T12" fmla="*/ 3 w 8"/>
                <a:gd name="T13" fmla="*/ 8 h 15"/>
                <a:gd name="T14" fmla="*/ 1 w 8"/>
                <a:gd name="T15" fmla="*/ 10 h 15"/>
                <a:gd name="T16" fmla="*/ 2 w 8"/>
                <a:gd name="T17" fmla="*/ 14 h 15"/>
                <a:gd name="T18" fmla="*/ 0 w 8"/>
                <a:gd name="T19" fmla="*/ 15 h 15"/>
                <a:gd name="T20" fmla="*/ 6 w 8"/>
                <a:gd name="T21" fmla="*/ 15 h 15"/>
                <a:gd name="T22" fmla="*/ 8 w 8"/>
                <a:gd name="T23" fmla="*/ 10 h 15"/>
                <a:gd name="T24" fmla="*/ 6 w 8"/>
                <a:gd name="T25" fmla="*/ 9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" h="15">
                  <a:moveTo>
                    <a:pt x="6" y="9"/>
                  </a:moveTo>
                  <a:cubicBezTo>
                    <a:pt x="7" y="6"/>
                    <a:pt x="3" y="5"/>
                    <a:pt x="5" y="3"/>
                  </a:cubicBezTo>
                  <a:cubicBezTo>
                    <a:pt x="4" y="3"/>
                    <a:pt x="4" y="2"/>
                    <a:pt x="3" y="2"/>
                  </a:cubicBezTo>
                  <a:cubicBezTo>
                    <a:pt x="4" y="1"/>
                    <a:pt x="5" y="1"/>
                    <a:pt x="5" y="0"/>
                  </a:cubicBezTo>
                  <a:cubicBezTo>
                    <a:pt x="3" y="0"/>
                    <a:pt x="2" y="0"/>
                    <a:pt x="1" y="1"/>
                  </a:cubicBezTo>
                  <a:cubicBezTo>
                    <a:pt x="2" y="3"/>
                    <a:pt x="1" y="4"/>
                    <a:pt x="1" y="7"/>
                  </a:cubicBezTo>
                  <a:cubicBezTo>
                    <a:pt x="2" y="7"/>
                    <a:pt x="2" y="8"/>
                    <a:pt x="3" y="8"/>
                  </a:cubicBezTo>
                  <a:cubicBezTo>
                    <a:pt x="3" y="9"/>
                    <a:pt x="2" y="10"/>
                    <a:pt x="1" y="10"/>
                  </a:cubicBezTo>
                  <a:cubicBezTo>
                    <a:pt x="1" y="12"/>
                    <a:pt x="1" y="13"/>
                    <a:pt x="2" y="14"/>
                  </a:cubicBezTo>
                  <a:cubicBezTo>
                    <a:pt x="1" y="14"/>
                    <a:pt x="0" y="14"/>
                    <a:pt x="0" y="15"/>
                  </a:cubicBezTo>
                  <a:cubicBezTo>
                    <a:pt x="2" y="15"/>
                    <a:pt x="4" y="15"/>
                    <a:pt x="6" y="15"/>
                  </a:cubicBezTo>
                  <a:cubicBezTo>
                    <a:pt x="6" y="13"/>
                    <a:pt x="6" y="11"/>
                    <a:pt x="8" y="10"/>
                  </a:cubicBezTo>
                  <a:cubicBezTo>
                    <a:pt x="7" y="10"/>
                    <a:pt x="7" y="9"/>
                    <a:pt x="6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85"/>
            <p:cNvSpPr>
              <a:spLocks noEditPoints="1"/>
            </p:cNvSpPr>
            <p:nvPr/>
          </p:nvSpPr>
          <p:spPr bwMode="auto">
            <a:xfrm>
              <a:off x="4862513" y="6249193"/>
              <a:ext cx="247650" cy="230188"/>
            </a:xfrm>
            <a:custGeom>
              <a:avLst/>
              <a:gdLst>
                <a:gd name="T0" fmla="*/ 137 w 141"/>
                <a:gd name="T1" fmla="*/ 40 h 131"/>
                <a:gd name="T2" fmla="*/ 109 w 141"/>
                <a:gd name="T3" fmla="*/ 8 h 131"/>
                <a:gd name="T4" fmla="*/ 105 w 141"/>
                <a:gd name="T5" fmla="*/ 2 h 131"/>
                <a:gd name="T6" fmla="*/ 97 w 141"/>
                <a:gd name="T7" fmla="*/ 4 h 131"/>
                <a:gd name="T8" fmla="*/ 85 w 141"/>
                <a:gd name="T9" fmla="*/ 7 h 131"/>
                <a:gd name="T10" fmla="*/ 79 w 141"/>
                <a:gd name="T11" fmla="*/ 11 h 131"/>
                <a:gd name="T12" fmla="*/ 73 w 141"/>
                <a:gd name="T13" fmla="*/ 11 h 131"/>
                <a:gd name="T14" fmla="*/ 60 w 141"/>
                <a:gd name="T15" fmla="*/ 18 h 131"/>
                <a:gd name="T16" fmla="*/ 50 w 141"/>
                <a:gd name="T17" fmla="*/ 23 h 131"/>
                <a:gd name="T18" fmla="*/ 50 w 141"/>
                <a:gd name="T19" fmla="*/ 23 h 131"/>
                <a:gd name="T20" fmla="*/ 37 w 141"/>
                <a:gd name="T21" fmla="*/ 13 h 131"/>
                <a:gd name="T22" fmla="*/ 25 w 141"/>
                <a:gd name="T23" fmla="*/ 26 h 131"/>
                <a:gd name="T24" fmla="*/ 21 w 141"/>
                <a:gd name="T25" fmla="*/ 38 h 131"/>
                <a:gd name="T26" fmla="*/ 20 w 141"/>
                <a:gd name="T27" fmla="*/ 45 h 131"/>
                <a:gd name="T28" fmla="*/ 13 w 141"/>
                <a:gd name="T29" fmla="*/ 53 h 131"/>
                <a:gd name="T30" fmla="*/ 14 w 141"/>
                <a:gd name="T31" fmla="*/ 61 h 131"/>
                <a:gd name="T32" fmla="*/ 11 w 141"/>
                <a:gd name="T33" fmla="*/ 71 h 131"/>
                <a:gd name="T34" fmla="*/ 24 w 141"/>
                <a:gd name="T35" fmla="*/ 60 h 131"/>
                <a:gd name="T36" fmla="*/ 25 w 141"/>
                <a:gd name="T37" fmla="*/ 62 h 131"/>
                <a:gd name="T38" fmla="*/ 30 w 141"/>
                <a:gd name="T39" fmla="*/ 70 h 131"/>
                <a:gd name="T40" fmla="*/ 29 w 141"/>
                <a:gd name="T41" fmla="*/ 59 h 131"/>
                <a:gd name="T42" fmla="*/ 35 w 141"/>
                <a:gd name="T43" fmla="*/ 70 h 131"/>
                <a:gd name="T44" fmla="*/ 39 w 141"/>
                <a:gd name="T45" fmla="*/ 69 h 131"/>
                <a:gd name="T46" fmla="*/ 48 w 141"/>
                <a:gd name="T47" fmla="*/ 71 h 131"/>
                <a:gd name="T48" fmla="*/ 34 w 141"/>
                <a:gd name="T49" fmla="*/ 79 h 131"/>
                <a:gd name="T50" fmla="*/ 20 w 141"/>
                <a:gd name="T51" fmla="*/ 71 h 131"/>
                <a:gd name="T52" fmla="*/ 6 w 141"/>
                <a:gd name="T53" fmla="*/ 81 h 131"/>
                <a:gd name="T54" fmla="*/ 3 w 141"/>
                <a:gd name="T55" fmla="*/ 110 h 131"/>
                <a:gd name="T56" fmla="*/ 18 w 141"/>
                <a:gd name="T57" fmla="*/ 113 h 131"/>
                <a:gd name="T58" fmla="*/ 26 w 141"/>
                <a:gd name="T59" fmla="*/ 128 h 131"/>
                <a:gd name="T60" fmla="*/ 55 w 141"/>
                <a:gd name="T61" fmla="*/ 120 h 131"/>
                <a:gd name="T62" fmla="*/ 60 w 141"/>
                <a:gd name="T63" fmla="*/ 104 h 131"/>
                <a:gd name="T64" fmla="*/ 49 w 141"/>
                <a:gd name="T65" fmla="*/ 89 h 131"/>
                <a:gd name="T66" fmla="*/ 58 w 141"/>
                <a:gd name="T67" fmla="*/ 102 h 131"/>
                <a:gd name="T68" fmla="*/ 72 w 141"/>
                <a:gd name="T69" fmla="*/ 90 h 131"/>
                <a:gd name="T70" fmla="*/ 63 w 141"/>
                <a:gd name="T71" fmla="*/ 80 h 131"/>
                <a:gd name="T72" fmla="*/ 75 w 141"/>
                <a:gd name="T73" fmla="*/ 86 h 131"/>
                <a:gd name="T74" fmla="*/ 83 w 141"/>
                <a:gd name="T75" fmla="*/ 92 h 131"/>
                <a:gd name="T76" fmla="*/ 87 w 141"/>
                <a:gd name="T77" fmla="*/ 107 h 131"/>
                <a:gd name="T78" fmla="*/ 93 w 141"/>
                <a:gd name="T79" fmla="*/ 97 h 131"/>
                <a:gd name="T80" fmla="*/ 103 w 141"/>
                <a:gd name="T81" fmla="*/ 95 h 131"/>
                <a:gd name="T82" fmla="*/ 109 w 141"/>
                <a:gd name="T83" fmla="*/ 104 h 131"/>
                <a:gd name="T84" fmla="*/ 113 w 141"/>
                <a:gd name="T85" fmla="*/ 109 h 131"/>
                <a:gd name="T86" fmla="*/ 114 w 141"/>
                <a:gd name="T87" fmla="*/ 107 h 131"/>
                <a:gd name="T88" fmla="*/ 119 w 141"/>
                <a:gd name="T89" fmla="*/ 93 h 131"/>
                <a:gd name="T90" fmla="*/ 129 w 141"/>
                <a:gd name="T91" fmla="*/ 77 h 131"/>
                <a:gd name="T92" fmla="*/ 128 w 141"/>
                <a:gd name="T93" fmla="*/ 69 h 131"/>
                <a:gd name="T94" fmla="*/ 134 w 141"/>
                <a:gd name="T95" fmla="*/ 62 h 131"/>
                <a:gd name="T96" fmla="*/ 140 w 141"/>
                <a:gd name="T97" fmla="*/ 47 h 131"/>
                <a:gd name="T98" fmla="*/ 33 w 141"/>
                <a:gd name="T99" fmla="*/ 42 h 131"/>
                <a:gd name="T100" fmla="*/ 27 w 141"/>
                <a:gd name="T101" fmla="*/ 42 h 131"/>
                <a:gd name="T102" fmla="*/ 31 w 141"/>
                <a:gd name="T103" fmla="*/ 33 h 131"/>
                <a:gd name="T104" fmla="*/ 37 w 141"/>
                <a:gd name="T105" fmla="*/ 33 h 131"/>
                <a:gd name="T106" fmla="*/ 41 w 141"/>
                <a:gd name="T107" fmla="*/ 17 h 131"/>
                <a:gd name="T108" fmla="*/ 49 w 141"/>
                <a:gd name="T109" fmla="*/ 83 h 131"/>
                <a:gd name="T110" fmla="*/ 49 w 141"/>
                <a:gd name="T111" fmla="*/ 26 h 131"/>
                <a:gd name="T112" fmla="*/ 77 w 141"/>
                <a:gd name="T113" fmla="*/ 17 h 131"/>
                <a:gd name="T114" fmla="*/ 104 w 141"/>
                <a:gd name="T115" fmla="*/ 10 h 131"/>
                <a:gd name="T116" fmla="*/ 106 w 141"/>
                <a:gd name="T117" fmla="*/ 8 h 131"/>
                <a:gd name="T118" fmla="*/ 126 w 141"/>
                <a:gd name="T119" fmla="*/ 68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41" h="131">
                  <a:moveTo>
                    <a:pt x="140" y="47"/>
                  </a:moveTo>
                  <a:cubicBezTo>
                    <a:pt x="140" y="46"/>
                    <a:pt x="139" y="44"/>
                    <a:pt x="138" y="43"/>
                  </a:cubicBezTo>
                  <a:cubicBezTo>
                    <a:pt x="137" y="43"/>
                    <a:pt x="136" y="44"/>
                    <a:pt x="135" y="42"/>
                  </a:cubicBezTo>
                  <a:cubicBezTo>
                    <a:pt x="136" y="41"/>
                    <a:pt x="136" y="41"/>
                    <a:pt x="137" y="40"/>
                  </a:cubicBezTo>
                  <a:cubicBezTo>
                    <a:pt x="131" y="29"/>
                    <a:pt x="124" y="19"/>
                    <a:pt x="115" y="10"/>
                  </a:cubicBezTo>
                  <a:cubicBezTo>
                    <a:pt x="114" y="10"/>
                    <a:pt x="113" y="9"/>
                    <a:pt x="112" y="9"/>
                  </a:cubicBezTo>
                  <a:cubicBezTo>
                    <a:pt x="111" y="9"/>
                    <a:pt x="111" y="9"/>
                    <a:pt x="110" y="9"/>
                  </a:cubicBezTo>
                  <a:cubicBezTo>
                    <a:pt x="110" y="9"/>
                    <a:pt x="109" y="9"/>
                    <a:pt x="109" y="8"/>
                  </a:cubicBezTo>
                  <a:cubicBezTo>
                    <a:pt x="108" y="8"/>
                    <a:pt x="107" y="8"/>
                    <a:pt x="106" y="8"/>
                  </a:cubicBezTo>
                  <a:cubicBezTo>
                    <a:pt x="106" y="7"/>
                    <a:pt x="107" y="7"/>
                    <a:pt x="107" y="7"/>
                  </a:cubicBezTo>
                  <a:cubicBezTo>
                    <a:pt x="107" y="6"/>
                    <a:pt x="107" y="6"/>
                    <a:pt x="107" y="5"/>
                  </a:cubicBezTo>
                  <a:cubicBezTo>
                    <a:pt x="107" y="4"/>
                    <a:pt x="106" y="3"/>
                    <a:pt x="105" y="2"/>
                  </a:cubicBezTo>
                  <a:cubicBezTo>
                    <a:pt x="104" y="2"/>
                    <a:pt x="103" y="3"/>
                    <a:pt x="102" y="3"/>
                  </a:cubicBezTo>
                  <a:cubicBezTo>
                    <a:pt x="101" y="3"/>
                    <a:pt x="101" y="3"/>
                    <a:pt x="100" y="2"/>
                  </a:cubicBezTo>
                  <a:cubicBezTo>
                    <a:pt x="99" y="2"/>
                    <a:pt x="99" y="0"/>
                    <a:pt x="98" y="1"/>
                  </a:cubicBezTo>
                  <a:cubicBezTo>
                    <a:pt x="97" y="1"/>
                    <a:pt x="97" y="2"/>
                    <a:pt x="97" y="4"/>
                  </a:cubicBezTo>
                  <a:cubicBezTo>
                    <a:pt x="95" y="3"/>
                    <a:pt x="95" y="6"/>
                    <a:pt x="94" y="5"/>
                  </a:cubicBezTo>
                  <a:cubicBezTo>
                    <a:pt x="93" y="5"/>
                    <a:pt x="93" y="3"/>
                    <a:pt x="92" y="4"/>
                  </a:cubicBezTo>
                  <a:cubicBezTo>
                    <a:pt x="91" y="5"/>
                    <a:pt x="90" y="6"/>
                    <a:pt x="87" y="6"/>
                  </a:cubicBezTo>
                  <a:cubicBezTo>
                    <a:pt x="87" y="6"/>
                    <a:pt x="86" y="7"/>
                    <a:pt x="85" y="7"/>
                  </a:cubicBezTo>
                  <a:cubicBezTo>
                    <a:pt x="84" y="8"/>
                    <a:pt x="85" y="9"/>
                    <a:pt x="84" y="10"/>
                  </a:cubicBezTo>
                  <a:cubicBezTo>
                    <a:pt x="83" y="10"/>
                    <a:pt x="81" y="9"/>
                    <a:pt x="81" y="10"/>
                  </a:cubicBezTo>
                  <a:cubicBezTo>
                    <a:pt x="81" y="12"/>
                    <a:pt x="84" y="11"/>
                    <a:pt x="83" y="13"/>
                  </a:cubicBezTo>
                  <a:cubicBezTo>
                    <a:pt x="82" y="13"/>
                    <a:pt x="82" y="11"/>
                    <a:pt x="79" y="11"/>
                  </a:cubicBezTo>
                  <a:cubicBezTo>
                    <a:pt x="79" y="13"/>
                    <a:pt x="80" y="14"/>
                    <a:pt x="79" y="14"/>
                  </a:cubicBezTo>
                  <a:cubicBezTo>
                    <a:pt x="78" y="14"/>
                    <a:pt x="78" y="13"/>
                    <a:pt x="78" y="11"/>
                  </a:cubicBezTo>
                  <a:cubicBezTo>
                    <a:pt x="77" y="11"/>
                    <a:pt x="78" y="13"/>
                    <a:pt x="76" y="13"/>
                  </a:cubicBezTo>
                  <a:cubicBezTo>
                    <a:pt x="75" y="12"/>
                    <a:pt x="75" y="10"/>
                    <a:pt x="73" y="11"/>
                  </a:cubicBezTo>
                  <a:cubicBezTo>
                    <a:pt x="72" y="13"/>
                    <a:pt x="71" y="14"/>
                    <a:pt x="69" y="16"/>
                  </a:cubicBezTo>
                  <a:cubicBezTo>
                    <a:pt x="67" y="16"/>
                    <a:pt x="67" y="15"/>
                    <a:pt x="64" y="15"/>
                  </a:cubicBezTo>
                  <a:cubicBezTo>
                    <a:pt x="64" y="17"/>
                    <a:pt x="66" y="16"/>
                    <a:pt x="66" y="18"/>
                  </a:cubicBezTo>
                  <a:cubicBezTo>
                    <a:pt x="64" y="18"/>
                    <a:pt x="62" y="18"/>
                    <a:pt x="60" y="18"/>
                  </a:cubicBezTo>
                  <a:cubicBezTo>
                    <a:pt x="58" y="19"/>
                    <a:pt x="57" y="21"/>
                    <a:pt x="55" y="21"/>
                  </a:cubicBezTo>
                  <a:cubicBezTo>
                    <a:pt x="55" y="20"/>
                    <a:pt x="55" y="19"/>
                    <a:pt x="55" y="18"/>
                  </a:cubicBezTo>
                  <a:cubicBezTo>
                    <a:pt x="54" y="18"/>
                    <a:pt x="53" y="18"/>
                    <a:pt x="53" y="18"/>
                  </a:cubicBezTo>
                  <a:cubicBezTo>
                    <a:pt x="53" y="21"/>
                    <a:pt x="53" y="23"/>
                    <a:pt x="50" y="23"/>
                  </a:cubicBezTo>
                  <a:cubicBezTo>
                    <a:pt x="50" y="24"/>
                    <a:pt x="49" y="24"/>
                    <a:pt x="48" y="25"/>
                  </a:cubicBezTo>
                  <a:cubicBezTo>
                    <a:pt x="47" y="25"/>
                    <a:pt x="48" y="26"/>
                    <a:pt x="47" y="26"/>
                  </a:cubicBezTo>
                  <a:cubicBezTo>
                    <a:pt x="45" y="27"/>
                    <a:pt x="45" y="23"/>
                    <a:pt x="45" y="22"/>
                  </a:cubicBezTo>
                  <a:cubicBezTo>
                    <a:pt x="47" y="22"/>
                    <a:pt x="49" y="22"/>
                    <a:pt x="50" y="23"/>
                  </a:cubicBezTo>
                  <a:cubicBezTo>
                    <a:pt x="51" y="20"/>
                    <a:pt x="48" y="18"/>
                    <a:pt x="45" y="18"/>
                  </a:cubicBezTo>
                  <a:cubicBezTo>
                    <a:pt x="45" y="17"/>
                    <a:pt x="44" y="16"/>
                    <a:pt x="42" y="16"/>
                  </a:cubicBezTo>
                  <a:cubicBezTo>
                    <a:pt x="42" y="15"/>
                    <a:pt x="41" y="14"/>
                    <a:pt x="40" y="13"/>
                  </a:cubicBezTo>
                  <a:cubicBezTo>
                    <a:pt x="39" y="13"/>
                    <a:pt x="38" y="13"/>
                    <a:pt x="37" y="13"/>
                  </a:cubicBezTo>
                  <a:cubicBezTo>
                    <a:pt x="35" y="14"/>
                    <a:pt x="34" y="15"/>
                    <a:pt x="33" y="16"/>
                  </a:cubicBezTo>
                  <a:cubicBezTo>
                    <a:pt x="33" y="15"/>
                    <a:pt x="33" y="16"/>
                    <a:pt x="32" y="16"/>
                  </a:cubicBezTo>
                  <a:cubicBezTo>
                    <a:pt x="31" y="18"/>
                    <a:pt x="29" y="19"/>
                    <a:pt x="27" y="21"/>
                  </a:cubicBezTo>
                  <a:cubicBezTo>
                    <a:pt x="27" y="23"/>
                    <a:pt x="26" y="25"/>
                    <a:pt x="25" y="26"/>
                  </a:cubicBezTo>
                  <a:cubicBezTo>
                    <a:pt x="25" y="25"/>
                    <a:pt x="24" y="26"/>
                    <a:pt x="24" y="25"/>
                  </a:cubicBezTo>
                  <a:cubicBezTo>
                    <a:pt x="24" y="26"/>
                    <a:pt x="24" y="27"/>
                    <a:pt x="24" y="27"/>
                  </a:cubicBezTo>
                  <a:cubicBezTo>
                    <a:pt x="21" y="27"/>
                    <a:pt x="21" y="30"/>
                    <a:pt x="20" y="32"/>
                  </a:cubicBezTo>
                  <a:cubicBezTo>
                    <a:pt x="21" y="34"/>
                    <a:pt x="21" y="35"/>
                    <a:pt x="21" y="38"/>
                  </a:cubicBezTo>
                  <a:cubicBezTo>
                    <a:pt x="21" y="39"/>
                    <a:pt x="23" y="38"/>
                    <a:pt x="24" y="39"/>
                  </a:cubicBezTo>
                  <a:cubicBezTo>
                    <a:pt x="23" y="40"/>
                    <a:pt x="23" y="41"/>
                    <a:pt x="23" y="42"/>
                  </a:cubicBezTo>
                  <a:cubicBezTo>
                    <a:pt x="23" y="42"/>
                    <a:pt x="23" y="43"/>
                    <a:pt x="23" y="44"/>
                  </a:cubicBezTo>
                  <a:cubicBezTo>
                    <a:pt x="22" y="44"/>
                    <a:pt x="21" y="44"/>
                    <a:pt x="20" y="45"/>
                  </a:cubicBezTo>
                  <a:cubicBezTo>
                    <a:pt x="19" y="45"/>
                    <a:pt x="19" y="46"/>
                    <a:pt x="19" y="47"/>
                  </a:cubicBezTo>
                  <a:cubicBezTo>
                    <a:pt x="17" y="47"/>
                    <a:pt x="18" y="50"/>
                    <a:pt x="16" y="50"/>
                  </a:cubicBezTo>
                  <a:cubicBezTo>
                    <a:pt x="16" y="50"/>
                    <a:pt x="16" y="51"/>
                    <a:pt x="16" y="51"/>
                  </a:cubicBezTo>
                  <a:cubicBezTo>
                    <a:pt x="14" y="51"/>
                    <a:pt x="14" y="52"/>
                    <a:pt x="13" y="53"/>
                  </a:cubicBezTo>
                  <a:cubicBezTo>
                    <a:pt x="12" y="53"/>
                    <a:pt x="10" y="53"/>
                    <a:pt x="11" y="54"/>
                  </a:cubicBezTo>
                  <a:cubicBezTo>
                    <a:pt x="11" y="55"/>
                    <a:pt x="12" y="55"/>
                    <a:pt x="13" y="55"/>
                  </a:cubicBezTo>
                  <a:cubicBezTo>
                    <a:pt x="13" y="57"/>
                    <a:pt x="15" y="57"/>
                    <a:pt x="15" y="59"/>
                  </a:cubicBezTo>
                  <a:cubicBezTo>
                    <a:pt x="15" y="59"/>
                    <a:pt x="15" y="60"/>
                    <a:pt x="14" y="61"/>
                  </a:cubicBezTo>
                  <a:cubicBezTo>
                    <a:pt x="12" y="59"/>
                    <a:pt x="10" y="61"/>
                    <a:pt x="8" y="61"/>
                  </a:cubicBezTo>
                  <a:cubicBezTo>
                    <a:pt x="7" y="62"/>
                    <a:pt x="9" y="66"/>
                    <a:pt x="7" y="66"/>
                  </a:cubicBezTo>
                  <a:cubicBezTo>
                    <a:pt x="7" y="67"/>
                    <a:pt x="8" y="68"/>
                    <a:pt x="8" y="70"/>
                  </a:cubicBezTo>
                  <a:cubicBezTo>
                    <a:pt x="10" y="69"/>
                    <a:pt x="10" y="71"/>
                    <a:pt x="11" y="71"/>
                  </a:cubicBezTo>
                  <a:cubicBezTo>
                    <a:pt x="13" y="70"/>
                    <a:pt x="13" y="70"/>
                    <a:pt x="15" y="71"/>
                  </a:cubicBezTo>
                  <a:cubicBezTo>
                    <a:pt x="15" y="69"/>
                    <a:pt x="17" y="68"/>
                    <a:pt x="17" y="64"/>
                  </a:cubicBezTo>
                  <a:cubicBezTo>
                    <a:pt x="18" y="64"/>
                    <a:pt x="18" y="61"/>
                    <a:pt x="20" y="61"/>
                  </a:cubicBezTo>
                  <a:cubicBezTo>
                    <a:pt x="22" y="62"/>
                    <a:pt x="23" y="60"/>
                    <a:pt x="24" y="60"/>
                  </a:cubicBezTo>
                  <a:cubicBezTo>
                    <a:pt x="23" y="62"/>
                    <a:pt x="24" y="65"/>
                    <a:pt x="24" y="67"/>
                  </a:cubicBezTo>
                  <a:cubicBezTo>
                    <a:pt x="27" y="67"/>
                    <a:pt x="25" y="64"/>
                    <a:pt x="25" y="62"/>
                  </a:cubicBezTo>
                  <a:cubicBezTo>
                    <a:pt x="25" y="62"/>
                    <a:pt x="25" y="61"/>
                    <a:pt x="25" y="61"/>
                  </a:cubicBezTo>
                  <a:cubicBezTo>
                    <a:pt x="25" y="61"/>
                    <a:pt x="25" y="62"/>
                    <a:pt x="25" y="62"/>
                  </a:cubicBezTo>
                  <a:cubicBezTo>
                    <a:pt x="26" y="62"/>
                    <a:pt x="26" y="63"/>
                    <a:pt x="27" y="64"/>
                  </a:cubicBezTo>
                  <a:cubicBezTo>
                    <a:pt x="28" y="64"/>
                    <a:pt x="30" y="65"/>
                    <a:pt x="30" y="67"/>
                  </a:cubicBezTo>
                  <a:cubicBezTo>
                    <a:pt x="30" y="68"/>
                    <a:pt x="29" y="68"/>
                    <a:pt x="28" y="68"/>
                  </a:cubicBezTo>
                  <a:cubicBezTo>
                    <a:pt x="28" y="69"/>
                    <a:pt x="30" y="69"/>
                    <a:pt x="30" y="70"/>
                  </a:cubicBezTo>
                  <a:cubicBezTo>
                    <a:pt x="30" y="68"/>
                    <a:pt x="31" y="67"/>
                    <a:pt x="32" y="67"/>
                  </a:cubicBezTo>
                  <a:cubicBezTo>
                    <a:pt x="32" y="66"/>
                    <a:pt x="31" y="66"/>
                    <a:pt x="31" y="65"/>
                  </a:cubicBezTo>
                  <a:cubicBezTo>
                    <a:pt x="32" y="64"/>
                    <a:pt x="33" y="67"/>
                    <a:pt x="33" y="65"/>
                  </a:cubicBezTo>
                  <a:cubicBezTo>
                    <a:pt x="32" y="63"/>
                    <a:pt x="27" y="62"/>
                    <a:pt x="29" y="59"/>
                  </a:cubicBezTo>
                  <a:cubicBezTo>
                    <a:pt x="30" y="61"/>
                    <a:pt x="32" y="62"/>
                    <a:pt x="33" y="64"/>
                  </a:cubicBezTo>
                  <a:cubicBezTo>
                    <a:pt x="34" y="64"/>
                    <a:pt x="34" y="65"/>
                    <a:pt x="34" y="66"/>
                  </a:cubicBezTo>
                  <a:cubicBezTo>
                    <a:pt x="34" y="66"/>
                    <a:pt x="35" y="67"/>
                    <a:pt x="35" y="68"/>
                  </a:cubicBezTo>
                  <a:cubicBezTo>
                    <a:pt x="35" y="68"/>
                    <a:pt x="35" y="69"/>
                    <a:pt x="35" y="70"/>
                  </a:cubicBezTo>
                  <a:cubicBezTo>
                    <a:pt x="35" y="71"/>
                    <a:pt x="37" y="71"/>
                    <a:pt x="38" y="71"/>
                  </a:cubicBezTo>
                  <a:cubicBezTo>
                    <a:pt x="38" y="69"/>
                    <a:pt x="37" y="67"/>
                    <a:pt x="38" y="65"/>
                  </a:cubicBezTo>
                  <a:cubicBezTo>
                    <a:pt x="39" y="65"/>
                    <a:pt x="39" y="65"/>
                    <a:pt x="39" y="65"/>
                  </a:cubicBezTo>
                  <a:cubicBezTo>
                    <a:pt x="39" y="67"/>
                    <a:pt x="39" y="67"/>
                    <a:pt x="39" y="69"/>
                  </a:cubicBezTo>
                  <a:cubicBezTo>
                    <a:pt x="40" y="69"/>
                    <a:pt x="39" y="70"/>
                    <a:pt x="40" y="71"/>
                  </a:cubicBezTo>
                  <a:cubicBezTo>
                    <a:pt x="42" y="72"/>
                    <a:pt x="44" y="72"/>
                    <a:pt x="45" y="71"/>
                  </a:cubicBezTo>
                  <a:cubicBezTo>
                    <a:pt x="47" y="72"/>
                    <a:pt x="44" y="73"/>
                    <a:pt x="46" y="73"/>
                  </a:cubicBezTo>
                  <a:cubicBezTo>
                    <a:pt x="48" y="74"/>
                    <a:pt x="46" y="70"/>
                    <a:pt x="48" y="71"/>
                  </a:cubicBezTo>
                  <a:cubicBezTo>
                    <a:pt x="48" y="72"/>
                    <a:pt x="48" y="73"/>
                    <a:pt x="48" y="74"/>
                  </a:cubicBezTo>
                  <a:cubicBezTo>
                    <a:pt x="47" y="74"/>
                    <a:pt x="48" y="78"/>
                    <a:pt x="46" y="78"/>
                  </a:cubicBezTo>
                  <a:cubicBezTo>
                    <a:pt x="43" y="77"/>
                    <a:pt x="40" y="76"/>
                    <a:pt x="36" y="76"/>
                  </a:cubicBezTo>
                  <a:cubicBezTo>
                    <a:pt x="35" y="76"/>
                    <a:pt x="35" y="78"/>
                    <a:pt x="34" y="79"/>
                  </a:cubicBezTo>
                  <a:cubicBezTo>
                    <a:pt x="32" y="77"/>
                    <a:pt x="28" y="76"/>
                    <a:pt x="27" y="74"/>
                  </a:cubicBezTo>
                  <a:cubicBezTo>
                    <a:pt x="27" y="73"/>
                    <a:pt x="26" y="72"/>
                    <a:pt x="26" y="71"/>
                  </a:cubicBezTo>
                  <a:cubicBezTo>
                    <a:pt x="27" y="71"/>
                    <a:pt x="27" y="70"/>
                    <a:pt x="26" y="69"/>
                  </a:cubicBezTo>
                  <a:cubicBezTo>
                    <a:pt x="24" y="69"/>
                    <a:pt x="22" y="70"/>
                    <a:pt x="20" y="71"/>
                  </a:cubicBezTo>
                  <a:cubicBezTo>
                    <a:pt x="17" y="71"/>
                    <a:pt x="14" y="71"/>
                    <a:pt x="13" y="73"/>
                  </a:cubicBezTo>
                  <a:cubicBezTo>
                    <a:pt x="12" y="72"/>
                    <a:pt x="11" y="71"/>
                    <a:pt x="10" y="71"/>
                  </a:cubicBezTo>
                  <a:cubicBezTo>
                    <a:pt x="10" y="73"/>
                    <a:pt x="8" y="73"/>
                    <a:pt x="7" y="74"/>
                  </a:cubicBezTo>
                  <a:cubicBezTo>
                    <a:pt x="6" y="76"/>
                    <a:pt x="7" y="79"/>
                    <a:pt x="6" y="81"/>
                  </a:cubicBezTo>
                  <a:cubicBezTo>
                    <a:pt x="5" y="82"/>
                    <a:pt x="3" y="84"/>
                    <a:pt x="2" y="85"/>
                  </a:cubicBezTo>
                  <a:cubicBezTo>
                    <a:pt x="2" y="88"/>
                    <a:pt x="1" y="89"/>
                    <a:pt x="0" y="91"/>
                  </a:cubicBezTo>
                  <a:cubicBezTo>
                    <a:pt x="0" y="95"/>
                    <a:pt x="0" y="99"/>
                    <a:pt x="0" y="103"/>
                  </a:cubicBezTo>
                  <a:cubicBezTo>
                    <a:pt x="2" y="105"/>
                    <a:pt x="3" y="107"/>
                    <a:pt x="3" y="110"/>
                  </a:cubicBezTo>
                  <a:cubicBezTo>
                    <a:pt x="5" y="111"/>
                    <a:pt x="6" y="113"/>
                    <a:pt x="9" y="113"/>
                  </a:cubicBezTo>
                  <a:cubicBezTo>
                    <a:pt x="11" y="113"/>
                    <a:pt x="12" y="113"/>
                    <a:pt x="15" y="113"/>
                  </a:cubicBezTo>
                  <a:cubicBezTo>
                    <a:pt x="15" y="112"/>
                    <a:pt x="15" y="110"/>
                    <a:pt x="17" y="111"/>
                  </a:cubicBezTo>
                  <a:cubicBezTo>
                    <a:pt x="18" y="111"/>
                    <a:pt x="17" y="112"/>
                    <a:pt x="18" y="113"/>
                  </a:cubicBezTo>
                  <a:cubicBezTo>
                    <a:pt x="20" y="112"/>
                    <a:pt x="20" y="113"/>
                    <a:pt x="22" y="113"/>
                  </a:cubicBezTo>
                  <a:cubicBezTo>
                    <a:pt x="22" y="113"/>
                    <a:pt x="23" y="112"/>
                    <a:pt x="24" y="113"/>
                  </a:cubicBezTo>
                  <a:cubicBezTo>
                    <a:pt x="25" y="116"/>
                    <a:pt x="23" y="118"/>
                    <a:pt x="23" y="121"/>
                  </a:cubicBezTo>
                  <a:cubicBezTo>
                    <a:pt x="24" y="123"/>
                    <a:pt x="26" y="125"/>
                    <a:pt x="26" y="128"/>
                  </a:cubicBezTo>
                  <a:cubicBezTo>
                    <a:pt x="26" y="129"/>
                    <a:pt x="27" y="130"/>
                    <a:pt x="27" y="131"/>
                  </a:cubicBezTo>
                  <a:cubicBezTo>
                    <a:pt x="54" y="131"/>
                    <a:pt x="54" y="131"/>
                    <a:pt x="54" y="131"/>
                  </a:cubicBezTo>
                  <a:cubicBezTo>
                    <a:pt x="54" y="129"/>
                    <a:pt x="54" y="127"/>
                    <a:pt x="53" y="126"/>
                  </a:cubicBezTo>
                  <a:cubicBezTo>
                    <a:pt x="54" y="124"/>
                    <a:pt x="55" y="122"/>
                    <a:pt x="55" y="120"/>
                  </a:cubicBezTo>
                  <a:cubicBezTo>
                    <a:pt x="56" y="119"/>
                    <a:pt x="57" y="118"/>
                    <a:pt x="58" y="117"/>
                  </a:cubicBezTo>
                  <a:cubicBezTo>
                    <a:pt x="60" y="114"/>
                    <a:pt x="62" y="111"/>
                    <a:pt x="64" y="107"/>
                  </a:cubicBezTo>
                  <a:cubicBezTo>
                    <a:pt x="64" y="106"/>
                    <a:pt x="65" y="103"/>
                    <a:pt x="63" y="102"/>
                  </a:cubicBezTo>
                  <a:cubicBezTo>
                    <a:pt x="62" y="102"/>
                    <a:pt x="62" y="104"/>
                    <a:pt x="60" y="104"/>
                  </a:cubicBezTo>
                  <a:cubicBezTo>
                    <a:pt x="59" y="104"/>
                    <a:pt x="58" y="104"/>
                    <a:pt x="57" y="104"/>
                  </a:cubicBezTo>
                  <a:cubicBezTo>
                    <a:pt x="56" y="100"/>
                    <a:pt x="54" y="99"/>
                    <a:pt x="53" y="98"/>
                  </a:cubicBezTo>
                  <a:cubicBezTo>
                    <a:pt x="53" y="94"/>
                    <a:pt x="51" y="95"/>
                    <a:pt x="51" y="91"/>
                  </a:cubicBezTo>
                  <a:cubicBezTo>
                    <a:pt x="51" y="90"/>
                    <a:pt x="49" y="90"/>
                    <a:pt x="49" y="89"/>
                  </a:cubicBezTo>
                  <a:cubicBezTo>
                    <a:pt x="49" y="87"/>
                    <a:pt x="48" y="85"/>
                    <a:pt x="49" y="85"/>
                  </a:cubicBezTo>
                  <a:cubicBezTo>
                    <a:pt x="50" y="86"/>
                    <a:pt x="51" y="88"/>
                    <a:pt x="51" y="89"/>
                  </a:cubicBezTo>
                  <a:cubicBezTo>
                    <a:pt x="52" y="91"/>
                    <a:pt x="53" y="94"/>
                    <a:pt x="55" y="96"/>
                  </a:cubicBezTo>
                  <a:cubicBezTo>
                    <a:pt x="56" y="98"/>
                    <a:pt x="56" y="101"/>
                    <a:pt x="58" y="102"/>
                  </a:cubicBezTo>
                  <a:cubicBezTo>
                    <a:pt x="61" y="101"/>
                    <a:pt x="63" y="99"/>
                    <a:pt x="66" y="98"/>
                  </a:cubicBezTo>
                  <a:cubicBezTo>
                    <a:pt x="66" y="98"/>
                    <a:pt x="66" y="97"/>
                    <a:pt x="67" y="97"/>
                  </a:cubicBezTo>
                  <a:cubicBezTo>
                    <a:pt x="68" y="96"/>
                    <a:pt x="69" y="95"/>
                    <a:pt x="71" y="94"/>
                  </a:cubicBezTo>
                  <a:cubicBezTo>
                    <a:pt x="70" y="92"/>
                    <a:pt x="72" y="92"/>
                    <a:pt x="72" y="90"/>
                  </a:cubicBezTo>
                  <a:cubicBezTo>
                    <a:pt x="71" y="89"/>
                    <a:pt x="69" y="89"/>
                    <a:pt x="69" y="86"/>
                  </a:cubicBezTo>
                  <a:cubicBezTo>
                    <a:pt x="68" y="86"/>
                    <a:pt x="67" y="86"/>
                    <a:pt x="66" y="87"/>
                  </a:cubicBezTo>
                  <a:cubicBezTo>
                    <a:pt x="66" y="85"/>
                    <a:pt x="64" y="85"/>
                    <a:pt x="65" y="82"/>
                  </a:cubicBezTo>
                  <a:cubicBezTo>
                    <a:pt x="63" y="82"/>
                    <a:pt x="63" y="81"/>
                    <a:pt x="63" y="80"/>
                  </a:cubicBezTo>
                  <a:cubicBezTo>
                    <a:pt x="63" y="80"/>
                    <a:pt x="64" y="80"/>
                    <a:pt x="64" y="79"/>
                  </a:cubicBezTo>
                  <a:cubicBezTo>
                    <a:pt x="66" y="81"/>
                    <a:pt x="66" y="86"/>
                    <a:pt x="70" y="85"/>
                  </a:cubicBezTo>
                  <a:cubicBezTo>
                    <a:pt x="70" y="86"/>
                    <a:pt x="71" y="86"/>
                    <a:pt x="71" y="88"/>
                  </a:cubicBezTo>
                  <a:cubicBezTo>
                    <a:pt x="72" y="88"/>
                    <a:pt x="73" y="86"/>
                    <a:pt x="75" y="86"/>
                  </a:cubicBezTo>
                  <a:cubicBezTo>
                    <a:pt x="75" y="87"/>
                    <a:pt x="75" y="87"/>
                    <a:pt x="76" y="87"/>
                  </a:cubicBezTo>
                  <a:cubicBezTo>
                    <a:pt x="79" y="87"/>
                    <a:pt x="79" y="89"/>
                    <a:pt x="81" y="90"/>
                  </a:cubicBezTo>
                  <a:cubicBezTo>
                    <a:pt x="80" y="89"/>
                    <a:pt x="80" y="90"/>
                    <a:pt x="80" y="90"/>
                  </a:cubicBezTo>
                  <a:cubicBezTo>
                    <a:pt x="81" y="91"/>
                    <a:pt x="82" y="91"/>
                    <a:pt x="83" y="92"/>
                  </a:cubicBezTo>
                  <a:cubicBezTo>
                    <a:pt x="82" y="93"/>
                    <a:pt x="83" y="94"/>
                    <a:pt x="83" y="95"/>
                  </a:cubicBezTo>
                  <a:cubicBezTo>
                    <a:pt x="84" y="97"/>
                    <a:pt x="85" y="99"/>
                    <a:pt x="85" y="101"/>
                  </a:cubicBezTo>
                  <a:cubicBezTo>
                    <a:pt x="86" y="102"/>
                    <a:pt x="87" y="103"/>
                    <a:pt x="87" y="105"/>
                  </a:cubicBezTo>
                  <a:cubicBezTo>
                    <a:pt x="87" y="105"/>
                    <a:pt x="87" y="106"/>
                    <a:pt x="87" y="107"/>
                  </a:cubicBezTo>
                  <a:cubicBezTo>
                    <a:pt x="88" y="108"/>
                    <a:pt x="89" y="108"/>
                    <a:pt x="90" y="108"/>
                  </a:cubicBezTo>
                  <a:cubicBezTo>
                    <a:pt x="91" y="105"/>
                    <a:pt x="92" y="103"/>
                    <a:pt x="92" y="99"/>
                  </a:cubicBezTo>
                  <a:cubicBezTo>
                    <a:pt x="92" y="99"/>
                    <a:pt x="93" y="99"/>
                    <a:pt x="93" y="99"/>
                  </a:cubicBezTo>
                  <a:cubicBezTo>
                    <a:pt x="93" y="98"/>
                    <a:pt x="93" y="98"/>
                    <a:pt x="93" y="97"/>
                  </a:cubicBezTo>
                  <a:cubicBezTo>
                    <a:pt x="95" y="98"/>
                    <a:pt x="94" y="96"/>
                    <a:pt x="95" y="96"/>
                  </a:cubicBezTo>
                  <a:cubicBezTo>
                    <a:pt x="95" y="94"/>
                    <a:pt x="97" y="94"/>
                    <a:pt x="97" y="92"/>
                  </a:cubicBezTo>
                  <a:cubicBezTo>
                    <a:pt x="98" y="91"/>
                    <a:pt x="100" y="91"/>
                    <a:pt x="101" y="90"/>
                  </a:cubicBezTo>
                  <a:cubicBezTo>
                    <a:pt x="102" y="92"/>
                    <a:pt x="102" y="94"/>
                    <a:pt x="103" y="95"/>
                  </a:cubicBezTo>
                  <a:cubicBezTo>
                    <a:pt x="104" y="96"/>
                    <a:pt x="103" y="96"/>
                    <a:pt x="103" y="97"/>
                  </a:cubicBezTo>
                  <a:cubicBezTo>
                    <a:pt x="103" y="99"/>
                    <a:pt x="106" y="97"/>
                    <a:pt x="107" y="98"/>
                  </a:cubicBezTo>
                  <a:cubicBezTo>
                    <a:pt x="106" y="99"/>
                    <a:pt x="107" y="100"/>
                    <a:pt x="107" y="101"/>
                  </a:cubicBezTo>
                  <a:cubicBezTo>
                    <a:pt x="108" y="102"/>
                    <a:pt x="108" y="103"/>
                    <a:pt x="109" y="104"/>
                  </a:cubicBezTo>
                  <a:cubicBezTo>
                    <a:pt x="108" y="105"/>
                    <a:pt x="107" y="105"/>
                    <a:pt x="108" y="106"/>
                  </a:cubicBezTo>
                  <a:cubicBezTo>
                    <a:pt x="108" y="108"/>
                    <a:pt x="109" y="108"/>
                    <a:pt x="109" y="110"/>
                  </a:cubicBezTo>
                  <a:cubicBezTo>
                    <a:pt x="111" y="112"/>
                    <a:pt x="112" y="114"/>
                    <a:pt x="115" y="116"/>
                  </a:cubicBezTo>
                  <a:cubicBezTo>
                    <a:pt x="115" y="113"/>
                    <a:pt x="113" y="112"/>
                    <a:pt x="113" y="109"/>
                  </a:cubicBezTo>
                  <a:cubicBezTo>
                    <a:pt x="111" y="108"/>
                    <a:pt x="110" y="107"/>
                    <a:pt x="110" y="106"/>
                  </a:cubicBezTo>
                  <a:cubicBezTo>
                    <a:pt x="110" y="104"/>
                    <a:pt x="109" y="102"/>
                    <a:pt x="111" y="102"/>
                  </a:cubicBezTo>
                  <a:cubicBezTo>
                    <a:pt x="111" y="103"/>
                    <a:pt x="112" y="105"/>
                    <a:pt x="114" y="105"/>
                  </a:cubicBezTo>
                  <a:cubicBezTo>
                    <a:pt x="114" y="105"/>
                    <a:pt x="114" y="106"/>
                    <a:pt x="114" y="107"/>
                  </a:cubicBezTo>
                  <a:cubicBezTo>
                    <a:pt x="118" y="106"/>
                    <a:pt x="119" y="102"/>
                    <a:pt x="119" y="97"/>
                  </a:cubicBezTo>
                  <a:cubicBezTo>
                    <a:pt x="118" y="96"/>
                    <a:pt x="117" y="96"/>
                    <a:pt x="117" y="96"/>
                  </a:cubicBezTo>
                  <a:cubicBezTo>
                    <a:pt x="117" y="94"/>
                    <a:pt x="115" y="94"/>
                    <a:pt x="116" y="92"/>
                  </a:cubicBezTo>
                  <a:cubicBezTo>
                    <a:pt x="117" y="91"/>
                    <a:pt x="117" y="94"/>
                    <a:pt x="119" y="93"/>
                  </a:cubicBezTo>
                  <a:cubicBezTo>
                    <a:pt x="119" y="91"/>
                    <a:pt x="121" y="91"/>
                    <a:pt x="123" y="91"/>
                  </a:cubicBezTo>
                  <a:cubicBezTo>
                    <a:pt x="124" y="89"/>
                    <a:pt x="126" y="87"/>
                    <a:pt x="127" y="84"/>
                  </a:cubicBezTo>
                  <a:cubicBezTo>
                    <a:pt x="127" y="85"/>
                    <a:pt x="127" y="84"/>
                    <a:pt x="128" y="84"/>
                  </a:cubicBezTo>
                  <a:cubicBezTo>
                    <a:pt x="128" y="82"/>
                    <a:pt x="128" y="79"/>
                    <a:pt x="129" y="77"/>
                  </a:cubicBezTo>
                  <a:cubicBezTo>
                    <a:pt x="128" y="77"/>
                    <a:pt x="128" y="76"/>
                    <a:pt x="128" y="75"/>
                  </a:cubicBezTo>
                  <a:cubicBezTo>
                    <a:pt x="127" y="74"/>
                    <a:pt x="126" y="74"/>
                    <a:pt x="126" y="72"/>
                  </a:cubicBezTo>
                  <a:cubicBezTo>
                    <a:pt x="126" y="71"/>
                    <a:pt x="127" y="71"/>
                    <a:pt x="127" y="70"/>
                  </a:cubicBezTo>
                  <a:cubicBezTo>
                    <a:pt x="127" y="70"/>
                    <a:pt x="128" y="70"/>
                    <a:pt x="128" y="69"/>
                  </a:cubicBezTo>
                  <a:cubicBezTo>
                    <a:pt x="129" y="68"/>
                    <a:pt x="126" y="66"/>
                    <a:pt x="129" y="66"/>
                  </a:cubicBezTo>
                  <a:cubicBezTo>
                    <a:pt x="129" y="68"/>
                    <a:pt x="130" y="68"/>
                    <a:pt x="131" y="69"/>
                  </a:cubicBezTo>
                  <a:cubicBezTo>
                    <a:pt x="131" y="72"/>
                    <a:pt x="132" y="73"/>
                    <a:pt x="133" y="73"/>
                  </a:cubicBezTo>
                  <a:cubicBezTo>
                    <a:pt x="135" y="71"/>
                    <a:pt x="133" y="66"/>
                    <a:pt x="134" y="62"/>
                  </a:cubicBezTo>
                  <a:cubicBezTo>
                    <a:pt x="135" y="62"/>
                    <a:pt x="136" y="61"/>
                    <a:pt x="137" y="61"/>
                  </a:cubicBezTo>
                  <a:cubicBezTo>
                    <a:pt x="138" y="58"/>
                    <a:pt x="139" y="56"/>
                    <a:pt x="140" y="55"/>
                  </a:cubicBezTo>
                  <a:cubicBezTo>
                    <a:pt x="141" y="55"/>
                    <a:pt x="141" y="55"/>
                    <a:pt x="141" y="54"/>
                  </a:cubicBezTo>
                  <a:cubicBezTo>
                    <a:pt x="141" y="52"/>
                    <a:pt x="140" y="49"/>
                    <a:pt x="140" y="47"/>
                  </a:cubicBezTo>
                  <a:close/>
                  <a:moveTo>
                    <a:pt x="37" y="33"/>
                  </a:moveTo>
                  <a:cubicBezTo>
                    <a:pt x="37" y="35"/>
                    <a:pt x="37" y="37"/>
                    <a:pt x="37" y="38"/>
                  </a:cubicBezTo>
                  <a:cubicBezTo>
                    <a:pt x="36" y="38"/>
                    <a:pt x="37" y="35"/>
                    <a:pt x="35" y="36"/>
                  </a:cubicBezTo>
                  <a:cubicBezTo>
                    <a:pt x="34" y="38"/>
                    <a:pt x="35" y="41"/>
                    <a:pt x="33" y="42"/>
                  </a:cubicBezTo>
                  <a:cubicBezTo>
                    <a:pt x="32" y="42"/>
                    <a:pt x="31" y="42"/>
                    <a:pt x="30" y="42"/>
                  </a:cubicBezTo>
                  <a:cubicBezTo>
                    <a:pt x="29" y="43"/>
                    <a:pt x="29" y="44"/>
                    <a:pt x="28" y="44"/>
                  </a:cubicBezTo>
                  <a:cubicBezTo>
                    <a:pt x="28" y="43"/>
                    <a:pt x="27" y="42"/>
                    <a:pt x="27" y="43"/>
                  </a:cubicBezTo>
                  <a:cubicBezTo>
                    <a:pt x="26" y="43"/>
                    <a:pt x="26" y="42"/>
                    <a:pt x="27" y="42"/>
                  </a:cubicBezTo>
                  <a:cubicBezTo>
                    <a:pt x="26" y="41"/>
                    <a:pt x="25" y="39"/>
                    <a:pt x="25" y="37"/>
                  </a:cubicBezTo>
                  <a:cubicBezTo>
                    <a:pt x="27" y="37"/>
                    <a:pt x="26" y="44"/>
                    <a:pt x="30" y="42"/>
                  </a:cubicBezTo>
                  <a:cubicBezTo>
                    <a:pt x="31" y="40"/>
                    <a:pt x="31" y="38"/>
                    <a:pt x="32" y="36"/>
                  </a:cubicBezTo>
                  <a:cubicBezTo>
                    <a:pt x="32" y="35"/>
                    <a:pt x="32" y="34"/>
                    <a:pt x="31" y="33"/>
                  </a:cubicBezTo>
                  <a:cubicBezTo>
                    <a:pt x="32" y="29"/>
                    <a:pt x="34" y="27"/>
                    <a:pt x="36" y="24"/>
                  </a:cubicBezTo>
                  <a:cubicBezTo>
                    <a:pt x="36" y="24"/>
                    <a:pt x="36" y="24"/>
                    <a:pt x="37" y="25"/>
                  </a:cubicBezTo>
                  <a:cubicBezTo>
                    <a:pt x="36" y="28"/>
                    <a:pt x="33" y="28"/>
                    <a:pt x="33" y="32"/>
                  </a:cubicBezTo>
                  <a:cubicBezTo>
                    <a:pt x="34" y="33"/>
                    <a:pt x="35" y="33"/>
                    <a:pt x="37" y="33"/>
                  </a:cubicBezTo>
                  <a:close/>
                  <a:moveTo>
                    <a:pt x="38" y="35"/>
                  </a:moveTo>
                  <a:cubicBezTo>
                    <a:pt x="38" y="33"/>
                    <a:pt x="39" y="34"/>
                    <a:pt x="40" y="33"/>
                  </a:cubicBezTo>
                  <a:cubicBezTo>
                    <a:pt x="40" y="35"/>
                    <a:pt x="39" y="35"/>
                    <a:pt x="38" y="35"/>
                  </a:cubicBezTo>
                  <a:close/>
                  <a:moveTo>
                    <a:pt x="41" y="17"/>
                  </a:moveTo>
                  <a:cubicBezTo>
                    <a:pt x="41" y="16"/>
                    <a:pt x="41" y="16"/>
                    <a:pt x="41" y="16"/>
                  </a:cubicBezTo>
                  <a:cubicBezTo>
                    <a:pt x="42" y="16"/>
                    <a:pt x="41" y="17"/>
                    <a:pt x="41" y="17"/>
                  </a:cubicBezTo>
                  <a:close/>
                  <a:moveTo>
                    <a:pt x="48" y="84"/>
                  </a:moveTo>
                  <a:cubicBezTo>
                    <a:pt x="48" y="84"/>
                    <a:pt x="48" y="83"/>
                    <a:pt x="49" y="83"/>
                  </a:cubicBezTo>
                  <a:cubicBezTo>
                    <a:pt x="49" y="84"/>
                    <a:pt x="48" y="84"/>
                    <a:pt x="48" y="84"/>
                  </a:cubicBezTo>
                  <a:close/>
                  <a:moveTo>
                    <a:pt x="49" y="26"/>
                  </a:moveTo>
                  <a:cubicBezTo>
                    <a:pt x="48" y="26"/>
                    <a:pt x="49" y="25"/>
                    <a:pt x="49" y="25"/>
                  </a:cubicBezTo>
                  <a:cubicBezTo>
                    <a:pt x="49" y="26"/>
                    <a:pt x="49" y="26"/>
                    <a:pt x="49" y="26"/>
                  </a:cubicBezTo>
                  <a:close/>
                  <a:moveTo>
                    <a:pt x="77" y="17"/>
                  </a:moveTo>
                  <a:cubicBezTo>
                    <a:pt x="75" y="17"/>
                    <a:pt x="77" y="15"/>
                    <a:pt x="77" y="17"/>
                  </a:cubicBezTo>
                  <a:cubicBezTo>
                    <a:pt x="77" y="18"/>
                    <a:pt x="79" y="17"/>
                    <a:pt x="78" y="18"/>
                  </a:cubicBezTo>
                  <a:cubicBezTo>
                    <a:pt x="77" y="18"/>
                    <a:pt x="76" y="18"/>
                    <a:pt x="77" y="17"/>
                  </a:cubicBezTo>
                  <a:close/>
                  <a:moveTo>
                    <a:pt x="103" y="10"/>
                  </a:moveTo>
                  <a:cubicBezTo>
                    <a:pt x="103" y="10"/>
                    <a:pt x="103" y="9"/>
                    <a:pt x="103" y="10"/>
                  </a:cubicBezTo>
                  <a:cubicBezTo>
                    <a:pt x="104" y="10"/>
                    <a:pt x="103" y="10"/>
                    <a:pt x="103" y="10"/>
                  </a:cubicBezTo>
                  <a:close/>
                  <a:moveTo>
                    <a:pt x="104" y="10"/>
                  </a:moveTo>
                  <a:cubicBezTo>
                    <a:pt x="104" y="9"/>
                    <a:pt x="104" y="9"/>
                    <a:pt x="105" y="9"/>
                  </a:cubicBezTo>
                  <a:cubicBezTo>
                    <a:pt x="105" y="9"/>
                    <a:pt x="104" y="10"/>
                    <a:pt x="104" y="10"/>
                  </a:cubicBezTo>
                  <a:close/>
                  <a:moveTo>
                    <a:pt x="105" y="9"/>
                  </a:moveTo>
                  <a:cubicBezTo>
                    <a:pt x="105" y="8"/>
                    <a:pt x="106" y="8"/>
                    <a:pt x="106" y="8"/>
                  </a:cubicBezTo>
                  <a:cubicBezTo>
                    <a:pt x="106" y="8"/>
                    <a:pt x="105" y="9"/>
                    <a:pt x="105" y="9"/>
                  </a:cubicBezTo>
                  <a:close/>
                  <a:moveTo>
                    <a:pt x="123" y="68"/>
                  </a:moveTo>
                  <a:cubicBezTo>
                    <a:pt x="124" y="67"/>
                    <a:pt x="124" y="65"/>
                    <a:pt x="126" y="66"/>
                  </a:cubicBezTo>
                  <a:cubicBezTo>
                    <a:pt x="126" y="66"/>
                    <a:pt x="126" y="67"/>
                    <a:pt x="126" y="68"/>
                  </a:cubicBezTo>
                  <a:cubicBezTo>
                    <a:pt x="126" y="69"/>
                    <a:pt x="124" y="67"/>
                    <a:pt x="123" y="6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86"/>
            <p:cNvSpPr>
              <a:spLocks/>
            </p:cNvSpPr>
            <p:nvPr/>
          </p:nvSpPr>
          <p:spPr bwMode="auto">
            <a:xfrm>
              <a:off x="5111750" y="6347618"/>
              <a:ext cx="6350" cy="11113"/>
            </a:xfrm>
            <a:custGeom>
              <a:avLst/>
              <a:gdLst>
                <a:gd name="T0" fmla="*/ 2 w 4"/>
                <a:gd name="T1" fmla="*/ 5 h 6"/>
                <a:gd name="T2" fmla="*/ 3 w 4"/>
                <a:gd name="T3" fmla="*/ 6 h 6"/>
                <a:gd name="T4" fmla="*/ 4 w 4"/>
                <a:gd name="T5" fmla="*/ 5 h 6"/>
                <a:gd name="T6" fmla="*/ 2 w 4"/>
                <a:gd name="T7" fmla="*/ 1 h 6"/>
                <a:gd name="T8" fmla="*/ 0 w 4"/>
                <a:gd name="T9" fmla="*/ 0 h 6"/>
                <a:gd name="T10" fmla="*/ 0 w 4"/>
                <a:gd name="T11" fmla="*/ 3 h 6"/>
                <a:gd name="T12" fmla="*/ 0 w 4"/>
                <a:gd name="T13" fmla="*/ 5 h 6"/>
                <a:gd name="T14" fmla="*/ 1 w 4"/>
                <a:gd name="T15" fmla="*/ 5 h 6"/>
                <a:gd name="T16" fmla="*/ 2 w 4"/>
                <a:gd name="T17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" h="6">
                  <a:moveTo>
                    <a:pt x="2" y="5"/>
                  </a:moveTo>
                  <a:cubicBezTo>
                    <a:pt x="3" y="5"/>
                    <a:pt x="2" y="6"/>
                    <a:pt x="3" y="6"/>
                  </a:cubicBezTo>
                  <a:cubicBezTo>
                    <a:pt x="4" y="6"/>
                    <a:pt x="4" y="6"/>
                    <a:pt x="4" y="5"/>
                  </a:cubicBezTo>
                  <a:cubicBezTo>
                    <a:pt x="3" y="4"/>
                    <a:pt x="3" y="2"/>
                    <a:pt x="2" y="1"/>
                  </a:cubicBezTo>
                  <a:cubicBezTo>
                    <a:pt x="2" y="1"/>
                    <a:pt x="1" y="0"/>
                    <a:pt x="0" y="0"/>
                  </a:cubicBezTo>
                  <a:cubicBezTo>
                    <a:pt x="0" y="1"/>
                    <a:pt x="0" y="2"/>
                    <a:pt x="0" y="3"/>
                  </a:cubicBezTo>
                  <a:cubicBezTo>
                    <a:pt x="0" y="4"/>
                    <a:pt x="0" y="5"/>
                    <a:pt x="0" y="5"/>
                  </a:cubicBezTo>
                  <a:cubicBezTo>
                    <a:pt x="0" y="6"/>
                    <a:pt x="1" y="6"/>
                    <a:pt x="1" y="5"/>
                  </a:cubicBezTo>
                  <a:cubicBezTo>
                    <a:pt x="1" y="5"/>
                    <a:pt x="1" y="4"/>
                    <a:pt x="2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87"/>
            <p:cNvSpPr>
              <a:spLocks/>
            </p:cNvSpPr>
            <p:nvPr/>
          </p:nvSpPr>
          <p:spPr bwMode="auto">
            <a:xfrm>
              <a:off x="5091113" y="6423818"/>
              <a:ext cx="12700" cy="11113"/>
            </a:xfrm>
            <a:custGeom>
              <a:avLst/>
              <a:gdLst>
                <a:gd name="T0" fmla="*/ 0 w 7"/>
                <a:gd name="T1" fmla="*/ 5 h 7"/>
                <a:gd name="T2" fmla="*/ 3 w 7"/>
                <a:gd name="T3" fmla="*/ 5 h 7"/>
                <a:gd name="T4" fmla="*/ 3 w 7"/>
                <a:gd name="T5" fmla="*/ 7 h 7"/>
                <a:gd name="T6" fmla="*/ 7 w 7"/>
                <a:gd name="T7" fmla="*/ 5 h 7"/>
                <a:gd name="T8" fmla="*/ 5 w 7"/>
                <a:gd name="T9" fmla="*/ 2 h 7"/>
                <a:gd name="T10" fmla="*/ 3 w 7"/>
                <a:gd name="T11" fmla="*/ 0 h 7"/>
                <a:gd name="T12" fmla="*/ 3 w 7"/>
                <a:gd name="T13" fmla="*/ 3 h 7"/>
                <a:gd name="T14" fmla="*/ 0 w 7"/>
                <a:gd name="T15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" h="7">
                  <a:moveTo>
                    <a:pt x="0" y="5"/>
                  </a:moveTo>
                  <a:cubicBezTo>
                    <a:pt x="1" y="6"/>
                    <a:pt x="2" y="4"/>
                    <a:pt x="3" y="5"/>
                  </a:cubicBezTo>
                  <a:cubicBezTo>
                    <a:pt x="3" y="6"/>
                    <a:pt x="2" y="7"/>
                    <a:pt x="3" y="7"/>
                  </a:cubicBezTo>
                  <a:cubicBezTo>
                    <a:pt x="4" y="6"/>
                    <a:pt x="5" y="5"/>
                    <a:pt x="7" y="5"/>
                  </a:cubicBezTo>
                  <a:cubicBezTo>
                    <a:pt x="7" y="3"/>
                    <a:pt x="6" y="3"/>
                    <a:pt x="5" y="2"/>
                  </a:cubicBezTo>
                  <a:cubicBezTo>
                    <a:pt x="5" y="1"/>
                    <a:pt x="4" y="0"/>
                    <a:pt x="3" y="0"/>
                  </a:cubicBezTo>
                  <a:cubicBezTo>
                    <a:pt x="3" y="1"/>
                    <a:pt x="3" y="2"/>
                    <a:pt x="3" y="3"/>
                  </a:cubicBezTo>
                  <a:cubicBezTo>
                    <a:pt x="1" y="2"/>
                    <a:pt x="1" y="3"/>
                    <a:pt x="0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88"/>
            <p:cNvSpPr>
              <a:spLocks/>
            </p:cNvSpPr>
            <p:nvPr/>
          </p:nvSpPr>
          <p:spPr bwMode="auto">
            <a:xfrm>
              <a:off x="5083175" y="6450806"/>
              <a:ext cx="12700" cy="15875"/>
            </a:xfrm>
            <a:custGeom>
              <a:avLst/>
              <a:gdLst>
                <a:gd name="T0" fmla="*/ 7 w 7"/>
                <a:gd name="T1" fmla="*/ 3 h 9"/>
                <a:gd name="T2" fmla="*/ 4 w 7"/>
                <a:gd name="T3" fmla="*/ 0 h 9"/>
                <a:gd name="T4" fmla="*/ 3 w 7"/>
                <a:gd name="T5" fmla="*/ 9 h 9"/>
                <a:gd name="T6" fmla="*/ 4 w 7"/>
                <a:gd name="T7" fmla="*/ 6 h 9"/>
                <a:gd name="T8" fmla="*/ 7 w 7"/>
                <a:gd name="T9" fmla="*/ 8 h 9"/>
                <a:gd name="T10" fmla="*/ 5 w 7"/>
                <a:gd name="T11" fmla="*/ 3 h 9"/>
                <a:gd name="T12" fmla="*/ 7 w 7"/>
                <a:gd name="T13" fmla="*/ 3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" h="9">
                  <a:moveTo>
                    <a:pt x="7" y="3"/>
                  </a:moveTo>
                  <a:cubicBezTo>
                    <a:pt x="7" y="1"/>
                    <a:pt x="4" y="2"/>
                    <a:pt x="4" y="0"/>
                  </a:cubicBezTo>
                  <a:cubicBezTo>
                    <a:pt x="2" y="2"/>
                    <a:pt x="0" y="7"/>
                    <a:pt x="3" y="9"/>
                  </a:cubicBezTo>
                  <a:cubicBezTo>
                    <a:pt x="3" y="8"/>
                    <a:pt x="4" y="7"/>
                    <a:pt x="4" y="6"/>
                  </a:cubicBezTo>
                  <a:cubicBezTo>
                    <a:pt x="5" y="7"/>
                    <a:pt x="5" y="9"/>
                    <a:pt x="7" y="8"/>
                  </a:cubicBezTo>
                  <a:cubicBezTo>
                    <a:pt x="6" y="6"/>
                    <a:pt x="5" y="5"/>
                    <a:pt x="5" y="3"/>
                  </a:cubicBezTo>
                  <a:cubicBezTo>
                    <a:pt x="6" y="4"/>
                    <a:pt x="6" y="4"/>
                    <a:pt x="7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89"/>
            <p:cNvSpPr>
              <a:spLocks/>
            </p:cNvSpPr>
            <p:nvPr/>
          </p:nvSpPr>
          <p:spPr bwMode="auto">
            <a:xfrm>
              <a:off x="5068888" y="6441281"/>
              <a:ext cx="17463" cy="25400"/>
            </a:xfrm>
            <a:custGeom>
              <a:avLst/>
              <a:gdLst>
                <a:gd name="T0" fmla="*/ 0 w 10"/>
                <a:gd name="T1" fmla="*/ 9 h 15"/>
                <a:gd name="T2" fmla="*/ 2 w 10"/>
                <a:gd name="T3" fmla="*/ 13 h 15"/>
                <a:gd name="T4" fmla="*/ 7 w 10"/>
                <a:gd name="T5" fmla="*/ 15 h 15"/>
                <a:gd name="T6" fmla="*/ 8 w 10"/>
                <a:gd name="T7" fmla="*/ 13 h 15"/>
                <a:gd name="T8" fmla="*/ 7 w 10"/>
                <a:gd name="T9" fmla="*/ 13 h 15"/>
                <a:gd name="T10" fmla="*/ 9 w 10"/>
                <a:gd name="T11" fmla="*/ 9 h 15"/>
                <a:gd name="T12" fmla="*/ 9 w 10"/>
                <a:gd name="T13" fmla="*/ 4 h 15"/>
                <a:gd name="T14" fmla="*/ 10 w 10"/>
                <a:gd name="T15" fmla="*/ 2 h 15"/>
                <a:gd name="T16" fmla="*/ 7 w 10"/>
                <a:gd name="T17" fmla="*/ 0 h 15"/>
                <a:gd name="T18" fmla="*/ 0 w 10"/>
                <a:gd name="T19" fmla="*/ 9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" h="15">
                  <a:moveTo>
                    <a:pt x="0" y="9"/>
                  </a:moveTo>
                  <a:cubicBezTo>
                    <a:pt x="1" y="11"/>
                    <a:pt x="2" y="11"/>
                    <a:pt x="2" y="13"/>
                  </a:cubicBezTo>
                  <a:cubicBezTo>
                    <a:pt x="5" y="13"/>
                    <a:pt x="4" y="15"/>
                    <a:pt x="7" y="15"/>
                  </a:cubicBezTo>
                  <a:cubicBezTo>
                    <a:pt x="7" y="14"/>
                    <a:pt x="8" y="14"/>
                    <a:pt x="8" y="13"/>
                  </a:cubicBezTo>
                  <a:cubicBezTo>
                    <a:pt x="8" y="13"/>
                    <a:pt x="7" y="13"/>
                    <a:pt x="7" y="13"/>
                  </a:cubicBezTo>
                  <a:cubicBezTo>
                    <a:pt x="9" y="12"/>
                    <a:pt x="8" y="9"/>
                    <a:pt x="9" y="9"/>
                  </a:cubicBezTo>
                  <a:cubicBezTo>
                    <a:pt x="8" y="7"/>
                    <a:pt x="10" y="6"/>
                    <a:pt x="9" y="4"/>
                  </a:cubicBezTo>
                  <a:cubicBezTo>
                    <a:pt x="10" y="4"/>
                    <a:pt x="10" y="4"/>
                    <a:pt x="10" y="2"/>
                  </a:cubicBezTo>
                  <a:cubicBezTo>
                    <a:pt x="9" y="1"/>
                    <a:pt x="8" y="0"/>
                    <a:pt x="7" y="0"/>
                  </a:cubicBezTo>
                  <a:cubicBezTo>
                    <a:pt x="6" y="5"/>
                    <a:pt x="1" y="4"/>
                    <a:pt x="0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90"/>
            <p:cNvSpPr>
              <a:spLocks/>
            </p:cNvSpPr>
            <p:nvPr/>
          </p:nvSpPr>
          <p:spPr bwMode="auto">
            <a:xfrm>
              <a:off x="5064125" y="6466681"/>
              <a:ext cx="17463" cy="9525"/>
            </a:xfrm>
            <a:custGeom>
              <a:avLst/>
              <a:gdLst>
                <a:gd name="T0" fmla="*/ 0 w 10"/>
                <a:gd name="T1" fmla="*/ 3 h 5"/>
                <a:gd name="T2" fmla="*/ 10 w 10"/>
                <a:gd name="T3" fmla="*/ 5 h 5"/>
                <a:gd name="T4" fmla="*/ 9 w 10"/>
                <a:gd name="T5" fmla="*/ 2 h 5"/>
                <a:gd name="T6" fmla="*/ 1 w 10"/>
                <a:gd name="T7" fmla="*/ 0 h 5"/>
                <a:gd name="T8" fmla="*/ 0 w 10"/>
                <a:gd name="T9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5">
                  <a:moveTo>
                    <a:pt x="0" y="3"/>
                  </a:moveTo>
                  <a:cubicBezTo>
                    <a:pt x="4" y="3"/>
                    <a:pt x="6" y="5"/>
                    <a:pt x="10" y="5"/>
                  </a:cubicBezTo>
                  <a:cubicBezTo>
                    <a:pt x="10" y="3"/>
                    <a:pt x="9" y="4"/>
                    <a:pt x="9" y="2"/>
                  </a:cubicBezTo>
                  <a:cubicBezTo>
                    <a:pt x="6" y="2"/>
                    <a:pt x="3" y="1"/>
                    <a:pt x="1" y="0"/>
                  </a:cubicBezTo>
                  <a:cubicBezTo>
                    <a:pt x="0" y="1"/>
                    <a:pt x="0" y="1"/>
                    <a:pt x="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91"/>
            <p:cNvSpPr>
              <a:spLocks/>
            </p:cNvSpPr>
            <p:nvPr/>
          </p:nvSpPr>
          <p:spPr bwMode="auto">
            <a:xfrm>
              <a:off x="5084763" y="6398418"/>
              <a:ext cx="3175" cy="9525"/>
            </a:xfrm>
            <a:custGeom>
              <a:avLst/>
              <a:gdLst>
                <a:gd name="T0" fmla="*/ 0 w 2"/>
                <a:gd name="T1" fmla="*/ 2 h 5"/>
                <a:gd name="T2" fmla="*/ 1 w 2"/>
                <a:gd name="T3" fmla="*/ 5 h 5"/>
                <a:gd name="T4" fmla="*/ 2 w 2"/>
                <a:gd name="T5" fmla="*/ 1 h 5"/>
                <a:gd name="T6" fmla="*/ 0 w 2"/>
                <a:gd name="T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5">
                  <a:moveTo>
                    <a:pt x="0" y="2"/>
                  </a:moveTo>
                  <a:cubicBezTo>
                    <a:pt x="0" y="3"/>
                    <a:pt x="1" y="4"/>
                    <a:pt x="1" y="5"/>
                  </a:cubicBezTo>
                  <a:cubicBezTo>
                    <a:pt x="2" y="5"/>
                    <a:pt x="2" y="3"/>
                    <a:pt x="2" y="1"/>
                  </a:cubicBezTo>
                  <a:cubicBezTo>
                    <a:pt x="1" y="0"/>
                    <a:pt x="0" y="1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92"/>
            <p:cNvSpPr>
              <a:spLocks/>
            </p:cNvSpPr>
            <p:nvPr/>
          </p:nvSpPr>
          <p:spPr bwMode="auto">
            <a:xfrm>
              <a:off x="5086350" y="6411118"/>
              <a:ext cx="7938" cy="9525"/>
            </a:xfrm>
            <a:custGeom>
              <a:avLst/>
              <a:gdLst>
                <a:gd name="T0" fmla="*/ 0 w 4"/>
                <a:gd name="T1" fmla="*/ 3 h 6"/>
                <a:gd name="T2" fmla="*/ 3 w 4"/>
                <a:gd name="T3" fmla="*/ 6 h 6"/>
                <a:gd name="T4" fmla="*/ 4 w 4"/>
                <a:gd name="T5" fmla="*/ 2 h 6"/>
                <a:gd name="T6" fmla="*/ 0 w 4"/>
                <a:gd name="T7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6">
                  <a:moveTo>
                    <a:pt x="0" y="3"/>
                  </a:moveTo>
                  <a:cubicBezTo>
                    <a:pt x="1" y="4"/>
                    <a:pt x="2" y="5"/>
                    <a:pt x="3" y="6"/>
                  </a:cubicBezTo>
                  <a:cubicBezTo>
                    <a:pt x="3" y="5"/>
                    <a:pt x="4" y="4"/>
                    <a:pt x="4" y="2"/>
                  </a:cubicBezTo>
                  <a:cubicBezTo>
                    <a:pt x="3" y="0"/>
                    <a:pt x="0" y="1"/>
                    <a:pt x="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93"/>
            <p:cNvSpPr>
              <a:spLocks/>
            </p:cNvSpPr>
            <p:nvPr/>
          </p:nvSpPr>
          <p:spPr bwMode="auto">
            <a:xfrm>
              <a:off x="5102225" y="6450806"/>
              <a:ext cx="9525" cy="7938"/>
            </a:xfrm>
            <a:custGeom>
              <a:avLst/>
              <a:gdLst>
                <a:gd name="T0" fmla="*/ 5 w 5"/>
                <a:gd name="T1" fmla="*/ 1 h 4"/>
                <a:gd name="T2" fmla="*/ 0 w 5"/>
                <a:gd name="T3" fmla="*/ 3 h 4"/>
                <a:gd name="T4" fmla="*/ 5 w 5"/>
                <a:gd name="T5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4">
                  <a:moveTo>
                    <a:pt x="5" y="1"/>
                  </a:moveTo>
                  <a:cubicBezTo>
                    <a:pt x="3" y="0"/>
                    <a:pt x="0" y="0"/>
                    <a:pt x="0" y="3"/>
                  </a:cubicBezTo>
                  <a:cubicBezTo>
                    <a:pt x="2" y="4"/>
                    <a:pt x="5" y="3"/>
                    <a:pt x="5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94"/>
            <p:cNvSpPr>
              <a:spLocks/>
            </p:cNvSpPr>
            <p:nvPr/>
          </p:nvSpPr>
          <p:spPr bwMode="auto">
            <a:xfrm>
              <a:off x="5099050" y="6358731"/>
              <a:ext cx="17463" cy="26988"/>
            </a:xfrm>
            <a:custGeom>
              <a:avLst/>
              <a:gdLst>
                <a:gd name="T0" fmla="*/ 10 w 10"/>
                <a:gd name="T1" fmla="*/ 0 h 16"/>
                <a:gd name="T2" fmla="*/ 8 w 10"/>
                <a:gd name="T3" fmla="*/ 0 h 16"/>
                <a:gd name="T4" fmla="*/ 8 w 10"/>
                <a:gd name="T5" fmla="*/ 0 h 16"/>
                <a:gd name="T6" fmla="*/ 8 w 10"/>
                <a:gd name="T7" fmla="*/ 6 h 16"/>
                <a:gd name="T8" fmla="*/ 8 w 10"/>
                <a:gd name="T9" fmla="*/ 6 h 16"/>
                <a:gd name="T10" fmla="*/ 4 w 10"/>
                <a:gd name="T11" fmla="*/ 9 h 16"/>
                <a:gd name="T12" fmla="*/ 0 w 10"/>
                <a:gd name="T13" fmla="*/ 12 h 16"/>
                <a:gd name="T14" fmla="*/ 2 w 10"/>
                <a:gd name="T15" fmla="*/ 13 h 16"/>
                <a:gd name="T16" fmla="*/ 0 w 10"/>
                <a:gd name="T17" fmla="*/ 13 h 16"/>
                <a:gd name="T18" fmla="*/ 2 w 10"/>
                <a:gd name="T19" fmla="*/ 16 h 16"/>
                <a:gd name="T20" fmla="*/ 4 w 10"/>
                <a:gd name="T21" fmla="*/ 13 h 16"/>
                <a:gd name="T22" fmla="*/ 5 w 10"/>
                <a:gd name="T23" fmla="*/ 13 h 16"/>
                <a:gd name="T24" fmla="*/ 10 w 10"/>
                <a:gd name="T25" fmla="*/ 9 h 16"/>
                <a:gd name="T26" fmla="*/ 10 w 10"/>
                <a:gd name="T27" fmla="*/ 9 h 16"/>
                <a:gd name="T28" fmla="*/ 10 w 10"/>
                <a:gd name="T29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0" h="16">
                  <a:moveTo>
                    <a:pt x="10" y="0"/>
                  </a:moveTo>
                  <a:cubicBezTo>
                    <a:pt x="9" y="0"/>
                    <a:pt x="9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2"/>
                    <a:pt x="8" y="3"/>
                    <a:pt x="8" y="6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7" y="7"/>
                    <a:pt x="6" y="8"/>
                    <a:pt x="4" y="9"/>
                  </a:cubicBezTo>
                  <a:cubicBezTo>
                    <a:pt x="3" y="10"/>
                    <a:pt x="0" y="10"/>
                    <a:pt x="0" y="12"/>
                  </a:cubicBezTo>
                  <a:cubicBezTo>
                    <a:pt x="0" y="13"/>
                    <a:pt x="3" y="12"/>
                    <a:pt x="2" y="13"/>
                  </a:cubicBezTo>
                  <a:cubicBezTo>
                    <a:pt x="2" y="13"/>
                    <a:pt x="1" y="13"/>
                    <a:pt x="0" y="13"/>
                  </a:cubicBezTo>
                  <a:cubicBezTo>
                    <a:pt x="0" y="15"/>
                    <a:pt x="1" y="15"/>
                    <a:pt x="2" y="16"/>
                  </a:cubicBezTo>
                  <a:cubicBezTo>
                    <a:pt x="2" y="14"/>
                    <a:pt x="3" y="13"/>
                    <a:pt x="4" y="13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6" y="11"/>
                    <a:pt x="9" y="11"/>
                    <a:pt x="10" y="9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0" y="6"/>
                    <a:pt x="10" y="3"/>
                    <a:pt x="1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95"/>
            <p:cNvSpPr>
              <a:spLocks/>
            </p:cNvSpPr>
            <p:nvPr/>
          </p:nvSpPr>
          <p:spPr bwMode="auto">
            <a:xfrm>
              <a:off x="5111750" y="6339681"/>
              <a:ext cx="3175" cy="6350"/>
            </a:xfrm>
            <a:custGeom>
              <a:avLst/>
              <a:gdLst>
                <a:gd name="T0" fmla="*/ 2 w 2"/>
                <a:gd name="T1" fmla="*/ 4 h 4"/>
                <a:gd name="T2" fmla="*/ 0 w 2"/>
                <a:gd name="T3" fmla="*/ 0 h 4"/>
                <a:gd name="T4" fmla="*/ 2 w 2"/>
                <a:gd name="T5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4">
                  <a:moveTo>
                    <a:pt x="2" y="4"/>
                  </a:moveTo>
                  <a:cubicBezTo>
                    <a:pt x="1" y="3"/>
                    <a:pt x="1" y="1"/>
                    <a:pt x="0" y="0"/>
                  </a:cubicBezTo>
                  <a:cubicBezTo>
                    <a:pt x="0" y="2"/>
                    <a:pt x="0" y="4"/>
                    <a:pt x="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96"/>
            <p:cNvSpPr>
              <a:spLocks/>
            </p:cNvSpPr>
            <p:nvPr/>
          </p:nvSpPr>
          <p:spPr bwMode="auto">
            <a:xfrm>
              <a:off x="5046663" y="6442868"/>
              <a:ext cx="19050" cy="25400"/>
            </a:xfrm>
            <a:custGeom>
              <a:avLst/>
              <a:gdLst>
                <a:gd name="T0" fmla="*/ 10 w 11"/>
                <a:gd name="T1" fmla="*/ 14 h 15"/>
                <a:gd name="T2" fmla="*/ 9 w 11"/>
                <a:gd name="T3" fmla="*/ 8 h 15"/>
                <a:gd name="T4" fmla="*/ 6 w 11"/>
                <a:gd name="T5" fmla="*/ 4 h 15"/>
                <a:gd name="T6" fmla="*/ 4 w 11"/>
                <a:gd name="T7" fmla="*/ 1 h 15"/>
                <a:gd name="T8" fmla="*/ 2 w 11"/>
                <a:gd name="T9" fmla="*/ 0 h 15"/>
                <a:gd name="T10" fmla="*/ 0 w 11"/>
                <a:gd name="T11" fmla="*/ 1 h 15"/>
                <a:gd name="T12" fmla="*/ 5 w 11"/>
                <a:gd name="T13" fmla="*/ 11 h 15"/>
                <a:gd name="T14" fmla="*/ 10 w 11"/>
                <a:gd name="T15" fmla="*/ 14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" h="15">
                  <a:moveTo>
                    <a:pt x="10" y="14"/>
                  </a:moveTo>
                  <a:cubicBezTo>
                    <a:pt x="11" y="12"/>
                    <a:pt x="9" y="10"/>
                    <a:pt x="9" y="8"/>
                  </a:cubicBezTo>
                  <a:cubicBezTo>
                    <a:pt x="8" y="7"/>
                    <a:pt x="6" y="5"/>
                    <a:pt x="6" y="4"/>
                  </a:cubicBezTo>
                  <a:cubicBezTo>
                    <a:pt x="5" y="3"/>
                    <a:pt x="4" y="3"/>
                    <a:pt x="4" y="1"/>
                  </a:cubicBezTo>
                  <a:cubicBezTo>
                    <a:pt x="3" y="1"/>
                    <a:pt x="3" y="0"/>
                    <a:pt x="2" y="0"/>
                  </a:cubicBezTo>
                  <a:cubicBezTo>
                    <a:pt x="2" y="2"/>
                    <a:pt x="1" y="0"/>
                    <a:pt x="0" y="1"/>
                  </a:cubicBezTo>
                  <a:cubicBezTo>
                    <a:pt x="0" y="6"/>
                    <a:pt x="6" y="5"/>
                    <a:pt x="5" y="11"/>
                  </a:cubicBezTo>
                  <a:cubicBezTo>
                    <a:pt x="7" y="12"/>
                    <a:pt x="8" y="15"/>
                    <a:pt x="10" y="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97"/>
            <p:cNvSpPr>
              <a:spLocks/>
            </p:cNvSpPr>
            <p:nvPr/>
          </p:nvSpPr>
          <p:spPr bwMode="auto">
            <a:xfrm>
              <a:off x="5019675" y="6433343"/>
              <a:ext cx="7938" cy="9525"/>
            </a:xfrm>
            <a:custGeom>
              <a:avLst/>
              <a:gdLst>
                <a:gd name="T0" fmla="*/ 2 w 4"/>
                <a:gd name="T1" fmla="*/ 5 h 5"/>
                <a:gd name="T2" fmla="*/ 4 w 4"/>
                <a:gd name="T3" fmla="*/ 3 h 5"/>
                <a:gd name="T4" fmla="*/ 2 w 4"/>
                <a:gd name="T5" fmla="*/ 0 h 5"/>
                <a:gd name="T6" fmla="*/ 2 w 4"/>
                <a:gd name="T7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5">
                  <a:moveTo>
                    <a:pt x="2" y="5"/>
                  </a:moveTo>
                  <a:cubicBezTo>
                    <a:pt x="3" y="5"/>
                    <a:pt x="3" y="3"/>
                    <a:pt x="4" y="3"/>
                  </a:cubicBezTo>
                  <a:cubicBezTo>
                    <a:pt x="3" y="2"/>
                    <a:pt x="3" y="1"/>
                    <a:pt x="2" y="0"/>
                  </a:cubicBezTo>
                  <a:cubicBezTo>
                    <a:pt x="2" y="3"/>
                    <a:pt x="0" y="3"/>
                    <a:pt x="2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98"/>
            <p:cNvSpPr>
              <a:spLocks noEditPoints="1"/>
            </p:cNvSpPr>
            <p:nvPr/>
          </p:nvSpPr>
          <p:spPr bwMode="auto">
            <a:xfrm>
              <a:off x="4802188" y="6225381"/>
              <a:ext cx="87313" cy="85725"/>
            </a:xfrm>
            <a:custGeom>
              <a:avLst/>
              <a:gdLst>
                <a:gd name="T0" fmla="*/ 16 w 50"/>
                <a:gd name="T1" fmla="*/ 47 h 49"/>
                <a:gd name="T2" fmla="*/ 18 w 50"/>
                <a:gd name="T3" fmla="*/ 47 h 49"/>
                <a:gd name="T4" fmla="*/ 21 w 50"/>
                <a:gd name="T5" fmla="*/ 49 h 49"/>
                <a:gd name="T6" fmla="*/ 22 w 50"/>
                <a:gd name="T7" fmla="*/ 47 h 49"/>
                <a:gd name="T8" fmla="*/ 24 w 50"/>
                <a:gd name="T9" fmla="*/ 40 h 49"/>
                <a:gd name="T10" fmla="*/ 25 w 50"/>
                <a:gd name="T11" fmla="*/ 38 h 49"/>
                <a:gd name="T12" fmla="*/ 29 w 50"/>
                <a:gd name="T13" fmla="*/ 38 h 49"/>
                <a:gd name="T14" fmla="*/ 30 w 50"/>
                <a:gd name="T15" fmla="*/ 36 h 49"/>
                <a:gd name="T16" fmla="*/ 35 w 50"/>
                <a:gd name="T17" fmla="*/ 33 h 49"/>
                <a:gd name="T18" fmla="*/ 38 w 50"/>
                <a:gd name="T19" fmla="*/ 30 h 49"/>
                <a:gd name="T20" fmla="*/ 34 w 50"/>
                <a:gd name="T21" fmla="*/ 29 h 49"/>
                <a:gd name="T22" fmla="*/ 36 w 50"/>
                <a:gd name="T23" fmla="*/ 28 h 49"/>
                <a:gd name="T24" fmla="*/ 40 w 50"/>
                <a:gd name="T25" fmla="*/ 30 h 49"/>
                <a:gd name="T26" fmla="*/ 39 w 50"/>
                <a:gd name="T27" fmla="*/ 27 h 49"/>
                <a:gd name="T28" fmla="*/ 41 w 50"/>
                <a:gd name="T29" fmla="*/ 28 h 49"/>
                <a:gd name="T30" fmla="*/ 40 w 50"/>
                <a:gd name="T31" fmla="*/ 25 h 49"/>
                <a:gd name="T32" fmla="*/ 42 w 50"/>
                <a:gd name="T33" fmla="*/ 17 h 49"/>
                <a:gd name="T34" fmla="*/ 45 w 50"/>
                <a:gd name="T35" fmla="*/ 17 h 49"/>
                <a:gd name="T36" fmla="*/ 42 w 50"/>
                <a:gd name="T37" fmla="*/ 14 h 49"/>
                <a:gd name="T38" fmla="*/ 44 w 50"/>
                <a:gd name="T39" fmla="*/ 13 h 49"/>
                <a:gd name="T40" fmla="*/ 44 w 50"/>
                <a:gd name="T41" fmla="*/ 10 h 49"/>
                <a:gd name="T42" fmla="*/ 47 w 50"/>
                <a:gd name="T43" fmla="*/ 9 h 49"/>
                <a:gd name="T44" fmla="*/ 50 w 50"/>
                <a:gd name="T45" fmla="*/ 8 h 49"/>
                <a:gd name="T46" fmla="*/ 48 w 50"/>
                <a:gd name="T47" fmla="*/ 7 h 49"/>
                <a:gd name="T48" fmla="*/ 46 w 50"/>
                <a:gd name="T49" fmla="*/ 5 h 49"/>
                <a:gd name="T50" fmla="*/ 41 w 50"/>
                <a:gd name="T51" fmla="*/ 6 h 49"/>
                <a:gd name="T52" fmla="*/ 45 w 50"/>
                <a:gd name="T53" fmla="*/ 3 h 49"/>
                <a:gd name="T54" fmla="*/ 40 w 50"/>
                <a:gd name="T55" fmla="*/ 2 h 49"/>
                <a:gd name="T56" fmla="*/ 37 w 50"/>
                <a:gd name="T57" fmla="*/ 2 h 49"/>
                <a:gd name="T58" fmla="*/ 35 w 50"/>
                <a:gd name="T59" fmla="*/ 1 h 49"/>
                <a:gd name="T60" fmla="*/ 28 w 50"/>
                <a:gd name="T61" fmla="*/ 2 h 49"/>
                <a:gd name="T62" fmla="*/ 23 w 50"/>
                <a:gd name="T63" fmla="*/ 2 h 49"/>
                <a:gd name="T64" fmla="*/ 23 w 50"/>
                <a:gd name="T65" fmla="*/ 6 h 49"/>
                <a:gd name="T66" fmla="*/ 16 w 50"/>
                <a:gd name="T67" fmla="*/ 5 h 49"/>
                <a:gd name="T68" fmla="*/ 6 w 50"/>
                <a:gd name="T69" fmla="*/ 9 h 49"/>
                <a:gd name="T70" fmla="*/ 8 w 50"/>
                <a:gd name="T71" fmla="*/ 11 h 49"/>
                <a:gd name="T72" fmla="*/ 3 w 50"/>
                <a:gd name="T73" fmla="*/ 14 h 49"/>
                <a:gd name="T74" fmla="*/ 0 w 50"/>
                <a:gd name="T75" fmla="*/ 15 h 49"/>
                <a:gd name="T76" fmla="*/ 2 w 50"/>
                <a:gd name="T77" fmla="*/ 16 h 49"/>
                <a:gd name="T78" fmla="*/ 4 w 50"/>
                <a:gd name="T79" fmla="*/ 16 h 49"/>
                <a:gd name="T80" fmla="*/ 7 w 50"/>
                <a:gd name="T81" fmla="*/ 16 h 49"/>
                <a:gd name="T82" fmla="*/ 2 w 50"/>
                <a:gd name="T83" fmla="*/ 17 h 49"/>
                <a:gd name="T84" fmla="*/ 5 w 50"/>
                <a:gd name="T85" fmla="*/ 20 h 49"/>
                <a:gd name="T86" fmla="*/ 7 w 50"/>
                <a:gd name="T87" fmla="*/ 19 h 49"/>
                <a:gd name="T88" fmla="*/ 12 w 50"/>
                <a:gd name="T89" fmla="*/ 20 h 49"/>
                <a:gd name="T90" fmla="*/ 13 w 50"/>
                <a:gd name="T91" fmla="*/ 24 h 49"/>
                <a:gd name="T92" fmla="*/ 12 w 50"/>
                <a:gd name="T93" fmla="*/ 28 h 49"/>
                <a:gd name="T94" fmla="*/ 15 w 50"/>
                <a:gd name="T95" fmla="*/ 27 h 49"/>
                <a:gd name="T96" fmla="*/ 13 w 50"/>
                <a:gd name="T97" fmla="*/ 29 h 49"/>
                <a:gd name="T98" fmla="*/ 16 w 50"/>
                <a:gd name="T99" fmla="*/ 32 h 49"/>
                <a:gd name="T100" fmla="*/ 14 w 50"/>
                <a:gd name="T101" fmla="*/ 34 h 49"/>
                <a:gd name="T102" fmla="*/ 13 w 50"/>
                <a:gd name="T103" fmla="*/ 37 h 49"/>
                <a:gd name="T104" fmla="*/ 16 w 50"/>
                <a:gd name="T105" fmla="*/ 47 h 49"/>
                <a:gd name="T106" fmla="*/ 38 w 50"/>
                <a:gd name="T107" fmla="*/ 27 h 49"/>
                <a:gd name="T108" fmla="*/ 39 w 50"/>
                <a:gd name="T109" fmla="*/ 24 h 49"/>
                <a:gd name="T110" fmla="*/ 38 w 50"/>
                <a:gd name="T111" fmla="*/ 27 h 49"/>
                <a:gd name="T112" fmla="*/ 41 w 50"/>
                <a:gd name="T113" fmla="*/ 4 h 49"/>
                <a:gd name="T114" fmla="*/ 39 w 50"/>
                <a:gd name="T115" fmla="*/ 7 h 49"/>
                <a:gd name="T116" fmla="*/ 34 w 50"/>
                <a:gd name="T117" fmla="*/ 6 h 49"/>
                <a:gd name="T118" fmla="*/ 41 w 50"/>
                <a:gd name="T119" fmla="*/ 4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50" h="49">
                  <a:moveTo>
                    <a:pt x="16" y="47"/>
                  </a:moveTo>
                  <a:cubicBezTo>
                    <a:pt x="17" y="47"/>
                    <a:pt x="18" y="47"/>
                    <a:pt x="18" y="47"/>
                  </a:cubicBezTo>
                  <a:cubicBezTo>
                    <a:pt x="20" y="47"/>
                    <a:pt x="19" y="49"/>
                    <a:pt x="21" y="49"/>
                  </a:cubicBezTo>
                  <a:cubicBezTo>
                    <a:pt x="21" y="48"/>
                    <a:pt x="21" y="47"/>
                    <a:pt x="22" y="47"/>
                  </a:cubicBezTo>
                  <a:cubicBezTo>
                    <a:pt x="22" y="43"/>
                    <a:pt x="24" y="43"/>
                    <a:pt x="24" y="40"/>
                  </a:cubicBezTo>
                  <a:cubicBezTo>
                    <a:pt x="25" y="40"/>
                    <a:pt x="24" y="38"/>
                    <a:pt x="25" y="38"/>
                  </a:cubicBezTo>
                  <a:cubicBezTo>
                    <a:pt x="27" y="39"/>
                    <a:pt x="27" y="37"/>
                    <a:pt x="29" y="38"/>
                  </a:cubicBezTo>
                  <a:cubicBezTo>
                    <a:pt x="29" y="37"/>
                    <a:pt x="30" y="37"/>
                    <a:pt x="30" y="36"/>
                  </a:cubicBezTo>
                  <a:cubicBezTo>
                    <a:pt x="32" y="36"/>
                    <a:pt x="33" y="34"/>
                    <a:pt x="35" y="33"/>
                  </a:cubicBezTo>
                  <a:cubicBezTo>
                    <a:pt x="35" y="32"/>
                    <a:pt x="39" y="31"/>
                    <a:pt x="38" y="30"/>
                  </a:cubicBezTo>
                  <a:cubicBezTo>
                    <a:pt x="37" y="31"/>
                    <a:pt x="35" y="29"/>
                    <a:pt x="34" y="29"/>
                  </a:cubicBezTo>
                  <a:cubicBezTo>
                    <a:pt x="35" y="29"/>
                    <a:pt x="35" y="27"/>
                    <a:pt x="36" y="28"/>
                  </a:cubicBezTo>
                  <a:cubicBezTo>
                    <a:pt x="37" y="28"/>
                    <a:pt x="38" y="30"/>
                    <a:pt x="40" y="30"/>
                  </a:cubicBezTo>
                  <a:cubicBezTo>
                    <a:pt x="41" y="28"/>
                    <a:pt x="38" y="28"/>
                    <a:pt x="39" y="27"/>
                  </a:cubicBezTo>
                  <a:cubicBezTo>
                    <a:pt x="40" y="27"/>
                    <a:pt x="40" y="27"/>
                    <a:pt x="41" y="28"/>
                  </a:cubicBezTo>
                  <a:cubicBezTo>
                    <a:pt x="41" y="26"/>
                    <a:pt x="40" y="26"/>
                    <a:pt x="40" y="25"/>
                  </a:cubicBezTo>
                  <a:cubicBezTo>
                    <a:pt x="43" y="25"/>
                    <a:pt x="42" y="20"/>
                    <a:pt x="42" y="17"/>
                  </a:cubicBezTo>
                  <a:cubicBezTo>
                    <a:pt x="43" y="17"/>
                    <a:pt x="44" y="17"/>
                    <a:pt x="45" y="17"/>
                  </a:cubicBezTo>
                  <a:cubicBezTo>
                    <a:pt x="45" y="15"/>
                    <a:pt x="43" y="15"/>
                    <a:pt x="42" y="14"/>
                  </a:cubicBezTo>
                  <a:cubicBezTo>
                    <a:pt x="43" y="14"/>
                    <a:pt x="43" y="13"/>
                    <a:pt x="44" y="13"/>
                  </a:cubicBezTo>
                  <a:cubicBezTo>
                    <a:pt x="45" y="12"/>
                    <a:pt x="44" y="12"/>
                    <a:pt x="44" y="10"/>
                  </a:cubicBezTo>
                  <a:cubicBezTo>
                    <a:pt x="46" y="11"/>
                    <a:pt x="45" y="9"/>
                    <a:pt x="47" y="9"/>
                  </a:cubicBezTo>
                  <a:cubicBezTo>
                    <a:pt x="47" y="9"/>
                    <a:pt x="50" y="10"/>
                    <a:pt x="50" y="8"/>
                  </a:cubicBezTo>
                  <a:cubicBezTo>
                    <a:pt x="50" y="6"/>
                    <a:pt x="48" y="8"/>
                    <a:pt x="48" y="7"/>
                  </a:cubicBezTo>
                  <a:cubicBezTo>
                    <a:pt x="47" y="7"/>
                    <a:pt x="47" y="5"/>
                    <a:pt x="46" y="5"/>
                  </a:cubicBezTo>
                  <a:cubicBezTo>
                    <a:pt x="44" y="5"/>
                    <a:pt x="42" y="7"/>
                    <a:pt x="41" y="6"/>
                  </a:cubicBezTo>
                  <a:cubicBezTo>
                    <a:pt x="42" y="4"/>
                    <a:pt x="45" y="5"/>
                    <a:pt x="45" y="3"/>
                  </a:cubicBezTo>
                  <a:cubicBezTo>
                    <a:pt x="44" y="2"/>
                    <a:pt x="43" y="1"/>
                    <a:pt x="40" y="2"/>
                  </a:cubicBezTo>
                  <a:cubicBezTo>
                    <a:pt x="39" y="1"/>
                    <a:pt x="38" y="0"/>
                    <a:pt x="37" y="2"/>
                  </a:cubicBezTo>
                  <a:cubicBezTo>
                    <a:pt x="37" y="1"/>
                    <a:pt x="36" y="1"/>
                    <a:pt x="35" y="1"/>
                  </a:cubicBezTo>
                  <a:cubicBezTo>
                    <a:pt x="33" y="2"/>
                    <a:pt x="29" y="0"/>
                    <a:pt x="28" y="2"/>
                  </a:cubicBezTo>
                  <a:cubicBezTo>
                    <a:pt x="26" y="2"/>
                    <a:pt x="24" y="1"/>
                    <a:pt x="23" y="2"/>
                  </a:cubicBezTo>
                  <a:cubicBezTo>
                    <a:pt x="23" y="3"/>
                    <a:pt x="24" y="6"/>
                    <a:pt x="23" y="6"/>
                  </a:cubicBezTo>
                  <a:cubicBezTo>
                    <a:pt x="20" y="5"/>
                    <a:pt x="19" y="6"/>
                    <a:pt x="16" y="5"/>
                  </a:cubicBezTo>
                  <a:cubicBezTo>
                    <a:pt x="12" y="6"/>
                    <a:pt x="10" y="9"/>
                    <a:pt x="6" y="9"/>
                  </a:cubicBezTo>
                  <a:cubicBezTo>
                    <a:pt x="6" y="11"/>
                    <a:pt x="8" y="10"/>
                    <a:pt x="8" y="11"/>
                  </a:cubicBezTo>
                  <a:cubicBezTo>
                    <a:pt x="7" y="12"/>
                    <a:pt x="4" y="12"/>
                    <a:pt x="3" y="14"/>
                  </a:cubicBezTo>
                  <a:cubicBezTo>
                    <a:pt x="2" y="13"/>
                    <a:pt x="1" y="13"/>
                    <a:pt x="0" y="15"/>
                  </a:cubicBezTo>
                  <a:cubicBezTo>
                    <a:pt x="2" y="15"/>
                    <a:pt x="2" y="16"/>
                    <a:pt x="2" y="16"/>
                  </a:cubicBezTo>
                  <a:cubicBezTo>
                    <a:pt x="2" y="15"/>
                    <a:pt x="4" y="15"/>
                    <a:pt x="4" y="16"/>
                  </a:cubicBezTo>
                  <a:cubicBezTo>
                    <a:pt x="5" y="16"/>
                    <a:pt x="7" y="14"/>
                    <a:pt x="7" y="16"/>
                  </a:cubicBezTo>
                  <a:cubicBezTo>
                    <a:pt x="6" y="17"/>
                    <a:pt x="3" y="16"/>
                    <a:pt x="2" y="17"/>
                  </a:cubicBezTo>
                  <a:cubicBezTo>
                    <a:pt x="2" y="19"/>
                    <a:pt x="4" y="19"/>
                    <a:pt x="5" y="20"/>
                  </a:cubicBezTo>
                  <a:cubicBezTo>
                    <a:pt x="7" y="20"/>
                    <a:pt x="6" y="18"/>
                    <a:pt x="7" y="19"/>
                  </a:cubicBezTo>
                  <a:cubicBezTo>
                    <a:pt x="8" y="20"/>
                    <a:pt x="10" y="21"/>
                    <a:pt x="12" y="20"/>
                  </a:cubicBezTo>
                  <a:cubicBezTo>
                    <a:pt x="12" y="22"/>
                    <a:pt x="12" y="23"/>
                    <a:pt x="13" y="24"/>
                  </a:cubicBezTo>
                  <a:cubicBezTo>
                    <a:pt x="13" y="26"/>
                    <a:pt x="12" y="26"/>
                    <a:pt x="12" y="28"/>
                  </a:cubicBezTo>
                  <a:cubicBezTo>
                    <a:pt x="14" y="29"/>
                    <a:pt x="14" y="26"/>
                    <a:pt x="15" y="27"/>
                  </a:cubicBezTo>
                  <a:cubicBezTo>
                    <a:pt x="16" y="29"/>
                    <a:pt x="14" y="29"/>
                    <a:pt x="13" y="29"/>
                  </a:cubicBezTo>
                  <a:cubicBezTo>
                    <a:pt x="13" y="31"/>
                    <a:pt x="16" y="30"/>
                    <a:pt x="16" y="32"/>
                  </a:cubicBezTo>
                  <a:cubicBezTo>
                    <a:pt x="16" y="33"/>
                    <a:pt x="14" y="33"/>
                    <a:pt x="14" y="34"/>
                  </a:cubicBezTo>
                  <a:cubicBezTo>
                    <a:pt x="15" y="35"/>
                    <a:pt x="12" y="35"/>
                    <a:pt x="13" y="37"/>
                  </a:cubicBezTo>
                  <a:cubicBezTo>
                    <a:pt x="16" y="39"/>
                    <a:pt x="14" y="44"/>
                    <a:pt x="16" y="47"/>
                  </a:cubicBezTo>
                  <a:close/>
                  <a:moveTo>
                    <a:pt x="38" y="27"/>
                  </a:moveTo>
                  <a:cubicBezTo>
                    <a:pt x="37" y="26"/>
                    <a:pt x="38" y="24"/>
                    <a:pt x="39" y="24"/>
                  </a:cubicBezTo>
                  <a:cubicBezTo>
                    <a:pt x="39" y="25"/>
                    <a:pt x="38" y="26"/>
                    <a:pt x="38" y="27"/>
                  </a:cubicBezTo>
                  <a:close/>
                  <a:moveTo>
                    <a:pt x="41" y="4"/>
                  </a:moveTo>
                  <a:cubicBezTo>
                    <a:pt x="41" y="6"/>
                    <a:pt x="40" y="6"/>
                    <a:pt x="39" y="7"/>
                  </a:cubicBezTo>
                  <a:cubicBezTo>
                    <a:pt x="38" y="6"/>
                    <a:pt x="36" y="6"/>
                    <a:pt x="34" y="6"/>
                  </a:cubicBezTo>
                  <a:cubicBezTo>
                    <a:pt x="35" y="4"/>
                    <a:pt x="39" y="5"/>
                    <a:pt x="4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99"/>
            <p:cNvSpPr>
              <a:spLocks/>
            </p:cNvSpPr>
            <p:nvPr/>
          </p:nvSpPr>
          <p:spPr bwMode="auto">
            <a:xfrm>
              <a:off x="4900613" y="6236493"/>
              <a:ext cx="26988" cy="23813"/>
            </a:xfrm>
            <a:custGeom>
              <a:avLst/>
              <a:gdLst>
                <a:gd name="T0" fmla="*/ 0 w 15"/>
                <a:gd name="T1" fmla="*/ 4 h 14"/>
                <a:gd name="T2" fmla="*/ 2 w 15"/>
                <a:gd name="T3" fmla="*/ 7 h 14"/>
                <a:gd name="T4" fmla="*/ 2 w 15"/>
                <a:gd name="T5" fmla="*/ 9 h 14"/>
                <a:gd name="T6" fmla="*/ 6 w 15"/>
                <a:gd name="T7" fmla="*/ 7 h 14"/>
                <a:gd name="T8" fmla="*/ 4 w 15"/>
                <a:gd name="T9" fmla="*/ 11 h 14"/>
                <a:gd name="T10" fmla="*/ 7 w 15"/>
                <a:gd name="T11" fmla="*/ 12 h 14"/>
                <a:gd name="T12" fmla="*/ 9 w 15"/>
                <a:gd name="T13" fmla="*/ 14 h 14"/>
                <a:gd name="T14" fmla="*/ 10 w 15"/>
                <a:gd name="T15" fmla="*/ 9 h 14"/>
                <a:gd name="T16" fmla="*/ 14 w 15"/>
                <a:gd name="T17" fmla="*/ 11 h 14"/>
                <a:gd name="T18" fmla="*/ 11 w 15"/>
                <a:gd name="T19" fmla="*/ 5 h 14"/>
                <a:gd name="T20" fmla="*/ 9 w 15"/>
                <a:gd name="T21" fmla="*/ 5 h 14"/>
                <a:gd name="T22" fmla="*/ 7 w 15"/>
                <a:gd name="T23" fmla="*/ 4 h 14"/>
                <a:gd name="T24" fmla="*/ 5 w 15"/>
                <a:gd name="T25" fmla="*/ 2 h 14"/>
                <a:gd name="T26" fmla="*/ 5 w 15"/>
                <a:gd name="T27" fmla="*/ 4 h 14"/>
                <a:gd name="T28" fmla="*/ 0 w 15"/>
                <a:gd name="T29" fmla="*/ 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5" h="14">
                  <a:moveTo>
                    <a:pt x="0" y="4"/>
                  </a:moveTo>
                  <a:cubicBezTo>
                    <a:pt x="0" y="6"/>
                    <a:pt x="2" y="6"/>
                    <a:pt x="2" y="7"/>
                  </a:cubicBezTo>
                  <a:cubicBezTo>
                    <a:pt x="2" y="8"/>
                    <a:pt x="1" y="8"/>
                    <a:pt x="2" y="9"/>
                  </a:cubicBezTo>
                  <a:cubicBezTo>
                    <a:pt x="4" y="9"/>
                    <a:pt x="4" y="7"/>
                    <a:pt x="6" y="7"/>
                  </a:cubicBezTo>
                  <a:cubicBezTo>
                    <a:pt x="6" y="9"/>
                    <a:pt x="4" y="9"/>
                    <a:pt x="4" y="11"/>
                  </a:cubicBezTo>
                  <a:cubicBezTo>
                    <a:pt x="4" y="12"/>
                    <a:pt x="5" y="13"/>
                    <a:pt x="7" y="12"/>
                  </a:cubicBezTo>
                  <a:cubicBezTo>
                    <a:pt x="6" y="14"/>
                    <a:pt x="7" y="14"/>
                    <a:pt x="9" y="14"/>
                  </a:cubicBezTo>
                  <a:cubicBezTo>
                    <a:pt x="9" y="12"/>
                    <a:pt x="9" y="10"/>
                    <a:pt x="10" y="9"/>
                  </a:cubicBezTo>
                  <a:cubicBezTo>
                    <a:pt x="11" y="10"/>
                    <a:pt x="11" y="12"/>
                    <a:pt x="14" y="11"/>
                  </a:cubicBezTo>
                  <a:cubicBezTo>
                    <a:pt x="15" y="7"/>
                    <a:pt x="12" y="7"/>
                    <a:pt x="11" y="5"/>
                  </a:cubicBezTo>
                  <a:cubicBezTo>
                    <a:pt x="11" y="6"/>
                    <a:pt x="10" y="5"/>
                    <a:pt x="9" y="5"/>
                  </a:cubicBezTo>
                  <a:cubicBezTo>
                    <a:pt x="8" y="5"/>
                    <a:pt x="8" y="5"/>
                    <a:pt x="7" y="4"/>
                  </a:cubicBezTo>
                  <a:cubicBezTo>
                    <a:pt x="8" y="3"/>
                    <a:pt x="7" y="1"/>
                    <a:pt x="5" y="2"/>
                  </a:cubicBezTo>
                  <a:cubicBezTo>
                    <a:pt x="4" y="2"/>
                    <a:pt x="6" y="4"/>
                    <a:pt x="5" y="4"/>
                  </a:cubicBezTo>
                  <a:cubicBezTo>
                    <a:pt x="4" y="2"/>
                    <a:pt x="0" y="0"/>
                    <a:pt x="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100"/>
            <p:cNvSpPr>
              <a:spLocks/>
            </p:cNvSpPr>
            <p:nvPr/>
          </p:nvSpPr>
          <p:spPr bwMode="auto">
            <a:xfrm>
              <a:off x="4916488" y="6238081"/>
              <a:ext cx="19050" cy="6350"/>
            </a:xfrm>
            <a:custGeom>
              <a:avLst/>
              <a:gdLst>
                <a:gd name="T0" fmla="*/ 9 w 11"/>
                <a:gd name="T1" fmla="*/ 3 h 4"/>
                <a:gd name="T2" fmla="*/ 10 w 11"/>
                <a:gd name="T3" fmla="*/ 1 h 4"/>
                <a:gd name="T4" fmla="*/ 0 w 11"/>
                <a:gd name="T5" fmla="*/ 0 h 4"/>
                <a:gd name="T6" fmla="*/ 0 w 11"/>
                <a:gd name="T7" fmla="*/ 2 h 4"/>
                <a:gd name="T8" fmla="*/ 9 w 11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4">
                  <a:moveTo>
                    <a:pt x="9" y="3"/>
                  </a:moveTo>
                  <a:cubicBezTo>
                    <a:pt x="9" y="2"/>
                    <a:pt x="11" y="3"/>
                    <a:pt x="10" y="1"/>
                  </a:cubicBezTo>
                  <a:cubicBezTo>
                    <a:pt x="7" y="0"/>
                    <a:pt x="3" y="0"/>
                    <a:pt x="0" y="0"/>
                  </a:cubicBezTo>
                  <a:cubicBezTo>
                    <a:pt x="0" y="0"/>
                    <a:pt x="0" y="1"/>
                    <a:pt x="0" y="2"/>
                  </a:cubicBezTo>
                  <a:cubicBezTo>
                    <a:pt x="3" y="2"/>
                    <a:pt x="5" y="4"/>
                    <a:pt x="9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101"/>
            <p:cNvSpPr>
              <a:spLocks/>
            </p:cNvSpPr>
            <p:nvPr/>
          </p:nvSpPr>
          <p:spPr bwMode="auto">
            <a:xfrm>
              <a:off x="4873625" y="6323806"/>
              <a:ext cx="6350" cy="7938"/>
            </a:xfrm>
            <a:custGeom>
              <a:avLst/>
              <a:gdLst>
                <a:gd name="T0" fmla="*/ 2 w 4"/>
                <a:gd name="T1" fmla="*/ 0 h 5"/>
                <a:gd name="T2" fmla="*/ 1 w 4"/>
                <a:gd name="T3" fmla="*/ 1 h 5"/>
                <a:gd name="T4" fmla="*/ 1 w 4"/>
                <a:gd name="T5" fmla="*/ 5 h 5"/>
                <a:gd name="T6" fmla="*/ 4 w 4"/>
                <a:gd name="T7" fmla="*/ 4 h 5"/>
                <a:gd name="T8" fmla="*/ 4 w 4"/>
                <a:gd name="T9" fmla="*/ 0 h 5"/>
                <a:gd name="T10" fmla="*/ 2 w 4"/>
                <a:gd name="T11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5">
                  <a:moveTo>
                    <a:pt x="2" y="0"/>
                  </a:moveTo>
                  <a:cubicBezTo>
                    <a:pt x="2" y="2"/>
                    <a:pt x="1" y="0"/>
                    <a:pt x="1" y="1"/>
                  </a:cubicBezTo>
                  <a:cubicBezTo>
                    <a:pt x="1" y="3"/>
                    <a:pt x="0" y="4"/>
                    <a:pt x="1" y="5"/>
                  </a:cubicBezTo>
                  <a:cubicBezTo>
                    <a:pt x="2" y="4"/>
                    <a:pt x="3" y="5"/>
                    <a:pt x="4" y="4"/>
                  </a:cubicBezTo>
                  <a:cubicBezTo>
                    <a:pt x="4" y="2"/>
                    <a:pt x="4" y="2"/>
                    <a:pt x="4" y="0"/>
                  </a:cubicBezTo>
                  <a:cubicBezTo>
                    <a:pt x="3" y="0"/>
                    <a:pt x="3" y="0"/>
                    <a:pt x="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102"/>
            <p:cNvSpPr>
              <a:spLocks/>
            </p:cNvSpPr>
            <p:nvPr/>
          </p:nvSpPr>
          <p:spPr bwMode="auto">
            <a:xfrm>
              <a:off x="4868863" y="6287293"/>
              <a:ext cx="17463" cy="11113"/>
            </a:xfrm>
            <a:custGeom>
              <a:avLst/>
              <a:gdLst>
                <a:gd name="T0" fmla="*/ 9 w 10"/>
                <a:gd name="T1" fmla="*/ 6 h 7"/>
                <a:gd name="T2" fmla="*/ 9 w 10"/>
                <a:gd name="T3" fmla="*/ 1 h 7"/>
                <a:gd name="T4" fmla="*/ 5 w 10"/>
                <a:gd name="T5" fmla="*/ 2 h 7"/>
                <a:gd name="T6" fmla="*/ 2 w 10"/>
                <a:gd name="T7" fmla="*/ 0 h 7"/>
                <a:gd name="T8" fmla="*/ 0 w 10"/>
                <a:gd name="T9" fmla="*/ 3 h 7"/>
                <a:gd name="T10" fmla="*/ 2 w 10"/>
                <a:gd name="T11" fmla="*/ 3 h 7"/>
                <a:gd name="T12" fmla="*/ 1 w 10"/>
                <a:gd name="T13" fmla="*/ 5 h 7"/>
                <a:gd name="T14" fmla="*/ 4 w 10"/>
                <a:gd name="T15" fmla="*/ 7 h 7"/>
                <a:gd name="T16" fmla="*/ 7 w 10"/>
                <a:gd name="T17" fmla="*/ 7 h 7"/>
                <a:gd name="T18" fmla="*/ 9 w 10"/>
                <a:gd name="T19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" h="7">
                  <a:moveTo>
                    <a:pt x="9" y="6"/>
                  </a:moveTo>
                  <a:cubicBezTo>
                    <a:pt x="10" y="3"/>
                    <a:pt x="8" y="3"/>
                    <a:pt x="9" y="1"/>
                  </a:cubicBezTo>
                  <a:cubicBezTo>
                    <a:pt x="7" y="2"/>
                    <a:pt x="6" y="1"/>
                    <a:pt x="5" y="2"/>
                  </a:cubicBezTo>
                  <a:cubicBezTo>
                    <a:pt x="3" y="1"/>
                    <a:pt x="3" y="0"/>
                    <a:pt x="2" y="0"/>
                  </a:cubicBezTo>
                  <a:cubicBezTo>
                    <a:pt x="3" y="2"/>
                    <a:pt x="1" y="1"/>
                    <a:pt x="0" y="3"/>
                  </a:cubicBezTo>
                  <a:cubicBezTo>
                    <a:pt x="2" y="3"/>
                    <a:pt x="2" y="2"/>
                    <a:pt x="2" y="3"/>
                  </a:cubicBezTo>
                  <a:cubicBezTo>
                    <a:pt x="2" y="4"/>
                    <a:pt x="1" y="4"/>
                    <a:pt x="1" y="5"/>
                  </a:cubicBezTo>
                  <a:cubicBezTo>
                    <a:pt x="3" y="5"/>
                    <a:pt x="3" y="7"/>
                    <a:pt x="4" y="7"/>
                  </a:cubicBezTo>
                  <a:cubicBezTo>
                    <a:pt x="4" y="6"/>
                    <a:pt x="7" y="7"/>
                    <a:pt x="7" y="7"/>
                  </a:cubicBezTo>
                  <a:cubicBezTo>
                    <a:pt x="7" y="6"/>
                    <a:pt x="9" y="6"/>
                    <a:pt x="9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Freeform 103"/>
            <p:cNvSpPr>
              <a:spLocks/>
            </p:cNvSpPr>
            <p:nvPr/>
          </p:nvSpPr>
          <p:spPr bwMode="auto">
            <a:xfrm>
              <a:off x="4964113" y="6253956"/>
              <a:ext cx="22225" cy="25400"/>
            </a:xfrm>
            <a:custGeom>
              <a:avLst/>
              <a:gdLst>
                <a:gd name="T0" fmla="*/ 1 w 13"/>
                <a:gd name="T1" fmla="*/ 9 h 15"/>
                <a:gd name="T2" fmla="*/ 0 w 13"/>
                <a:gd name="T3" fmla="*/ 12 h 15"/>
                <a:gd name="T4" fmla="*/ 4 w 13"/>
                <a:gd name="T5" fmla="*/ 15 h 15"/>
                <a:gd name="T6" fmla="*/ 5 w 13"/>
                <a:gd name="T7" fmla="*/ 14 h 15"/>
                <a:gd name="T8" fmla="*/ 3 w 13"/>
                <a:gd name="T9" fmla="*/ 8 h 15"/>
                <a:gd name="T10" fmla="*/ 9 w 13"/>
                <a:gd name="T11" fmla="*/ 4 h 15"/>
                <a:gd name="T12" fmla="*/ 13 w 13"/>
                <a:gd name="T13" fmla="*/ 0 h 15"/>
                <a:gd name="T14" fmla="*/ 11 w 13"/>
                <a:gd name="T15" fmla="*/ 0 h 15"/>
                <a:gd name="T16" fmla="*/ 11 w 13"/>
                <a:gd name="T17" fmla="*/ 1 h 15"/>
                <a:gd name="T18" fmla="*/ 3 w 13"/>
                <a:gd name="T19" fmla="*/ 4 h 15"/>
                <a:gd name="T20" fmla="*/ 1 w 13"/>
                <a:gd name="T21" fmla="*/ 9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" h="15">
                  <a:moveTo>
                    <a:pt x="1" y="9"/>
                  </a:moveTo>
                  <a:cubicBezTo>
                    <a:pt x="1" y="10"/>
                    <a:pt x="0" y="10"/>
                    <a:pt x="0" y="12"/>
                  </a:cubicBezTo>
                  <a:cubicBezTo>
                    <a:pt x="1" y="13"/>
                    <a:pt x="2" y="14"/>
                    <a:pt x="4" y="15"/>
                  </a:cubicBezTo>
                  <a:cubicBezTo>
                    <a:pt x="4" y="14"/>
                    <a:pt x="4" y="14"/>
                    <a:pt x="5" y="14"/>
                  </a:cubicBezTo>
                  <a:cubicBezTo>
                    <a:pt x="4" y="11"/>
                    <a:pt x="2" y="11"/>
                    <a:pt x="3" y="8"/>
                  </a:cubicBezTo>
                  <a:cubicBezTo>
                    <a:pt x="6" y="7"/>
                    <a:pt x="7" y="5"/>
                    <a:pt x="9" y="4"/>
                  </a:cubicBezTo>
                  <a:cubicBezTo>
                    <a:pt x="11" y="4"/>
                    <a:pt x="13" y="3"/>
                    <a:pt x="13" y="0"/>
                  </a:cubicBezTo>
                  <a:cubicBezTo>
                    <a:pt x="12" y="0"/>
                    <a:pt x="12" y="0"/>
                    <a:pt x="11" y="0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8" y="2"/>
                    <a:pt x="5" y="3"/>
                    <a:pt x="3" y="4"/>
                  </a:cubicBezTo>
                  <a:cubicBezTo>
                    <a:pt x="3" y="7"/>
                    <a:pt x="1" y="6"/>
                    <a:pt x="1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Freeform 104"/>
            <p:cNvSpPr>
              <a:spLocks/>
            </p:cNvSpPr>
            <p:nvPr/>
          </p:nvSpPr>
          <p:spPr bwMode="auto">
            <a:xfrm>
              <a:off x="4968875" y="6238081"/>
              <a:ext cx="7938" cy="6350"/>
            </a:xfrm>
            <a:custGeom>
              <a:avLst/>
              <a:gdLst>
                <a:gd name="T0" fmla="*/ 0 w 4"/>
                <a:gd name="T1" fmla="*/ 3 h 4"/>
                <a:gd name="T2" fmla="*/ 4 w 4"/>
                <a:gd name="T3" fmla="*/ 2 h 4"/>
                <a:gd name="T4" fmla="*/ 0 w 4"/>
                <a:gd name="T5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4">
                  <a:moveTo>
                    <a:pt x="0" y="3"/>
                  </a:moveTo>
                  <a:cubicBezTo>
                    <a:pt x="1" y="4"/>
                    <a:pt x="2" y="2"/>
                    <a:pt x="4" y="2"/>
                  </a:cubicBezTo>
                  <a:cubicBezTo>
                    <a:pt x="4" y="0"/>
                    <a:pt x="0" y="1"/>
                    <a:pt x="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Freeform 105"/>
            <p:cNvSpPr>
              <a:spLocks/>
            </p:cNvSpPr>
            <p:nvPr/>
          </p:nvSpPr>
          <p:spPr bwMode="auto">
            <a:xfrm>
              <a:off x="5014913" y="6241256"/>
              <a:ext cx="12700" cy="7938"/>
            </a:xfrm>
            <a:custGeom>
              <a:avLst/>
              <a:gdLst>
                <a:gd name="T0" fmla="*/ 4 w 7"/>
                <a:gd name="T1" fmla="*/ 0 h 5"/>
                <a:gd name="T2" fmla="*/ 0 w 7"/>
                <a:gd name="T3" fmla="*/ 0 h 5"/>
                <a:gd name="T4" fmla="*/ 0 w 7"/>
                <a:gd name="T5" fmla="*/ 3 h 5"/>
                <a:gd name="T6" fmla="*/ 7 w 7"/>
                <a:gd name="T7" fmla="*/ 2 h 5"/>
                <a:gd name="T8" fmla="*/ 7 w 7"/>
                <a:gd name="T9" fmla="*/ 2 h 5"/>
                <a:gd name="T10" fmla="*/ 4 w 7"/>
                <a:gd name="T11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5">
                  <a:moveTo>
                    <a:pt x="4" y="0"/>
                  </a:moveTo>
                  <a:cubicBezTo>
                    <a:pt x="3" y="0"/>
                    <a:pt x="1" y="0"/>
                    <a:pt x="0" y="0"/>
                  </a:cubicBezTo>
                  <a:cubicBezTo>
                    <a:pt x="0" y="1"/>
                    <a:pt x="0" y="2"/>
                    <a:pt x="0" y="3"/>
                  </a:cubicBezTo>
                  <a:cubicBezTo>
                    <a:pt x="3" y="3"/>
                    <a:pt x="6" y="5"/>
                    <a:pt x="7" y="2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7" y="1"/>
                    <a:pt x="5" y="0"/>
                    <a:pt x="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Freeform 106"/>
            <p:cNvSpPr>
              <a:spLocks/>
            </p:cNvSpPr>
            <p:nvPr/>
          </p:nvSpPr>
          <p:spPr bwMode="auto">
            <a:xfrm>
              <a:off x="4773613" y="6293643"/>
              <a:ext cx="11113" cy="11113"/>
            </a:xfrm>
            <a:custGeom>
              <a:avLst/>
              <a:gdLst>
                <a:gd name="T0" fmla="*/ 2 w 6"/>
                <a:gd name="T1" fmla="*/ 0 h 6"/>
                <a:gd name="T2" fmla="*/ 0 w 6"/>
                <a:gd name="T3" fmla="*/ 3 h 6"/>
                <a:gd name="T4" fmla="*/ 3 w 6"/>
                <a:gd name="T5" fmla="*/ 5 h 6"/>
                <a:gd name="T6" fmla="*/ 6 w 6"/>
                <a:gd name="T7" fmla="*/ 3 h 6"/>
                <a:gd name="T8" fmla="*/ 5 w 6"/>
                <a:gd name="T9" fmla="*/ 1 h 6"/>
                <a:gd name="T10" fmla="*/ 2 w 6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6">
                  <a:moveTo>
                    <a:pt x="2" y="0"/>
                  </a:moveTo>
                  <a:cubicBezTo>
                    <a:pt x="2" y="1"/>
                    <a:pt x="2" y="3"/>
                    <a:pt x="0" y="3"/>
                  </a:cubicBezTo>
                  <a:cubicBezTo>
                    <a:pt x="1" y="4"/>
                    <a:pt x="2" y="5"/>
                    <a:pt x="3" y="5"/>
                  </a:cubicBezTo>
                  <a:cubicBezTo>
                    <a:pt x="3" y="1"/>
                    <a:pt x="6" y="6"/>
                    <a:pt x="6" y="3"/>
                  </a:cubicBezTo>
                  <a:cubicBezTo>
                    <a:pt x="5" y="3"/>
                    <a:pt x="6" y="2"/>
                    <a:pt x="5" y="1"/>
                  </a:cubicBezTo>
                  <a:cubicBezTo>
                    <a:pt x="4" y="1"/>
                    <a:pt x="4" y="0"/>
                    <a:pt x="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Freeform 107"/>
            <p:cNvSpPr>
              <a:spLocks/>
            </p:cNvSpPr>
            <p:nvPr/>
          </p:nvSpPr>
          <p:spPr bwMode="auto">
            <a:xfrm>
              <a:off x="4792663" y="6414293"/>
              <a:ext cx="4763" cy="3175"/>
            </a:xfrm>
            <a:custGeom>
              <a:avLst/>
              <a:gdLst>
                <a:gd name="T0" fmla="*/ 0 w 3"/>
                <a:gd name="T1" fmla="*/ 2 h 2"/>
                <a:gd name="T2" fmla="*/ 2 w 3"/>
                <a:gd name="T3" fmla="*/ 0 h 2"/>
                <a:gd name="T4" fmla="*/ 0 w 3"/>
                <a:gd name="T5" fmla="*/ 0 h 2"/>
                <a:gd name="T6" fmla="*/ 0 w 3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2">
                  <a:moveTo>
                    <a:pt x="0" y="2"/>
                  </a:moveTo>
                  <a:cubicBezTo>
                    <a:pt x="1" y="2"/>
                    <a:pt x="3" y="2"/>
                    <a:pt x="2" y="0"/>
                  </a:cubicBezTo>
                  <a:cubicBezTo>
                    <a:pt x="1" y="0"/>
                    <a:pt x="1" y="0"/>
                    <a:pt x="0" y="0"/>
                  </a:cubicBezTo>
                  <a:cubicBezTo>
                    <a:pt x="0" y="1"/>
                    <a:pt x="0" y="1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Freeform 108"/>
            <p:cNvSpPr>
              <a:spLocks/>
            </p:cNvSpPr>
            <p:nvPr/>
          </p:nvSpPr>
          <p:spPr bwMode="auto">
            <a:xfrm>
              <a:off x="4765675" y="6406356"/>
              <a:ext cx="25400" cy="11113"/>
            </a:xfrm>
            <a:custGeom>
              <a:avLst/>
              <a:gdLst>
                <a:gd name="T0" fmla="*/ 9 w 15"/>
                <a:gd name="T1" fmla="*/ 6 h 7"/>
                <a:gd name="T2" fmla="*/ 12 w 15"/>
                <a:gd name="T3" fmla="*/ 7 h 7"/>
                <a:gd name="T4" fmla="*/ 15 w 15"/>
                <a:gd name="T5" fmla="*/ 6 h 7"/>
                <a:gd name="T6" fmla="*/ 10 w 15"/>
                <a:gd name="T7" fmla="*/ 3 h 7"/>
                <a:gd name="T8" fmla="*/ 9 w 15"/>
                <a:gd name="T9" fmla="*/ 1 h 7"/>
                <a:gd name="T10" fmla="*/ 7 w 15"/>
                <a:gd name="T11" fmla="*/ 0 h 7"/>
                <a:gd name="T12" fmla="*/ 1 w 15"/>
                <a:gd name="T13" fmla="*/ 0 h 7"/>
                <a:gd name="T14" fmla="*/ 0 w 15"/>
                <a:gd name="T15" fmla="*/ 2 h 7"/>
                <a:gd name="T16" fmla="*/ 3 w 15"/>
                <a:gd name="T17" fmla="*/ 1 h 7"/>
                <a:gd name="T18" fmla="*/ 7 w 15"/>
                <a:gd name="T19" fmla="*/ 4 h 7"/>
                <a:gd name="T20" fmla="*/ 10 w 15"/>
                <a:gd name="T21" fmla="*/ 4 h 7"/>
                <a:gd name="T22" fmla="*/ 9 w 15"/>
                <a:gd name="T23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5" h="7">
                  <a:moveTo>
                    <a:pt x="9" y="6"/>
                  </a:moveTo>
                  <a:cubicBezTo>
                    <a:pt x="11" y="6"/>
                    <a:pt x="11" y="7"/>
                    <a:pt x="12" y="7"/>
                  </a:cubicBezTo>
                  <a:cubicBezTo>
                    <a:pt x="12" y="6"/>
                    <a:pt x="14" y="6"/>
                    <a:pt x="15" y="6"/>
                  </a:cubicBezTo>
                  <a:cubicBezTo>
                    <a:pt x="14" y="3"/>
                    <a:pt x="12" y="3"/>
                    <a:pt x="10" y="3"/>
                  </a:cubicBezTo>
                  <a:cubicBezTo>
                    <a:pt x="10" y="2"/>
                    <a:pt x="9" y="2"/>
                    <a:pt x="9" y="1"/>
                  </a:cubicBezTo>
                  <a:cubicBezTo>
                    <a:pt x="8" y="1"/>
                    <a:pt x="7" y="1"/>
                    <a:pt x="7" y="0"/>
                  </a:cubicBezTo>
                  <a:cubicBezTo>
                    <a:pt x="5" y="0"/>
                    <a:pt x="3" y="0"/>
                    <a:pt x="1" y="0"/>
                  </a:cubicBezTo>
                  <a:cubicBezTo>
                    <a:pt x="1" y="1"/>
                    <a:pt x="0" y="1"/>
                    <a:pt x="0" y="2"/>
                  </a:cubicBezTo>
                  <a:cubicBezTo>
                    <a:pt x="2" y="2"/>
                    <a:pt x="1" y="0"/>
                    <a:pt x="3" y="1"/>
                  </a:cubicBezTo>
                  <a:cubicBezTo>
                    <a:pt x="5" y="1"/>
                    <a:pt x="5" y="4"/>
                    <a:pt x="7" y="4"/>
                  </a:cubicBezTo>
                  <a:cubicBezTo>
                    <a:pt x="8" y="4"/>
                    <a:pt x="10" y="3"/>
                    <a:pt x="10" y="4"/>
                  </a:cubicBezTo>
                  <a:cubicBezTo>
                    <a:pt x="9" y="4"/>
                    <a:pt x="9" y="5"/>
                    <a:pt x="9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Freeform 109"/>
            <p:cNvSpPr>
              <a:spLocks/>
            </p:cNvSpPr>
            <p:nvPr/>
          </p:nvSpPr>
          <p:spPr bwMode="auto">
            <a:xfrm>
              <a:off x="4773613" y="6414293"/>
              <a:ext cx="4763" cy="3175"/>
            </a:xfrm>
            <a:custGeom>
              <a:avLst/>
              <a:gdLst>
                <a:gd name="T0" fmla="*/ 0 w 3"/>
                <a:gd name="T1" fmla="*/ 0 h 2"/>
                <a:gd name="T2" fmla="*/ 0 w 3"/>
                <a:gd name="T3" fmla="*/ 2 h 2"/>
                <a:gd name="T4" fmla="*/ 3 w 3"/>
                <a:gd name="T5" fmla="*/ 2 h 2"/>
                <a:gd name="T6" fmla="*/ 0 w 3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2">
                  <a:moveTo>
                    <a:pt x="0" y="0"/>
                  </a:moveTo>
                  <a:cubicBezTo>
                    <a:pt x="0" y="1"/>
                    <a:pt x="0" y="1"/>
                    <a:pt x="0" y="2"/>
                  </a:cubicBezTo>
                  <a:cubicBezTo>
                    <a:pt x="1" y="2"/>
                    <a:pt x="1" y="2"/>
                    <a:pt x="3" y="2"/>
                  </a:cubicBezTo>
                  <a:cubicBezTo>
                    <a:pt x="3" y="0"/>
                    <a:pt x="1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Freeform 110"/>
            <p:cNvSpPr>
              <a:spLocks/>
            </p:cNvSpPr>
            <p:nvPr/>
          </p:nvSpPr>
          <p:spPr bwMode="auto">
            <a:xfrm>
              <a:off x="4773613" y="6400006"/>
              <a:ext cx="3175" cy="3175"/>
            </a:xfrm>
            <a:custGeom>
              <a:avLst/>
              <a:gdLst>
                <a:gd name="T0" fmla="*/ 0 w 2"/>
                <a:gd name="T1" fmla="*/ 0 h 2"/>
                <a:gd name="T2" fmla="*/ 0 w 2"/>
                <a:gd name="T3" fmla="*/ 2 h 2"/>
                <a:gd name="T4" fmla="*/ 2 w 2"/>
                <a:gd name="T5" fmla="*/ 2 h 2"/>
                <a:gd name="T6" fmla="*/ 0 w 2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2">
                  <a:moveTo>
                    <a:pt x="0" y="0"/>
                  </a:moveTo>
                  <a:cubicBezTo>
                    <a:pt x="0" y="0"/>
                    <a:pt x="0" y="1"/>
                    <a:pt x="0" y="2"/>
                  </a:cubicBezTo>
                  <a:cubicBezTo>
                    <a:pt x="1" y="2"/>
                    <a:pt x="2" y="2"/>
                    <a:pt x="2" y="2"/>
                  </a:cubicBezTo>
                  <a:cubicBezTo>
                    <a:pt x="2" y="0"/>
                    <a:pt x="1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Freeform 111"/>
            <p:cNvSpPr>
              <a:spLocks/>
            </p:cNvSpPr>
            <p:nvPr/>
          </p:nvSpPr>
          <p:spPr bwMode="auto">
            <a:xfrm>
              <a:off x="4778375" y="6400006"/>
              <a:ext cx="4763" cy="3175"/>
            </a:xfrm>
            <a:custGeom>
              <a:avLst/>
              <a:gdLst>
                <a:gd name="T0" fmla="*/ 1 w 2"/>
                <a:gd name="T1" fmla="*/ 0 h 2"/>
                <a:gd name="T2" fmla="*/ 0 w 2"/>
                <a:gd name="T3" fmla="*/ 0 h 2"/>
                <a:gd name="T4" fmla="*/ 2 w 2"/>
                <a:gd name="T5" fmla="*/ 2 h 2"/>
                <a:gd name="T6" fmla="*/ 1 w 2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2">
                  <a:moveTo>
                    <a:pt x="1" y="0"/>
                  </a:moveTo>
                  <a:cubicBezTo>
                    <a:pt x="1" y="0"/>
                    <a:pt x="1" y="0"/>
                    <a:pt x="0" y="0"/>
                  </a:cubicBezTo>
                  <a:cubicBezTo>
                    <a:pt x="0" y="1"/>
                    <a:pt x="0" y="2"/>
                    <a:pt x="2" y="2"/>
                  </a:cubicBezTo>
                  <a:cubicBezTo>
                    <a:pt x="2" y="1"/>
                    <a:pt x="2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Freeform 112"/>
            <p:cNvSpPr>
              <a:spLocks/>
            </p:cNvSpPr>
            <p:nvPr/>
          </p:nvSpPr>
          <p:spPr bwMode="auto">
            <a:xfrm>
              <a:off x="4783138" y="6403181"/>
              <a:ext cx="3175" cy="4763"/>
            </a:xfrm>
            <a:custGeom>
              <a:avLst/>
              <a:gdLst>
                <a:gd name="T0" fmla="*/ 0 w 2"/>
                <a:gd name="T1" fmla="*/ 0 h 2"/>
                <a:gd name="T2" fmla="*/ 0 w 2"/>
                <a:gd name="T3" fmla="*/ 2 h 2"/>
                <a:gd name="T4" fmla="*/ 2 w 2"/>
                <a:gd name="T5" fmla="*/ 2 h 2"/>
                <a:gd name="T6" fmla="*/ 0 w 2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2">
                  <a:moveTo>
                    <a:pt x="0" y="0"/>
                  </a:moveTo>
                  <a:cubicBezTo>
                    <a:pt x="0" y="0"/>
                    <a:pt x="0" y="1"/>
                    <a:pt x="0" y="2"/>
                  </a:cubicBezTo>
                  <a:cubicBezTo>
                    <a:pt x="1" y="2"/>
                    <a:pt x="1" y="2"/>
                    <a:pt x="2" y="2"/>
                  </a:cubicBezTo>
                  <a:cubicBezTo>
                    <a:pt x="2" y="0"/>
                    <a:pt x="1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Freeform 113"/>
            <p:cNvSpPr>
              <a:spLocks/>
            </p:cNvSpPr>
            <p:nvPr/>
          </p:nvSpPr>
          <p:spPr bwMode="auto">
            <a:xfrm>
              <a:off x="4784725" y="6406356"/>
              <a:ext cx="4763" cy="4763"/>
            </a:xfrm>
            <a:custGeom>
              <a:avLst/>
              <a:gdLst>
                <a:gd name="T0" fmla="*/ 2 w 3"/>
                <a:gd name="T1" fmla="*/ 1 h 3"/>
                <a:gd name="T2" fmla="*/ 1 w 3"/>
                <a:gd name="T3" fmla="*/ 1 h 3"/>
                <a:gd name="T4" fmla="*/ 2 w 3"/>
                <a:gd name="T5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3">
                  <a:moveTo>
                    <a:pt x="2" y="1"/>
                  </a:moveTo>
                  <a:cubicBezTo>
                    <a:pt x="2" y="0"/>
                    <a:pt x="1" y="1"/>
                    <a:pt x="1" y="1"/>
                  </a:cubicBezTo>
                  <a:cubicBezTo>
                    <a:pt x="0" y="2"/>
                    <a:pt x="3" y="3"/>
                    <a:pt x="2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Freeform 114"/>
            <p:cNvSpPr>
              <a:spLocks/>
            </p:cNvSpPr>
            <p:nvPr/>
          </p:nvSpPr>
          <p:spPr bwMode="auto">
            <a:xfrm>
              <a:off x="5103813" y="6455568"/>
              <a:ext cx="17463" cy="19050"/>
            </a:xfrm>
            <a:custGeom>
              <a:avLst/>
              <a:gdLst>
                <a:gd name="T0" fmla="*/ 8 w 10"/>
                <a:gd name="T1" fmla="*/ 10 h 10"/>
                <a:gd name="T2" fmla="*/ 10 w 10"/>
                <a:gd name="T3" fmla="*/ 1 h 10"/>
                <a:gd name="T4" fmla="*/ 8 w 10"/>
                <a:gd name="T5" fmla="*/ 0 h 10"/>
                <a:gd name="T6" fmla="*/ 8 w 10"/>
                <a:gd name="T7" fmla="*/ 0 h 10"/>
                <a:gd name="T8" fmla="*/ 5 w 10"/>
                <a:gd name="T9" fmla="*/ 0 h 10"/>
                <a:gd name="T10" fmla="*/ 4 w 10"/>
                <a:gd name="T11" fmla="*/ 2 h 10"/>
                <a:gd name="T12" fmla="*/ 2 w 10"/>
                <a:gd name="T13" fmla="*/ 1 h 10"/>
                <a:gd name="T14" fmla="*/ 1 w 10"/>
                <a:gd name="T15" fmla="*/ 2 h 10"/>
                <a:gd name="T16" fmla="*/ 3 w 10"/>
                <a:gd name="T17" fmla="*/ 2 h 10"/>
                <a:gd name="T18" fmla="*/ 6 w 10"/>
                <a:gd name="T19" fmla="*/ 6 h 10"/>
                <a:gd name="T20" fmla="*/ 8 w 10"/>
                <a:gd name="T21" fmla="*/ 7 h 10"/>
                <a:gd name="T22" fmla="*/ 8 w 10"/>
                <a:gd name="T23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" h="10">
                  <a:moveTo>
                    <a:pt x="8" y="10"/>
                  </a:moveTo>
                  <a:cubicBezTo>
                    <a:pt x="9" y="7"/>
                    <a:pt x="10" y="4"/>
                    <a:pt x="10" y="1"/>
                  </a:cubicBezTo>
                  <a:cubicBezTo>
                    <a:pt x="10" y="1"/>
                    <a:pt x="9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7" y="0"/>
                    <a:pt x="6" y="0"/>
                    <a:pt x="5" y="0"/>
                  </a:cubicBezTo>
                  <a:cubicBezTo>
                    <a:pt x="5" y="1"/>
                    <a:pt x="5" y="2"/>
                    <a:pt x="4" y="2"/>
                  </a:cubicBezTo>
                  <a:cubicBezTo>
                    <a:pt x="3" y="2"/>
                    <a:pt x="3" y="0"/>
                    <a:pt x="2" y="1"/>
                  </a:cubicBezTo>
                  <a:cubicBezTo>
                    <a:pt x="2" y="2"/>
                    <a:pt x="0" y="1"/>
                    <a:pt x="1" y="2"/>
                  </a:cubicBezTo>
                  <a:cubicBezTo>
                    <a:pt x="1" y="4"/>
                    <a:pt x="2" y="2"/>
                    <a:pt x="3" y="2"/>
                  </a:cubicBezTo>
                  <a:cubicBezTo>
                    <a:pt x="4" y="4"/>
                    <a:pt x="5" y="4"/>
                    <a:pt x="6" y="6"/>
                  </a:cubicBezTo>
                  <a:cubicBezTo>
                    <a:pt x="7" y="6"/>
                    <a:pt x="8" y="6"/>
                    <a:pt x="8" y="7"/>
                  </a:cubicBezTo>
                  <a:cubicBezTo>
                    <a:pt x="8" y="8"/>
                    <a:pt x="8" y="9"/>
                    <a:pt x="8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Freeform 115"/>
            <p:cNvSpPr>
              <a:spLocks/>
            </p:cNvSpPr>
            <p:nvPr/>
          </p:nvSpPr>
          <p:spPr bwMode="auto">
            <a:xfrm>
              <a:off x="4787900" y="6260306"/>
              <a:ext cx="1588" cy="0"/>
            </a:xfrm>
            <a:custGeom>
              <a:avLst/>
              <a:gdLst>
                <a:gd name="T0" fmla="*/ 0 w 1"/>
                <a:gd name="T1" fmla="*/ 1 w 1"/>
                <a:gd name="T2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" name="Freeform 116"/>
            <p:cNvSpPr>
              <a:spLocks/>
            </p:cNvSpPr>
            <p:nvPr/>
          </p:nvSpPr>
          <p:spPr bwMode="auto">
            <a:xfrm>
              <a:off x="5078413" y="6363493"/>
              <a:ext cx="4763" cy="7938"/>
            </a:xfrm>
            <a:custGeom>
              <a:avLst/>
              <a:gdLst>
                <a:gd name="T0" fmla="*/ 3 w 3"/>
                <a:gd name="T1" fmla="*/ 1 h 4"/>
                <a:gd name="T2" fmla="*/ 0 w 3"/>
                <a:gd name="T3" fmla="*/ 3 h 4"/>
                <a:gd name="T4" fmla="*/ 3 w 3"/>
                <a:gd name="T5" fmla="*/ 3 h 4"/>
                <a:gd name="T6" fmla="*/ 3 w 3"/>
                <a:gd name="T7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4">
                  <a:moveTo>
                    <a:pt x="3" y="1"/>
                  </a:moveTo>
                  <a:cubicBezTo>
                    <a:pt x="1" y="0"/>
                    <a:pt x="1" y="2"/>
                    <a:pt x="0" y="3"/>
                  </a:cubicBezTo>
                  <a:cubicBezTo>
                    <a:pt x="1" y="2"/>
                    <a:pt x="3" y="4"/>
                    <a:pt x="3" y="3"/>
                  </a:cubicBezTo>
                  <a:cubicBezTo>
                    <a:pt x="3" y="2"/>
                    <a:pt x="3" y="1"/>
                    <a:pt x="3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" name="Freeform 117"/>
            <p:cNvSpPr>
              <a:spLocks/>
            </p:cNvSpPr>
            <p:nvPr/>
          </p:nvSpPr>
          <p:spPr bwMode="auto">
            <a:xfrm>
              <a:off x="5043488" y="6265068"/>
              <a:ext cx="1588" cy="3175"/>
            </a:xfrm>
            <a:custGeom>
              <a:avLst/>
              <a:gdLst>
                <a:gd name="T0" fmla="*/ 0 w 1"/>
                <a:gd name="T1" fmla="*/ 1 h 1"/>
                <a:gd name="T2" fmla="*/ 0 w 1"/>
                <a:gd name="T3" fmla="*/ 1 h 1"/>
                <a:gd name="T4" fmla="*/ 0 w 1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cubicBezTo>
                    <a:pt x="0" y="1"/>
                    <a:pt x="1" y="1"/>
                    <a:pt x="0" y="1"/>
                  </a:cubicBezTo>
                  <a:cubicBezTo>
                    <a:pt x="0" y="0"/>
                    <a:pt x="0" y="1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" name="Freeform 118"/>
            <p:cNvSpPr>
              <a:spLocks/>
            </p:cNvSpPr>
            <p:nvPr/>
          </p:nvSpPr>
          <p:spPr bwMode="auto">
            <a:xfrm>
              <a:off x="5045075" y="6265068"/>
              <a:ext cx="1588" cy="3175"/>
            </a:xfrm>
            <a:custGeom>
              <a:avLst/>
              <a:gdLst>
                <a:gd name="T0" fmla="*/ 0 w 1"/>
                <a:gd name="T1" fmla="*/ 1 h 1"/>
                <a:gd name="T2" fmla="*/ 1 w 1"/>
                <a:gd name="T3" fmla="*/ 0 h 1"/>
                <a:gd name="T4" fmla="*/ 0 w 1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cubicBezTo>
                    <a:pt x="0" y="1"/>
                    <a:pt x="1" y="0"/>
                    <a:pt x="1" y="0"/>
                  </a:cubicBezTo>
                  <a:cubicBezTo>
                    <a:pt x="0" y="0"/>
                    <a:pt x="0" y="0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" name="Freeform 119"/>
            <p:cNvSpPr>
              <a:spLocks/>
            </p:cNvSpPr>
            <p:nvPr/>
          </p:nvSpPr>
          <p:spPr bwMode="auto">
            <a:xfrm>
              <a:off x="4995863" y="6279356"/>
              <a:ext cx="4763" cy="1588"/>
            </a:xfrm>
            <a:custGeom>
              <a:avLst/>
              <a:gdLst>
                <a:gd name="T0" fmla="*/ 1 w 3"/>
                <a:gd name="T1" fmla="*/ 0 h 1"/>
                <a:gd name="T2" fmla="*/ 2 w 3"/>
                <a:gd name="T3" fmla="*/ 1 h 1"/>
                <a:gd name="T4" fmla="*/ 1 w 3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1">
                  <a:moveTo>
                    <a:pt x="1" y="0"/>
                  </a:moveTo>
                  <a:cubicBezTo>
                    <a:pt x="0" y="1"/>
                    <a:pt x="1" y="1"/>
                    <a:pt x="2" y="1"/>
                  </a:cubicBezTo>
                  <a:cubicBezTo>
                    <a:pt x="3" y="0"/>
                    <a:pt x="1" y="1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" name="Freeform 120"/>
            <p:cNvSpPr>
              <a:spLocks/>
            </p:cNvSpPr>
            <p:nvPr/>
          </p:nvSpPr>
          <p:spPr bwMode="auto">
            <a:xfrm>
              <a:off x="4722813" y="6395243"/>
              <a:ext cx="0" cy="1588"/>
            </a:xfrm>
            <a:custGeom>
              <a:avLst/>
              <a:gdLst>
                <a:gd name="T0" fmla="*/ 1 h 1"/>
                <a:gd name="T1" fmla="*/ 0 h 1"/>
                <a:gd name="T2" fmla="*/ 1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1"/>
                  </a:moveTo>
                  <a:cubicBezTo>
                    <a:pt x="0" y="1"/>
                    <a:pt x="0" y="1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" name="Freeform 121"/>
            <p:cNvSpPr>
              <a:spLocks/>
            </p:cNvSpPr>
            <p:nvPr/>
          </p:nvSpPr>
          <p:spPr bwMode="auto">
            <a:xfrm>
              <a:off x="4906963" y="6357143"/>
              <a:ext cx="0" cy="1588"/>
            </a:xfrm>
            <a:custGeom>
              <a:avLst/>
              <a:gdLst>
                <a:gd name="T0" fmla="*/ 1 h 1"/>
                <a:gd name="T1" fmla="*/ 0 h 1"/>
                <a:gd name="T2" fmla="*/ 1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1"/>
                  </a:moveTo>
                  <a:cubicBezTo>
                    <a:pt x="0" y="1"/>
                    <a:pt x="0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" name="Freeform 122"/>
            <p:cNvSpPr>
              <a:spLocks/>
            </p:cNvSpPr>
            <p:nvPr/>
          </p:nvSpPr>
          <p:spPr bwMode="auto">
            <a:xfrm>
              <a:off x="4906963" y="6292056"/>
              <a:ext cx="20638" cy="34925"/>
            </a:xfrm>
            <a:custGeom>
              <a:avLst/>
              <a:gdLst>
                <a:gd name="T0" fmla="*/ 11 w 12"/>
                <a:gd name="T1" fmla="*/ 0 h 20"/>
                <a:gd name="T2" fmla="*/ 6 w 12"/>
                <a:gd name="T3" fmla="*/ 9 h 20"/>
                <a:gd name="T4" fmla="*/ 7 w 12"/>
                <a:gd name="T5" fmla="*/ 12 h 20"/>
                <a:gd name="T6" fmla="*/ 5 w 12"/>
                <a:gd name="T7" fmla="*/ 18 h 20"/>
                <a:gd name="T8" fmla="*/ 0 w 12"/>
                <a:gd name="T9" fmla="*/ 13 h 20"/>
                <a:gd name="T10" fmla="*/ 2 w 12"/>
                <a:gd name="T11" fmla="*/ 18 h 20"/>
                <a:gd name="T12" fmla="*/ 2 w 12"/>
                <a:gd name="T13" fmla="*/ 19 h 20"/>
                <a:gd name="T14" fmla="*/ 3 w 12"/>
                <a:gd name="T15" fmla="*/ 20 h 20"/>
                <a:gd name="T16" fmla="*/ 5 w 12"/>
                <a:gd name="T17" fmla="*/ 18 h 20"/>
                <a:gd name="T18" fmla="*/ 8 w 12"/>
                <a:gd name="T19" fmla="*/ 18 h 20"/>
                <a:gd name="T20" fmla="*/ 10 w 12"/>
                <a:gd name="T21" fmla="*/ 12 h 20"/>
                <a:gd name="T22" fmla="*/ 12 w 12"/>
                <a:gd name="T23" fmla="*/ 14 h 20"/>
                <a:gd name="T24" fmla="*/ 12 w 12"/>
                <a:gd name="T25" fmla="*/ 9 h 20"/>
                <a:gd name="T26" fmla="*/ 8 w 12"/>
                <a:gd name="T27" fmla="*/ 8 h 20"/>
                <a:gd name="T28" fmla="*/ 12 w 12"/>
                <a:gd name="T29" fmla="*/ 1 h 20"/>
                <a:gd name="T30" fmla="*/ 11 w 12"/>
                <a:gd name="T31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2" h="20">
                  <a:moveTo>
                    <a:pt x="11" y="0"/>
                  </a:moveTo>
                  <a:cubicBezTo>
                    <a:pt x="9" y="3"/>
                    <a:pt x="7" y="5"/>
                    <a:pt x="6" y="9"/>
                  </a:cubicBezTo>
                  <a:cubicBezTo>
                    <a:pt x="7" y="10"/>
                    <a:pt x="7" y="11"/>
                    <a:pt x="7" y="12"/>
                  </a:cubicBezTo>
                  <a:cubicBezTo>
                    <a:pt x="6" y="14"/>
                    <a:pt x="6" y="16"/>
                    <a:pt x="5" y="18"/>
                  </a:cubicBezTo>
                  <a:cubicBezTo>
                    <a:pt x="1" y="20"/>
                    <a:pt x="2" y="13"/>
                    <a:pt x="0" y="13"/>
                  </a:cubicBezTo>
                  <a:cubicBezTo>
                    <a:pt x="0" y="15"/>
                    <a:pt x="1" y="17"/>
                    <a:pt x="2" y="18"/>
                  </a:cubicBezTo>
                  <a:cubicBezTo>
                    <a:pt x="1" y="18"/>
                    <a:pt x="1" y="19"/>
                    <a:pt x="2" y="19"/>
                  </a:cubicBezTo>
                  <a:cubicBezTo>
                    <a:pt x="2" y="18"/>
                    <a:pt x="3" y="19"/>
                    <a:pt x="3" y="20"/>
                  </a:cubicBezTo>
                  <a:cubicBezTo>
                    <a:pt x="4" y="20"/>
                    <a:pt x="4" y="19"/>
                    <a:pt x="5" y="18"/>
                  </a:cubicBezTo>
                  <a:cubicBezTo>
                    <a:pt x="6" y="18"/>
                    <a:pt x="7" y="18"/>
                    <a:pt x="8" y="18"/>
                  </a:cubicBezTo>
                  <a:cubicBezTo>
                    <a:pt x="10" y="17"/>
                    <a:pt x="9" y="14"/>
                    <a:pt x="10" y="12"/>
                  </a:cubicBezTo>
                  <a:cubicBezTo>
                    <a:pt x="12" y="11"/>
                    <a:pt x="11" y="14"/>
                    <a:pt x="12" y="14"/>
                  </a:cubicBezTo>
                  <a:cubicBezTo>
                    <a:pt x="12" y="13"/>
                    <a:pt x="12" y="11"/>
                    <a:pt x="12" y="9"/>
                  </a:cubicBezTo>
                  <a:cubicBezTo>
                    <a:pt x="10" y="9"/>
                    <a:pt x="9" y="9"/>
                    <a:pt x="8" y="8"/>
                  </a:cubicBezTo>
                  <a:cubicBezTo>
                    <a:pt x="8" y="4"/>
                    <a:pt x="11" y="4"/>
                    <a:pt x="12" y="1"/>
                  </a:cubicBezTo>
                  <a:cubicBezTo>
                    <a:pt x="11" y="0"/>
                    <a:pt x="11" y="0"/>
                    <a:pt x="1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" name="Freeform 123"/>
            <p:cNvSpPr>
              <a:spLocks/>
            </p:cNvSpPr>
            <p:nvPr/>
          </p:nvSpPr>
          <p:spPr bwMode="auto">
            <a:xfrm>
              <a:off x="4810125" y="6328568"/>
              <a:ext cx="1588" cy="1588"/>
            </a:xfrm>
            <a:custGeom>
              <a:avLst/>
              <a:gdLst>
                <a:gd name="T0" fmla="*/ 1 w 1"/>
                <a:gd name="T1" fmla="*/ 0 h 1"/>
                <a:gd name="T2" fmla="*/ 1 w 1"/>
                <a:gd name="T3" fmla="*/ 1 h 1"/>
                <a:gd name="T4" fmla="*/ 1 w 1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cubicBezTo>
                    <a:pt x="1" y="0"/>
                    <a:pt x="0" y="0"/>
                    <a:pt x="1" y="1"/>
                  </a:cubicBezTo>
                  <a:cubicBezTo>
                    <a:pt x="1" y="1"/>
                    <a:pt x="1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" name="Freeform 124"/>
            <p:cNvSpPr>
              <a:spLocks/>
            </p:cNvSpPr>
            <p:nvPr/>
          </p:nvSpPr>
          <p:spPr bwMode="auto">
            <a:xfrm>
              <a:off x="5064125" y="6409531"/>
              <a:ext cx="6350" cy="9525"/>
            </a:xfrm>
            <a:custGeom>
              <a:avLst/>
              <a:gdLst>
                <a:gd name="T0" fmla="*/ 1 w 4"/>
                <a:gd name="T1" fmla="*/ 1 h 6"/>
                <a:gd name="T2" fmla="*/ 2 w 4"/>
                <a:gd name="T3" fmla="*/ 5 h 6"/>
                <a:gd name="T4" fmla="*/ 4 w 4"/>
                <a:gd name="T5" fmla="*/ 6 h 6"/>
                <a:gd name="T6" fmla="*/ 4 w 4"/>
                <a:gd name="T7" fmla="*/ 2 h 6"/>
                <a:gd name="T8" fmla="*/ 1 w 4"/>
                <a:gd name="T9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6">
                  <a:moveTo>
                    <a:pt x="1" y="1"/>
                  </a:moveTo>
                  <a:cubicBezTo>
                    <a:pt x="0" y="3"/>
                    <a:pt x="2" y="3"/>
                    <a:pt x="2" y="5"/>
                  </a:cubicBezTo>
                  <a:cubicBezTo>
                    <a:pt x="2" y="5"/>
                    <a:pt x="3" y="5"/>
                    <a:pt x="4" y="6"/>
                  </a:cubicBezTo>
                  <a:cubicBezTo>
                    <a:pt x="3" y="3"/>
                    <a:pt x="3" y="4"/>
                    <a:pt x="4" y="2"/>
                  </a:cubicBezTo>
                  <a:cubicBezTo>
                    <a:pt x="2" y="3"/>
                    <a:pt x="2" y="0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" name="Freeform 125"/>
            <p:cNvSpPr>
              <a:spLocks/>
            </p:cNvSpPr>
            <p:nvPr/>
          </p:nvSpPr>
          <p:spPr bwMode="auto">
            <a:xfrm>
              <a:off x="4941888" y="6288881"/>
              <a:ext cx="7938" cy="7938"/>
            </a:xfrm>
            <a:custGeom>
              <a:avLst/>
              <a:gdLst>
                <a:gd name="T0" fmla="*/ 0 w 5"/>
                <a:gd name="T1" fmla="*/ 0 h 5"/>
                <a:gd name="T2" fmla="*/ 2 w 5"/>
                <a:gd name="T3" fmla="*/ 4 h 5"/>
                <a:gd name="T4" fmla="*/ 3 w 5"/>
                <a:gd name="T5" fmla="*/ 3 h 5"/>
                <a:gd name="T6" fmla="*/ 5 w 5"/>
                <a:gd name="T7" fmla="*/ 1 h 5"/>
                <a:gd name="T8" fmla="*/ 0 w 5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5">
                  <a:moveTo>
                    <a:pt x="0" y="0"/>
                  </a:moveTo>
                  <a:cubicBezTo>
                    <a:pt x="0" y="1"/>
                    <a:pt x="0" y="5"/>
                    <a:pt x="2" y="4"/>
                  </a:cubicBezTo>
                  <a:cubicBezTo>
                    <a:pt x="3" y="4"/>
                    <a:pt x="2" y="3"/>
                    <a:pt x="3" y="3"/>
                  </a:cubicBezTo>
                  <a:cubicBezTo>
                    <a:pt x="4" y="2"/>
                    <a:pt x="5" y="2"/>
                    <a:pt x="5" y="1"/>
                  </a:cubicBezTo>
                  <a:cubicBezTo>
                    <a:pt x="4" y="0"/>
                    <a:pt x="2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" name="Freeform 126"/>
            <p:cNvSpPr>
              <a:spLocks/>
            </p:cNvSpPr>
            <p:nvPr/>
          </p:nvSpPr>
          <p:spPr bwMode="auto">
            <a:xfrm>
              <a:off x="4933950" y="6277768"/>
              <a:ext cx="1588" cy="1588"/>
            </a:xfrm>
            <a:custGeom>
              <a:avLst/>
              <a:gdLst>
                <a:gd name="T0" fmla="*/ 0 w 1"/>
                <a:gd name="T1" fmla="*/ 1 h 1"/>
                <a:gd name="T2" fmla="*/ 0 w 1"/>
                <a:gd name="T3" fmla="*/ 0 h 1"/>
                <a:gd name="T4" fmla="*/ 0 w 1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cubicBezTo>
                    <a:pt x="0" y="1"/>
                    <a:pt x="1" y="0"/>
                    <a:pt x="0" y="0"/>
                  </a:cubicBezTo>
                  <a:cubicBezTo>
                    <a:pt x="0" y="0"/>
                    <a:pt x="0" y="0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" name="Freeform 127"/>
            <p:cNvSpPr>
              <a:spLocks/>
            </p:cNvSpPr>
            <p:nvPr/>
          </p:nvSpPr>
          <p:spPr bwMode="auto">
            <a:xfrm>
              <a:off x="4946650" y="6395243"/>
              <a:ext cx="1588" cy="1588"/>
            </a:xfrm>
            <a:custGeom>
              <a:avLst/>
              <a:gdLst>
                <a:gd name="T0" fmla="*/ 0 w 1"/>
                <a:gd name="T1" fmla="*/ 1 h 1"/>
                <a:gd name="T2" fmla="*/ 1 w 1"/>
                <a:gd name="T3" fmla="*/ 0 h 1"/>
                <a:gd name="T4" fmla="*/ 0 w 1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cubicBezTo>
                    <a:pt x="0" y="1"/>
                    <a:pt x="1" y="1"/>
                    <a:pt x="1" y="0"/>
                  </a:cubicBezTo>
                  <a:cubicBezTo>
                    <a:pt x="0" y="0"/>
                    <a:pt x="0" y="1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" name="Freeform 128"/>
            <p:cNvSpPr>
              <a:spLocks/>
            </p:cNvSpPr>
            <p:nvPr/>
          </p:nvSpPr>
          <p:spPr bwMode="auto">
            <a:xfrm>
              <a:off x="4946650" y="6293643"/>
              <a:ext cx="1588" cy="1588"/>
            </a:xfrm>
            <a:custGeom>
              <a:avLst/>
              <a:gdLst>
                <a:gd name="T0" fmla="*/ 1 w 1"/>
                <a:gd name="T1" fmla="*/ 1 h 1"/>
                <a:gd name="T2" fmla="*/ 1 w 1"/>
                <a:gd name="T3" fmla="*/ 0 h 1"/>
                <a:gd name="T4" fmla="*/ 1 w 1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cubicBezTo>
                    <a:pt x="1" y="1"/>
                    <a:pt x="1" y="1"/>
                    <a:pt x="1" y="0"/>
                  </a:cubicBezTo>
                  <a:cubicBezTo>
                    <a:pt x="1" y="0"/>
                    <a:pt x="0" y="1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" name="Freeform 129"/>
            <p:cNvSpPr>
              <a:spLocks/>
            </p:cNvSpPr>
            <p:nvPr/>
          </p:nvSpPr>
          <p:spPr bwMode="auto">
            <a:xfrm>
              <a:off x="4994275" y="6276181"/>
              <a:ext cx="3175" cy="3175"/>
            </a:xfrm>
            <a:custGeom>
              <a:avLst/>
              <a:gdLst>
                <a:gd name="T0" fmla="*/ 2 w 2"/>
                <a:gd name="T1" fmla="*/ 2 h 2"/>
                <a:gd name="T2" fmla="*/ 2 w 2"/>
                <a:gd name="T3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" h="2">
                  <a:moveTo>
                    <a:pt x="2" y="2"/>
                  </a:moveTo>
                  <a:cubicBezTo>
                    <a:pt x="2" y="0"/>
                    <a:pt x="0" y="2"/>
                    <a:pt x="2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" name="Freeform 130"/>
            <p:cNvSpPr>
              <a:spLocks/>
            </p:cNvSpPr>
            <p:nvPr/>
          </p:nvSpPr>
          <p:spPr bwMode="auto">
            <a:xfrm>
              <a:off x="4929188" y="6307931"/>
              <a:ext cx="3175" cy="3175"/>
            </a:xfrm>
            <a:custGeom>
              <a:avLst/>
              <a:gdLst>
                <a:gd name="T0" fmla="*/ 0 w 2"/>
                <a:gd name="T1" fmla="*/ 2 h 2"/>
                <a:gd name="T2" fmla="*/ 2 w 2"/>
                <a:gd name="T3" fmla="*/ 0 h 2"/>
                <a:gd name="T4" fmla="*/ 0 w 2"/>
                <a:gd name="T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0" y="2"/>
                  </a:moveTo>
                  <a:cubicBezTo>
                    <a:pt x="1" y="2"/>
                    <a:pt x="2" y="2"/>
                    <a:pt x="2" y="0"/>
                  </a:cubicBezTo>
                  <a:cubicBezTo>
                    <a:pt x="1" y="1"/>
                    <a:pt x="0" y="0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" name="Freeform 131"/>
            <p:cNvSpPr>
              <a:spLocks/>
            </p:cNvSpPr>
            <p:nvPr/>
          </p:nvSpPr>
          <p:spPr bwMode="auto">
            <a:xfrm>
              <a:off x="5046663" y="6263481"/>
              <a:ext cx="1588" cy="1588"/>
            </a:xfrm>
            <a:custGeom>
              <a:avLst/>
              <a:gdLst>
                <a:gd name="T0" fmla="*/ 0 w 1"/>
                <a:gd name="T1" fmla="*/ 1 h 1"/>
                <a:gd name="T2" fmla="*/ 1 w 1"/>
                <a:gd name="T3" fmla="*/ 0 h 1"/>
                <a:gd name="T4" fmla="*/ 0 w 1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cubicBezTo>
                    <a:pt x="0" y="1"/>
                    <a:pt x="1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" name="Freeform 132"/>
            <p:cNvSpPr>
              <a:spLocks/>
            </p:cNvSpPr>
            <p:nvPr/>
          </p:nvSpPr>
          <p:spPr bwMode="auto">
            <a:xfrm>
              <a:off x="4860925" y="6231731"/>
              <a:ext cx="12700" cy="6350"/>
            </a:xfrm>
            <a:custGeom>
              <a:avLst/>
              <a:gdLst>
                <a:gd name="T0" fmla="*/ 7 w 7"/>
                <a:gd name="T1" fmla="*/ 0 h 3"/>
                <a:gd name="T2" fmla="*/ 0 w 7"/>
                <a:gd name="T3" fmla="*/ 2 h 3"/>
                <a:gd name="T4" fmla="*/ 5 w 7"/>
                <a:gd name="T5" fmla="*/ 3 h 3"/>
                <a:gd name="T6" fmla="*/ 7 w 7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" h="3">
                  <a:moveTo>
                    <a:pt x="7" y="0"/>
                  </a:moveTo>
                  <a:cubicBezTo>
                    <a:pt x="5" y="1"/>
                    <a:pt x="1" y="0"/>
                    <a:pt x="0" y="2"/>
                  </a:cubicBezTo>
                  <a:cubicBezTo>
                    <a:pt x="2" y="2"/>
                    <a:pt x="4" y="2"/>
                    <a:pt x="5" y="3"/>
                  </a:cubicBezTo>
                  <a:cubicBezTo>
                    <a:pt x="6" y="2"/>
                    <a:pt x="7" y="2"/>
                    <a:pt x="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" name="Freeform 133"/>
            <p:cNvSpPr>
              <a:spLocks/>
            </p:cNvSpPr>
            <p:nvPr/>
          </p:nvSpPr>
          <p:spPr bwMode="auto">
            <a:xfrm>
              <a:off x="4865688" y="6268243"/>
              <a:ext cx="4763" cy="4763"/>
            </a:xfrm>
            <a:custGeom>
              <a:avLst/>
              <a:gdLst>
                <a:gd name="T0" fmla="*/ 1 w 2"/>
                <a:gd name="T1" fmla="*/ 3 h 3"/>
                <a:gd name="T2" fmla="*/ 2 w 2"/>
                <a:gd name="T3" fmla="*/ 0 h 3"/>
                <a:gd name="T4" fmla="*/ 1 w 2"/>
                <a:gd name="T5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3">
                  <a:moveTo>
                    <a:pt x="1" y="3"/>
                  </a:moveTo>
                  <a:cubicBezTo>
                    <a:pt x="1" y="2"/>
                    <a:pt x="2" y="1"/>
                    <a:pt x="2" y="0"/>
                  </a:cubicBezTo>
                  <a:cubicBezTo>
                    <a:pt x="1" y="0"/>
                    <a:pt x="0" y="2"/>
                    <a:pt x="1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3" name="Freeform 134"/>
            <p:cNvSpPr>
              <a:spLocks/>
            </p:cNvSpPr>
            <p:nvPr/>
          </p:nvSpPr>
          <p:spPr bwMode="auto">
            <a:xfrm>
              <a:off x="4719638" y="6390481"/>
              <a:ext cx="3175" cy="4763"/>
            </a:xfrm>
            <a:custGeom>
              <a:avLst/>
              <a:gdLst>
                <a:gd name="T0" fmla="*/ 0 w 2"/>
                <a:gd name="T1" fmla="*/ 0 h 3"/>
                <a:gd name="T2" fmla="*/ 2 w 2"/>
                <a:gd name="T3" fmla="*/ 2 h 3"/>
                <a:gd name="T4" fmla="*/ 0 w 2"/>
                <a:gd name="T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3">
                  <a:moveTo>
                    <a:pt x="0" y="0"/>
                  </a:moveTo>
                  <a:cubicBezTo>
                    <a:pt x="0" y="2"/>
                    <a:pt x="1" y="3"/>
                    <a:pt x="2" y="2"/>
                  </a:cubicBezTo>
                  <a:cubicBezTo>
                    <a:pt x="1" y="2"/>
                    <a:pt x="1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" name="Freeform 135"/>
            <p:cNvSpPr>
              <a:spLocks/>
            </p:cNvSpPr>
            <p:nvPr/>
          </p:nvSpPr>
          <p:spPr bwMode="auto">
            <a:xfrm>
              <a:off x="4719638" y="6388893"/>
              <a:ext cx="0" cy="1588"/>
            </a:xfrm>
            <a:custGeom>
              <a:avLst/>
              <a:gdLst>
                <a:gd name="T0" fmla="*/ 0 h 1"/>
                <a:gd name="T1" fmla="*/ 0 h 1"/>
                <a:gd name="T2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1"/>
                    <a:pt x="0" y="1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5" name="Freeform 136"/>
            <p:cNvSpPr>
              <a:spLocks noEditPoints="1"/>
            </p:cNvSpPr>
            <p:nvPr/>
          </p:nvSpPr>
          <p:spPr bwMode="auto">
            <a:xfrm>
              <a:off x="4662488" y="6045993"/>
              <a:ext cx="511175" cy="454025"/>
            </a:xfrm>
            <a:custGeom>
              <a:avLst/>
              <a:gdLst>
                <a:gd name="T0" fmla="*/ 283 w 293"/>
                <a:gd name="T1" fmla="*/ 0 h 260"/>
                <a:gd name="T2" fmla="*/ 10 w 293"/>
                <a:gd name="T3" fmla="*/ 0 h 260"/>
                <a:gd name="T4" fmla="*/ 0 w 293"/>
                <a:gd name="T5" fmla="*/ 9 h 260"/>
                <a:gd name="T6" fmla="*/ 0 w 293"/>
                <a:gd name="T7" fmla="*/ 250 h 260"/>
                <a:gd name="T8" fmla="*/ 10 w 293"/>
                <a:gd name="T9" fmla="*/ 260 h 260"/>
                <a:gd name="T10" fmla="*/ 283 w 293"/>
                <a:gd name="T11" fmla="*/ 260 h 260"/>
                <a:gd name="T12" fmla="*/ 293 w 293"/>
                <a:gd name="T13" fmla="*/ 250 h 260"/>
                <a:gd name="T14" fmla="*/ 293 w 293"/>
                <a:gd name="T15" fmla="*/ 9 h 260"/>
                <a:gd name="T16" fmla="*/ 283 w 293"/>
                <a:gd name="T17" fmla="*/ 0 h 260"/>
                <a:gd name="T18" fmla="*/ 225 w 293"/>
                <a:gd name="T19" fmla="*/ 20 h 260"/>
                <a:gd name="T20" fmla="*/ 238 w 293"/>
                <a:gd name="T21" fmla="*/ 32 h 260"/>
                <a:gd name="T22" fmla="*/ 225 w 293"/>
                <a:gd name="T23" fmla="*/ 45 h 260"/>
                <a:gd name="T24" fmla="*/ 213 w 293"/>
                <a:gd name="T25" fmla="*/ 32 h 260"/>
                <a:gd name="T26" fmla="*/ 225 w 293"/>
                <a:gd name="T27" fmla="*/ 20 h 260"/>
                <a:gd name="T28" fmla="*/ 189 w 293"/>
                <a:gd name="T29" fmla="*/ 20 h 260"/>
                <a:gd name="T30" fmla="*/ 201 w 293"/>
                <a:gd name="T31" fmla="*/ 32 h 260"/>
                <a:gd name="T32" fmla="*/ 189 w 293"/>
                <a:gd name="T33" fmla="*/ 45 h 260"/>
                <a:gd name="T34" fmla="*/ 177 w 293"/>
                <a:gd name="T35" fmla="*/ 32 h 260"/>
                <a:gd name="T36" fmla="*/ 189 w 293"/>
                <a:gd name="T37" fmla="*/ 20 h 260"/>
                <a:gd name="T38" fmla="*/ 274 w 293"/>
                <a:gd name="T39" fmla="*/ 241 h 260"/>
                <a:gd name="T40" fmla="*/ 19 w 293"/>
                <a:gd name="T41" fmla="*/ 241 h 260"/>
                <a:gd name="T42" fmla="*/ 19 w 293"/>
                <a:gd name="T43" fmla="*/ 65 h 260"/>
                <a:gd name="T44" fmla="*/ 274 w 293"/>
                <a:gd name="T45" fmla="*/ 65 h 260"/>
                <a:gd name="T46" fmla="*/ 274 w 293"/>
                <a:gd name="T47" fmla="*/ 241 h 260"/>
                <a:gd name="T48" fmla="*/ 262 w 293"/>
                <a:gd name="T49" fmla="*/ 45 h 260"/>
                <a:gd name="T50" fmla="*/ 249 w 293"/>
                <a:gd name="T51" fmla="*/ 32 h 260"/>
                <a:gd name="T52" fmla="*/ 262 w 293"/>
                <a:gd name="T53" fmla="*/ 20 h 260"/>
                <a:gd name="T54" fmla="*/ 274 w 293"/>
                <a:gd name="T55" fmla="*/ 32 h 260"/>
                <a:gd name="T56" fmla="*/ 262 w 293"/>
                <a:gd name="T57" fmla="*/ 45 h 2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93" h="260">
                  <a:moveTo>
                    <a:pt x="283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250"/>
                    <a:pt x="0" y="250"/>
                    <a:pt x="0" y="250"/>
                  </a:cubicBezTo>
                  <a:cubicBezTo>
                    <a:pt x="0" y="255"/>
                    <a:pt x="5" y="260"/>
                    <a:pt x="10" y="260"/>
                  </a:cubicBezTo>
                  <a:cubicBezTo>
                    <a:pt x="283" y="260"/>
                    <a:pt x="283" y="260"/>
                    <a:pt x="283" y="260"/>
                  </a:cubicBezTo>
                  <a:cubicBezTo>
                    <a:pt x="289" y="260"/>
                    <a:pt x="293" y="255"/>
                    <a:pt x="293" y="250"/>
                  </a:cubicBezTo>
                  <a:cubicBezTo>
                    <a:pt x="293" y="9"/>
                    <a:pt x="293" y="9"/>
                    <a:pt x="293" y="9"/>
                  </a:cubicBezTo>
                  <a:cubicBezTo>
                    <a:pt x="293" y="4"/>
                    <a:pt x="289" y="0"/>
                    <a:pt x="283" y="0"/>
                  </a:cubicBezTo>
                  <a:close/>
                  <a:moveTo>
                    <a:pt x="225" y="20"/>
                  </a:moveTo>
                  <a:cubicBezTo>
                    <a:pt x="232" y="20"/>
                    <a:pt x="238" y="25"/>
                    <a:pt x="238" y="32"/>
                  </a:cubicBezTo>
                  <a:cubicBezTo>
                    <a:pt x="238" y="39"/>
                    <a:pt x="232" y="45"/>
                    <a:pt x="225" y="45"/>
                  </a:cubicBezTo>
                  <a:cubicBezTo>
                    <a:pt x="219" y="45"/>
                    <a:pt x="213" y="39"/>
                    <a:pt x="213" y="32"/>
                  </a:cubicBezTo>
                  <a:cubicBezTo>
                    <a:pt x="213" y="25"/>
                    <a:pt x="219" y="20"/>
                    <a:pt x="225" y="20"/>
                  </a:cubicBezTo>
                  <a:close/>
                  <a:moveTo>
                    <a:pt x="189" y="20"/>
                  </a:moveTo>
                  <a:cubicBezTo>
                    <a:pt x="196" y="20"/>
                    <a:pt x="201" y="25"/>
                    <a:pt x="201" y="32"/>
                  </a:cubicBezTo>
                  <a:cubicBezTo>
                    <a:pt x="201" y="39"/>
                    <a:pt x="196" y="45"/>
                    <a:pt x="189" y="45"/>
                  </a:cubicBezTo>
                  <a:cubicBezTo>
                    <a:pt x="182" y="45"/>
                    <a:pt x="177" y="39"/>
                    <a:pt x="177" y="32"/>
                  </a:cubicBezTo>
                  <a:cubicBezTo>
                    <a:pt x="177" y="25"/>
                    <a:pt x="182" y="20"/>
                    <a:pt x="189" y="20"/>
                  </a:cubicBezTo>
                  <a:close/>
                  <a:moveTo>
                    <a:pt x="274" y="241"/>
                  </a:moveTo>
                  <a:cubicBezTo>
                    <a:pt x="19" y="241"/>
                    <a:pt x="19" y="241"/>
                    <a:pt x="19" y="241"/>
                  </a:cubicBezTo>
                  <a:cubicBezTo>
                    <a:pt x="19" y="65"/>
                    <a:pt x="19" y="65"/>
                    <a:pt x="19" y="65"/>
                  </a:cubicBezTo>
                  <a:cubicBezTo>
                    <a:pt x="274" y="65"/>
                    <a:pt x="274" y="65"/>
                    <a:pt x="274" y="65"/>
                  </a:cubicBezTo>
                  <a:lnTo>
                    <a:pt x="274" y="241"/>
                  </a:lnTo>
                  <a:close/>
                  <a:moveTo>
                    <a:pt x="262" y="45"/>
                  </a:moveTo>
                  <a:cubicBezTo>
                    <a:pt x="255" y="45"/>
                    <a:pt x="249" y="39"/>
                    <a:pt x="249" y="32"/>
                  </a:cubicBezTo>
                  <a:cubicBezTo>
                    <a:pt x="249" y="25"/>
                    <a:pt x="255" y="20"/>
                    <a:pt x="262" y="20"/>
                  </a:cubicBezTo>
                  <a:cubicBezTo>
                    <a:pt x="269" y="20"/>
                    <a:pt x="274" y="25"/>
                    <a:pt x="274" y="32"/>
                  </a:cubicBezTo>
                  <a:cubicBezTo>
                    <a:pt x="274" y="39"/>
                    <a:pt x="269" y="45"/>
                    <a:pt x="262" y="4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86" name="Text Box 10"/>
          <p:cNvSpPr txBox="1">
            <a:spLocks noChangeArrowheads="1"/>
          </p:cNvSpPr>
          <p:nvPr/>
        </p:nvSpPr>
        <p:spPr bwMode="auto">
          <a:xfrm>
            <a:off x="6300192" y="1116716"/>
            <a:ext cx="2448272" cy="9694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5720" tIns="22860" rIns="45720" bIns="22860">
            <a:spAutoFit/>
          </a:bodyPr>
          <a:lstStyle/>
          <a:p>
            <a:pPr defTabSz="1088232">
              <a:lnSpc>
                <a:spcPct val="150000"/>
              </a:lnSpc>
            </a:pPr>
            <a:r>
              <a:rPr lang="zh-CN" altLang="en-US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红酒文化</a:t>
            </a:r>
            <a:r>
              <a:rPr lang="en-US" altLang="zh-CN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PPT</a:t>
            </a:r>
          </a:p>
          <a:p>
            <a:pPr defTabSz="1088232">
              <a:lnSpc>
                <a:spcPct val="150000"/>
              </a:lnSpc>
            </a:pPr>
            <a:r>
              <a:rPr lang="zh-CN" altLang="en-US" sz="11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点击这里添加标题点击这里添加标题点击这里</a:t>
            </a:r>
            <a:endParaRPr lang="en-US" altLang="zh-CN" sz="11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cs typeface="Open Sans" pitchFamily="34" charset="0"/>
            </a:endParaRPr>
          </a:p>
        </p:txBody>
      </p:sp>
      <p:sp>
        <p:nvSpPr>
          <p:cNvPr id="87" name="Text Box 10"/>
          <p:cNvSpPr txBox="1">
            <a:spLocks noChangeArrowheads="1"/>
          </p:cNvSpPr>
          <p:nvPr/>
        </p:nvSpPr>
        <p:spPr bwMode="auto">
          <a:xfrm>
            <a:off x="6300192" y="3072195"/>
            <a:ext cx="2448272" cy="9694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5720" tIns="22860" rIns="45720" bIns="22860">
            <a:spAutoFit/>
          </a:bodyPr>
          <a:lstStyle/>
          <a:p>
            <a:pPr defTabSz="1088232">
              <a:lnSpc>
                <a:spcPct val="150000"/>
              </a:lnSpc>
            </a:pPr>
            <a:r>
              <a:rPr lang="zh-CN" altLang="en-US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红酒文化</a:t>
            </a:r>
            <a:r>
              <a:rPr lang="en-US" altLang="zh-CN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PPT</a:t>
            </a:r>
          </a:p>
          <a:p>
            <a:pPr defTabSz="1088232">
              <a:lnSpc>
                <a:spcPct val="150000"/>
              </a:lnSpc>
            </a:pPr>
            <a:r>
              <a:rPr lang="zh-CN" altLang="en-US" sz="11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点击这里添加标题点击这里添加标题点击这里</a:t>
            </a:r>
            <a:endParaRPr lang="en-US" altLang="zh-CN" sz="11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cs typeface="Open Sans" pitchFamily="34" charset="0"/>
            </a:endParaRPr>
          </a:p>
        </p:txBody>
      </p:sp>
      <p:cxnSp>
        <p:nvCxnSpPr>
          <p:cNvPr id="88" name="直接连接符 87"/>
          <p:cNvCxnSpPr/>
          <p:nvPr/>
        </p:nvCxnSpPr>
        <p:spPr>
          <a:xfrm>
            <a:off x="0" y="324694"/>
            <a:ext cx="3456384" cy="0"/>
          </a:xfrm>
          <a:prstGeom prst="line">
            <a:avLst/>
          </a:prstGeom>
          <a:ln>
            <a:solidFill>
              <a:schemeClr val="bg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9" name="矩形 88"/>
          <p:cNvSpPr/>
          <p:nvPr/>
        </p:nvSpPr>
        <p:spPr>
          <a:xfrm>
            <a:off x="3557925" y="93861"/>
            <a:ext cx="209419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24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红酒文化</a:t>
            </a:r>
            <a:r>
              <a:rPr lang="en-US" altLang="zh-CN" sz="24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endParaRPr lang="zh-CN" altLang="en-US" sz="24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0" name="椭圆 89"/>
          <p:cNvSpPr/>
          <p:nvPr/>
        </p:nvSpPr>
        <p:spPr>
          <a:xfrm>
            <a:off x="3400860" y="269169"/>
            <a:ext cx="111048" cy="111048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1" name="椭圆 90"/>
          <p:cNvSpPr/>
          <p:nvPr/>
        </p:nvSpPr>
        <p:spPr>
          <a:xfrm>
            <a:off x="5605687" y="269169"/>
            <a:ext cx="111048" cy="111048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92" name="直接连接符 91"/>
          <p:cNvCxnSpPr/>
          <p:nvPr/>
        </p:nvCxnSpPr>
        <p:spPr>
          <a:xfrm>
            <a:off x="5687616" y="324694"/>
            <a:ext cx="3456384" cy="0"/>
          </a:xfrm>
          <a:prstGeom prst="line">
            <a:avLst/>
          </a:prstGeom>
          <a:ln>
            <a:solidFill>
              <a:schemeClr val="bg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981051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0"/>
    </mc:Choice>
    <mc:Fallback xmlns="">
      <p:transition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 tmFilter="0,0; .5, 1; 1, 1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0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3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  <p:bldP spid="86" grpId="0"/>
      <p:bldP spid="87" grpId="0"/>
      <p:bldP spid="89" grpId="0"/>
      <p:bldP spid="90" grpId="0" animBg="1"/>
      <p:bldP spid="91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六边形 19"/>
          <p:cNvSpPr/>
          <p:nvPr/>
        </p:nvSpPr>
        <p:spPr>
          <a:xfrm>
            <a:off x="4252511" y="1305959"/>
            <a:ext cx="720080" cy="620758"/>
          </a:xfrm>
          <a:prstGeom prst="hexagon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5" name="直接连接符 4"/>
          <p:cNvCxnSpPr/>
          <p:nvPr/>
        </p:nvCxnSpPr>
        <p:spPr>
          <a:xfrm>
            <a:off x="0" y="324694"/>
            <a:ext cx="3456384" cy="0"/>
          </a:xfrm>
          <a:prstGeom prst="line">
            <a:avLst/>
          </a:prstGeom>
          <a:ln>
            <a:solidFill>
              <a:srgbClr val="C0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矩形 5"/>
          <p:cNvSpPr/>
          <p:nvPr/>
        </p:nvSpPr>
        <p:spPr>
          <a:xfrm>
            <a:off x="3557925" y="93861"/>
            <a:ext cx="209419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2400" b="1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红酒文化</a:t>
            </a:r>
            <a:r>
              <a:rPr lang="en-US" altLang="zh-CN" sz="2400" b="1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endParaRPr lang="zh-CN" altLang="en-US" sz="2400" b="1" dirty="0">
              <a:solidFill>
                <a:srgbClr val="C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椭圆 6"/>
          <p:cNvSpPr/>
          <p:nvPr/>
        </p:nvSpPr>
        <p:spPr>
          <a:xfrm>
            <a:off x="3400860" y="269169"/>
            <a:ext cx="111048" cy="111048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椭圆 7"/>
          <p:cNvSpPr/>
          <p:nvPr/>
        </p:nvSpPr>
        <p:spPr>
          <a:xfrm>
            <a:off x="5605687" y="269169"/>
            <a:ext cx="111048" cy="111048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9" name="直接连接符 8"/>
          <p:cNvCxnSpPr/>
          <p:nvPr/>
        </p:nvCxnSpPr>
        <p:spPr>
          <a:xfrm>
            <a:off x="5687616" y="324694"/>
            <a:ext cx="3456384" cy="0"/>
          </a:xfrm>
          <a:prstGeom prst="line">
            <a:avLst/>
          </a:prstGeom>
          <a:ln>
            <a:solidFill>
              <a:srgbClr val="C0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Freeform 200"/>
          <p:cNvSpPr>
            <a:spLocks noEditPoints="1"/>
          </p:cNvSpPr>
          <p:nvPr/>
        </p:nvSpPr>
        <p:spPr bwMode="auto">
          <a:xfrm>
            <a:off x="613776" y="1347614"/>
            <a:ext cx="2787084" cy="3196007"/>
          </a:xfrm>
          <a:custGeom>
            <a:avLst/>
            <a:gdLst>
              <a:gd name="T0" fmla="*/ 65 w 130"/>
              <a:gd name="T1" fmla="*/ 86 h 149"/>
              <a:gd name="T2" fmla="*/ 46 w 130"/>
              <a:gd name="T3" fmla="*/ 64 h 149"/>
              <a:gd name="T4" fmla="*/ 63 w 130"/>
              <a:gd name="T5" fmla="*/ 48 h 149"/>
              <a:gd name="T6" fmla="*/ 69 w 130"/>
              <a:gd name="T7" fmla="*/ 70 h 149"/>
              <a:gd name="T8" fmla="*/ 54 w 130"/>
              <a:gd name="T9" fmla="*/ 77 h 149"/>
              <a:gd name="T10" fmla="*/ 46 w 130"/>
              <a:gd name="T11" fmla="*/ 64 h 149"/>
              <a:gd name="T12" fmla="*/ 77 w 130"/>
              <a:gd name="T13" fmla="*/ 69 h 149"/>
              <a:gd name="T14" fmla="*/ 67 w 130"/>
              <a:gd name="T15" fmla="*/ 53 h 149"/>
              <a:gd name="T16" fmla="*/ 68 w 130"/>
              <a:gd name="T17" fmla="*/ 47 h 149"/>
              <a:gd name="T18" fmla="*/ 85 w 130"/>
              <a:gd name="T19" fmla="*/ 64 h 149"/>
              <a:gd name="T20" fmla="*/ 89 w 130"/>
              <a:gd name="T21" fmla="*/ 28 h 149"/>
              <a:gd name="T22" fmla="*/ 76 w 130"/>
              <a:gd name="T23" fmla="*/ 28 h 149"/>
              <a:gd name="T24" fmla="*/ 59 w 130"/>
              <a:gd name="T25" fmla="*/ 9 h 149"/>
              <a:gd name="T26" fmla="*/ 55 w 130"/>
              <a:gd name="T27" fmla="*/ 11 h 149"/>
              <a:gd name="T28" fmla="*/ 38 w 130"/>
              <a:gd name="T29" fmla="*/ 28 h 149"/>
              <a:gd name="T30" fmla="*/ 26 w 130"/>
              <a:gd name="T31" fmla="*/ 28 h 149"/>
              <a:gd name="T32" fmla="*/ 26 w 130"/>
              <a:gd name="T33" fmla="*/ 99 h 149"/>
              <a:gd name="T34" fmla="*/ 104 w 130"/>
              <a:gd name="T35" fmla="*/ 99 h 149"/>
              <a:gd name="T36" fmla="*/ 127 w 130"/>
              <a:gd name="T37" fmla="*/ 96 h 149"/>
              <a:gd name="T38" fmla="*/ 110 w 130"/>
              <a:gd name="T39" fmla="*/ 93 h 149"/>
              <a:gd name="T40" fmla="*/ 113 w 130"/>
              <a:gd name="T41" fmla="*/ 90 h 149"/>
              <a:gd name="T42" fmla="*/ 118 w 130"/>
              <a:gd name="T43" fmla="*/ 85 h 149"/>
              <a:gd name="T44" fmla="*/ 121 w 130"/>
              <a:gd name="T45" fmla="*/ 45 h 149"/>
              <a:gd name="T46" fmla="*/ 117 w 130"/>
              <a:gd name="T47" fmla="*/ 42 h 149"/>
              <a:gd name="T48" fmla="*/ 113 w 130"/>
              <a:gd name="T49" fmla="*/ 37 h 149"/>
              <a:gd name="T50" fmla="*/ 20 w 130"/>
              <a:gd name="T51" fmla="*/ 34 h 149"/>
              <a:gd name="T52" fmla="*/ 13 w 130"/>
              <a:gd name="T53" fmla="*/ 42 h 149"/>
              <a:gd name="T54" fmla="*/ 10 w 130"/>
              <a:gd name="T55" fmla="*/ 43 h 149"/>
              <a:gd name="T56" fmla="*/ 10 w 130"/>
              <a:gd name="T57" fmla="*/ 85 h 149"/>
              <a:gd name="T58" fmla="*/ 16 w 130"/>
              <a:gd name="T59" fmla="*/ 86 h 149"/>
              <a:gd name="T60" fmla="*/ 20 w 130"/>
              <a:gd name="T61" fmla="*/ 93 h 149"/>
              <a:gd name="T62" fmla="*/ 4 w 130"/>
              <a:gd name="T63" fmla="*/ 96 h 149"/>
              <a:gd name="T64" fmla="*/ 38 w 130"/>
              <a:gd name="T65" fmla="*/ 31 h 149"/>
              <a:gd name="T66" fmla="*/ 59 w 130"/>
              <a:gd name="T67" fmla="*/ 31 h 149"/>
              <a:gd name="T68" fmla="*/ 89 w 130"/>
              <a:gd name="T69" fmla="*/ 31 h 149"/>
              <a:gd name="T70" fmla="*/ 103 w 130"/>
              <a:gd name="T71" fmla="*/ 60 h 149"/>
              <a:gd name="T72" fmla="*/ 20 w 130"/>
              <a:gd name="T73" fmla="*/ 90 h 149"/>
              <a:gd name="T74" fmla="*/ 13 w 130"/>
              <a:gd name="T75" fmla="*/ 82 h 149"/>
              <a:gd name="T76" fmla="*/ 13 w 130"/>
              <a:gd name="T77" fmla="*/ 45 h 149"/>
              <a:gd name="T78" fmla="*/ 110 w 130"/>
              <a:gd name="T79" fmla="*/ 37 h 149"/>
              <a:gd name="T80" fmla="*/ 112 w 130"/>
              <a:gd name="T81" fmla="*/ 43 h 149"/>
              <a:gd name="T82" fmla="*/ 118 w 130"/>
              <a:gd name="T83" fmla="*/ 45 h 149"/>
              <a:gd name="T84" fmla="*/ 110 w 130"/>
              <a:gd name="T85" fmla="*/ 90 h 149"/>
              <a:gd name="T86" fmla="*/ 104 w 130"/>
              <a:gd name="T87" fmla="*/ 90 h 1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30" h="149">
                <a:moveTo>
                  <a:pt x="65" y="41"/>
                </a:moveTo>
                <a:cubicBezTo>
                  <a:pt x="53" y="41"/>
                  <a:pt x="43" y="51"/>
                  <a:pt x="43" y="64"/>
                </a:cubicBezTo>
                <a:cubicBezTo>
                  <a:pt x="43" y="76"/>
                  <a:pt x="53" y="86"/>
                  <a:pt x="65" y="86"/>
                </a:cubicBezTo>
                <a:cubicBezTo>
                  <a:pt x="78" y="86"/>
                  <a:pt x="88" y="76"/>
                  <a:pt x="88" y="64"/>
                </a:cubicBezTo>
                <a:cubicBezTo>
                  <a:pt x="88" y="51"/>
                  <a:pt x="78" y="41"/>
                  <a:pt x="65" y="41"/>
                </a:cubicBezTo>
                <a:close/>
                <a:moveTo>
                  <a:pt x="46" y="64"/>
                </a:moveTo>
                <a:cubicBezTo>
                  <a:pt x="46" y="54"/>
                  <a:pt x="53" y="45"/>
                  <a:pt x="63" y="44"/>
                </a:cubicBezTo>
                <a:cubicBezTo>
                  <a:pt x="63" y="44"/>
                  <a:pt x="63" y="44"/>
                  <a:pt x="63" y="44"/>
                </a:cubicBezTo>
                <a:cubicBezTo>
                  <a:pt x="63" y="48"/>
                  <a:pt x="63" y="48"/>
                  <a:pt x="63" y="48"/>
                </a:cubicBezTo>
                <a:cubicBezTo>
                  <a:pt x="58" y="49"/>
                  <a:pt x="55" y="52"/>
                  <a:pt x="55" y="57"/>
                </a:cubicBezTo>
                <a:cubicBezTo>
                  <a:pt x="55" y="62"/>
                  <a:pt x="58" y="64"/>
                  <a:pt x="64" y="66"/>
                </a:cubicBezTo>
                <a:cubicBezTo>
                  <a:pt x="67" y="67"/>
                  <a:pt x="69" y="68"/>
                  <a:pt x="69" y="70"/>
                </a:cubicBezTo>
                <a:cubicBezTo>
                  <a:pt x="69" y="72"/>
                  <a:pt x="67" y="73"/>
                  <a:pt x="64" y="73"/>
                </a:cubicBezTo>
                <a:cubicBezTo>
                  <a:pt x="61" y="73"/>
                  <a:pt x="58" y="72"/>
                  <a:pt x="56" y="71"/>
                </a:cubicBezTo>
                <a:cubicBezTo>
                  <a:pt x="54" y="77"/>
                  <a:pt x="54" y="77"/>
                  <a:pt x="54" y="77"/>
                </a:cubicBezTo>
                <a:cubicBezTo>
                  <a:pt x="56" y="78"/>
                  <a:pt x="59" y="79"/>
                  <a:pt x="63" y="79"/>
                </a:cubicBezTo>
                <a:cubicBezTo>
                  <a:pt x="63" y="83"/>
                  <a:pt x="63" y="83"/>
                  <a:pt x="63" y="83"/>
                </a:cubicBezTo>
                <a:cubicBezTo>
                  <a:pt x="53" y="82"/>
                  <a:pt x="46" y="73"/>
                  <a:pt x="46" y="64"/>
                </a:cubicBezTo>
                <a:close/>
                <a:moveTo>
                  <a:pt x="68" y="83"/>
                </a:moveTo>
                <a:cubicBezTo>
                  <a:pt x="68" y="79"/>
                  <a:pt x="68" y="79"/>
                  <a:pt x="68" y="79"/>
                </a:cubicBezTo>
                <a:cubicBezTo>
                  <a:pt x="74" y="78"/>
                  <a:pt x="77" y="74"/>
                  <a:pt x="77" y="69"/>
                </a:cubicBezTo>
                <a:cubicBezTo>
                  <a:pt x="77" y="65"/>
                  <a:pt x="74" y="62"/>
                  <a:pt x="68" y="60"/>
                </a:cubicBezTo>
                <a:cubicBezTo>
                  <a:pt x="64" y="59"/>
                  <a:pt x="62" y="57"/>
                  <a:pt x="62" y="56"/>
                </a:cubicBezTo>
                <a:cubicBezTo>
                  <a:pt x="62" y="54"/>
                  <a:pt x="63" y="53"/>
                  <a:pt x="67" y="53"/>
                </a:cubicBezTo>
                <a:cubicBezTo>
                  <a:pt x="70" y="53"/>
                  <a:pt x="73" y="54"/>
                  <a:pt x="74" y="55"/>
                </a:cubicBezTo>
                <a:cubicBezTo>
                  <a:pt x="75" y="49"/>
                  <a:pt x="75" y="49"/>
                  <a:pt x="75" y="49"/>
                </a:cubicBezTo>
                <a:cubicBezTo>
                  <a:pt x="74" y="48"/>
                  <a:pt x="71" y="47"/>
                  <a:pt x="68" y="47"/>
                </a:cubicBezTo>
                <a:cubicBezTo>
                  <a:pt x="68" y="44"/>
                  <a:pt x="68" y="44"/>
                  <a:pt x="68" y="44"/>
                </a:cubicBezTo>
                <a:cubicBezTo>
                  <a:pt x="68" y="44"/>
                  <a:pt x="68" y="44"/>
                  <a:pt x="68" y="44"/>
                </a:cubicBezTo>
                <a:cubicBezTo>
                  <a:pt x="78" y="46"/>
                  <a:pt x="85" y="54"/>
                  <a:pt x="85" y="64"/>
                </a:cubicBezTo>
                <a:cubicBezTo>
                  <a:pt x="85" y="74"/>
                  <a:pt x="77" y="82"/>
                  <a:pt x="68" y="83"/>
                </a:cubicBezTo>
                <a:close/>
                <a:moveTo>
                  <a:pt x="130" y="28"/>
                </a:moveTo>
                <a:cubicBezTo>
                  <a:pt x="89" y="28"/>
                  <a:pt x="89" y="28"/>
                  <a:pt x="89" y="28"/>
                </a:cubicBezTo>
                <a:cubicBezTo>
                  <a:pt x="89" y="11"/>
                  <a:pt x="89" y="11"/>
                  <a:pt x="89" y="11"/>
                </a:cubicBezTo>
                <a:cubicBezTo>
                  <a:pt x="88" y="3"/>
                  <a:pt x="77" y="5"/>
                  <a:pt x="77" y="11"/>
                </a:cubicBezTo>
                <a:cubicBezTo>
                  <a:pt x="76" y="28"/>
                  <a:pt x="76" y="28"/>
                  <a:pt x="76" y="28"/>
                </a:cubicBezTo>
                <a:cubicBezTo>
                  <a:pt x="72" y="28"/>
                  <a:pt x="72" y="28"/>
                  <a:pt x="72" y="28"/>
                </a:cubicBezTo>
                <a:cubicBezTo>
                  <a:pt x="72" y="9"/>
                  <a:pt x="72" y="9"/>
                  <a:pt x="72" y="9"/>
                </a:cubicBezTo>
                <a:cubicBezTo>
                  <a:pt x="72" y="2"/>
                  <a:pt x="60" y="0"/>
                  <a:pt x="59" y="9"/>
                </a:cubicBezTo>
                <a:cubicBezTo>
                  <a:pt x="59" y="28"/>
                  <a:pt x="59" y="28"/>
                  <a:pt x="59" y="28"/>
                </a:cubicBezTo>
                <a:cubicBezTo>
                  <a:pt x="55" y="28"/>
                  <a:pt x="55" y="28"/>
                  <a:pt x="55" y="28"/>
                </a:cubicBezTo>
                <a:cubicBezTo>
                  <a:pt x="55" y="11"/>
                  <a:pt x="55" y="11"/>
                  <a:pt x="55" y="11"/>
                </a:cubicBezTo>
                <a:cubicBezTo>
                  <a:pt x="55" y="3"/>
                  <a:pt x="43" y="2"/>
                  <a:pt x="43" y="11"/>
                </a:cubicBezTo>
                <a:cubicBezTo>
                  <a:pt x="43" y="28"/>
                  <a:pt x="43" y="28"/>
                  <a:pt x="43" y="28"/>
                </a:cubicBezTo>
                <a:cubicBezTo>
                  <a:pt x="38" y="28"/>
                  <a:pt x="38" y="28"/>
                  <a:pt x="38" y="28"/>
                </a:cubicBezTo>
                <a:cubicBezTo>
                  <a:pt x="38" y="18"/>
                  <a:pt x="38" y="18"/>
                  <a:pt x="38" y="18"/>
                </a:cubicBezTo>
                <a:cubicBezTo>
                  <a:pt x="37" y="9"/>
                  <a:pt x="27" y="10"/>
                  <a:pt x="26" y="18"/>
                </a:cubicBezTo>
                <a:cubicBezTo>
                  <a:pt x="26" y="28"/>
                  <a:pt x="26" y="28"/>
                  <a:pt x="26" y="28"/>
                </a:cubicBezTo>
                <a:cubicBezTo>
                  <a:pt x="0" y="28"/>
                  <a:pt x="0" y="28"/>
                  <a:pt x="0" y="28"/>
                </a:cubicBezTo>
                <a:cubicBezTo>
                  <a:pt x="0" y="99"/>
                  <a:pt x="0" y="99"/>
                  <a:pt x="0" y="99"/>
                </a:cubicBezTo>
                <a:cubicBezTo>
                  <a:pt x="26" y="99"/>
                  <a:pt x="26" y="99"/>
                  <a:pt x="26" y="99"/>
                </a:cubicBezTo>
                <a:cubicBezTo>
                  <a:pt x="26" y="106"/>
                  <a:pt x="26" y="106"/>
                  <a:pt x="26" y="106"/>
                </a:cubicBezTo>
                <a:cubicBezTo>
                  <a:pt x="43" y="149"/>
                  <a:pt x="90" y="141"/>
                  <a:pt x="104" y="106"/>
                </a:cubicBezTo>
                <a:cubicBezTo>
                  <a:pt x="104" y="99"/>
                  <a:pt x="104" y="99"/>
                  <a:pt x="104" y="99"/>
                </a:cubicBezTo>
                <a:cubicBezTo>
                  <a:pt x="130" y="99"/>
                  <a:pt x="130" y="99"/>
                  <a:pt x="130" y="99"/>
                </a:cubicBezTo>
                <a:lnTo>
                  <a:pt x="130" y="28"/>
                </a:lnTo>
                <a:close/>
                <a:moveTo>
                  <a:pt x="127" y="96"/>
                </a:moveTo>
                <a:cubicBezTo>
                  <a:pt x="104" y="96"/>
                  <a:pt x="104" y="96"/>
                  <a:pt x="104" y="96"/>
                </a:cubicBezTo>
                <a:cubicBezTo>
                  <a:pt x="104" y="93"/>
                  <a:pt x="104" y="93"/>
                  <a:pt x="104" y="93"/>
                </a:cubicBezTo>
                <a:cubicBezTo>
                  <a:pt x="110" y="93"/>
                  <a:pt x="110" y="93"/>
                  <a:pt x="110" y="93"/>
                </a:cubicBezTo>
                <a:cubicBezTo>
                  <a:pt x="111" y="93"/>
                  <a:pt x="111" y="93"/>
                  <a:pt x="112" y="92"/>
                </a:cubicBezTo>
                <a:cubicBezTo>
                  <a:pt x="112" y="91"/>
                  <a:pt x="113" y="91"/>
                  <a:pt x="113" y="90"/>
                </a:cubicBezTo>
                <a:cubicBezTo>
                  <a:pt x="113" y="90"/>
                  <a:pt x="113" y="90"/>
                  <a:pt x="113" y="90"/>
                </a:cubicBezTo>
                <a:cubicBezTo>
                  <a:pt x="113" y="87"/>
                  <a:pt x="115" y="85"/>
                  <a:pt x="117" y="85"/>
                </a:cubicBezTo>
                <a:cubicBezTo>
                  <a:pt x="117" y="85"/>
                  <a:pt x="117" y="85"/>
                  <a:pt x="118" y="85"/>
                </a:cubicBezTo>
                <a:cubicBezTo>
                  <a:pt x="118" y="85"/>
                  <a:pt x="118" y="85"/>
                  <a:pt x="118" y="85"/>
                </a:cubicBezTo>
                <a:cubicBezTo>
                  <a:pt x="119" y="85"/>
                  <a:pt x="119" y="85"/>
                  <a:pt x="120" y="85"/>
                </a:cubicBezTo>
                <a:cubicBezTo>
                  <a:pt x="121" y="84"/>
                  <a:pt x="121" y="83"/>
                  <a:pt x="121" y="82"/>
                </a:cubicBezTo>
                <a:cubicBezTo>
                  <a:pt x="121" y="45"/>
                  <a:pt x="121" y="45"/>
                  <a:pt x="121" y="45"/>
                </a:cubicBezTo>
                <a:cubicBezTo>
                  <a:pt x="121" y="44"/>
                  <a:pt x="121" y="43"/>
                  <a:pt x="120" y="43"/>
                </a:cubicBezTo>
                <a:cubicBezTo>
                  <a:pt x="119" y="42"/>
                  <a:pt x="119" y="42"/>
                  <a:pt x="118" y="42"/>
                </a:cubicBezTo>
                <a:cubicBezTo>
                  <a:pt x="117" y="42"/>
                  <a:pt x="117" y="42"/>
                  <a:pt x="117" y="42"/>
                </a:cubicBezTo>
                <a:cubicBezTo>
                  <a:pt x="116" y="42"/>
                  <a:pt x="115" y="42"/>
                  <a:pt x="114" y="41"/>
                </a:cubicBezTo>
                <a:cubicBezTo>
                  <a:pt x="113" y="40"/>
                  <a:pt x="113" y="39"/>
                  <a:pt x="113" y="38"/>
                </a:cubicBezTo>
                <a:cubicBezTo>
                  <a:pt x="113" y="37"/>
                  <a:pt x="113" y="37"/>
                  <a:pt x="113" y="37"/>
                </a:cubicBezTo>
                <a:cubicBezTo>
                  <a:pt x="113" y="36"/>
                  <a:pt x="112" y="36"/>
                  <a:pt x="112" y="35"/>
                </a:cubicBezTo>
                <a:cubicBezTo>
                  <a:pt x="111" y="35"/>
                  <a:pt x="111" y="34"/>
                  <a:pt x="110" y="34"/>
                </a:cubicBezTo>
                <a:cubicBezTo>
                  <a:pt x="20" y="34"/>
                  <a:pt x="20" y="34"/>
                  <a:pt x="20" y="34"/>
                </a:cubicBezTo>
                <a:cubicBezTo>
                  <a:pt x="19" y="34"/>
                  <a:pt x="18" y="35"/>
                  <a:pt x="18" y="35"/>
                </a:cubicBezTo>
                <a:cubicBezTo>
                  <a:pt x="17" y="36"/>
                  <a:pt x="17" y="36"/>
                  <a:pt x="17" y="38"/>
                </a:cubicBezTo>
                <a:cubicBezTo>
                  <a:pt x="17" y="40"/>
                  <a:pt x="15" y="42"/>
                  <a:pt x="13" y="42"/>
                </a:cubicBezTo>
                <a:cubicBezTo>
                  <a:pt x="13" y="42"/>
                  <a:pt x="12" y="42"/>
                  <a:pt x="12" y="42"/>
                </a:cubicBezTo>
                <a:cubicBezTo>
                  <a:pt x="12" y="42"/>
                  <a:pt x="12" y="42"/>
                  <a:pt x="12" y="42"/>
                </a:cubicBezTo>
                <a:cubicBezTo>
                  <a:pt x="11" y="42"/>
                  <a:pt x="10" y="42"/>
                  <a:pt x="10" y="43"/>
                </a:cubicBezTo>
                <a:cubicBezTo>
                  <a:pt x="9" y="43"/>
                  <a:pt x="9" y="44"/>
                  <a:pt x="9" y="45"/>
                </a:cubicBezTo>
                <a:cubicBezTo>
                  <a:pt x="9" y="82"/>
                  <a:pt x="9" y="82"/>
                  <a:pt x="9" y="82"/>
                </a:cubicBezTo>
                <a:cubicBezTo>
                  <a:pt x="9" y="83"/>
                  <a:pt x="9" y="84"/>
                  <a:pt x="10" y="85"/>
                </a:cubicBezTo>
                <a:cubicBezTo>
                  <a:pt x="10" y="85"/>
                  <a:pt x="11" y="85"/>
                  <a:pt x="12" y="85"/>
                </a:cubicBezTo>
                <a:cubicBezTo>
                  <a:pt x="12" y="85"/>
                  <a:pt x="12" y="85"/>
                  <a:pt x="12" y="85"/>
                </a:cubicBezTo>
                <a:cubicBezTo>
                  <a:pt x="13" y="85"/>
                  <a:pt x="15" y="86"/>
                  <a:pt x="16" y="86"/>
                </a:cubicBezTo>
                <a:cubicBezTo>
                  <a:pt x="17" y="87"/>
                  <a:pt x="17" y="88"/>
                  <a:pt x="17" y="90"/>
                </a:cubicBezTo>
                <a:cubicBezTo>
                  <a:pt x="17" y="91"/>
                  <a:pt x="17" y="91"/>
                  <a:pt x="18" y="92"/>
                </a:cubicBezTo>
                <a:cubicBezTo>
                  <a:pt x="18" y="93"/>
                  <a:pt x="19" y="93"/>
                  <a:pt x="20" y="93"/>
                </a:cubicBezTo>
                <a:cubicBezTo>
                  <a:pt x="92" y="93"/>
                  <a:pt x="92" y="93"/>
                  <a:pt x="92" y="93"/>
                </a:cubicBezTo>
                <a:cubicBezTo>
                  <a:pt x="92" y="96"/>
                  <a:pt x="92" y="96"/>
                  <a:pt x="92" y="96"/>
                </a:cubicBezTo>
                <a:cubicBezTo>
                  <a:pt x="4" y="96"/>
                  <a:pt x="4" y="96"/>
                  <a:pt x="4" y="96"/>
                </a:cubicBezTo>
                <a:cubicBezTo>
                  <a:pt x="4" y="31"/>
                  <a:pt x="4" y="31"/>
                  <a:pt x="4" y="31"/>
                </a:cubicBezTo>
                <a:cubicBezTo>
                  <a:pt x="26" y="31"/>
                  <a:pt x="26" y="31"/>
                  <a:pt x="26" y="31"/>
                </a:cubicBezTo>
                <a:cubicBezTo>
                  <a:pt x="38" y="31"/>
                  <a:pt x="38" y="31"/>
                  <a:pt x="38" y="31"/>
                </a:cubicBezTo>
                <a:cubicBezTo>
                  <a:pt x="43" y="31"/>
                  <a:pt x="43" y="31"/>
                  <a:pt x="43" y="31"/>
                </a:cubicBezTo>
                <a:cubicBezTo>
                  <a:pt x="55" y="31"/>
                  <a:pt x="55" y="31"/>
                  <a:pt x="55" y="31"/>
                </a:cubicBezTo>
                <a:cubicBezTo>
                  <a:pt x="59" y="31"/>
                  <a:pt x="59" y="31"/>
                  <a:pt x="59" y="31"/>
                </a:cubicBezTo>
                <a:cubicBezTo>
                  <a:pt x="72" y="31"/>
                  <a:pt x="72" y="31"/>
                  <a:pt x="72" y="31"/>
                </a:cubicBezTo>
                <a:cubicBezTo>
                  <a:pt x="76" y="31"/>
                  <a:pt x="76" y="31"/>
                  <a:pt x="76" y="31"/>
                </a:cubicBezTo>
                <a:cubicBezTo>
                  <a:pt x="89" y="31"/>
                  <a:pt x="89" y="31"/>
                  <a:pt x="89" y="31"/>
                </a:cubicBezTo>
                <a:cubicBezTo>
                  <a:pt x="127" y="31"/>
                  <a:pt x="127" y="31"/>
                  <a:pt x="127" y="31"/>
                </a:cubicBezTo>
                <a:lnTo>
                  <a:pt x="127" y="96"/>
                </a:lnTo>
                <a:close/>
                <a:moveTo>
                  <a:pt x="103" y="60"/>
                </a:moveTo>
                <a:cubicBezTo>
                  <a:pt x="103" y="52"/>
                  <a:pt x="92" y="53"/>
                  <a:pt x="92" y="60"/>
                </a:cubicBezTo>
                <a:cubicBezTo>
                  <a:pt x="92" y="90"/>
                  <a:pt x="92" y="90"/>
                  <a:pt x="92" y="90"/>
                </a:cubicBezTo>
                <a:cubicBezTo>
                  <a:pt x="20" y="90"/>
                  <a:pt x="20" y="90"/>
                  <a:pt x="20" y="90"/>
                </a:cubicBezTo>
                <a:cubicBezTo>
                  <a:pt x="20" y="90"/>
                  <a:pt x="20" y="90"/>
                  <a:pt x="20" y="90"/>
                </a:cubicBezTo>
                <a:cubicBezTo>
                  <a:pt x="20" y="88"/>
                  <a:pt x="19" y="86"/>
                  <a:pt x="18" y="85"/>
                </a:cubicBezTo>
                <a:cubicBezTo>
                  <a:pt x="16" y="83"/>
                  <a:pt x="15" y="82"/>
                  <a:pt x="13" y="82"/>
                </a:cubicBezTo>
                <a:cubicBezTo>
                  <a:pt x="12" y="82"/>
                  <a:pt x="12" y="82"/>
                  <a:pt x="12" y="82"/>
                </a:cubicBezTo>
                <a:cubicBezTo>
                  <a:pt x="12" y="45"/>
                  <a:pt x="12" y="45"/>
                  <a:pt x="12" y="45"/>
                </a:cubicBezTo>
                <a:cubicBezTo>
                  <a:pt x="12" y="45"/>
                  <a:pt x="12" y="45"/>
                  <a:pt x="13" y="45"/>
                </a:cubicBezTo>
                <a:cubicBezTo>
                  <a:pt x="17" y="45"/>
                  <a:pt x="20" y="42"/>
                  <a:pt x="20" y="37"/>
                </a:cubicBezTo>
                <a:cubicBezTo>
                  <a:pt x="20" y="37"/>
                  <a:pt x="20" y="37"/>
                  <a:pt x="20" y="37"/>
                </a:cubicBezTo>
                <a:cubicBezTo>
                  <a:pt x="110" y="37"/>
                  <a:pt x="110" y="37"/>
                  <a:pt x="110" y="37"/>
                </a:cubicBezTo>
                <a:cubicBezTo>
                  <a:pt x="111" y="37"/>
                  <a:pt x="111" y="37"/>
                  <a:pt x="111" y="37"/>
                </a:cubicBezTo>
                <a:cubicBezTo>
                  <a:pt x="110" y="37"/>
                  <a:pt x="110" y="37"/>
                  <a:pt x="110" y="37"/>
                </a:cubicBezTo>
                <a:cubicBezTo>
                  <a:pt x="110" y="39"/>
                  <a:pt x="111" y="41"/>
                  <a:pt x="112" y="43"/>
                </a:cubicBezTo>
                <a:cubicBezTo>
                  <a:pt x="113" y="44"/>
                  <a:pt x="115" y="45"/>
                  <a:pt x="117" y="45"/>
                </a:cubicBezTo>
                <a:cubicBezTo>
                  <a:pt x="117" y="45"/>
                  <a:pt x="118" y="45"/>
                  <a:pt x="118" y="45"/>
                </a:cubicBezTo>
                <a:cubicBezTo>
                  <a:pt x="118" y="45"/>
                  <a:pt x="118" y="45"/>
                  <a:pt x="118" y="45"/>
                </a:cubicBezTo>
                <a:cubicBezTo>
                  <a:pt x="118" y="83"/>
                  <a:pt x="118" y="83"/>
                  <a:pt x="118" y="83"/>
                </a:cubicBezTo>
                <a:cubicBezTo>
                  <a:pt x="118" y="82"/>
                  <a:pt x="117" y="82"/>
                  <a:pt x="117" y="82"/>
                </a:cubicBezTo>
                <a:cubicBezTo>
                  <a:pt x="113" y="82"/>
                  <a:pt x="110" y="86"/>
                  <a:pt x="110" y="90"/>
                </a:cubicBezTo>
                <a:cubicBezTo>
                  <a:pt x="110" y="90"/>
                  <a:pt x="110" y="90"/>
                  <a:pt x="110" y="90"/>
                </a:cubicBezTo>
                <a:cubicBezTo>
                  <a:pt x="110" y="90"/>
                  <a:pt x="110" y="90"/>
                  <a:pt x="110" y="90"/>
                </a:cubicBezTo>
                <a:cubicBezTo>
                  <a:pt x="104" y="90"/>
                  <a:pt x="104" y="90"/>
                  <a:pt x="104" y="90"/>
                </a:cubicBezTo>
                <a:lnTo>
                  <a:pt x="103" y="60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" name="Freeform 151"/>
          <p:cNvSpPr>
            <a:spLocks noEditPoints="1"/>
          </p:cNvSpPr>
          <p:nvPr/>
        </p:nvSpPr>
        <p:spPr bwMode="auto">
          <a:xfrm>
            <a:off x="4404492" y="1415736"/>
            <a:ext cx="402647" cy="401205"/>
          </a:xfrm>
          <a:custGeom>
            <a:avLst/>
            <a:gdLst>
              <a:gd name="T0" fmla="*/ 35 w 140"/>
              <a:gd name="T1" fmla="*/ 94 h 140"/>
              <a:gd name="T2" fmla="*/ 20 w 140"/>
              <a:gd name="T3" fmla="*/ 94 h 140"/>
              <a:gd name="T4" fmla="*/ 0 w 140"/>
              <a:gd name="T5" fmla="*/ 74 h 140"/>
              <a:gd name="T6" fmla="*/ 0 w 140"/>
              <a:gd name="T7" fmla="*/ 74 h 140"/>
              <a:gd name="T8" fmla="*/ 55 w 140"/>
              <a:gd name="T9" fmla="*/ 74 h 140"/>
              <a:gd name="T10" fmla="*/ 55 w 140"/>
              <a:gd name="T11" fmla="*/ 74 h 140"/>
              <a:gd name="T12" fmla="*/ 35 w 140"/>
              <a:gd name="T13" fmla="*/ 94 h 140"/>
              <a:gd name="T14" fmla="*/ 96 w 140"/>
              <a:gd name="T15" fmla="*/ 135 h 140"/>
              <a:gd name="T16" fmla="*/ 91 w 140"/>
              <a:gd name="T17" fmla="*/ 140 h 140"/>
              <a:gd name="T18" fmla="*/ 48 w 140"/>
              <a:gd name="T19" fmla="*/ 140 h 140"/>
              <a:gd name="T20" fmla="*/ 43 w 140"/>
              <a:gd name="T21" fmla="*/ 135 h 140"/>
              <a:gd name="T22" fmla="*/ 48 w 140"/>
              <a:gd name="T23" fmla="*/ 130 h 140"/>
              <a:gd name="T24" fmla="*/ 65 w 140"/>
              <a:gd name="T25" fmla="*/ 130 h 140"/>
              <a:gd name="T26" fmla="*/ 65 w 140"/>
              <a:gd name="T27" fmla="*/ 44 h 140"/>
              <a:gd name="T28" fmla="*/ 52 w 140"/>
              <a:gd name="T29" fmla="*/ 30 h 140"/>
              <a:gd name="T30" fmla="*/ 32 w 140"/>
              <a:gd name="T31" fmla="*/ 30 h 140"/>
              <a:gd name="T32" fmla="*/ 54 w 140"/>
              <a:gd name="T33" fmla="*/ 73 h 140"/>
              <a:gd name="T34" fmla="*/ 51 w 140"/>
              <a:gd name="T35" fmla="*/ 73 h 140"/>
              <a:gd name="T36" fmla="*/ 29 w 140"/>
              <a:gd name="T37" fmla="*/ 30 h 140"/>
              <a:gd name="T38" fmla="*/ 26 w 140"/>
              <a:gd name="T39" fmla="*/ 30 h 140"/>
              <a:gd name="T40" fmla="*/ 4 w 140"/>
              <a:gd name="T41" fmla="*/ 73 h 140"/>
              <a:gd name="T42" fmla="*/ 0 w 140"/>
              <a:gd name="T43" fmla="*/ 73 h 140"/>
              <a:gd name="T44" fmla="*/ 22 w 140"/>
              <a:gd name="T45" fmla="*/ 30 h 140"/>
              <a:gd name="T46" fmla="*/ 4 w 140"/>
              <a:gd name="T47" fmla="*/ 30 h 140"/>
              <a:gd name="T48" fmla="*/ 0 w 140"/>
              <a:gd name="T49" fmla="*/ 26 h 140"/>
              <a:gd name="T50" fmla="*/ 4 w 140"/>
              <a:gd name="T51" fmla="*/ 22 h 140"/>
              <a:gd name="T52" fmla="*/ 52 w 140"/>
              <a:gd name="T53" fmla="*/ 22 h 140"/>
              <a:gd name="T54" fmla="*/ 65 w 140"/>
              <a:gd name="T55" fmla="*/ 9 h 140"/>
              <a:gd name="T56" fmla="*/ 65 w 140"/>
              <a:gd name="T57" fmla="*/ 2 h 140"/>
              <a:gd name="T58" fmla="*/ 67 w 140"/>
              <a:gd name="T59" fmla="*/ 0 h 140"/>
              <a:gd name="T60" fmla="*/ 72 w 140"/>
              <a:gd name="T61" fmla="*/ 0 h 140"/>
              <a:gd name="T62" fmla="*/ 74 w 140"/>
              <a:gd name="T63" fmla="*/ 2 h 140"/>
              <a:gd name="T64" fmla="*/ 74 w 140"/>
              <a:gd name="T65" fmla="*/ 9 h 140"/>
              <a:gd name="T66" fmla="*/ 88 w 140"/>
              <a:gd name="T67" fmla="*/ 22 h 140"/>
              <a:gd name="T68" fmla="*/ 136 w 140"/>
              <a:gd name="T69" fmla="*/ 22 h 140"/>
              <a:gd name="T70" fmla="*/ 140 w 140"/>
              <a:gd name="T71" fmla="*/ 26 h 140"/>
              <a:gd name="T72" fmla="*/ 136 w 140"/>
              <a:gd name="T73" fmla="*/ 30 h 140"/>
              <a:gd name="T74" fmla="*/ 117 w 140"/>
              <a:gd name="T75" fmla="*/ 30 h 140"/>
              <a:gd name="T76" fmla="*/ 139 w 140"/>
              <a:gd name="T77" fmla="*/ 73 h 140"/>
              <a:gd name="T78" fmla="*/ 136 w 140"/>
              <a:gd name="T79" fmla="*/ 73 h 140"/>
              <a:gd name="T80" fmla="*/ 114 w 140"/>
              <a:gd name="T81" fmla="*/ 30 h 140"/>
              <a:gd name="T82" fmla="*/ 111 w 140"/>
              <a:gd name="T83" fmla="*/ 30 h 140"/>
              <a:gd name="T84" fmla="*/ 89 w 140"/>
              <a:gd name="T85" fmla="*/ 73 h 140"/>
              <a:gd name="T86" fmla="*/ 86 w 140"/>
              <a:gd name="T87" fmla="*/ 73 h 140"/>
              <a:gd name="T88" fmla="*/ 107 w 140"/>
              <a:gd name="T89" fmla="*/ 30 h 140"/>
              <a:gd name="T90" fmla="*/ 88 w 140"/>
              <a:gd name="T91" fmla="*/ 30 h 140"/>
              <a:gd name="T92" fmla="*/ 74 w 140"/>
              <a:gd name="T93" fmla="*/ 44 h 140"/>
              <a:gd name="T94" fmla="*/ 74 w 140"/>
              <a:gd name="T95" fmla="*/ 130 h 140"/>
              <a:gd name="T96" fmla="*/ 91 w 140"/>
              <a:gd name="T97" fmla="*/ 130 h 140"/>
              <a:gd name="T98" fmla="*/ 96 w 140"/>
              <a:gd name="T99" fmla="*/ 135 h 140"/>
              <a:gd name="T100" fmla="*/ 70 w 140"/>
              <a:gd name="T101" fmla="*/ 37 h 140"/>
              <a:gd name="T102" fmla="*/ 80 w 140"/>
              <a:gd name="T103" fmla="*/ 27 h 140"/>
              <a:gd name="T104" fmla="*/ 70 w 140"/>
              <a:gd name="T105" fmla="*/ 16 h 140"/>
              <a:gd name="T106" fmla="*/ 59 w 140"/>
              <a:gd name="T107" fmla="*/ 27 h 140"/>
              <a:gd name="T108" fmla="*/ 70 w 140"/>
              <a:gd name="T109" fmla="*/ 37 h 140"/>
              <a:gd name="T110" fmla="*/ 140 w 140"/>
              <a:gd name="T111" fmla="*/ 74 h 140"/>
              <a:gd name="T112" fmla="*/ 85 w 140"/>
              <a:gd name="T113" fmla="*/ 74 h 140"/>
              <a:gd name="T114" fmla="*/ 85 w 140"/>
              <a:gd name="T115" fmla="*/ 74 h 140"/>
              <a:gd name="T116" fmla="*/ 105 w 140"/>
              <a:gd name="T117" fmla="*/ 94 h 140"/>
              <a:gd name="T118" fmla="*/ 120 w 140"/>
              <a:gd name="T119" fmla="*/ 94 h 140"/>
              <a:gd name="T120" fmla="*/ 140 w 140"/>
              <a:gd name="T121" fmla="*/ 74 h 140"/>
              <a:gd name="T122" fmla="*/ 140 w 140"/>
              <a:gd name="T123" fmla="*/ 74 h 1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40" h="140">
                <a:moveTo>
                  <a:pt x="35" y="94"/>
                </a:moveTo>
                <a:cubicBezTo>
                  <a:pt x="20" y="94"/>
                  <a:pt x="20" y="94"/>
                  <a:pt x="20" y="94"/>
                </a:cubicBezTo>
                <a:cubicBezTo>
                  <a:pt x="9" y="94"/>
                  <a:pt x="0" y="85"/>
                  <a:pt x="0" y="74"/>
                </a:cubicBezTo>
                <a:cubicBezTo>
                  <a:pt x="0" y="74"/>
                  <a:pt x="0" y="74"/>
                  <a:pt x="0" y="74"/>
                </a:cubicBezTo>
                <a:cubicBezTo>
                  <a:pt x="55" y="74"/>
                  <a:pt x="55" y="74"/>
                  <a:pt x="55" y="74"/>
                </a:cubicBezTo>
                <a:cubicBezTo>
                  <a:pt x="55" y="74"/>
                  <a:pt x="55" y="74"/>
                  <a:pt x="55" y="74"/>
                </a:cubicBezTo>
                <a:cubicBezTo>
                  <a:pt x="55" y="85"/>
                  <a:pt x="46" y="94"/>
                  <a:pt x="35" y="94"/>
                </a:cubicBezTo>
                <a:close/>
                <a:moveTo>
                  <a:pt x="96" y="135"/>
                </a:moveTo>
                <a:cubicBezTo>
                  <a:pt x="96" y="138"/>
                  <a:pt x="94" y="140"/>
                  <a:pt x="91" y="140"/>
                </a:cubicBezTo>
                <a:cubicBezTo>
                  <a:pt x="48" y="140"/>
                  <a:pt x="48" y="140"/>
                  <a:pt x="48" y="140"/>
                </a:cubicBezTo>
                <a:cubicBezTo>
                  <a:pt x="45" y="140"/>
                  <a:pt x="43" y="138"/>
                  <a:pt x="43" y="135"/>
                </a:cubicBezTo>
                <a:cubicBezTo>
                  <a:pt x="43" y="132"/>
                  <a:pt x="45" y="130"/>
                  <a:pt x="48" y="130"/>
                </a:cubicBezTo>
                <a:cubicBezTo>
                  <a:pt x="65" y="130"/>
                  <a:pt x="65" y="130"/>
                  <a:pt x="65" y="130"/>
                </a:cubicBezTo>
                <a:cubicBezTo>
                  <a:pt x="65" y="44"/>
                  <a:pt x="65" y="44"/>
                  <a:pt x="65" y="44"/>
                </a:cubicBezTo>
                <a:cubicBezTo>
                  <a:pt x="58" y="43"/>
                  <a:pt x="53" y="37"/>
                  <a:pt x="52" y="30"/>
                </a:cubicBezTo>
                <a:cubicBezTo>
                  <a:pt x="32" y="30"/>
                  <a:pt x="32" y="30"/>
                  <a:pt x="32" y="30"/>
                </a:cubicBezTo>
                <a:cubicBezTo>
                  <a:pt x="54" y="73"/>
                  <a:pt x="54" y="73"/>
                  <a:pt x="54" y="73"/>
                </a:cubicBezTo>
                <a:cubicBezTo>
                  <a:pt x="51" y="73"/>
                  <a:pt x="51" y="73"/>
                  <a:pt x="51" y="73"/>
                </a:cubicBezTo>
                <a:cubicBezTo>
                  <a:pt x="29" y="30"/>
                  <a:pt x="29" y="30"/>
                  <a:pt x="29" y="30"/>
                </a:cubicBezTo>
                <a:cubicBezTo>
                  <a:pt x="26" y="30"/>
                  <a:pt x="26" y="30"/>
                  <a:pt x="26" y="30"/>
                </a:cubicBezTo>
                <a:cubicBezTo>
                  <a:pt x="4" y="73"/>
                  <a:pt x="4" y="73"/>
                  <a:pt x="4" y="73"/>
                </a:cubicBezTo>
                <a:cubicBezTo>
                  <a:pt x="0" y="73"/>
                  <a:pt x="0" y="73"/>
                  <a:pt x="0" y="73"/>
                </a:cubicBezTo>
                <a:cubicBezTo>
                  <a:pt x="22" y="30"/>
                  <a:pt x="22" y="30"/>
                  <a:pt x="22" y="30"/>
                </a:cubicBezTo>
                <a:cubicBezTo>
                  <a:pt x="4" y="30"/>
                  <a:pt x="4" y="30"/>
                  <a:pt x="4" y="30"/>
                </a:cubicBezTo>
                <a:cubicBezTo>
                  <a:pt x="1" y="30"/>
                  <a:pt x="0" y="29"/>
                  <a:pt x="0" y="26"/>
                </a:cubicBezTo>
                <a:cubicBezTo>
                  <a:pt x="0" y="24"/>
                  <a:pt x="1" y="22"/>
                  <a:pt x="4" y="22"/>
                </a:cubicBezTo>
                <a:cubicBezTo>
                  <a:pt x="52" y="22"/>
                  <a:pt x="52" y="22"/>
                  <a:pt x="52" y="22"/>
                </a:cubicBezTo>
                <a:cubicBezTo>
                  <a:pt x="53" y="16"/>
                  <a:pt x="58" y="10"/>
                  <a:pt x="65" y="9"/>
                </a:cubicBezTo>
                <a:cubicBezTo>
                  <a:pt x="65" y="2"/>
                  <a:pt x="65" y="2"/>
                  <a:pt x="65" y="2"/>
                </a:cubicBezTo>
                <a:cubicBezTo>
                  <a:pt x="65" y="1"/>
                  <a:pt x="66" y="0"/>
                  <a:pt x="67" y="0"/>
                </a:cubicBezTo>
                <a:cubicBezTo>
                  <a:pt x="72" y="0"/>
                  <a:pt x="72" y="0"/>
                  <a:pt x="72" y="0"/>
                </a:cubicBezTo>
                <a:cubicBezTo>
                  <a:pt x="73" y="0"/>
                  <a:pt x="74" y="1"/>
                  <a:pt x="74" y="2"/>
                </a:cubicBezTo>
                <a:cubicBezTo>
                  <a:pt x="74" y="9"/>
                  <a:pt x="74" y="9"/>
                  <a:pt x="74" y="9"/>
                </a:cubicBezTo>
                <a:cubicBezTo>
                  <a:pt x="81" y="10"/>
                  <a:pt x="86" y="16"/>
                  <a:pt x="88" y="22"/>
                </a:cubicBezTo>
                <a:cubicBezTo>
                  <a:pt x="136" y="22"/>
                  <a:pt x="136" y="22"/>
                  <a:pt x="136" y="22"/>
                </a:cubicBezTo>
                <a:cubicBezTo>
                  <a:pt x="138" y="22"/>
                  <a:pt x="140" y="24"/>
                  <a:pt x="140" y="26"/>
                </a:cubicBezTo>
                <a:cubicBezTo>
                  <a:pt x="140" y="29"/>
                  <a:pt x="138" y="30"/>
                  <a:pt x="136" y="30"/>
                </a:cubicBezTo>
                <a:cubicBezTo>
                  <a:pt x="117" y="30"/>
                  <a:pt x="117" y="30"/>
                  <a:pt x="117" y="30"/>
                </a:cubicBezTo>
                <a:cubicBezTo>
                  <a:pt x="139" y="73"/>
                  <a:pt x="139" y="73"/>
                  <a:pt x="139" y="73"/>
                </a:cubicBezTo>
                <a:cubicBezTo>
                  <a:pt x="136" y="73"/>
                  <a:pt x="136" y="73"/>
                  <a:pt x="136" y="73"/>
                </a:cubicBezTo>
                <a:cubicBezTo>
                  <a:pt x="114" y="30"/>
                  <a:pt x="114" y="30"/>
                  <a:pt x="114" y="30"/>
                </a:cubicBezTo>
                <a:cubicBezTo>
                  <a:pt x="111" y="30"/>
                  <a:pt x="111" y="30"/>
                  <a:pt x="111" y="30"/>
                </a:cubicBezTo>
                <a:cubicBezTo>
                  <a:pt x="89" y="73"/>
                  <a:pt x="89" y="73"/>
                  <a:pt x="89" y="73"/>
                </a:cubicBezTo>
                <a:cubicBezTo>
                  <a:pt x="86" y="73"/>
                  <a:pt x="86" y="73"/>
                  <a:pt x="86" y="73"/>
                </a:cubicBezTo>
                <a:cubicBezTo>
                  <a:pt x="107" y="30"/>
                  <a:pt x="107" y="30"/>
                  <a:pt x="107" y="30"/>
                </a:cubicBezTo>
                <a:cubicBezTo>
                  <a:pt x="88" y="30"/>
                  <a:pt x="88" y="30"/>
                  <a:pt x="88" y="30"/>
                </a:cubicBezTo>
                <a:cubicBezTo>
                  <a:pt x="86" y="37"/>
                  <a:pt x="81" y="43"/>
                  <a:pt x="74" y="44"/>
                </a:cubicBezTo>
                <a:cubicBezTo>
                  <a:pt x="74" y="130"/>
                  <a:pt x="74" y="130"/>
                  <a:pt x="74" y="130"/>
                </a:cubicBezTo>
                <a:cubicBezTo>
                  <a:pt x="91" y="130"/>
                  <a:pt x="91" y="130"/>
                  <a:pt x="91" y="130"/>
                </a:cubicBezTo>
                <a:cubicBezTo>
                  <a:pt x="94" y="130"/>
                  <a:pt x="96" y="132"/>
                  <a:pt x="96" y="135"/>
                </a:cubicBezTo>
                <a:close/>
                <a:moveTo>
                  <a:pt x="70" y="37"/>
                </a:moveTo>
                <a:cubicBezTo>
                  <a:pt x="75" y="37"/>
                  <a:pt x="80" y="32"/>
                  <a:pt x="80" y="27"/>
                </a:cubicBezTo>
                <a:cubicBezTo>
                  <a:pt x="80" y="21"/>
                  <a:pt x="75" y="16"/>
                  <a:pt x="70" y="16"/>
                </a:cubicBezTo>
                <a:cubicBezTo>
                  <a:pt x="64" y="16"/>
                  <a:pt x="59" y="21"/>
                  <a:pt x="59" y="27"/>
                </a:cubicBezTo>
                <a:cubicBezTo>
                  <a:pt x="59" y="32"/>
                  <a:pt x="64" y="37"/>
                  <a:pt x="70" y="37"/>
                </a:cubicBezTo>
                <a:close/>
                <a:moveTo>
                  <a:pt x="140" y="74"/>
                </a:moveTo>
                <a:cubicBezTo>
                  <a:pt x="85" y="74"/>
                  <a:pt x="85" y="74"/>
                  <a:pt x="85" y="74"/>
                </a:cubicBezTo>
                <a:cubicBezTo>
                  <a:pt x="85" y="74"/>
                  <a:pt x="85" y="74"/>
                  <a:pt x="85" y="74"/>
                </a:cubicBezTo>
                <a:cubicBezTo>
                  <a:pt x="85" y="85"/>
                  <a:pt x="94" y="94"/>
                  <a:pt x="105" y="94"/>
                </a:cubicBezTo>
                <a:cubicBezTo>
                  <a:pt x="120" y="94"/>
                  <a:pt x="120" y="94"/>
                  <a:pt x="120" y="94"/>
                </a:cubicBezTo>
                <a:cubicBezTo>
                  <a:pt x="131" y="94"/>
                  <a:pt x="140" y="85"/>
                  <a:pt x="140" y="74"/>
                </a:cubicBezTo>
                <a:cubicBezTo>
                  <a:pt x="140" y="74"/>
                  <a:pt x="140" y="74"/>
                  <a:pt x="140" y="7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3" name="Text Box 10"/>
          <p:cNvSpPr txBox="1">
            <a:spLocks noChangeArrowheads="1"/>
          </p:cNvSpPr>
          <p:nvPr/>
        </p:nvSpPr>
        <p:spPr bwMode="auto">
          <a:xfrm>
            <a:off x="5229682" y="1131590"/>
            <a:ext cx="3014726" cy="9694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5720" tIns="22860" rIns="45720" bIns="22860">
            <a:spAutoFit/>
          </a:bodyPr>
          <a:lstStyle/>
          <a:p>
            <a:pPr defTabSz="1088232">
              <a:lnSpc>
                <a:spcPct val="150000"/>
              </a:lnSpc>
            </a:pPr>
            <a:r>
              <a:rPr lang="zh-CN" altLang="en-US" b="1" dirty="0"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红酒文化</a:t>
            </a:r>
            <a:r>
              <a:rPr lang="en-US" altLang="zh-CN" b="1" dirty="0" smtClean="0"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PPT</a:t>
            </a:r>
          </a:p>
          <a:p>
            <a:pPr defTabSz="1088232">
              <a:lnSpc>
                <a:spcPct val="150000"/>
              </a:lnSpc>
            </a:pPr>
            <a:r>
              <a:rPr lang="zh-CN" alt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点击这里添加标题点击这里添加标题</a:t>
            </a:r>
            <a:r>
              <a:rPr lang="zh-CN" alt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点击这里点击这里添加标题点击这里添加标题点击这里</a:t>
            </a:r>
            <a:endParaRPr lang="en-US" altLang="zh-CN" sz="110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  <a:cs typeface="Open Sans" pitchFamily="34" charset="0"/>
            </a:endParaRPr>
          </a:p>
        </p:txBody>
      </p:sp>
      <p:sp>
        <p:nvSpPr>
          <p:cNvPr id="16" name="Text Box 10"/>
          <p:cNvSpPr txBox="1">
            <a:spLocks noChangeArrowheads="1"/>
          </p:cNvSpPr>
          <p:nvPr/>
        </p:nvSpPr>
        <p:spPr bwMode="auto">
          <a:xfrm>
            <a:off x="5229682" y="2369231"/>
            <a:ext cx="3014726" cy="9694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5720" tIns="22860" rIns="45720" bIns="22860">
            <a:spAutoFit/>
          </a:bodyPr>
          <a:lstStyle/>
          <a:p>
            <a:pPr defTabSz="1088232">
              <a:lnSpc>
                <a:spcPct val="150000"/>
              </a:lnSpc>
            </a:pPr>
            <a:r>
              <a:rPr lang="zh-CN" altLang="en-US" b="1" dirty="0"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红酒文化</a:t>
            </a:r>
            <a:r>
              <a:rPr lang="en-US" altLang="zh-CN" b="1" dirty="0" smtClean="0"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PPT</a:t>
            </a:r>
          </a:p>
          <a:p>
            <a:pPr defTabSz="1088232">
              <a:lnSpc>
                <a:spcPct val="150000"/>
              </a:lnSpc>
            </a:pPr>
            <a:r>
              <a:rPr lang="zh-CN" alt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点击这里添加标题点击这里添加标题</a:t>
            </a:r>
            <a:r>
              <a:rPr lang="zh-CN" alt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点击这里点击这里添加标题点击这里添加标题点击这里</a:t>
            </a:r>
            <a:endParaRPr lang="en-US" altLang="zh-CN" sz="110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  <a:cs typeface="Open Sans" pitchFamily="34" charset="0"/>
            </a:endParaRPr>
          </a:p>
        </p:txBody>
      </p:sp>
      <p:sp>
        <p:nvSpPr>
          <p:cNvPr id="19" name="Text Box 10"/>
          <p:cNvSpPr txBox="1">
            <a:spLocks noChangeArrowheads="1"/>
          </p:cNvSpPr>
          <p:nvPr/>
        </p:nvSpPr>
        <p:spPr bwMode="auto">
          <a:xfrm>
            <a:off x="5229682" y="3632241"/>
            <a:ext cx="3014726" cy="9694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5720" tIns="22860" rIns="45720" bIns="22860">
            <a:spAutoFit/>
          </a:bodyPr>
          <a:lstStyle/>
          <a:p>
            <a:pPr defTabSz="1088232">
              <a:lnSpc>
                <a:spcPct val="150000"/>
              </a:lnSpc>
            </a:pPr>
            <a:r>
              <a:rPr lang="zh-CN" altLang="en-US" b="1" dirty="0"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红酒文化</a:t>
            </a:r>
            <a:r>
              <a:rPr lang="en-US" altLang="zh-CN" b="1" dirty="0" smtClean="0"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PPT</a:t>
            </a:r>
          </a:p>
          <a:p>
            <a:pPr defTabSz="1088232">
              <a:lnSpc>
                <a:spcPct val="150000"/>
              </a:lnSpc>
            </a:pPr>
            <a:r>
              <a:rPr lang="zh-CN" alt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点击这里添加标题点击这里添加标题</a:t>
            </a:r>
            <a:r>
              <a:rPr lang="zh-CN" alt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点击这里点击这里添加标题点击这里添加标题点击这里</a:t>
            </a:r>
            <a:endParaRPr lang="en-US" altLang="zh-CN" sz="110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  <a:cs typeface="Open Sans" pitchFamily="34" charset="0"/>
            </a:endParaRPr>
          </a:p>
        </p:txBody>
      </p:sp>
      <p:sp>
        <p:nvSpPr>
          <p:cNvPr id="21" name="六边形 20"/>
          <p:cNvSpPr/>
          <p:nvPr/>
        </p:nvSpPr>
        <p:spPr>
          <a:xfrm>
            <a:off x="4252511" y="2543600"/>
            <a:ext cx="720080" cy="620758"/>
          </a:xfrm>
          <a:prstGeom prst="hexagon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Freeform 151"/>
          <p:cNvSpPr>
            <a:spLocks noEditPoints="1"/>
          </p:cNvSpPr>
          <p:nvPr/>
        </p:nvSpPr>
        <p:spPr bwMode="auto">
          <a:xfrm>
            <a:off x="4404492" y="2653377"/>
            <a:ext cx="402647" cy="401205"/>
          </a:xfrm>
          <a:custGeom>
            <a:avLst/>
            <a:gdLst>
              <a:gd name="T0" fmla="*/ 35 w 140"/>
              <a:gd name="T1" fmla="*/ 94 h 140"/>
              <a:gd name="T2" fmla="*/ 20 w 140"/>
              <a:gd name="T3" fmla="*/ 94 h 140"/>
              <a:gd name="T4" fmla="*/ 0 w 140"/>
              <a:gd name="T5" fmla="*/ 74 h 140"/>
              <a:gd name="T6" fmla="*/ 0 w 140"/>
              <a:gd name="T7" fmla="*/ 74 h 140"/>
              <a:gd name="T8" fmla="*/ 55 w 140"/>
              <a:gd name="T9" fmla="*/ 74 h 140"/>
              <a:gd name="T10" fmla="*/ 55 w 140"/>
              <a:gd name="T11" fmla="*/ 74 h 140"/>
              <a:gd name="T12" fmla="*/ 35 w 140"/>
              <a:gd name="T13" fmla="*/ 94 h 140"/>
              <a:gd name="T14" fmla="*/ 96 w 140"/>
              <a:gd name="T15" fmla="*/ 135 h 140"/>
              <a:gd name="T16" fmla="*/ 91 w 140"/>
              <a:gd name="T17" fmla="*/ 140 h 140"/>
              <a:gd name="T18" fmla="*/ 48 w 140"/>
              <a:gd name="T19" fmla="*/ 140 h 140"/>
              <a:gd name="T20" fmla="*/ 43 w 140"/>
              <a:gd name="T21" fmla="*/ 135 h 140"/>
              <a:gd name="T22" fmla="*/ 48 w 140"/>
              <a:gd name="T23" fmla="*/ 130 h 140"/>
              <a:gd name="T24" fmla="*/ 65 w 140"/>
              <a:gd name="T25" fmla="*/ 130 h 140"/>
              <a:gd name="T26" fmla="*/ 65 w 140"/>
              <a:gd name="T27" fmla="*/ 44 h 140"/>
              <a:gd name="T28" fmla="*/ 52 w 140"/>
              <a:gd name="T29" fmla="*/ 30 h 140"/>
              <a:gd name="T30" fmla="*/ 32 w 140"/>
              <a:gd name="T31" fmla="*/ 30 h 140"/>
              <a:gd name="T32" fmla="*/ 54 w 140"/>
              <a:gd name="T33" fmla="*/ 73 h 140"/>
              <a:gd name="T34" fmla="*/ 51 w 140"/>
              <a:gd name="T35" fmla="*/ 73 h 140"/>
              <a:gd name="T36" fmla="*/ 29 w 140"/>
              <a:gd name="T37" fmla="*/ 30 h 140"/>
              <a:gd name="T38" fmla="*/ 26 w 140"/>
              <a:gd name="T39" fmla="*/ 30 h 140"/>
              <a:gd name="T40" fmla="*/ 4 w 140"/>
              <a:gd name="T41" fmla="*/ 73 h 140"/>
              <a:gd name="T42" fmla="*/ 0 w 140"/>
              <a:gd name="T43" fmla="*/ 73 h 140"/>
              <a:gd name="T44" fmla="*/ 22 w 140"/>
              <a:gd name="T45" fmla="*/ 30 h 140"/>
              <a:gd name="T46" fmla="*/ 4 w 140"/>
              <a:gd name="T47" fmla="*/ 30 h 140"/>
              <a:gd name="T48" fmla="*/ 0 w 140"/>
              <a:gd name="T49" fmla="*/ 26 h 140"/>
              <a:gd name="T50" fmla="*/ 4 w 140"/>
              <a:gd name="T51" fmla="*/ 22 h 140"/>
              <a:gd name="T52" fmla="*/ 52 w 140"/>
              <a:gd name="T53" fmla="*/ 22 h 140"/>
              <a:gd name="T54" fmla="*/ 65 w 140"/>
              <a:gd name="T55" fmla="*/ 9 h 140"/>
              <a:gd name="T56" fmla="*/ 65 w 140"/>
              <a:gd name="T57" fmla="*/ 2 h 140"/>
              <a:gd name="T58" fmla="*/ 67 w 140"/>
              <a:gd name="T59" fmla="*/ 0 h 140"/>
              <a:gd name="T60" fmla="*/ 72 w 140"/>
              <a:gd name="T61" fmla="*/ 0 h 140"/>
              <a:gd name="T62" fmla="*/ 74 w 140"/>
              <a:gd name="T63" fmla="*/ 2 h 140"/>
              <a:gd name="T64" fmla="*/ 74 w 140"/>
              <a:gd name="T65" fmla="*/ 9 h 140"/>
              <a:gd name="T66" fmla="*/ 88 w 140"/>
              <a:gd name="T67" fmla="*/ 22 h 140"/>
              <a:gd name="T68" fmla="*/ 136 w 140"/>
              <a:gd name="T69" fmla="*/ 22 h 140"/>
              <a:gd name="T70" fmla="*/ 140 w 140"/>
              <a:gd name="T71" fmla="*/ 26 h 140"/>
              <a:gd name="T72" fmla="*/ 136 w 140"/>
              <a:gd name="T73" fmla="*/ 30 h 140"/>
              <a:gd name="T74" fmla="*/ 117 w 140"/>
              <a:gd name="T75" fmla="*/ 30 h 140"/>
              <a:gd name="T76" fmla="*/ 139 w 140"/>
              <a:gd name="T77" fmla="*/ 73 h 140"/>
              <a:gd name="T78" fmla="*/ 136 w 140"/>
              <a:gd name="T79" fmla="*/ 73 h 140"/>
              <a:gd name="T80" fmla="*/ 114 w 140"/>
              <a:gd name="T81" fmla="*/ 30 h 140"/>
              <a:gd name="T82" fmla="*/ 111 w 140"/>
              <a:gd name="T83" fmla="*/ 30 h 140"/>
              <a:gd name="T84" fmla="*/ 89 w 140"/>
              <a:gd name="T85" fmla="*/ 73 h 140"/>
              <a:gd name="T86" fmla="*/ 86 w 140"/>
              <a:gd name="T87" fmla="*/ 73 h 140"/>
              <a:gd name="T88" fmla="*/ 107 w 140"/>
              <a:gd name="T89" fmla="*/ 30 h 140"/>
              <a:gd name="T90" fmla="*/ 88 w 140"/>
              <a:gd name="T91" fmla="*/ 30 h 140"/>
              <a:gd name="T92" fmla="*/ 74 w 140"/>
              <a:gd name="T93" fmla="*/ 44 h 140"/>
              <a:gd name="T94" fmla="*/ 74 w 140"/>
              <a:gd name="T95" fmla="*/ 130 h 140"/>
              <a:gd name="T96" fmla="*/ 91 w 140"/>
              <a:gd name="T97" fmla="*/ 130 h 140"/>
              <a:gd name="T98" fmla="*/ 96 w 140"/>
              <a:gd name="T99" fmla="*/ 135 h 140"/>
              <a:gd name="T100" fmla="*/ 70 w 140"/>
              <a:gd name="T101" fmla="*/ 37 h 140"/>
              <a:gd name="T102" fmla="*/ 80 w 140"/>
              <a:gd name="T103" fmla="*/ 27 h 140"/>
              <a:gd name="T104" fmla="*/ 70 w 140"/>
              <a:gd name="T105" fmla="*/ 16 h 140"/>
              <a:gd name="T106" fmla="*/ 59 w 140"/>
              <a:gd name="T107" fmla="*/ 27 h 140"/>
              <a:gd name="T108" fmla="*/ 70 w 140"/>
              <a:gd name="T109" fmla="*/ 37 h 140"/>
              <a:gd name="T110" fmla="*/ 140 w 140"/>
              <a:gd name="T111" fmla="*/ 74 h 140"/>
              <a:gd name="T112" fmla="*/ 85 w 140"/>
              <a:gd name="T113" fmla="*/ 74 h 140"/>
              <a:gd name="T114" fmla="*/ 85 w 140"/>
              <a:gd name="T115" fmla="*/ 74 h 140"/>
              <a:gd name="T116" fmla="*/ 105 w 140"/>
              <a:gd name="T117" fmla="*/ 94 h 140"/>
              <a:gd name="T118" fmla="*/ 120 w 140"/>
              <a:gd name="T119" fmla="*/ 94 h 140"/>
              <a:gd name="T120" fmla="*/ 140 w 140"/>
              <a:gd name="T121" fmla="*/ 74 h 140"/>
              <a:gd name="T122" fmla="*/ 140 w 140"/>
              <a:gd name="T123" fmla="*/ 74 h 1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40" h="140">
                <a:moveTo>
                  <a:pt x="35" y="94"/>
                </a:moveTo>
                <a:cubicBezTo>
                  <a:pt x="20" y="94"/>
                  <a:pt x="20" y="94"/>
                  <a:pt x="20" y="94"/>
                </a:cubicBezTo>
                <a:cubicBezTo>
                  <a:pt x="9" y="94"/>
                  <a:pt x="0" y="85"/>
                  <a:pt x="0" y="74"/>
                </a:cubicBezTo>
                <a:cubicBezTo>
                  <a:pt x="0" y="74"/>
                  <a:pt x="0" y="74"/>
                  <a:pt x="0" y="74"/>
                </a:cubicBezTo>
                <a:cubicBezTo>
                  <a:pt x="55" y="74"/>
                  <a:pt x="55" y="74"/>
                  <a:pt x="55" y="74"/>
                </a:cubicBezTo>
                <a:cubicBezTo>
                  <a:pt x="55" y="74"/>
                  <a:pt x="55" y="74"/>
                  <a:pt x="55" y="74"/>
                </a:cubicBezTo>
                <a:cubicBezTo>
                  <a:pt x="55" y="85"/>
                  <a:pt x="46" y="94"/>
                  <a:pt x="35" y="94"/>
                </a:cubicBezTo>
                <a:close/>
                <a:moveTo>
                  <a:pt x="96" y="135"/>
                </a:moveTo>
                <a:cubicBezTo>
                  <a:pt x="96" y="138"/>
                  <a:pt x="94" y="140"/>
                  <a:pt x="91" y="140"/>
                </a:cubicBezTo>
                <a:cubicBezTo>
                  <a:pt x="48" y="140"/>
                  <a:pt x="48" y="140"/>
                  <a:pt x="48" y="140"/>
                </a:cubicBezTo>
                <a:cubicBezTo>
                  <a:pt x="45" y="140"/>
                  <a:pt x="43" y="138"/>
                  <a:pt x="43" y="135"/>
                </a:cubicBezTo>
                <a:cubicBezTo>
                  <a:pt x="43" y="132"/>
                  <a:pt x="45" y="130"/>
                  <a:pt x="48" y="130"/>
                </a:cubicBezTo>
                <a:cubicBezTo>
                  <a:pt x="65" y="130"/>
                  <a:pt x="65" y="130"/>
                  <a:pt x="65" y="130"/>
                </a:cubicBezTo>
                <a:cubicBezTo>
                  <a:pt x="65" y="44"/>
                  <a:pt x="65" y="44"/>
                  <a:pt x="65" y="44"/>
                </a:cubicBezTo>
                <a:cubicBezTo>
                  <a:pt x="58" y="43"/>
                  <a:pt x="53" y="37"/>
                  <a:pt x="52" y="30"/>
                </a:cubicBezTo>
                <a:cubicBezTo>
                  <a:pt x="32" y="30"/>
                  <a:pt x="32" y="30"/>
                  <a:pt x="32" y="30"/>
                </a:cubicBezTo>
                <a:cubicBezTo>
                  <a:pt x="54" y="73"/>
                  <a:pt x="54" y="73"/>
                  <a:pt x="54" y="73"/>
                </a:cubicBezTo>
                <a:cubicBezTo>
                  <a:pt x="51" y="73"/>
                  <a:pt x="51" y="73"/>
                  <a:pt x="51" y="73"/>
                </a:cubicBezTo>
                <a:cubicBezTo>
                  <a:pt x="29" y="30"/>
                  <a:pt x="29" y="30"/>
                  <a:pt x="29" y="30"/>
                </a:cubicBezTo>
                <a:cubicBezTo>
                  <a:pt x="26" y="30"/>
                  <a:pt x="26" y="30"/>
                  <a:pt x="26" y="30"/>
                </a:cubicBezTo>
                <a:cubicBezTo>
                  <a:pt x="4" y="73"/>
                  <a:pt x="4" y="73"/>
                  <a:pt x="4" y="73"/>
                </a:cubicBezTo>
                <a:cubicBezTo>
                  <a:pt x="0" y="73"/>
                  <a:pt x="0" y="73"/>
                  <a:pt x="0" y="73"/>
                </a:cubicBezTo>
                <a:cubicBezTo>
                  <a:pt x="22" y="30"/>
                  <a:pt x="22" y="30"/>
                  <a:pt x="22" y="30"/>
                </a:cubicBezTo>
                <a:cubicBezTo>
                  <a:pt x="4" y="30"/>
                  <a:pt x="4" y="30"/>
                  <a:pt x="4" y="30"/>
                </a:cubicBezTo>
                <a:cubicBezTo>
                  <a:pt x="1" y="30"/>
                  <a:pt x="0" y="29"/>
                  <a:pt x="0" y="26"/>
                </a:cubicBezTo>
                <a:cubicBezTo>
                  <a:pt x="0" y="24"/>
                  <a:pt x="1" y="22"/>
                  <a:pt x="4" y="22"/>
                </a:cubicBezTo>
                <a:cubicBezTo>
                  <a:pt x="52" y="22"/>
                  <a:pt x="52" y="22"/>
                  <a:pt x="52" y="22"/>
                </a:cubicBezTo>
                <a:cubicBezTo>
                  <a:pt x="53" y="16"/>
                  <a:pt x="58" y="10"/>
                  <a:pt x="65" y="9"/>
                </a:cubicBezTo>
                <a:cubicBezTo>
                  <a:pt x="65" y="2"/>
                  <a:pt x="65" y="2"/>
                  <a:pt x="65" y="2"/>
                </a:cubicBezTo>
                <a:cubicBezTo>
                  <a:pt x="65" y="1"/>
                  <a:pt x="66" y="0"/>
                  <a:pt x="67" y="0"/>
                </a:cubicBezTo>
                <a:cubicBezTo>
                  <a:pt x="72" y="0"/>
                  <a:pt x="72" y="0"/>
                  <a:pt x="72" y="0"/>
                </a:cubicBezTo>
                <a:cubicBezTo>
                  <a:pt x="73" y="0"/>
                  <a:pt x="74" y="1"/>
                  <a:pt x="74" y="2"/>
                </a:cubicBezTo>
                <a:cubicBezTo>
                  <a:pt x="74" y="9"/>
                  <a:pt x="74" y="9"/>
                  <a:pt x="74" y="9"/>
                </a:cubicBezTo>
                <a:cubicBezTo>
                  <a:pt x="81" y="10"/>
                  <a:pt x="86" y="16"/>
                  <a:pt x="88" y="22"/>
                </a:cubicBezTo>
                <a:cubicBezTo>
                  <a:pt x="136" y="22"/>
                  <a:pt x="136" y="22"/>
                  <a:pt x="136" y="22"/>
                </a:cubicBezTo>
                <a:cubicBezTo>
                  <a:pt x="138" y="22"/>
                  <a:pt x="140" y="24"/>
                  <a:pt x="140" y="26"/>
                </a:cubicBezTo>
                <a:cubicBezTo>
                  <a:pt x="140" y="29"/>
                  <a:pt x="138" y="30"/>
                  <a:pt x="136" y="30"/>
                </a:cubicBezTo>
                <a:cubicBezTo>
                  <a:pt x="117" y="30"/>
                  <a:pt x="117" y="30"/>
                  <a:pt x="117" y="30"/>
                </a:cubicBezTo>
                <a:cubicBezTo>
                  <a:pt x="139" y="73"/>
                  <a:pt x="139" y="73"/>
                  <a:pt x="139" y="73"/>
                </a:cubicBezTo>
                <a:cubicBezTo>
                  <a:pt x="136" y="73"/>
                  <a:pt x="136" y="73"/>
                  <a:pt x="136" y="73"/>
                </a:cubicBezTo>
                <a:cubicBezTo>
                  <a:pt x="114" y="30"/>
                  <a:pt x="114" y="30"/>
                  <a:pt x="114" y="30"/>
                </a:cubicBezTo>
                <a:cubicBezTo>
                  <a:pt x="111" y="30"/>
                  <a:pt x="111" y="30"/>
                  <a:pt x="111" y="30"/>
                </a:cubicBezTo>
                <a:cubicBezTo>
                  <a:pt x="89" y="73"/>
                  <a:pt x="89" y="73"/>
                  <a:pt x="89" y="73"/>
                </a:cubicBezTo>
                <a:cubicBezTo>
                  <a:pt x="86" y="73"/>
                  <a:pt x="86" y="73"/>
                  <a:pt x="86" y="73"/>
                </a:cubicBezTo>
                <a:cubicBezTo>
                  <a:pt x="107" y="30"/>
                  <a:pt x="107" y="30"/>
                  <a:pt x="107" y="30"/>
                </a:cubicBezTo>
                <a:cubicBezTo>
                  <a:pt x="88" y="30"/>
                  <a:pt x="88" y="30"/>
                  <a:pt x="88" y="30"/>
                </a:cubicBezTo>
                <a:cubicBezTo>
                  <a:pt x="86" y="37"/>
                  <a:pt x="81" y="43"/>
                  <a:pt x="74" y="44"/>
                </a:cubicBezTo>
                <a:cubicBezTo>
                  <a:pt x="74" y="130"/>
                  <a:pt x="74" y="130"/>
                  <a:pt x="74" y="130"/>
                </a:cubicBezTo>
                <a:cubicBezTo>
                  <a:pt x="91" y="130"/>
                  <a:pt x="91" y="130"/>
                  <a:pt x="91" y="130"/>
                </a:cubicBezTo>
                <a:cubicBezTo>
                  <a:pt x="94" y="130"/>
                  <a:pt x="96" y="132"/>
                  <a:pt x="96" y="135"/>
                </a:cubicBezTo>
                <a:close/>
                <a:moveTo>
                  <a:pt x="70" y="37"/>
                </a:moveTo>
                <a:cubicBezTo>
                  <a:pt x="75" y="37"/>
                  <a:pt x="80" y="32"/>
                  <a:pt x="80" y="27"/>
                </a:cubicBezTo>
                <a:cubicBezTo>
                  <a:pt x="80" y="21"/>
                  <a:pt x="75" y="16"/>
                  <a:pt x="70" y="16"/>
                </a:cubicBezTo>
                <a:cubicBezTo>
                  <a:pt x="64" y="16"/>
                  <a:pt x="59" y="21"/>
                  <a:pt x="59" y="27"/>
                </a:cubicBezTo>
                <a:cubicBezTo>
                  <a:pt x="59" y="32"/>
                  <a:pt x="64" y="37"/>
                  <a:pt x="70" y="37"/>
                </a:cubicBezTo>
                <a:close/>
                <a:moveTo>
                  <a:pt x="140" y="74"/>
                </a:moveTo>
                <a:cubicBezTo>
                  <a:pt x="85" y="74"/>
                  <a:pt x="85" y="74"/>
                  <a:pt x="85" y="74"/>
                </a:cubicBezTo>
                <a:cubicBezTo>
                  <a:pt x="85" y="74"/>
                  <a:pt x="85" y="74"/>
                  <a:pt x="85" y="74"/>
                </a:cubicBezTo>
                <a:cubicBezTo>
                  <a:pt x="85" y="85"/>
                  <a:pt x="94" y="94"/>
                  <a:pt x="105" y="94"/>
                </a:cubicBezTo>
                <a:cubicBezTo>
                  <a:pt x="120" y="94"/>
                  <a:pt x="120" y="94"/>
                  <a:pt x="120" y="94"/>
                </a:cubicBezTo>
                <a:cubicBezTo>
                  <a:pt x="131" y="94"/>
                  <a:pt x="140" y="85"/>
                  <a:pt x="140" y="74"/>
                </a:cubicBezTo>
                <a:cubicBezTo>
                  <a:pt x="140" y="74"/>
                  <a:pt x="140" y="74"/>
                  <a:pt x="140" y="7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3" name="六边形 22"/>
          <p:cNvSpPr/>
          <p:nvPr/>
        </p:nvSpPr>
        <p:spPr>
          <a:xfrm>
            <a:off x="4252511" y="3806610"/>
            <a:ext cx="720080" cy="620758"/>
          </a:xfrm>
          <a:prstGeom prst="hexagon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Freeform 151"/>
          <p:cNvSpPr>
            <a:spLocks noEditPoints="1"/>
          </p:cNvSpPr>
          <p:nvPr/>
        </p:nvSpPr>
        <p:spPr bwMode="auto">
          <a:xfrm>
            <a:off x="4404492" y="3916387"/>
            <a:ext cx="402647" cy="401205"/>
          </a:xfrm>
          <a:custGeom>
            <a:avLst/>
            <a:gdLst>
              <a:gd name="T0" fmla="*/ 35 w 140"/>
              <a:gd name="T1" fmla="*/ 94 h 140"/>
              <a:gd name="T2" fmla="*/ 20 w 140"/>
              <a:gd name="T3" fmla="*/ 94 h 140"/>
              <a:gd name="T4" fmla="*/ 0 w 140"/>
              <a:gd name="T5" fmla="*/ 74 h 140"/>
              <a:gd name="T6" fmla="*/ 0 w 140"/>
              <a:gd name="T7" fmla="*/ 74 h 140"/>
              <a:gd name="T8" fmla="*/ 55 w 140"/>
              <a:gd name="T9" fmla="*/ 74 h 140"/>
              <a:gd name="T10" fmla="*/ 55 w 140"/>
              <a:gd name="T11" fmla="*/ 74 h 140"/>
              <a:gd name="T12" fmla="*/ 35 w 140"/>
              <a:gd name="T13" fmla="*/ 94 h 140"/>
              <a:gd name="T14" fmla="*/ 96 w 140"/>
              <a:gd name="T15" fmla="*/ 135 h 140"/>
              <a:gd name="T16" fmla="*/ 91 w 140"/>
              <a:gd name="T17" fmla="*/ 140 h 140"/>
              <a:gd name="T18" fmla="*/ 48 w 140"/>
              <a:gd name="T19" fmla="*/ 140 h 140"/>
              <a:gd name="T20" fmla="*/ 43 w 140"/>
              <a:gd name="T21" fmla="*/ 135 h 140"/>
              <a:gd name="T22" fmla="*/ 48 w 140"/>
              <a:gd name="T23" fmla="*/ 130 h 140"/>
              <a:gd name="T24" fmla="*/ 65 w 140"/>
              <a:gd name="T25" fmla="*/ 130 h 140"/>
              <a:gd name="T26" fmla="*/ 65 w 140"/>
              <a:gd name="T27" fmla="*/ 44 h 140"/>
              <a:gd name="T28" fmla="*/ 52 w 140"/>
              <a:gd name="T29" fmla="*/ 30 h 140"/>
              <a:gd name="T30" fmla="*/ 32 w 140"/>
              <a:gd name="T31" fmla="*/ 30 h 140"/>
              <a:gd name="T32" fmla="*/ 54 w 140"/>
              <a:gd name="T33" fmla="*/ 73 h 140"/>
              <a:gd name="T34" fmla="*/ 51 w 140"/>
              <a:gd name="T35" fmla="*/ 73 h 140"/>
              <a:gd name="T36" fmla="*/ 29 w 140"/>
              <a:gd name="T37" fmla="*/ 30 h 140"/>
              <a:gd name="T38" fmla="*/ 26 w 140"/>
              <a:gd name="T39" fmla="*/ 30 h 140"/>
              <a:gd name="T40" fmla="*/ 4 w 140"/>
              <a:gd name="T41" fmla="*/ 73 h 140"/>
              <a:gd name="T42" fmla="*/ 0 w 140"/>
              <a:gd name="T43" fmla="*/ 73 h 140"/>
              <a:gd name="T44" fmla="*/ 22 w 140"/>
              <a:gd name="T45" fmla="*/ 30 h 140"/>
              <a:gd name="T46" fmla="*/ 4 w 140"/>
              <a:gd name="T47" fmla="*/ 30 h 140"/>
              <a:gd name="T48" fmla="*/ 0 w 140"/>
              <a:gd name="T49" fmla="*/ 26 h 140"/>
              <a:gd name="T50" fmla="*/ 4 w 140"/>
              <a:gd name="T51" fmla="*/ 22 h 140"/>
              <a:gd name="T52" fmla="*/ 52 w 140"/>
              <a:gd name="T53" fmla="*/ 22 h 140"/>
              <a:gd name="T54" fmla="*/ 65 w 140"/>
              <a:gd name="T55" fmla="*/ 9 h 140"/>
              <a:gd name="T56" fmla="*/ 65 w 140"/>
              <a:gd name="T57" fmla="*/ 2 h 140"/>
              <a:gd name="T58" fmla="*/ 67 w 140"/>
              <a:gd name="T59" fmla="*/ 0 h 140"/>
              <a:gd name="T60" fmla="*/ 72 w 140"/>
              <a:gd name="T61" fmla="*/ 0 h 140"/>
              <a:gd name="T62" fmla="*/ 74 w 140"/>
              <a:gd name="T63" fmla="*/ 2 h 140"/>
              <a:gd name="T64" fmla="*/ 74 w 140"/>
              <a:gd name="T65" fmla="*/ 9 h 140"/>
              <a:gd name="T66" fmla="*/ 88 w 140"/>
              <a:gd name="T67" fmla="*/ 22 h 140"/>
              <a:gd name="T68" fmla="*/ 136 w 140"/>
              <a:gd name="T69" fmla="*/ 22 h 140"/>
              <a:gd name="T70" fmla="*/ 140 w 140"/>
              <a:gd name="T71" fmla="*/ 26 h 140"/>
              <a:gd name="T72" fmla="*/ 136 w 140"/>
              <a:gd name="T73" fmla="*/ 30 h 140"/>
              <a:gd name="T74" fmla="*/ 117 w 140"/>
              <a:gd name="T75" fmla="*/ 30 h 140"/>
              <a:gd name="T76" fmla="*/ 139 w 140"/>
              <a:gd name="T77" fmla="*/ 73 h 140"/>
              <a:gd name="T78" fmla="*/ 136 w 140"/>
              <a:gd name="T79" fmla="*/ 73 h 140"/>
              <a:gd name="T80" fmla="*/ 114 w 140"/>
              <a:gd name="T81" fmla="*/ 30 h 140"/>
              <a:gd name="T82" fmla="*/ 111 w 140"/>
              <a:gd name="T83" fmla="*/ 30 h 140"/>
              <a:gd name="T84" fmla="*/ 89 w 140"/>
              <a:gd name="T85" fmla="*/ 73 h 140"/>
              <a:gd name="T86" fmla="*/ 86 w 140"/>
              <a:gd name="T87" fmla="*/ 73 h 140"/>
              <a:gd name="T88" fmla="*/ 107 w 140"/>
              <a:gd name="T89" fmla="*/ 30 h 140"/>
              <a:gd name="T90" fmla="*/ 88 w 140"/>
              <a:gd name="T91" fmla="*/ 30 h 140"/>
              <a:gd name="T92" fmla="*/ 74 w 140"/>
              <a:gd name="T93" fmla="*/ 44 h 140"/>
              <a:gd name="T94" fmla="*/ 74 w 140"/>
              <a:gd name="T95" fmla="*/ 130 h 140"/>
              <a:gd name="T96" fmla="*/ 91 w 140"/>
              <a:gd name="T97" fmla="*/ 130 h 140"/>
              <a:gd name="T98" fmla="*/ 96 w 140"/>
              <a:gd name="T99" fmla="*/ 135 h 140"/>
              <a:gd name="T100" fmla="*/ 70 w 140"/>
              <a:gd name="T101" fmla="*/ 37 h 140"/>
              <a:gd name="T102" fmla="*/ 80 w 140"/>
              <a:gd name="T103" fmla="*/ 27 h 140"/>
              <a:gd name="T104" fmla="*/ 70 w 140"/>
              <a:gd name="T105" fmla="*/ 16 h 140"/>
              <a:gd name="T106" fmla="*/ 59 w 140"/>
              <a:gd name="T107" fmla="*/ 27 h 140"/>
              <a:gd name="T108" fmla="*/ 70 w 140"/>
              <a:gd name="T109" fmla="*/ 37 h 140"/>
              <a:gd name="T110" fmla="*/ 140 w 140"/>
              <a:gd name="T111" fmla="*/ 74 h 140"/>
              <a:gd name="T112" fmla="*/ 85 w 140"/>
              <a:gd name="T113" fmla="*/ 74 h 140"/>
              <a:gd name="T114" fmla="*/ 85 w 140"/>
              <a:gd name="T115" fmla="*/ 74 h 140"/>
              <a:gd name="T116" fmla="*/ 105 w 140"/>
              <a:gd name="T117" fmla="*/ 94 h 140"/>
              <a:gd name="T118" fmla="*/ 120 w 140"/>
              <a:gd name="T119" fmla="*/ 94 h 140"/>
              <a:gd name="T120" fmla="*/ 140 w 140"/>
              <a:gd name="T121" fmla="*/ 74 h 140"/>
              <a:gd name="T122" fmla="*/ 140 w 140"/>
              <a:gd name="T123" fmla="*/ 74 h 1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40" h="140">
                <a:moveTo>
                  <a:pt x="35" y="94"/>
                </a:moveTo>
                <a:cubicBezTo>
                  <a:pt x="20" y="94"/>
                  <a:pt x="20" y="94"/>
                  <a:pt x="20" y="94"/>
                </a:cubicBezTo>
                <a:cubicBezTo>
                  <a:pt x="9" y="94"/>
                  <a:pt x="0" y="85"/>
                  <a:pt x="0" y="74"/>
                </a:cubicBezTo>
                <a:cubicBezTo>
                  <a:pt x="0" y="74"/>
                  <a:pt x="0" y="74"/>
                  <a:pt x="0" y="74"/>
                </a:cubicBezTo>
                <a:cubicBezTo>
                  <a:pt x="55" y="74"/>
                  <a:pt x="55" y="74"/>
                  <a:pt x="55" y="74"/>
                </a:cubicBezTo>
                <a:cubicBezTo>
                  <a:pt x="55" y="74"/>
                  <a:pt x="55" y="74"/>
                  <a:pt x="55" y="74"/>
                </a:cubicBezTo>
                <a:cubicBezTo>
                  <a:pt x="55" y="85"/>
                  <a:pt x="46" y="94"/>
                  <a:pt x="35" y="94"/>
                </a:cubicBezTo>
                <a:close/>
                <a:moveTo>
                  <a:pt x="96" y="135"/>
                </a:moveTo>
                <a:cubicBezTo>
                  <a:pt x="96" y="138"/>
                  <a:pt x="94" y="140"/>
                  <a:pt x="91" y="140"/>
                </a:cubicBezTo>
                <a:cubicBezTo>
                  <a:pt x="48" y="140"/>
                  <a:pt x="48" y="140"/>
                  <a:pt x="48" y="140"/>
                </a:cubicBezTo>
                <a:cubicBezTo>
                  <a:pt x="45" y="140"/>
                  <a:pt x="43" y="138"/>
                  <a:pt x="43" y="135"/>
                </a:cubicBezTo>
                <a:cubicBezTo>
                  <a:pt x="43" y="132"/>
                  <a:pt x="45" y="130"/>
                  <a:pt x="48" y="130"/>
                </a:cubicBezTo>
                <a:cubicBezTo>
                  <a:pt x="65" y="130"/>
                  <a:pt x="65" y="130"/>
                  <a:pt x="65" y="130"/>
                </a:cubicBezTo>
                <a:cubicBezTo>
                  <a:pt x="65" y="44"/>
                  <a:pt x="65" y="44"/>
                  <a:pt x="65" y="44"/>
                </a:cubicBezTo>
                <a:cubicBezTo>
                  <a:pt x="58" y="43"/>
                  <a:pt x="53" y="37"/>
                  <a:pt x="52" y="30"/>
                </a:cubicBezTo>
                <a:cubicBezTo>
                  <a:pt x="32" y="30"/>
                  <a:pt x="32" y="30"/>
                  <a:pt x="32" y="30"/>
                </a:cubicBezTo>
                <a:cubicBezTo>
                  <a:pt x="54" y="73"/>
                  <a:pt x="54" y="73"/>
                  <a:pt x="54" y="73"/>
                </a:cubicBezTo>
                <a:cubicBezTo>
                  <a:pt x="51" y="73"/>
                  <a:pt x="51" y="73"/>
                  <a:pt x="51" y="73"/>
                </a:cubicBezTo>
                <a:cubicBezTo>
                  <a:pt x="29" y="30"/>
                  <a:pt x="29" y="30"/>
                  <a:pt x="29" y="30"/>
                </a:cubicBezTo>
                <a:cubicBezTo>
                  <a:pt x="26" y="30"/>
                  <a:pt x="26" y="30"/>
                  <a:pt x="26" y="30"/>
                </a:cubicBezTo>
                <a:cubicBezTo>
                  <a:pt x="4" y="73"/>
                  <a:pt x="4" y="73"/>
                  <a:pt x="4" y="73"/>
                </a:cubicBezTo>
                <a:cubicBezTo>
                  <a:pt x="0" y="73"/>
                  <a:pt x="0" y="73"/>
                  <a:pt x="0" y="73"/>
                </a:cubicBezTo>
                <a:cubicBezTo>
                  <a:pt x="22" y="30"/>
                  <a:pt x="22" y="30"/>
                  <a:pt x="22" y="30"/>
                </a:cubicBezTo>
                <a:cubicBezTo>
                  <a:pt x="4" y="30"/>
                  <a:pt x="4" y="30"/>
                  <a:pt x="4" y="30"/>
                </a:cubicBezTo>
                <a:cubicBezTo>
                  <a:pt x="1" y="30"/>
                  <a:pt x="0" y="29"/>
                  <a:pt x="0" y="26"/>
                </a:cubicBezTo>
                <a:cubicBezTo>
                  <a:pt x="0" y="24"/>
                  <a:pt x="1" y="22"/>
                  <a:pt x="4" y="22"/>
                </a:cubicBezTo>
                <a:cubicBezTo>
                  <a:pt x="52" y="22"/>
                  <a:pt x="52" y="22"/>
                  <a:pt x="52" y="22"/>
                </a:cubicBezTo>
                <a:cubicBezTo>
                  <a:pt x="53" y="16"/>
                  <a:pt x="58" y="10"/>
                  <a:pt x="65" y="9"/>
                </a:cubicBezTo>
                <a:cubicBezTo>
                  <a:pt x="65" y="2"/>
                  <a:pt x="65" y="2"/>
                  <a:pt x="65" y="2"/>
                </a:cubicBezTo>
                <a:cubicBezTo>
                  <a:pt x="65" y="1"/>
                  <a:pt x="66" y="0"/>
                  <a:pt x="67" y="0"/>
                </a:cubicBezTo>
                <a:cubicBezTo>
                  <a:pt x="72" y="0"/>
                  <a:pt x="72" y="0"/>
                  <a:pt x="72" y="0"/>
                </a:cubicBezTo>
                <a:cubicBezTo>
                  <a:pt x="73" y="0"/>
                  <a:pt x="74" y="1"/>
                  <a:pt x="74" y="2"/>
                </a:cubicBezTo>
                <a:cubicBezTo>
                  <a:pt x="74" y="9"/>
                  <a:pt x="74" y="9"/>
                  <a:pt x="74" y="9"/>
                </a:cubicBezTo>
                <a:cubicBezTo>
                  <a:pt x="81" y="10"/>
                  <a:pt x="86" y="16"/>
                  <a:pt x="88" y="22"/>
                </a:cubicBezTo>
                <a:cubicBezTo>
                  <a:pt x="136" y="22"/>
                  <a:pt x="136" y="22"/>
                  <a:pt x="136" y="22"/>
                </a:cubicBezTo>
                <a:cubicBezTo>
                  <a:pt x="138" y="22"/>
                  <a:pt x="140" y="24"/>
                  <a:pt x="140" y="26"/>
                </a:cubicBezTo>
                <a:cubicBezTo>
                  <a:pt x="140" y="29"/>
                  <a:pt x="138" y="30"/>
                  <a:pt x="136" y="30"/>
                </a:cubicBezTo>
                <a:cubicBezTo>
                  <a:pt x="117" y="30"/>
                  <a:pt x="117" y="30"/>
                  <a:pt x="117" y="30"/>
                </a:cubicBezTo>
                <a:cubicBezTo>
                  <a:pt x="139" y="73"/>
                  <a:pt x="139" y="73"/>
                  <a:pt x="139" y="73"/>
                </a:cubicBezTo>
                <a:cubicBezTo>
                  <a:pt x="136" y="73"/>
                  <a:pt x="136" y="73"/>
                  <a:pt x="136" y="73"/>
                </a:cubicBezTo>
                <a:cubicBezTo>
                  <a:pt x="114" y="30"/>
                  <a:pt x="114" y="30"/>
                  <a:pt x="114" y="30"/>
                </a:cubicBezTo>
                <a:cubicBezTo>
                  <a:pt x="111" y="30"/>
                  <a:pt x="111" y="30"/>
                  <a:pt x="111" y="30"/>
                </a:cubicBezTo>
                <a:cubicBezTo>
                  <a:pt x="89" y="73"/>
                  <a:pt x="89" y="73"/>
                  <a:pt x="89" y="73"/>
                </a:cubicBezTo>
                <a:cubicBezTo>
                  <a:pt x="86" y="73"/>
                  <a:pt x="86" y="73"/>
                  <a:pt x="86" y="73"/>
                </a:cubicBezTo>
                <a:cubicBezTo>
                  <a:pt x="107" y="30"/>
                  <a:pt x="107" y="30"/>
                  <a:pt x="107" y="30"/>
                </a:cubicBezTo>
                <a:cubicBezTo>
                  <a:pt x="88" y="30"/>
                  <a:pt x="88" y="30"/>
                  <a:pt x="88" y="30"/>
                </a:cubicBezTo>
                <a:cubicBezTo>
                  <a:pt x="86" y="37"/>
                  <a:pt x="81" y="43"/>
                  <a:pt x="74" y="44"/>
                </a:cubicBezTo>
                <a:cubicBezTo>
                  <a:pt x="74" y="130"/>
                  <a:pt x="74" y="130"/>
                  <a:pt x="74" y="130"/>
                </a:cubicBezTo>
                <a:cubicBezTo>
                  <a:pt x="91" y="130"/>
                  <a:pt x="91" y="130"/>
                  <a:pt x="91" y="130"/>
                </a:cubicBezTo>
                <a:cubicBezTo>
                  <a:pt x="94" y="130"/>
                  <a:pt x="96" y="132"/>
                  <a:pt x="96" y="135"/>
                </a:cubicBezTo>
                <a:close/>
                <a:moveTo>
                  <a:pt x="70" y="37"/>
                </a:moveTo>
                <a:cubicBezTo>
                  <a:pt x="75" y="37"/>
                  <a:pt x="80" y="32"/>
                  <a:pt x="80" y="27"/>
                </a:cubicBezTo>
                <a:cubicBezTo>
                  <a:pt x="80" y="21"/>
                  <a:pt x="75" y="16"/>
                  <a:pt x="70" y="16"/>
                </a:cubicBezTo>
                <a:cubicBezTo>
                  <a:pt x="64" y="16"/>
                  <a:pt x="59" y="21"/>
                  <a:pt x="59" y="27"/>
                </a:cubicBezTo>
                <a:cubicBezTo>
                  <a:pt x="59" y="32"/>
                  <a:pt x="64" y="37"/>
                  <a:pt x="70" y="37"/>
                </a:cubicBezTo>
                <a:close/>
                <a:moveTo>
                  <a:pt x="140" y="74"/>
                </a:moveTo>
                <a:cubicBezTo>
                  <a:pt x="85" y="74"/>
                  <a:pt x="85" y="74"/>
                  <a:pt x="85" y="74"/>
                </a:cubicBezTo>
                <a:cubicBezTo>
                  <a:pt x="85" y="74"/>
                  <a:pt x="85" y="74"/>
                  <a:pt x="85" y="74"/>
                </a:cubicBezTo>
                <a:cubicBezTo>
                  <a:pt x="85" y="85"/>
                  <a:pt x="94" y="94"/>
                  <a:pt x="105" y="94"/>
                </a:cubicBezTo>
                <a:cubicBezTo>
                  <a:pt x="120" y="94"/>
                  <a:pt x="120" y="94"/>
                  <a:pt x="120" y="94"/>
                </a:cubicBezTo>
                <a:cubicBezTo>
                  <a:pt x="131" y="94"/>
                  <a:pt x="140" y="85"/>
                  <a:pt x="140" y="74"/>
                </a:cubicBezTo>
                <a:cubicBezTo>
                  <a:pt x="140" y="74"/>
                  <a:pt x="140" y="74"/>
                  <a:pt x="140" y="7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532067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0"/>
    </mc:Choice>
    <mc:Fallback xmlns="">
      <p:transition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 tmFilter="0,0; .5, 1; 1, 1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6" grpId="0"/>
      <p:bldP spid="7" grpId="0" animBg="1"/>
      <p:bldP spid="8" grpId="0" animBg="1"/>
      <p:bldP spid="10" grpId="0" animBg="1"/>
      <p:bldP spid="12" grpId="0" animBg="1"/>
      <p:bldP spid="13" grpId="0"/>
      <p:bldP spid="16" grpId="0"/>
      <p:bldP spid="19" grpId="0"/>
      <p:bldP spid="21" grpId="0" animBg="1"/>
      <p:bldP spid="22" grpId="0" animBg="1"/>
      <p:bldP spid="23" grpId="0" animBg="1"/>
      <p:bldP spid="2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直接连接符 4"/>
          <p:cNvCxnSpPr/>
          <p:nvPr/>
        </p:nvCxnSpPr>
        <p:spPr>
          <a:xfrm>
            <a:off x="0" y="324694"/>
            <a:ext cx="3456384" cy="0"/>
          </a:xfrm>
          <a:prstGeom prst="line">
            <a:avLst/>
          </a:prstGeom>
          <a:ln>
            <a:solidFill>
              <a:srgbClr val="C0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矩形 5"/>
          <p:cNvSpPr/>
          <p:nvPr/>
        </p:nvSpPr>
        <p:spPr>
          <a:xfrm>
            <a:off x="3557925" y="93861"/>
            <a:ext cx="209419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2400" b="1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红酒文化</a:t>
            </a:r>
            <a:r>
              <a:rPr lang="en-US" altLang="zh-CN" sz="2400" b="1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endParaRPr lang="zh-CN" altLang="en-US" sz="2400" b="1" dirty="0">
              <a:solidFill>
                <a:srgbClr val="C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椭圆 6"/>
          <p:cNvSpPr/>
          <p:nvPr/>
        </p:nvSpPr>
        <p:spPr>
          <a:xfrm>
            <a:off x="3400860" y="269169"/>
            <a:ext cx="111048" cy="111048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椭圆 7"/>
          <p:cNvSpPr/>
          <p:nvPr/>
        </p:nvSpPr>
        <p:spPr>
          <a:xfrm>
            <a:off x="5605687" y="269169"/>
            <a:ext cx="111048" cy="111048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9" name="直接连接符 8"/>
          <p:cNvCxnSpPr/>
          <p:nvPr/>
        </p:nvCxnSpPr>
        <p:spPr>
          <a:xfrm>
            <a:off x="5687616" y="324694"/>
            <a:ext cx="3456384" cy="0"/>
          </a:xfrm>
          <a:prstGeom prst="line">
            <a:avLst/>
          </a:prstGeom>
          <a:ln>
            <a:solidFill>
              <a:srgbClr val="C0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86569" y="1126771"/>
            <a:ext cx="4531368" cy="3402565"/>
          </a:xfrm>
          <a:prstGeom prst="rect">
            <a:avLst/>
          </a:prstGeom>
        </p:spPr>
      </p:pic>
      <p:sp>
        <p:nvSpPr>
          <p:cNvPr id="10" name="六边形 9"/>
          <p:cNvSpPr/>
          <p:nvPr/>
        </p:nvSpPr>
        <p:spPr>
          <a:xfrm>
            <a:off x="5292080" y="1334041"/>
            <a:ext cx="720080" cy="620758"/>
          </a:xfrm>
          <a:prstGeom prst="hexagon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六边形 10"/>
          <p:cNvSpPr/>
          <p:nvPr/>
        </p:nvSpPr>
        <p:spPr>
          <a:xfrm>
            <a:off x="5292080" y="2517674"/>
            <a:ext cx="720080" cy="620758"/>
          </a:xfrm>
          <a:prstGeom prst="hexagon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六边形 11"/>
          <p:cNvSpPr/>
          <p:nvPr/>
        </p:nvSpPr>
        <p:spPr>
          <a:xfrm>
            <a:off x="5292080" y="3720839"/>
            <a:ext cx="720080" cy="620758"/>
          </a:xfrm>
          <a:prstGeom prst="hexagon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Text Box 10"/>
          <p:cNvSpPr txBox="1">
            <a:spLocks noChangeArrowheads="1"/>
          </p:cNvSpPr>
          <p:nvPr/>
        </p:nvSpPr>
        <p:spPr bwMode="auto">
          <a:xfrm>
            <a:off x="6156176" y="1170206"/>
            <a:ext cx="2592288" cy="9694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5720" tIns="22860" rIns="45720" bIns="22860">
            <a:spAutoFit/>
          </a:bodyPr>
          <a:lstStyle/>
          <a:p>
            <a:pPr defTabSz="1088232">
              <a:lnSpc>
                <a:spcPct val="150000"/>
              </a:lnSpc>
            </a:pPr>
            <a:r>
              <a:rPr lang="zh-CN" altLang="en-US" b="1" dirty="0"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红酒文化</a:t>
            </a:r>
            <a:r>
              <a:rPr lang="en-US" altLang="zh-CN" b="1" dirty="0" smtClean="0"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PPT</a:t>
            </a:r>
          </a:p>
          <a:p>
            <a:pPr defTabSz="1088232">
              <a:lnSpc>
                <a:spcPct val="150000"/>
              </a:lnSpc>
            </a:pPr>
            <a:r>
              <a:rPr lang="zh-CN" alt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点击这里添加标题点击这里添加标题点击这里</a:t>
            </a:r>
            <a:endParaRPr lang="en-US" altLang="zh-CN" sz="110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  <a:cs typeface="Open Sans" pitchFamily="34" charset="0"/>
            </a:endParaRPr>
          </a:p>
        </p:txBody>
      </p:sp>
      <p:sp>
        <p:nvSpPr>
          <p:cNvPr id="14" name="Text Box 10"/>
          <p:cNvSpPr txBox="1">
            <a:spLocks noChangeArrowheads="1"/>
          </p:cNvSpPr>
          <p:nvPr/>
        </p:nvSpPr>
        <p:spPr bwMode="auto">
          <a:xfrm>
            <a:off x="6156176" y="2343305"/>
            <a:ext cx="2592288" cy="9694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5720" tIns="22860" rIns="45720" bIns="22860">
            <a:spAutoFit/>
          </a:bodyPr>
          <a:lstStyle/>
          <a:p>
            <a:pPr defTabSz="1088232">
              <a:lnSpc>
                <a:spcPct val="150000"/>
              </a:lnSpc>
            </a:pPr>
            <a:r>
              <a:rPr lang="zh-CN" altLang="en-US" b="1" dirty="0"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红酒文化</a:t>
            </a:r>
            <a:r>
              <a:rPr lang="en-US" altLang="zh-CN" b="1" dirty="0" smtClean="0"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PPT</a:t>
            </a:r>
          </a:p>
          <a:p>
            <a:pPr defTabSz="1088232">
              <a:lnSpc>
                <a:spcPct val="150000"/>
              </a:lnSpc>
            </a:pPr>
            <a:r>
              <a:rPr lang="zh-CN" alt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点击这里添加标题点击这里添加标题点击这里</a:t>
            </a:r>
            <a:endParaRPr lang="en-US" altLang="zh-CN" sz="110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  <a:cs typeface="Open Sans" pitchFamily="34" charset="0"/>
            </a:endParaRPr>
          </a:p>
        </p:txBody>
      </p:sp>
      <p:sp>
        <p:nvSpPr>
          <p:cNvPr id="15" name="Text Box 10"/>
          <p:cNvSpPr txBox="1">
            <a:spLocks noChangeArrowheads="1"/>
          </p:cNvSpPr>
          <p:nvPr/>
        </p:nvSpPr>
        <p:spPr bwMode="auto">
          <a:xfrm>
            <a:off x="6156176" y="3546470"/>
            <a:ext cx="2592288" cy="9694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5720" tIns="22860" rIns="45720" bIns="22860">
            <a:spAutoFit/>
          </a:bodyPr>
          <a:lstStyle/>
          <a:p>
            <a:pPr defTabSz="1088232">
              <a:lnSpc>
                <a:spcPct val="150000"/>
              </a:lnSpc>
            </a:pPr>
            <a:r>
              <a:rPr lang="zh-CN" altLang="en-US" b="1" dirty="0"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红酒文化</a:t>
            </a:r>
            <a:r>
              <a:rPr lang="en-US" altLang="zh-CN" b="1" dirty="0" smtClean="0"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PPT</a:t>
            </a:r>
          </a:p>
          <a:p>
            <a:pPr defTabSz="1088232">
              <a:lnSpc>
                <a:spcPct val="150000"/>
              </a:lnSpc>
            </a:pPr>
            <a:r>
              <a:rPr lang="zh-CN" alt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点击这里添加标题点击这里添加标题点击这里</a:t>
            </a:r>
            <a:endParaRPr lang="en-US" altLang="zh-CN" sz="110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  <a:cs typeface="Open Sans" pitchFamily="34" charset="0"/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5500288" y="1470810"/>
            <a:ext cx="321846" cy="368287"/>
            <a:chOff x="9707563" y="1735931"/>
            <a:chExt cx="473075" cy="541338"/>
          </a:xfrm>
          <a:solidFill>
            <a:schemeClr val="bg1"/>
          </a:solidFill>
        </p:grpSpPr>
        <p:sp>
          <p:nvSpPr>
            <p:cNvPr id="17" name="Freeform 208"/>
            <p:cNvSpPr>
              <a:spLocks/>
            </p:cNvSpPr>
            <p:nvPr/>
          </p:nvSpPr>
          <p:spPr bwMode="auto">
            <a:xfrm>
              <a:off x="9982200" y="1735931"/>
              <a:ext cx="49213" cy="39688"/>
            </a:xfrm>
            <a:custGeom>
              <a:avLst/>
              <a:gdLst>
                <a:gd name="T0" fmla="*/ 25 w 31"/>
                <a:gd name="T1" fmla="*/ 0 h 25"/>
                <a:gd name="T2" fmla="*/ 21 w 31"/>
                <a:gd name="T3" fmla="*/ 0 h 25"/>
                <a:gd name="T4" fmla="*/ 8 w 31"/>
                <a:gd name="T5" fmla="*/ 0 h 25"/>
                <a:gd name="T6" fmla="*/ 2 w 31"/>
                <a:gd name="T7" fmla="*/ 1 h 25"/>
                <a:gd name="T8" fmla="*/ 0 w 31"/>
                <a:gd name="T9" fmla="*/ 25 h 25"/>
                <a:gd name="T10" fmla="*/ 9 w 31"/>
                <a:gd name="T11" fmla="*/ 25 h 25"/>
                <a:gd name="T12" fmla="*/ 22 w 31"/>
                <a:gd name="T13" fmla="*/ 24 h 25"/>
                <a:gd name="T14" fmla="*/ 31 w 31"/>
                <a:gd name="T15" fmla="*/ 24 h 25"/>
                <a:gd name="T16" fmla="*/ 25 w 31"/>
                <a:gd name="T17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25">
                  <a:moveTo>
                    <a:pt x="25" y="0"/>
                  </a:moveTo>
                  <a:lnTo>
                    <a:pt x="21" y="0"/>
                  </a:lnTo>
                  <a:lnTo>
                    <a:pt x="8" y="0"/>
                  </a:lnTo>
                  <a:lnTo>
                    <a:pt x="2" y="1"/>
                  </a:lnTo>
                  <a:lnTo>
                    <a:pt x="0" y="25"/>
                  </a:lnTo>
                  <a:lnTo>
                    <a:pt x="9" y="25"/>
                  </a:lnTo>
                  <a:lnTo>
                    <a:pt x="22" y="24"/>
                  </a:lnTo>
                  <a:lnTo>
                    <a:pt x="31" y="24"/>
                  </a:lnTo>
                  <a:lnTo>
                    <a:pt x="2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09"/>
            <p:cNvSpPr>
              <a:spLocks/>
            </p:cNvSpPr>
            <p:nvPr/>
          </p:nvSpPr>
          <p:spPr bwMode="auto">
            <a:xfrm>
              <a:off x="9913938" y="1745456"/>
              <a:ext cx="58738" cy="57150"/>
            </a:xfrm>
            <a:custGeom>
              <a:avLst/>
              <a:gdLst>
                <a:gd name="T0" fmla="*/ 20 w 37"/>
                <a:gd name="T1" fmla="*/ 0 h 36"/>
                <a:gd name="T2" fmla="*/ 16 w 37"/>
                <a:gd name="T3" fmla="*/ 4 h 36"/>
                <a:gd name="T4" fmla="*/ 5 w 37"/>
                <a:gd name="T5" fmla="*/ 10 h 36"/>
                <a:gd name="T6" fmla="*/ 0 w 37"/>
                <a:gd name="T7" fmla="*/ 13 h 36"/>
                <a:gd name="T8" fmla="*/ 10 w 37"/>
                <a:gd name="T9" fmla="*/ 36 h 36"/>
                <a:gd name="T10" fmla="*/ 18 w 37"/>
                <a:gd name="T11" fmla="*/ 31 h 36"/>
                <a:gd name="T12" fmla="*/ 29 w 37"/>
                <a:gd name="T13" fmla="*/ 24 h 36"/>
                <a:gd name="T14" fmla="*/ 37 w 37"/>
                <a:gd name="T15" fmla="*/ 19 h 36"/>
                <a:gd name="T16" fmla="*/ 20 w 37"/>
                <a:gd name="T17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6">
                  <a:moveTo>
                    <a:pt x="20" y="0"/>
                  </a:moveTo>
                  <a:lnTo>
                    <a:pt x="16" y="4"/>
                  </a:lnTo>
                  <a:lnTo>
                    <a:pt x="5" y="10"/>
                  </a:lnTo>
                  <a:lnTo>
                    <a:pt x="0" y="13"/>
                  </a:lnTo>
                  <a:lnTo>
                    <a:pt x="10" y="36"/>
                  </a:lnTo>
                  <a:lnTo>
                    <a:pt x="18" y="31"/>
                  </a:lnTo>
                  <a:lnTo>
                    <a:pt x="29" y="24"/>
                  </a:lnTo>
                  <a:lnTo>
                    <a:pt x="37" y="19"/>
                  </a:lnTo>
                  <a:lnTo>
                    <a:pt x="2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10"/>
            <p:cNvSpPr>
              <a:spLocks/>
            </p:cNvSpPr>
            <p:nvPr/>
          </p:nvSpPr>
          <p:spPr bwMode="auto">
            <a:xfrm>
              <a:off x="9866313" y="1794668"/>
              <a:ext cx="55563" cy="53975"/>
            </a:xfrm>
            <a:custGeom>
              <a:avLst/>
              <a:gdLst>
                <a:gd name="T0" fmla="*/ 11 w 35"/>
                <a:gd name="T1" fmla="*/ 0 h 34"/>
                <a:gd name="T2" fmla="*/ 9 w 35"/>
                <a:gd name="T3" fmla="*/ 5 h 34"/>
                <a:gd name="T4" fmla="*/ 3 w 35"/>
                <a:gd name="T5" fmla="*/ 16 h 34"/>
                <a:gd name="T6" fmla="*/ 0 w 35"/>
                <a:gd name="T7" fmla="*/ 20 h 34"/>
                <a:gd name="T8" fmla="*/ 20 w 35"/>
                <a:gd name="T9" fmla="*/ 34 h 34"/>
                <a:gd name="T10" fmla="*/ 25 w 35"/>
                <a:gd name="T11" fmla="*/ 27 h 34"/>
                <a:gd name="T12" fmla="*/ 31 w 35"/>
                <a:gd name="T13" fmla="*/ 16 h 34"/>
                <a:gd name="T14" fmla="*/ 35 w 35"/>
                <a:gd name="T15" fmla="*/ 8 h 34"/>
                <a:gd name="T16" fmla="*/ 11 w 35"/>
                <a:gd name="T17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" h="34">
                  <a:moveTo>
                    <a:pt x="11" y="0"/>
                  </a:moveTo>
                  <a:lnTo>
                    <a:pt x="9" y="5"/>
                  </a:lnTo>
                  <a:lnTo>
                    <a:pt x="3" y="16"/>
                  </a:lnTo>
                  <a:lnTo>
                    <a:pt x="0" y="20"/>
                  </a:lnTo>
                  <a:lnTo>
                    <a:pt x="20" y="34"/>
                  </a:lnTo>
                  <a:lnTo>
                    <a:pt x="25" y="27"/>
                  </a:lnTo>
                  <a:lnTo>
                    <a:pt x="31" y="16"/>
                  </a:lnTo>
                  <a:lnTo>
                    <a:pt x="35" y="8"/>
                  </a:lnTo>
                  <a:lnTo>
                    <a:pt x="1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11"/>
            <p:cNvSpPr>
              <a:spLocks/>
            </p:cNvSpPr>
            <p:nvPr/>
          </p:nvSpPr>
          <p:spPr bwMode="auto">
            <a:xfrm>
              <a:off x="9855200" y="1859756"/>
              <a:ext cx="41275" cy="47625"/>
            </a:xfrm>
            <a:custGeom>
              <a:avLst/>
              <a:gdLst>
                <a:gd name="T0" fmla="*/ 0 w 26"/>
                <a:gd name="T1" fmla="*/ 4 h 30"/>
                <a:gd name="T2" fmla="*/ 1 w 26"/>
                <a:gd name="T3" fmla="*/ 10 h 30"/>
                <a:gd name="T4" fmla="*/ 1 w 26"/>
                <a:gd name="T5" fmla="*/ 22 h 30"/>
                <a:gd name="T6" fmla="*/ 1 w 26"/>
                <a:gd name="T7" fmla="*/ 28 h 30"/>
                <a:gd name="T8" fmla="*/ 26 w 26"/>
                <a:gd name="T9" fmla="*/ 30 h 30"/>
                <a:gd name="T10" fmla="*/ 25 w 26"/>
                <a:gd name="T11" fmla="*/ 21 h 30"/>
                <a:gd name="T12" fmla="*/ 25 w 26"/>
                <a:gd name="T13" fmla="*/ 9 h 30"/>
                <a:gd name="T14" fmla="*/ 24 w 26"/>
                <a:gd name="T15" fmla="*/ 0 h 30"/>
                <a:gd name="T16" fmla="*/ 0 w 26"/>
                <a:gd name="T17" fmla="*/ 4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" h="30">
                  <a:moveTo>
                    <a:pt x="0" y="4"/>
                  </a:moveTo>
                  <a:lnTo>
                    <a:pt x="1" y="10"/>
                  </a:lnTo>
                  <a:lnTo>
                    <a:pt x="1" y="22"/>
                  </a:lnTo>
                  <a:lnTo>
                    <a:pt x="1" y="28"/>
                  </a:lnTo>
                  <a:lnTo>
                    <a:pt x="26" y="30"/>
                  </a:lnTo>
                  <a:lnTo>
                    <a:pt x="25" y="21"/>
                  </a:lnTo>
                  <a:lnTo>
                    <a:pt x="25" y="9"/>
                  </a:lnTo>
                  <a:lnTo>
                    <a:pt x="24" y="0"/>
                  </a:lnTo>
                  <a:lnTo>
                    <a:pt x="0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212"/>
            <p:cNvSpPr>
              <a:spLocks/>
            </p:cNvSpPr>
            <p:nvPr/>
          </p:nvSpPr>
          <p:spPr bwMode="auto">
            <a:xfrm>
              <a:off x="9866313" y="1916906"/>
              <a:ext cx="55563" cy="58738"/>
            </a:xfrm>
            <a:custGeom>
              <a:avLst/>
              <a:gdLst>
                <a:gd name="T0" fmla="*/ 0 w 35"/>
                <a:gd name="T1" fmla="*/ 17 h 37"/>
                <a:gd name="T2" fmla="*/ 3 w 35"/>
                <a:gd name="T3" fmla="*/ 21 h 37"/>
                <a:gd name="T4" fmla="*/ 9 w 35"/>
                <a:gd name="T5" fmla="*/ 32 h 37"/>
                <a:gd name="T6" fmla="*/ 13 w 35"/>
                <a:gd name="T7" fmla="*/ 37 h 37"/>
                <a:gd name="T8" fmla="*/ 35 w 35"/>
                <a:gd name="T9" fmla="*/ 27 h 37"/>
                <a:gd name="T10" fmla="*/ 30 w 35"/>
                <a:gd name="T11" fmla="*/ 19 h 37"/>
                <a:gd name="T12" fmla="*/ 24 w 35"/>
                <a:gd name="T13" fmla="*/ 8 h 37"/>
                <a:gd name="T14" fmla="*/ 19 w 35"/>
                <a:gd name="T15" fmla="*/ 0 h 37"/>
                <a:gd name="T16" fmla="*/ 0 w 35"/>
                <a:gd name="T17" fmla="*/ 17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" h="37">
                  <a:moveTo>
                    <a:pt x="0" y="17"/>
                  </a:moveTo>
                  <a:lnTo>
                    <a:pt x="3" y="21"/>
                  </a:lnTo>
                  <a:lnTo>
                    <a:pt x="9" y="32"/>
                  </a:lnTo>
                  <a:lnTo>
                    <a:pt x="13" y="37"/>
                  </a:lnTo>
                  <a:lnTo>
                    <a:pt x="35" y="27"/>
                  </a:lnTo>
                  <a:lnTo>
                    <a:pt x="30" y="19"/>
                  </a:lnTo>
                  <a:lnTo>
                    <a:pt x="24" y="8"/>
                  </a:lnTo>
                  <a:lnTo>
                    <a:pt x="19" y="0"/>
                  </a:lnTo>
                  <a:lnTo>
                    <a:pt x="0" y="1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213"/>
            <p:cNvSpPr>
              <a:spLocks/>
            </p:cNvSpPr>
            <p:nvPr/>
          </p:nvSpPr>
          <p:spPr bwMode="auto">
            <a:xfrm>
              <a:off x="9913938" y="1967706"/>
              <a:ext cx="55563" cy="55563"/>
            </a:xfrm>
            <a:custGeom>
              <a:avLst/>
              <a:gdLst>
                <a:gd name="T0" fmla="*/ 0 w 35"/>
                <a:gd name="T1" fmla="*/ 24 h 35"/>
                <a:gd name="T2" fmla="*/ 5 w 35"/>
                <a:gd name="T3" fmla="*/ 26 h 35"/>
                <a:gd name="T4" fmla="*/ 17 w 35"/>
                <a:gd name="T5" fmla="*/ 32 h 35"/>
                <a:gd name="T6" fmla="*/ 21 w 35"/>
                <a:gd name="T7" fmla="*/ 35 h 35"/>
                <a:gd name="T8" fmla="*/ 35 w 35"/>
                <a:gd name="T9" fmla="*/ 15 h 35"/>
                <a:gd name="T10" fmla="*/ 28 w 35"/>
                <a:gd name="T11" fmla="*/ 10 h 35"/>
                <a:gd name="T12" fmla="*/ 17 w 35"/>
                <a:gd name="T13" fmla="*/ 5 h 35"/>
                <a:gd name="T14" fmla="*/ 8 w 35"/>
                <a:gd name="T15" fmla="*/ 0 h 35"/>
                <a:gd name="T16" fmla="*/ 0 w 35"/>
                <a:gd name="T17" fmla="*/ 24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" h="35">
                  <a:moveTo>
                    <a:pt x="0" y="24"/>
                  </a:moveTo>
                  <a:lnTo>
                    <a:pt x="5" y="26"/>
                  </a:lnTo>
                  <a:lnTo>
                    <a:pt x="17" y="32"/>
                  </a:lnTo>
                  <a:lnTo>
                    <a:pt x="21" y="35"/>
                  </a:lnTo>
                  <a:lnTo>
                    <a:pt x="35" y="15"/>
                  </a:lnTo>
                  <a:lnTo>
                    <a:pt x="28" y="10"/>
                  </a:lnTo>
                  <a:lnTo>
                    <a:pt x="17" y="5"/>
                  </a:lnTo>
                  <a:lnTo>
                    <a:pt x="8" y="0"/>
                  </a:lnTo>
                  <a:lnTo>
                    <a:pt x="0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214"/>
            <p:cNvSpPr>
              <a:spLocks/>
            </p:cNvSpPr>
            <p:nvPr/>
          </p:nvSpPr>
          <p:spPr bwMode="auto">
            <a:xfrm>
              <a:off x="9979025" y="1994693"/>
              <a:ext cx="49213" cy="39688"/>
            </a:xfrm>
            <a:custGeom>
              <a:avLst/>
              <a:gdLst>
                <a:gd name="T0" fmla="*/ 4 w 31"/>
                <a:gd name="T1" fmla="*/ 25 h 25"/>
                <a:gd name="T2" fmla="*/ 10 w 31"/>
                <a:gd name="T3" fmla="*/ 25 h 25"/>
                <a:gd name="T4" fmla="*/ 23 w 31"/>
                <a:gd name="T5" fmla="*/ 24 h 25"/>
                <a:gd name="T6" fmla="*/ 27 w 31"/>
                <a:gd name="T7" fmla="*/ 24 h 25"/>
                <a:gd name="T8" fmla="*/ 31 w 31"/>
                <a:gd name="T9" fmla="*/ 0 h 25"/>
                <a:gd name="T10" fmla="*/ 22 w 31"/>
                <a:gd name="T11" fmla="*/ 0 h 25"/>
                <a:gd name="T12" fmla="*/ 9 w 31"/>
                <a:gd name="T13" fmla="*/ 0 h 25"/>
                <a:gd name="T14" fmla="*/ 0 w 31"/>
                <a:gd name="T15" fmla="*/ 1 h 25"/>
                <a:gd name="T16" fmla="*/ 4 w 31"/>
                <a:gd name="T17" fmla="*/ 2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25">
                  <a:moveTo>
                    <a:pt x="4" y="25"/>
                  </a:moveTo>
                  <a:lnTo>
                    <a:pt x="10" y="25"/>
                  </a:lnTo>
                  <a:lnTo>
                    <a:pt x="23" y="24"/>
                  </a:lnTo>
                  <a:lnTo>
                    <a:pt x="27" y="24"/>
                  </a:lnTo>
                  <a:lnTo>
                    <a:pt x="31" y="0"/>
                  </a:lnTo>
                  <a:lnTo>
                    <a:pt x="22" y="0"/>
                  </a:lnTo>
                  <a:lnTo>
                    <a:pt x="9" y="0"/>
                  </a:lnTo>
                  <a:lnTo>
                    <a:pt x="0" y="1"/>
                  </a:lnTo>
                  <a:lnTo>
                    <a:pt x="4" y="2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215"/>
            <p:cNvSpPr>
              <a:spLocks/>
            </p:cNvSpPr>
            <p:nvPr/>
          </p:nvSpPr>
          <p:spPr bwMode="auto">
            <a:xfrm>
              <a:off x="10037763" y="1967706"/>
              <a:ext cx="57150" cy="57150"/>
            </a:xfrm>
            <a:custGeom>
              <a:avLst/>
              <a:gdLst>
                <a:gd name="T0" fmla="*/ 17 w 36"/>
                <a:gd name="T1" fmla="*/ 36 h 36"/>
                <a:gd name="T2" fmla="*/ 21 w 36"/>
                <a:gd name="T3" fmla="*/ 32 h 36"/>
                <a:gd name="T4" fmla="*/ 31 w 36"/>
                <a:gd name="T5" fmla="*/ 26 h 36"/>
                <a:gd name="T6" fmla="*/ 36 w 36"/>
                <a:gd name="T7" fmla="*/ 22 h 36"/>
                <a:gd name="T8" fmla="*/ 26 w 36"/>
                <a:gd name="T9" fmla="*/ 0 h 36"/>
                <a:gd name="T10" fmla="*/ 19 w 36"/>
                <a:gd name="T11" fmla="*/ 5 h 36"/>
                <a:gd name="T12" fmla="*/ 8 w 36"/>
                <a:gd name="T13" fmla="*/ 11 h 36"/>
                <a:gd name="T14" fmla="*/ 0 w 36"/>
                <a:gd name="T15" fmla="*/ 17 h 36"/>
                <a:gd name="T16" fmla="*/ 17 w 36"/>
                <a:gd name="T17" fmla="*/ 3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" h="36">
                  <a:moveTo>
                    <a:pt x="17" y="36"/>
                  </a:moveTo>
                  <a:lnTo>
                    <a:pt x="21" y="32"/>
                  </a:lnTo>
                  <a:lnTo>
                    <a:pt x="31" y="26"/>
                  </a:lnTo>
                  <a:lnTo>
                    <a:pt x="36" y="22"/>
                  </a:lnTo>
                  <a:lnTo>
                    <a:pt x="26" y="0"/>
                  </a:lnTo>
                  <a:lnTo>
                    <a:pt x="19" y="5"/>
                  </a:lnTo>
                  <a:lnTo>
                    <a:pt x="8" y="11"/>
                  </a:lnTo>
                  <a:lnTo>
                    <a:pt x="0" y="17"/>
                  </a:lnTo>
                  <a:lnTo>
                    <a:pt x="17" y="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217"/>
            <p:cNvSpPr>
              <a:spLocks/>
            </p:cNvSpPr>
            <p:nvPr/>
          </p:nvSpPr>
          <p:spPr bwMode="auto">
            <a:xfrm>
              <a:off x="10086975" y="1920081"/>
              <a:ext cx="55563" cy="55563"/>
            </a:xfrm>
            <a:custGeom>
              <a:avLst/>
              <a:gdLst>
                <a:gd name="T0" fmla="*/ 24 w 35"/>
                <a:gd name="T1" fmla="*/ 35 h 35"/>
                <a:gd name="T2" fmla="*/ 27 w 35"/>
                <a:gd name="T3" fmla="*/ 30 h 35"/>
                <a:gd name="T4" fmla="*/ 32 w 35"/>
                <a:gd name="T5" fmla="*/ 19 h 35"/>
                <a:gd name="T6" fmla="*/ 35 w 35"/>
                <a:gd name="T7" fmla="*/ 15 h 35"/>
                <a:gd name="T8" fmla="*/ 15 w 35"/>
                <a:gd name="T9" fmla="*/ 0 h 35"/>
                <a:gd name="T10" fmla="*/ 11 w 35"/>
                <a:gd name="T11" fmla="*/ 7 h 35"/>
                <a:gd name="T12" fmla="*/ 5 w 35"/>
                <a:gd name="T13" fmla="*/ 19 h 35"/>
                <a:gd name="T14" fmla="*/ 0 w 35"/>
                <a:gd name="T15" fmla="*/ 27 h 35"/>
                <a:gd name="T16" fmla="*/ 24 w 35"/>
                <a:gd name="T17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" h="35">
                  <a:moveTo>
                    <a:pt x="24" y="35"/>
                  </a:moveTo>
                  <a:lnTo>
                    <a:pt x="27" y="30"/>
                  </a:lnTo>
                  <a:lnTo>
                    <a:pt x="32" y="19"/>
                  </a:lnTo>
                  <a:lnTo>
                    <a:pt x="35" y="15"/>
                  </a:lnTo>
                  <a:lnTo>
                    <a:pt x="15" y="0"/>
                  </a:lnTo>
                  <a:lnTo>
                    <a:pt x="11" y="7"/>
                  </a:lnTo>
                  <a:lnTo>
                    <a:pt x="5" y="19"/>
                  </a:lnTo>
                  <a:lnTo>
                    <a:pt x="0" y="27"/>
                  </a:lnTo>
                  <a:lnTo>
                    <a:pt x="24" y="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218"/>
            <p:cNvSpPr>
              <a:spLocks/>
            </p:cNvSpPr>
            <p:nvPr/>
          </p:nvSpPr>
          <p:spPr bwMode="auto">
            <a:xfrm>
              <a:off x="10113963" y="1861343"/>
              <a:ext cx="39688" cy="49213"/>
            </a:xfrm>
            <a:custGeom>
              <a:avLst/>
              <a:gdLst>
                <a:gd name="T0" fmla="*/ 25 w 25"/>
                <a:gd name="T1" fmla="*/ 27 h 31"/>
                <a:gd name="T2" fmla="*/ 25 w 25"/>
                <a:gd name="T3" fmla="*/ 21 h 31"/>
                <a:gd name="T4" fmla="*/ 25 w 25"/>
                <a:gd name="T5" fmla="*/ 8 h 31"/>
                <a:gd name="T6" fmla="*/ 25 w 25"/>
                <a:gd name="T7" fmla="*/ 3 h 31"/>
                <a:gd name="T8" fmla="*/ 0 w 25"/>
                <a:gd name="T9" fmla="*/ 0 h 31"/>
                <a:gd name="T10" fmla="*/ 1 w 25"/>
                <a:gd name="T11" fmla="*/ 9 h 31"/>
                <a:gd name="T12" fmla="*/ 1 w 25"/>
                <a:gd name="T13" fmla="*/ 22 h 31"/>
                <a:gd name="T14" fmla="*/ 1 w 25"/>
                <a:gd name="T15" fmla="*/ 31 h 31"/>
                <a:gd name="T16" fmla="*/ 25 w 25"/>
                <a:gd name="T17" fmla="*/ 27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" h="31">
                  <a:moveTo>
                    <a:pt x="25" y="27"/>
                  </a:moveTo>
                  <a:lnTo>
                    <a:pt x="25" y="21"/>
                  </a:lnTo>
                  <a:lnTo>
                    <a:pt x="25" y="8"/>
                  </a:lnTo>
                  <a:lnTo>
                    <a:pt x="25" y="3"/>
                  </a:lnTo>
                  <a:lnTo>
                    <a:pt x="0" y="0"/>
                  </a:lnTo>
                  <a:lnTo>
                    <a:pt x="1" y="9"/>
                  </a:lnTo>
                  <a:lnTo>
                    <a:pt x="1" y="22"/>
                  </a:lnTo>
                  <a:lnTo>
                    <a:pt x="1" y="31"/>
                  </a:lnTo>
                  <a:lnTo>
                    <a:pt x="25" y="2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19"/>
            <p:cNvSpPr>
              <a:spLocks/>
            </p:cNvSpPr>
            <p:nvPr/>
          </p:nvSpPr>
          <p:spPr bwMode="auto">
            <a:xfrm>
              <a:off x="10086975" y="1794668"/>
              <a:ext cx="55563" cy="57150"/>
            </a:xfrm>
            <a:custGeom>
              <a:avLst/>
              <a:gdLst>
                <a:gd name="T0" fmla="*/ 35 w 35"/>
                <a:gd name="T1" fmla="*/ 20 h 36"/>
                <a:gd name="T2" fmla="*/ 33 w 35"/>
                <a:gd name="T3" fmla="*/ 16 h 36"/>
                <a:gd name="T4" fmla="*/ 26 w 35"/>
                <a:gd name="T5" fmla="*/ 5 h 36"/>
                <a:gd name="T6" fmla="*/ 23 w 35"/>
                <a:gd name="T7" fmla="*/ 0 h 36"/>
                <a:gd name="T8" fmla="*/ 0 w 35"/>
                <a:gd name="T9" fmla="*/ 10 h 36"/>
                <a:gd name="T10" fmla="*/ 6 w 35"/>
                <a:gd name="T11" fmla="*/ 18 h 36"/>
                <a:gd name="T12" fmla="*/ 12 w 35"/>
                <a:gd name="T13" fmla="*/ 29 h 36"/>
                <a:gd name="T14" fmla="*/ 17 w 35"/>
                <a:gd name="T15" fmla="*/ 36 h 36"/>
                <a:gd name="T16" fmla="*/ 35 w 35"/>
                <a:gd name="T17" fmla="*/ 2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" h="36">
                  <a:moveTo>
                    <a:pt x="35" y="20"/>
                  </a:moveTo>
                  <a:lnTo>
                    <a:pt x="33" y="16"/>
                  </a:lnTo>
                  <a:lnTo>
                    <a:pt x="26" y="5"/>
                  </a:lnTo>
                  <a:lnTo>
                    <a:pt x="23" y="0"/>
                  </a:lnTo>
                  <a:lnTo>
                    <a:pt x="0" y="10"/>
                  </a:lnTo>
                  <a:lnTo>
                    <a:pt x="6" y="18"/>
                  </a:lnTo>
                  <a:lnTo>
                    <a:pt x="12" y="29"/>
                  </a:lnTo>
                  <a:lnTo>
                    <a:pt x="17" y="36"/>
                  </a:lnTo>
                  <a:lnTo>
                    <a:pt x="35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20"/>
            <p:cNvSpPr>
              <a:spLocks/>
            </p:cNvSpPr>
            <p:nvPr/>
          </p:nvSpPr>
          <p:spPr bwMode="auto">
            <a:xfrm>
              <a:off x="10039350" y="1748631"/>
              <a:ext cx="57150" cy="53975"/>
            </a:xfrm>
            <a:custGeom>
              <a:avLst/>
              <a:gdLst>
                <a:gd name="T0" fmla="*/ 36 w 36"/>
                <a:gd name="T1" fmla="*/ 9 h 34"/>
                <a:gd name="T2" fmla="*/ 31 w 36"/>
                <a:gd name="T3" fmla="*/ 7 h 34"/>
                <a:gd name="T4" fmla="*/ 19 w 36"/>
                <a:gd name="T5" fmla="*/ 2 h 34"/>
                <a:gd name="T6" fmla="*/ 15 w 36"/>
                <a:gd name="T7" fmla="*/ 0 h 34"/>
                <a:gd name="T8" fmla="*/ 0 w 36"/>
                <a:gd name="T9" fmla="*/ 19 h 34"/>
                <a:gd name="T10" fmla="*/ 8 w 36"/>
                <a:gd name="T11" fmla="*/ 24 h 34"/>
                <a:gd name="T12" fmla="*/ 19 w 36"/>
                <a:gd name="T13" fmla="*/ 29 h 34"/>
                <a:gd name="T14" fmla="*/ 27 w 36"/>
                <a:gd name="T15" fmla="*/ 34 h 34"/>
                <a:gd name="T16" fmla="*/ 36 w 36"/>
                <a:gd name="T17" fmla="*/ 9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" h="34">
                  <a:moveTo>
                    <a:pt x="36" y="9"/>
                  </a:moveTo>
                  <a:lnTo>
                    <a:pt x="31" y="7"/>
                  </a:lnTo>
                  <a:lnTo>
                    <a:pt x="19" y="2"/>
                  </a:lnTo>
                  <a:lnTo>
                    <a:pt x="15" y="0"/>
                  </a:lnTo>
                  <a:lnTo>
                    <a:pt x="0" y="19"/>
                  </a:lnTo>
                  <a:lnTo>
                    <a:pt x="8" y="24"/>
                  </a:lnTo>
                  <a:lnTo>
                    <a:pt x="19" y="29"/>
                  </a:lnTo>
                  <a:lnTo>
                    <a:pt x="27" y="34"/>
                  </a:lnTo>
                  <a:lnTo>
                    <a:pt x="36" y="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221"/>
            <p:cNvSpPr>
              <a:spLocks noEditPoints="1"/>
            </p:cNvSpPr>
            <p:nvPr/>
          </p:nvSpPr>
          <p:spPr bwMode="auto">
            <a:xfrm>
              <a:off x="9877425" y="1758156"/>
              <a:ext cx="254000" cy="250825"/>
            </a:xfrm>
            <a:custGeom>
              <a:avLst/>
              <a:gdLst>
                <a:gd name="T0" fmla="*/ 73 w 145"/>
                <a:gd name="T1" fmla="*/ 143 h 143"/>
                <a:gd name="T2" fmla="*/ 2 w 145"/>
                <a:gd name="T3" fmla="*/ 75 h 143"/>
                <a:gd name="T4" fmla="*/ 70 w 145"/>
                <a:gd name="T5" fmla="*/ 1 h 143"/>
                <a:gd name="T6" fmla="*/ 144 w 145"/>
                <a:gd name="T7" fmla="*/ 69 h 143"/>
                <a:gd name="T8" fmla="*/ 76 w 145"/>
                <a:gd name="T9" fmla="*/ 143 h 143"/>
                <a:gd name="T10" fmla="*/ 73 w 145"/>
                <a:gd name="T11" fmla="*/ 143 h 143"/>
                <a:gd name="T12" fmla="*/ 73 w 145"/>
                <a:gd name="T13" fmla="*/ 21 h 143"/>
                <a:gd name="T14" fmla="*/ 71 w 145"/>
                <a:gd name="T15" fmla="*/ 21 h 143"/>
                <a:gd name="T16" fmla="*/ 21 w 145"/>
                <a:gd name="T17" fmla="*/ 74 h 143"/>
                <a:gd name="T18" fmla="*/ 75 w 145"/>
                <a:gd name="T19" fmla="*/ 124 h 143"/>
                <a:gd name="T20" fmla="*/ 124 w 145"/>
                <a:gd name="T21" fmla="*/ 70 h 143"/>
                <a:gd name="T22" fmla="*/ 73 w 145"/>
                <a:gd name="T23" fmla="*/ 21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45" h="143">
                  <a:moveTo>
                    <a:pt x="73" y="143"/>
                  </a:moveTo>
                  <a:cubicBezTo>
                    <a:pt x="35" y="143"/>
                    <a:pt x="3" y="113"/>
                    <a:pt x="2" y="75"/>
                  </a:cubicBezTo>
                  <a:cubicBezTo>
                    <a:pt x="0" y="36"/>
                    <a:pt x="31" y="3"/>
                    <a:pt x="70" y="1"/>
                  </a:cubicBezTo>
                  <a:cubicBezTo>
                    <a:pt x="110" y="0"/>
                    <a:pt x="142" y="30"/>
                    <a:pt x="144" y="69"/>
                  </a:cubicBezTo>
                  <a:cubicBezTo>
                    <a:pt x="145" y="109"/>
                    <a:pt x="115" y="142"/>
                    <a:pt x="76" y="143"/>
                  </a:cubicBezTo>
                  <a:cubicBezTo>
                    <a:pt x="75" y="143"/>
                    <a:pt x="74" y="143"/>
                    <a:pt x="73" y="143"/>
                  </a:cubicBezTo>
                  <a:close/>
                  <a:moveTo>
                    <a:pt x="73" y="21"/>
                  </a:moveTo>
                  <a:cubicBezTo>
                    <a:pt x="72" y="21"/>
                    <a:pt x="72" y="21"/>
                    <a:pt x="71" y="21"/>
                  </a:cubicBezTo>
                  <a:cubicBezTo>
                    <a:pt x="42" y="22"/>
                    <a:pt x="20" y="46"/>
                    <a:pt x="21" y="74"/>
                  </a:cubicBezTo>
                  <a:cubicBezTo>
                    <a:pt x="23" y="103"/>
                    <a:pt x="47" y="125"/>
                    <a:pt x="75" y="124"/>
                  </a:cubicBezTo>
                  <a:cubicBezTo>
                    <a:pt x="103" y="123"/>
                    <a:pt x="125" y="99"/>
                    <a:pt x="124" y="70"/>
                  </a:cubicBezTo>
                  <a:cubicBezTo>
                    <a:pt x="123" y="43"/>
                    <a:pt x="101" y="21"/>
                    <a:pt x="73" y="2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Oval 222"/>
            <p:cNvSpPr>
              <a:spLocks noChangeArrowheads="1"/>
            </p:cNvSpPr>
            <p:nvPr/>
          </p:nvSpPr>
          <p:spPr bwMode="auto">
            <a:xfrm>
              <a:off x="9848850" y="2180431"/>
              <a:ext cx="96838" cy="968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Oval 223"/>
            <p:cNvSpPr>
              <a:spLocks noChangeArrowheads="1"/>
            </p:cNvSpPr>
            <p:nvPr/>
          </p:nvSpPr>
          <p:spPr bwMode="auto">
            <a:xfrm>
              <a:off x="10033000" y="2180431"/>
              <a:ext cx="98425" cy="968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224"/>
            <p:cNvSpPr>
              <a:spLocks/>
            </p:cNvSpPr>
            <p:nvPr/>
          </p:nvSpPr>
          <p:spPr bwMode="auto">
            <a:xfrm>
              <a:off x="9707563" y="1788318"/>
              <a:ext cx="431800" cy="363538"/>
            </a:xfrm>
            <a:custGeom>
              <a:avLst/>
              <a:gdLst>
                <a:gd name="T0" fmla="*/ 237 w 247"/>
                <a:gd name="T1" fmla="*/ 208 h 208"/>
                <a:gd name="T2" fmla="*/ 237 w 247"/>
                <a:gd name="T3" fmla="*/ 208 h 208"/>
                <a:gd name="T4" fmla="*/ 87 w 247"/>
                <a:gd name="T5" fmla="*/ 208 h 208"/>
                <a:gd name="T6" fmla="*/ 77 w 247"/>
                <a:gd name="T7" fmla="*/ 199 h 208"/>
                <a:gd name="T8" fmla="*/ 41 w 247"/>
                <a:gd name="T9" fmla="*/ 31 h 208"/>
                <a:gd name="T10" fmla="*/ 9 w 247"/>
                <a:gd name="T11" fmla="*/ 22 h 208"/>
                <a:gd name="T12" fmla="*/ 2 w 247"/>
                <a:gd name="T13" fmla="*/ 9 h 208"/>
                <a:gd name="T14" fmla="*/ 15 w 247"/>
                <a:gd name="T15" fmla="*/ 2 h 208"/>
                <a:gd name="T16" fmla="*/ 53 w 247"/>
                <a:gd name="T17" fmla="*/ 12 h 208"/>
                <a:gd name="T18" fmla="*/ 60 w 247"/>
                <a:gd name="T19" fmla="*/ 21 h 208"/>
                <a:gd name="T20" fmla="*/ 96 w 247"/>
                <a:gd name="T21" fmla="*/ 186 h 208"/>
                <a:gd name="T22" fmla="*/ 237 w 247"/>
                <a:gd name="T23" fmla="*/ 187 h 208"/>
                <a:gd name="T24" fmla="*/ 247 w 247"/>
                <a:gd name="T25" fmla="*/ 198 h 208"/>
                <a:gd name="T26" fmla="*/ 237 w 247"/>
                <a:gd name="T27" fmla="*/ 208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47" h="208">
                  <a:moveTo>
                    <a:pt x="237" y="208"/>
                  </a:moveTo>
                  <a:cubicBezTo>
                    <a:pt x="237" y="208"/>
                    <a:pt x="237" y="208"/>
                    <a:pt x="237" y="208"/>
                  </a:cubicBezTo>
                  <a:cubicBezTo>
                    <a:pt x="87" y="208"/>
                    <a:pt x="87" y="208"/>
                    <a:pt x="87" y="208"/>
                  </a:cubicBezTo>
                  <a:cubicBezTo>
                    <a:pt x="82" y="208"/>
                    <a:pt x="78" y="204"/>
                    <a:pt x="77" y="199"/>
                  </a:cubicBezTo>
                  <a:cubicBezTo>
                    <a:pt x="41" y="31"/>
                    <a:pt x="41" y="31"/>
                    <a:pt x="41" y="31"/>
                  </a:cubicBezTo>
                  <a:cubicBezTo>
                    <a:pt x="9" y="22"/>
                    <a:pt x="9" y="22"/>
                    <a:pt x="9" y="22"/>
                  </a:cubicBezTo>
                  <a:cubicBezTo>
                    <a:pt x="4" y="21"/>
                    <a:pt x="0" y="15"/>
                    <a:pt x="2" y="9"/>
                  </a:cubicBezTo>
                  <a:cubicBezTo>
                    <a:pt x="4" y="3"/>
                    <a:pt x="10" y="0"/>
                    <a:pt x="15" y="2"/>
                  </a:cubicBezTo>
                  <a:cubicBezTo>
                    <a:pt x="53" y="12"/>
                    <a:pt x="53" y="12"/>
                    <a:pt x="53" y="12"/>
                  </a:cubicBezTo>
                  <a:cubicBezTo>
                    <a:pt x="57" y="14"/>
                    <a:pt x="60" y="17"/>
                    <a:pt x="60" y="21"/>
                  </a:cubicBezTo>
                  <a:cubicBezTo>
                    <a:pt x="96" y="186"/>
                    <a:pt x="96" y="186"/>
                    <a:pt x="96" y="186"/>
                  </a:cubicBezTo>
                  <a:cubicBezTo>
                    <a:pt x="237" y="187"/>
                    <a:pt x="237" y="187"/>
                    <a:pt x="237" y="187"/>
                  </a:cubicBezTo>
                  <a:cubicBezTo>
                    <a:pt x="243" y="187"/>
                    <a:pt x="247" y="192"/>
                    <a:pt x="247" y="198"/>
                  </a:cubicBezTo>
                  <a:cubicBezTo>
                    <a:pt x="247" y="203"/>
                    <a:pt x="243" y="208"/>
                    <a:pt x="237" y="20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225"/>
            <p:cNvSpPr>
              <a:spLocks/>
            </p:cNvSpPr>
            <p:nvPr/>
          </p:nvSpPr>
          <p:spPr bwMode="auto">
            <a:xfrm>
              <a:off x="9812338" y="1888331"/>
              <a:ext cx="368300" cy="188913"/>
            </a:xfrm>
            <a:custGeom>
              <a:avLst/>
              <a:gdLst>
                <a:gd name="T0" fmla="*/ 195 w 210"/>
                <a:gd name="T1" fmla="*/ 100 h 108"/>
                <a:gd name="T2" fmla="*/ 186 w 210"/>
                <a:gd name="T3" fmla="*/ 108 h 108"/>
                <a:gd name="T4" fmla="*/ 25 w 210"/>
                <a:gd name="T5" fmla="*/ 108 h 108"/>
                <a:gd name="T6" fmla="*/ 16 w 210"/>
                <a:gd name="T7" fmla="*/ 100 h 108"/>
                <a:gd name="T8" fmla="*/ 0 w 210"/>
                <a:gd name="T9" fmla="*/ 9 h 108"/>
                <a:gd name="T10" fmla="*/ 9 w 210"/>
                <a:gd name="T11" fmla="*/ 0 h 108"/>
                <a:gd name="T12" fmla="*/ 210 w 210"/>
                <a:gd name="T13" fmla="*/ 21 h 108"/>
                <a:gd name="T14" fmla="*/ 195 w 210"/>
                <a:gd name="T15" fmla="*/ 100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0" h="108">
                  <a:moveTo>
                    <a:pt x="195" y="100"/>
                  </a:moveTo>
                  <a:cubicBezTo>
                    <a:pt x="195" y="105"/>
                    <a:pt x="191" y="108"/>
                    <a:pt x="186" y="108"/>
                  </a:cubicBezTo>
                  <a:cubicBezTo>
                    <a:pt x="25" y="108"/>
                    <a:pt x="25" y="108"/>
                    <a:pt x="25" y="108"/>
                  </a:cubicBezTo>
                  <a:cubicBezTo>
                    <a:pt x="20" y="108"/>
                    <a:pt x="16" y="105"/>
                    <a:pt x="16" y="100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4"/>
                    <a:pt x="4" y="0"/>
                    <a:pt x="9" y="0"/>
                  </a:cubicBezTo>
                  <a:cubicBezTo>
                    <a:pt x="210" y="21"/>
                    <a:pt x="210" y="21"/>
                    <a:pt x="210" y="21"/>
                  </a:cubicBezTo>
                  <a:lnTo>
                    <a:pt x="195" y="1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5500288" y="2643909"/>
            <a:ext cx="321846" cy="368287"/>
            <a:chOff x="9707563" y="1735931"/>
            <a:chExt cx="473075" cy="541338"/>
          </a:xfrm>
          <a:solidFill>
            <a:schemeClr val="bg1"/>
          </a:solidFill>
        </p:grpSpPr>
        <p:sp>
          <p:nvSpPr>
            <p:cNvPr id="35" name="Freeform 208"/>
            <p:cNvSpPr>
              <a:spLocks/>
            </p:cNvSpPr>
            <p:nvPr/>
          </p:nvSpPr>
          <p:spPr bwMode="auto">
            <a:xfrm>
              <a:off x="9982200" y="1735931"/>
              <a:ext cx="49213" cy="39688"/>
            </a:xfrm>
            <a:custGeom>
              <a:avLst/>
              <a:gdLst>
                <a:gd name="T0" fmla="*/ 25 w 31"/>
                <a:gd name="T1" fmla="*/ 0 h 25"/>
                <a:gd name="T2" fmla="*/ 21 w 31"/>
                <a:gd name="T3" fmla="*/ 0 h 25"/>
                <a:gd name="T4" fmla="*/ 8 w 31"/>
                <a:gd name="T5" fmla="*/ 0 h 25"/>
                <a:gd name="T6" fmla="*/ 2 w 31"/>
                <a:gd name="T7" fmla="*/ 1 h 25"/>
                <a:gd name="T8" fmla="*/ 0 w 31"/>
                <a:gd name="T9" fmla="*/ 25 h 25"/>
                <a:gd name="T10" fmla="*/ 9 w 31"/>
                <a:gd name="T11" fmla="*/ 25 h 25"/>
                <a:gd name="T12" fmla="*/ 22 w 31"/>
                <a:gd name="T13" fmla="*/ 24 h 25"/>
                <a:gd name="T14" fmla="*/ 31 w 31"/>
                <a:gd name="T15" fmla="*/ 24 h 25"/>
                <a:gd name="T16" fmla="*/ 25 w 31"/>
                <a:gd name="T17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25">
                  <a:moveTo>
                    <a:pt x="25" y="0"/>
                  </a:moveTo>
                  <a:lnTo>
                    <a:pt x="21" y="0"/>
                  </a:lnTo>
                  <a:lnTo>
                    <a:pt x="8" y="0"/>
                  </a:lnTo>
                  <a:lnTo>
                    <a:pt x="2" y="1"/>
                  </a:lnTo>
                  <a:lnTo>
                    <a:pt x="0" y="25"/>
                  </a:lnTo>
                  <a:lnTo>
                    <a:pt x="9" y="25"/>
                  </a:lnTo>
                  <a:lnTo>
                    <a:pt x="22" y="24"/>
                  </a:lnTo>
                  <a:lnTo>
                    <a:pt x="31" y="24"/>
                  </a:lnTo>
                  <a:lnTo>
                    <a:pt x="2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209"/>
            <p:cNvSpPr>
              <a:spLocks/>
            </p:cNvSpPr>
            <p:nvPr/>
          </p:nvSpPr>
          <p:spPr bwMode="auto">
            <a:xfrm>
              <a:off x="9913938" y="1745456"/>
              <a:ext cx="58738" cy="57150"/>
            </a:xfrm>
            <a:custGeom>
              <a:avLst/>
              <a:gdLst>
                <a:gd name="T0" fmla="*/ 20 w 37"/>
                <a:gd name="T1" fmla="*/ 0 h 36"/>
                <a:gd name="T2" fmla="*/ 16 w 37"/>
                <a:gd name="T3" fmla="*/ 4 h 36"/>
                <a:gd name="T4" fmla="*/ 5 w 37"/>
                <a:gd name="T5" fmla="*/ 10 h 36"/>
                <a:gd name="T6" fmla="*/ 0 w 37"/>
                <a:gd name="T7" fmla="*/ 13 h 36"/>
                <a:gd name="T8" fmla="*/ 10 w 37"/>
                <a:gd name="T9" fmla="*/ 36 h 36"/>
                <a:gd name="T10" fmla="*/ 18 w 37"/>
                <a:gd name="T11" fmla="*/ 31 h 36"/>
                <a:gd name="T12" fmla="*/ 29 w 37"/>
                <a:gd name="T13" fmla="*/ 24 h 36"/>
                <a:gd name="T14" fmla="*/ 37 w 37"/>
                <a:gd name="T15" fmla="*/ 19 h 36"/>
                <a:gd name="T16" fmla="*/ 20 w 37"/>
                <a:gd name="T17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6">
                  <a:moveTo>
                    <a:pt x="20" y="0"/>
                  </a:moveTo>
                  <a:lnTo>
                    <a:pt x="16" y="4"/>
                  </a:lnTo>
                  <a:lnTo>
                    <a:pt x="5" y="10"/>
                  </a:lnTo>
                  <a:lnTo>
                    <a:pt x="0" y="13"/>
                  </a:lnTo>
                  <a:lnTo>
                    <a:pt x="10" y="36"/>
                  </a:lnTo>
                  <a:lnTo>
                    <a:pt x="18" y="31"/>
                  </a:lnTo>
                  <a:lnTo>
                    <a:pt x="29" y="24"/>
                  </a:lnTo>
                  <a:lnTo>
                    <a:pt x="37" y="19"/>
                  </a:lnTo>
                  <a:lnTo>
                    <a:pt x="2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210"/>
            <p:cNvSpPr>
              <a:spLocks/>
            </p:cNvSpPr>
            <p:nvPr/>
          </p:nvSpPr>
          <p:spPr bwMode="auto">
            <a:xfrm>
              <a:off x="9866313" y="1794668"/>
              <a:ext cx="55563" cy="53975"/>
            </a:xfrm>
            <a:custGeom>
              <a:avLst/>
              <a:gdLst>
                <a:gd name="T0" fmla="*/ 11 w 35"/>
                <a:gd name="T1" fmla="*/ 0 h 34"/>
                <a:gd name="T2" fmla="*/ 9 w 35"/>
                <a:gd name="T3" fmla="*/ 5 h 34"/>
                <a:gd name="T4" fmla="*/ 3 w 35"/>
                <a:gd name="T5" fmla="*/ 16 h 34"/>
                <a:gd name="T6" fmla="*/ 0 w 35"/>
                <a:gd name="T7" fmla="*/ 20 h 34"/>
                <a:gd name="T8" fmla="*/ 20 w 35"/>
                <a:gd name="T9" fmla="*/ 34 h 34"/>
                <a:gd name="T10" fmla="*/ 25 w 35"/>
                <a:gd name="T11" fmla="*/ 27 h 34"/>
                <a:gd name="T12" fmla="*/ 31 w 35"/>
                <a:gd name="T13" fmla="*/ 16 h 34"/>
                <a:gd name="T14" fmla="*/ 35 w 35"/>
                <a:gd name="T15" fmla="*/ 8 h 34"/>
                <a:gd name="T16" fmla="*/ 11 w 35"/>
                <a:gd name="T17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" h="34">
                  <a:moveTo>
                    <a:pt x="11" y="0"/>
                  </a:moveTo>
                  <a:lnTo>
                    <a:pt x="9" y="5"/>
                  </a:lnTo>
                  <a:lnTo>
                    <a:pt x="3" y="16"/>
                  </a:lnTo>
                  <a:lnTo>
                    <a:pt x="0" y="20"/>
                  </a:lnTo>
                  <a:lnTo>
                    <a:pt x="20" y="34"/>
                  </a:lnTo>
                  <a:lnTo>
                    <a:pt x="25" y="27"/>
                  </a:lnTo>
                  <a:lnTo>
                    <a:pt x="31" y="16"/>
                  </a:lnTo>
                  <a:lnTo>
                    <a:pt x="35" y="8"/>
                  </a:lnTo>
                  <a:lnTo>
                    <a:pt x="1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211"/>
            <p:cNvSpPr>
              <a:spLocks/>
            </p:cNvSpPr>
            <p:nvPr/>
          </p:nvSpPr>
          <p:spPr bwMode="auto">
            <a:xfrm>
              <a:off x="9855200" y="1859756"/>
              <a:ext cx="41275" cy="47625"/>
            </a:xfrm>
            <a:custGeom>
              <a:avLst/>
              <a:gdLst>
                <a:gd name="T0" fmla="*/ 0 w 26"/>
                <a:gd name="T1" fmla="*/ 4 h 30"/>
                <a:gd name="T2" fmla="*/ 1 w 26"/>
                <a:gd name="T3" fmla="*/ 10 h 30"/>
                <a:gd name="T4" fmla="*/ 1 w 26"/>
                <a:gd name="T5" fmla="*/ 22 h 30"/>
                <a:gd name="T6" fmla="*/ 1 w 26"/>
                <a:gd name="T7" fmla="*/ 28 h 30"/>
                <a:gd name="T8" fmla="*/ 26 w 26"/>
                <a:gd name="T9" fmla="*/ 30 h 30"/>
                <a:gd name="T10" fmla="*/ 25 w 26"/>
                <a:gd name="T11" fmla="*/ 21 h 30"/>
                <a:gd name="T12" fmla="*/ 25 w 26"/>
                <a:gd name="T13" fmla="*/ 9 h 30"/>
                <a:gd name="T14" fmla="*/ 24 w 26"/>
                <a:gd name="T15" fmla="*/ 0 h 30"/>
                <a:gd name="T16" fmla="*/ 0 w 26"/>
                <a:gd name="T17" fmla="*/ 4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" h="30">
                  <a:moveTo>
                    <a:pt x="0" y="4"/>
                  </a:moveTo>
                  <a:lnTo>
                    <a:pt x="1" y="10"/>
                  </a:lnTo>
                  <a:lnTo>
                    <a:pt x="1" y="22"/>
                  </a:lnTo>
                  <a:lnTo>
                    <a:pt x="1" y="28"/>
                  </a:lnTo>
                  <a:lnTo>
                    <a:pt x="26" y="30"/>
                  </a:lnTo>
                  <a:lnTo>
                    <a:pt x="25" y="21"/>
                  </a:lnTo>
                  <a:lnTo>
                    <a:pt x="25" y="9"/>
                  </a:lnTo>
                  <a:lnTo>
                    <a:pt x="24" y="0"/>
                  </a:lnTo>
                  <a:lnTo>
                    <a:pt x="0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212"/>
            <p:cNvSpPr>
              <a:spLocks/>
            </p:cNvSpPr>
            <p:nvPr/>
          </p:nvSpPr>
          <p:spPr bwMode="auto">
            <a:xfrm>
              <a:off x="9866313" y="1916906"/>
              <a:ext cx="55563" cy="58738"/>
            </a:xfrm>
            <a:custGeom>
              <a:avLst/>
              <a:gdLst>
                <a:gd name="T0" fmla="*/ 0 w 35"/>
                <a:gd name="T1" fmla="*/ 17 h 37"/>
                <a:gd name="T2" fmla="*/ 3 w 35"/>
                <a:gd name="T3" fmla="*/ 21 h 37"/>
                <a:gd name="T4" fmla="*/ 9 w 35"/>
                <a:gd name="T5" fmla="*/ 32 h 37"/>
                <a:gd name="T6" fmla="*/ 13 w 35"/>
                <a:gd name="T7" fmla="*/ 37 h 37"/>
                <a:gd name="T8" fmla="*/ 35 w 35"/>
                <a:gd name="T9" fmla="*/ 27 h 37"/>
                <a:gd name="T10" fmla="*/ 30 w 35"/>
                <a:gd name="T11" fmla="*/ 19 h 37"/>
                <a:gd name="T12" fmla="*/ 24 w 35"/>
                <a:gd name="T13" fmla="*/ 8 h 37"/>
                <a:gd name="T14" fmla="*/ 19 w 35"/>
                <a:gd name="T15" fmla="*/ 0 h 37"/>
                <a:gd name="T16" fmla="*/ 0 w 35"/>
                <a:gd name="T17" fmla="*/ 17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" h="37">
                  <a:moveTo>
                    <a:pt x="0" y="17"/>
                  </a:moveTo>
                  <a:lnTo>
                    <a:pt x="3" y="21"/>
                  </a:lnTo>
                  <a:lnTo>
                    <a:pt x="9" y="32"/>
                  </a:lnTo>
                  <a:lnTo>
                    <a:pt x="13" y="37"/>
                  </a:lnTo>
                  <a:lnTo>
                    <a:pt x="35" y="27"/>
                  </a:lnTo>
                  <a:lnTo>
                    <a:pt x="30" y="19"/>
                  </a:lnTo>
                  <a:lnTo>
                    <a:pt x="24" y="8"/>
                  </a:lnTo>
                  <a:lnTo>
                    <a:pt x="19" y="0"/>
                  </a:lnTo>
                  <a:lnTo>
                    <a:pt x="0" y="1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213"/>
            <p:cNvSpPr>
              <a:spLocks/>
            </p:cNvSpPr>
            <p:nvPr/>
          </p:nvSpPr>
          <p:spPr bwMode="auto">
            <a:xfrm>
              <a:off x="9913938" y="1967706"/>
              <a:ext cx="55563" cy="55563"/>
            </a:xfrm>
            <a:custGeom>
              <a:avLst/>
              <a:gdLst>
                <a:gd name="T0" fmla="*/ 0 w 35"/>
                <a:gd name="T1" fmla="*/ 24 h 35"/>
                <a:gd name="T2" fmla="*/ 5 w 35"/>
                <a:gd name="T3" fmla="*/ 26 h 35"/>
                <a:gd name="T4" fmla="*/ 17 w 35"/>
                <a:gd name="T5" fmla="*/ 32 h 35"/>
                <a:gd name="T6" fmla="*/ 21 w 35"/>
                <a:gd name="T7" fmla="*/ 35 h 35"/>
                <a:gd name="T8" fmla="*/ 35 w 35"/>
                <a:gd name="T9" fmla="*/ 15 h 35"/>
                <a:gd name="T10" fmla="*/ 28 w 35"/>
                <a:gd name="T11" fmla="*/ 10 h 35"/>
                <a:gd name="T12" fmla="*/ 17 w 35"/>
                <a:gd name="T13" fmla="*/ 5 h 35"/>
                <a:gd name="T14" fmla="*/ 8 w 35"/>
                <a:gd name="T15" fmla="*/ 0 h 35"/>
                <a:gd name="T16" fmla="*/ 0 w 35"/>
                <a:gd name="T17" fmla="*/ 24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" h="35">
                  <a:moveTo>
                    <a:pt x="0" y="24"/>
                  </a:moveTo>
                  <a:lnTo>
                    <a:pt x="5" y="26"/>
                  </a:lnTo>
                  <a:lnTo>
                    <a:pt x="17" y="32"/>
                  </a:lnTo>
                  <a:lnTo>
                    <a:pt x="21" y="35"/>
                  </a:lnTo>
                  <a:lnTo>
                    <a:pt x="35" y="15"/>
                  </a:lnTo>
                  <a:lnTo>
                    <a:pt x="28" y="10"/>
                  </a:lnTo>
                  <a:lnTo>
                    <a:pt x="17" y="5"/>
                  </a:lnTo>
                  <a:lnTo>
                    <a:pt x="8" y="0"/>
                  </a:lnTo>
                  <a:lnTo>
                    <a:pt x="0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214"/>
            <p:cNvSpPr>
              <a:spLocks/>
            </p:cNvSpPr>
            <p:nvPr/>
          </p:nvSpPr>
          <p:spPr bwMode="auto">
            <a:xfrm>
              <a:off x="9979025" y="1994693"/>
              <a:ext cx="49213" cy="39688"/>
            </a:xfrm>
            <a:custGeom>
              <a:avLst/>
              <a:gdLst>
                <a:gd name="T0" fmla="*/ 4 w 31"/>
                <a:gd name="T1" fmla="*/ 25 h 25"/>
                <a:gd name="T2" fmla="*/ 10 w 31"/>
                <a:gd name="T3" fmla="*/ 25 h 25"/>
                <a:gd name="T4" fmla="*/ 23 w 31"/>
                <a:gd name="T5" fmla="*/ 24 h 25"/>
                <a:gd name="T6" fmla="*/ 27 w 31"/>
                <a:gd name="T7" fmla="*/ 24 h 25"/>
                <a:gd name="T8" fmla="*/ 31 w 31"/>
                <a:gd name="T9" fmla="*/ 0 h 25"/>
                <a:gd name="T10" fmla="*/ 22 w 31"/>
                <a:gd name="T11" fmla="*/ 0 h 25"/>
                <a:gd name="T12" fmla="*/ 9 w 31"/>
                <a:gd name="T13" fmla="*/ 0 h 25"/>
                <a:gd name="T14" fmla="*/ 0 w 31"/>
                <a:gd name="T15" fmla="*/ 1 h 25"/>
                <a:gd name="T16" fmla="*/ 4 w 31"/>
                <a:gd name="T17" fmla="*/ 2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25">
                  <a:moveTo>
                    <a:pt x="4" y="25"/>
                  </a:moveTo>
                  <a:lnTo>
                    <a:pt x="10" y="25"/>
                  </a:lnTo>
                  <a:lnTo>
                    <a:pt x="23" y="24"/>
                  </a:lnTo>
                  <a:lnTo>
                    <a:pt x="27" y="24"/>
                  </a:lnTo>
                  <a:lnTo>
                    <a:pt x="31" y="0"/>
                  </a:lnTo>
                  <a:lnTo>
                    <a:pt x="22" y="0"/>
                  </a:lnTo>
                  <a:lnTo>
                    <a:pt x="9" y="0"/>
                  </a:lnTo>
                  <a:lnTo>
                    <a:pt x="0" y="1"/>
                  </a:lnTo>
                  <a:lnTo>
                    <a:pt x="4" y="2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215"/>
            <p:cNvSpPr>
              <a:spLocks/>
            </p:cNvSpPr>
            <p:nvPr/>
          </p:nvSpPr>
          <p:spPr bwMode="auto">
            <a:xfrm>
              <a:off x="10037763" y="1967706"/>
              <a:ext cx="57150" cy="57150"/>
            </a:xfrm>
            <a:custGeom>
              <a:avLst/>
              <a:gdLst>
                <a:gd name="T0" fmla="*/ 17 w 36"/>
                <a:gd name="T1" fmla="*/ 36 h 36"/>
                <a:gd name="T2" fmla="*/ 21 w 36"/>
                <a:gd name="T3" fmla="*/ 32 h 36"/>
                <a:gd name="T4" fmla="*/ 31 w 36"/>
                <a:gd name="T5" fmla="*/ 26 h 36"/>
                <a:gd name="T6" fmla="*/ 36 w 36"/>
                <a:gd name="T7" fmla="*/ 22 h 36"/>
                <a:gd name="T8" fmla="*/ 26 w 36"/>
                <a:gd name="T9" fmla="*/ 0 h 36"/>
                <a:gd name="T10" fmla="*/ 19 w 36"/>
                <a:gd name="T11" fmla="*/ 5 h 36"/>
                <a:gd name="T12" fmla="*/ 8 w 36"/>
                <a:gd name="T13" fmla="*/ 11 h 36"/>
                <a:gd name="T14" fmla="*/ 0 w 36"/>
                <a:gd name="T15" fmla="*/ 17 h 36"/>
                <a:gd name="T16" fmla="*/ 17 w 36"/>
                <a:gd name="T17" fmla="*/ 3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" h="36">
                  <a:moveTo>
                    <a:pt x="17" y="36"/>
                  </a:moveTo>
                  <a:lnTo>
                    <a:pt x="21" y="32"/>
                  </a:lnTo>
                  <a:lnTo>
                    <a:pt x="31" y="26"/>
                  </a:lnTo>
                  <a:lnTo>
                    <a:pt x="36" y="22"/>
                  </a:lnTo>
                  <a:lnTo>
                    <a:pt x="26" y="0"/>
                  </a:lnTo>
                  <a:lnTo>
                    <a:pt x="19" y="5"/>
                  </a:lnTo>
                  <a:lnTo>
                    <a:pt x="8" y="11"/>
                  </a:lnTo>
                  <a:lnTo>
                    <a:pt x="0" y="17"/>
                  </a:lnTo>
                  <a:lnTo>
                    <a:pt x="17" y="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217"/>
            <p:cNvSpPr>
              <a:spLocks/>
            </p:cNvSpPr>
            <p:nvPr/>
          </p:nvSpPr>
          <p:spPr bwMode="auto">
            <a:xfrm>
              <a:off x="10086975" y="1920081"/>
              <a:ext cx="55563" cy="55563"/>
            </a:xfrm>
            <a:custGeom>
              <a:avLst/>
              <a:gdLst>
                <a:gd name="T0" fmla="*/ 24 w 35"/>
                <a:gd name="T1" fmla="*/ 35 h 35"/>
                <a:gd name="T2" fmla="*/ 27 w 35"/>
                <a:gd name="T3" fmla="*/ 30 h 35"/>
                <a:gd name="T4" fmla="*/ 32 w 35"/>
                <a:gd name="T5" fmla="*/ 19 h 35"/>
                <a:gd name="T6" fmla="*/ 35 w 35"/>
                <a:gd name="T7" fmla="*/ 15 h 35"/>
                <a:gd name="T8" fmla="*/ 15 w 35"/>
                <a:gd name="T9" fmla="*/ 0 h 35"/>
                <a:gd name="T10" fmla="*/ 11 w 35"/>
                <a:gd name="T11" fmla="*/ 7 h 35"/>
                <a:gd name="T12" fmla="*/ 5 w 35"/>
                <a:gd name="T13" fmla="*/ 19 h 35"/>
                <a:gd name="T14" fmla="*/ 0 w 35"/>
                <a:gd name="T15" fmla="*/ 27 h 35"/>
                <a:gd name="T16" fmla="*/ 24 w 35"/>
                <a:gd name="T17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" h="35">
                  <a:moveTo>
                    <a:pt x="24" y="35"/>
                  </a:moveTo>
                  <a:lnTo>
                    <a:pt x="27" y="30"/>
                  </a:lnTo>
                  <a:lnTo>
                    <a:pt x="32" y="19"/>
                  </a:lnTo>
                  <a:lnTo>
                    <a:pt x="35" y="15"/>
                  </a:lnTo>
                  <a:lnTo>
                    <a:pt x="15" y="0"/>
                  </a:lnTo>
                  <a:lnTo>
                    <a:pt x="11" y="7"/>
                  </a:lnTo>
                  <a:lnTo>
                    <a:pt x="5" y="19"/>
                  </a:lnTo>
                  <a:lnTo>
                    <a:pt x="0" y="27"/>
                  </a:lnTo>
                  <a:lnTo>
                    <a:pt x="24" y="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218"/>
            <p:cNvSpPr>
              <a:spLocks/>
            </p:cNvSpPr>
            <p:nvPr/>
          </p:nvSpPr>
          <p:spPr bwMode="auto">
            <a:xfrm>
              <a:off x="10113963" y="1861343"/>
              <a:ext cx="39688" cy="49213"/>
            </a:xfrm>
            <a:custGeom>
              <a:avLst/>
              <a:gdLst>
                <a:gd name="T0" fmla="*/ 25 w 25"/>
                <a:gd name="T1" fmla="*/ 27 h 31"/>
                <a:gd name="T2" fmla="*/ 25 w 25"/>
                <a:gd name="T3" fmla="*/ 21 h 31"/>
                <a:gd name="T4" fmla="*/ 25 w 25"/>
                <a:gd name="T5" fmla="*/ 8 h 31"/>
                <a:gd name="T6" fmla="*/ 25 w 25"/>
                <a:gd name="T7" fmla="*/ 3 h 31"/>
                <a:gd name="T8" fmla="*/ 0 w 25"/>
                <a:gd name="T9" fmla="*/ 0 h 31"/>
                <a:gd name="T10" fmla="*/ 1 w 25"/>
                <a:gd name="T11" fmla="*/ 9 h 31"/>
                <a:gd name="T12" fmla="*/ 1 w 25"/>
                <a:gd name="T13" fmla="*/ 22 h 31"/>
                <a:gd name="T14" fmla="*/ 1 w 25"/>
                <a:gd name="T15" fmla="*/ 31 h 31"/>
                <a:gd name="T16" fmla="*/ 25 w 25"/>
                <a:gd name="T17" fmla="*/ 27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" h="31">
                  <a:moveTo>
                    <a:pt x="25" y="27"/>
                  </a:moveTo>
                  <a:lnTo>
                    <a:pt x="25" y="21"/>
                  </a:lnTo>
                  <a:lnTo>
                    <a:pt x="25" y="8"/>
                  </a:lnTo>
                  <a:lnTo>
                    <a:pt x="25" y="3"/>
                  </a:lnTo>
                  <a:lnTo>
                    <a:pt x="0" y="0"/>
                  </a:lnTo>
                  <a:lnTo>
                    <a:pt x="1" y="9"/>
                  </a:lnTo>
                  <a:lnTo>
                    <a:pt x="1" y="22"/>
                  </a:lnTo>
                  <a:lnTo>
                    <a:pt x="1" y="31"/>
                  </a:lnTo>
                  <a:lnTo>
                    <a:pt x="25" y="2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219"/>
            <p:cNvSpPr>
              <a:spLocks/>
            </p:cNvSpPr>
            <p:nvPr/>
          </p:nvSpPr>
          <p:spPr bwMode="auto">
            <a:xfrm>
              <a:off x="10086975" y="1794668"/>
              <a:ext cx="55563" cy="57150"/>
            </a:xfrm>
            <a:custGeom>
              <a:avLst/>
              <a:gdLst>
                <a:gd name="T0" fmla="*/ 35 w 35"/>
                <a:gd name="T1" fmla="*/ 20 h 36"/>
                <a:gd name="T2" fmla="*/ 33 w 35"/>
                <a:gd name="T3" fmla="*/ 16 h 36"/>
                <a:gd name="T4" fmla="*/ 26 w 35"/>
                <a:gd name="T5" fmla="*/ 5 h 36"/>
                <a:gd name="T6" fmla="*/ 23 w 35"/>
                <a:gd name="T7" fmla="*/ 0 h 36"/>
                <a:gd name="T8" fmla="*/ 0 w 35"/>
                <a:gd name="T9" fmla="*/ 10 h 36"/>
                <a:gd name="T10" fmla="*/ 6 w 35"/>
                <a:gd name="T11" fmla="*/ 18 h 36"/>
                <a:gd name="T12" fmla="*/ 12 w 35"/>
                <a:gd name="T13" fmla="*/ 29 h 36"/>
                <a:gd name="T14" fmla="*/ 17 w 35"/>
                <a:gd name="T15" fmla="*/ 36 h 36"/>
                <a:gd name="T16" fmla="*/ 35 w 35"/>
                <a:gd name="T17" fmla="*/ 2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" h="36">
                  <a:moveTo>
                    <a:pt x="35" y="20"/>
                  </a:moveTo>
                  <a:lnTo>
                    <a:pt x="33" y="16"/>
                  </a:lnTo>
                  <a:lnTo>
                    <a:pt x="26" y="5"/>
                  </a:lnTo>
                  <a:lnTo>
                    <a:pt x="23" y="0"/>
                  </a:lnTo>
                  <a:lnTo>
                    <a:pt x="0" y="10"/>
                  </a:lnTo>
                  <a:lnTo>
                    <a:pt x="6" y="18"/>
                  </a:lnTo>
                  <a:lnTo>
                    <a:pt x="12" y="29"/>
                  </a:lnTo>
                  <a:lnTo>
                    <a:pt x="17" y="36"/>
                  </a:lnTo>
                  <a:lnTo>
                    <a:pt x="35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220"/>
            <p:cNvSpPr>
              <a:spLocks/>
            </p:cNvSpPr>
            <p:nvPr/>
          </p:nvSpPr>
          <p:spPr bwMode="auto">
            <a:xfrm>
              <a:off x="10039350" y="1748631"/>
              <a:ext cx="57150" cy="53975"/>
            </a:xfrm>
            <a:custGeom>
              <a:avLst/>
              <a:gdLst>
                <a:gd name="T0" fmla="*/ 36 w 36"/>
                <a:gd name="T1" fmla="*/ 9 h 34"/>
                <a:gd name="T2" fmla="*/ 31 w 36"/>
                <a:gd name="T3" fmla="*/ 7 h 34"/>
                <a:gd name="T4" fmla="*/ 19 w 36"/>
                <a:gd name="T5" fmla="*/ 2 h 34"/>
                <a:gd name="T6" fmla="*/ 15 w 36"/>
                <a:gd name="T7" fmla="*/ 0 h 34"/>
                <a:gd name="T8" fmla="*/ 0 w 36"/>
                <a:gd name="T9" fmla="*/ 19 h 34"/>
                <a:gd name="T10" fmla="*/ 8 w 36"/>
                <a:gd name="T11" fmla="*/ 24 h 34"/>
                <a:gd name="T12" fmla="*/ 19 w 36"/>
                <a:gd name="T13" fmla="*/ 29 h 34"/>
                <a:gd name="T14" fmla="*/ 27 w 36"/>
                <a:gd name="T15" fmla="*/ 34 h 34"/>
                <a:gd name="T16" fmla="*/ 36 w 36"/>
                <a:gd name="T17" fmla="*/ 9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" h="34">
                  <a:moveTo>
                    <a:pt x="36" y="9"/>
                  </a:moveTo>
                  <a:lnTo>
                    <a:pt x="31" y="7"/>
                  </a:lnTo>
                  <a:lnTo>
                    <a:pt x="19" y="2"/>
                  </a:lnTo>
                  <a:lnTo>
                    <a:pt x="15" y="0"/>
                  </a:lnTo>
                  <a:lnTo>
                    <a:pt x="0" y="19"/>
                  </a:lnTo>
                  <a:lnTo>
                    <a:pt x="8" y="24"/>
                  </a:lnTo>
                  <a:lnTo>
                    <a:pt x="19" y="29"/>
                  </a:lnTo>
                  <a:lnTo>
                    <a:pt x="27" y="34"/>
                  </a:lnTo>
                  <a:lnTo>
                    <a:pt x="36" y="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221"/>
            <p:cNvSpPr>
              <a:spLocks noEditPoints="1"/>
            </p:cNvSpPr>
            <p:nvPr/>
          </p:nvSpPr>
          <p:spPr bwMode="auto">
            <a:xfrm>
              <a:off x="9877425" y="1758156"/>
              <a:ext cx="254000" cy="250825"/>
            </a:xfrm>
            <a:custGeom>
              <a:avLst/>
              <a:gdLst>
                <a:gd name="T0" fmla="*/ 73 w 145"/>
                <a:gd name="T1" fmla="*/ 143 h 143"/>
                <a:gd name="T2" fmla="*/ 2 w 145"/>
                <a:gd name="T3" fmla="*/ 75 h 143"/>
                <a:gd name="T4" fmla="*/ 70 w 145"/>
                <a:gd name="T5" fmla="*/ 1 h 143"/>
                <a:gd name="T6" fmla="*/ 144 w 145"/>
                <a:gd name="T7" fmla="*/ 69 h 143"/>
                <a:gd name="T8" fmla="*/ 76 w 145"/>
                <a:gd name="T9" fmla="*/ 143 h 143"/>
                <a:gd name="T10" fmla="*/ 73 w 145"/>
                <a:gd name="T11" fmla="*/ 143 h 143"/>
                <a:gd name="T12" fmla="*/ 73 w 145"/>
                <a:gd name="T13" fmla="*/ 21 h 143"/>
                <a:gd name="T14" fmla="*/ 71 w 145"/>
                <a:gd name="T15" fmla="*/ 21 h 143"/>
                <a:gd name="T16" fmla="*/ 21 w 145"/>
                <a:gd name="T17" fmla="*/ 74 h 143"/>
                <a:gd name="T18" fmla="*/ 75 w 145"/>
                <a:gd name="T19" fmla="*/ 124 h 143"/>
                <a:gd name="T20" fmla="*/ 124 w 145"/>
                <a:gd name="T21" fmla="*/ 70 h 143"/>
                <a:gd name="T22" fmla="*/ 73 w 145"/>
                <a:gd name="T23" fmla="*/ 21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45" h="143">
                  <a:moveTo>
                    <a:pt x="73" y="143"/>
                  </a:moveTo>
                  <a:cubicBezTo>
                    <a:pt x="35" y="143"/>
                    <a:pt x="3" y="113"/>
                    <a:pt x="2" y="75"/>
                  </a:cubicBezTo>
                  <a:cubicBezTo>
                    <a:pt x="0" y="36"/>
                    <a:pt x="31" y="3"/>
                    <a:pt x="70" y="1"/>
                  </a:cubicBezTo>
                  <a:cubicBezTo>
                    <a:pt x="110" y="0"/>
                    <a:pt x="142" y="30"/>
                    <a:pt x="144" y="69"/>
                  </a:cubicBezTo>
                  <a:cubicBezTo>
                    <a:pt x="145" y="109"/>
                    <a:pt x="115" y="142"/>
                    <a:pt x="76" y="143"/>
                  </a:cubicBezTo>
                  <a:cubicBezTo>
                    <a:pt x="75" y="143"/>
                    <a:pt x="74" y="143"/>
                    <a:pt x="73" y="143"/>
                  </a:cubicBezTo>
                  <a:close/>
                  <a:moveTo>
                    <a:pt x="73" y="21"/>
                  </a:moveTo>
                  <a:cubicBezTo>
                    <a:pt x="72" y="21"/>
                    <a:pt x="72" y="21"/>
                    <a:pt x="71" y="21"/>
                  </a:cubicBezTo>
                  <a:cubicBezTo>
                    <a:pt x="42" y="22"/>
                    <a:pt x="20" y="46"/>
                    <a:pt x="21" y="74"/>
                  </a:cubicBezTo>
                  <a:cubicBezTo>
                    <a:pt x="23" y="103"/>
                    <a:pt x="47" y="125"/>
                    <a:pt x="75" y="124"/>
                  </a:cubicBezTo>
                  <a:cubicBezTo>
                    <a:pt x="103" y="123"/>
                    <a:pt x="125" y="99"/>
                    <a:pt x="124" y="70"/>
                  </a:cubicBezTo>
                  <a:cubicBezTo>
                    <a:pt x="123" y="43"/>
                    <a:pt x="101" y="21"/>
                    <a:pt x="73" y="2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Oval 222"/>
            <p:cNvSpPr>
              <a:spLocks noChangeArrowheads="1"/>
            </p:cNvSpPr>
            <p:nvPr/>
          </p:nvSpPr>
          <p:spPr bwMode="auto">
            <a:xfrm>
              <a:off x="9848850" y="2180431"/>
              <a:ext cx="96838" cy="968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Oval 223"/>
            <p:cNvSpPr>
              <a:spLocks noChangeArrowheads="1"/>
            </p:cNvSpPr>
            <p:nvPr/>
          </p:nvSpPr>
          <p:spPr bwMode="auto">
            <a:xfrm>
              <a:off x="10033000" y="2180431"/>
              <a:ext cx="98425" cy="968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224"/>
            <p:cNvSpPr>
              <a:spLocks/>
            </p:cNvSpPr>
            <p:nvPr/>
          </p:nvSpPr>
          <p:spPr bwMode="auto">
            <a:xfrm>
              <a:off x="9707563" y="1788318"/>
              <a:ext cx="431800" cy="363538"/>
            </a:xfrm>
            <a:custGeom>
              <a:avLst/>
              <a:gdLst>
                <a:gd name="T0" fmla="*/ 237 w 247"/>
                <a:gd name="T1" fmla="*/ 208 h 208"/>
                <a:gd name="T2" fmla="*/ 237 w 247"/>
                <a:gd name="T3" fmla="*/ 208 h 208"/>
                <a:gd name="T4" fmla="*/ 87 w 247"/>
                <a:gd name="T5" fmla="*/ 208 h 208"/>
                <a:gd name="T6" fmla="*/ 77 w 247"/>
                <a:gd name="T7" fmla="*/ 199 h 208"/>
                <a:gd name="T8" fmla="*/ 41 w 247"/>
                <a:gd name="T9" fmla="*/ 31 h 208"/>
                <a:gd name="T10" fmla="*/ 9 w 247"/>
                <a:gd name="T11" fmla="*/ 22 h 208"/>
                <a:gd name="T12" fmla="*/ 2 w 247"/>
                <a:gd name="T13" fmla="*/ 9 h 208"/>
                <a:gd name="T14" fmla="*/ 15 w 247"/>
                <a:gd name="T15" fmla="*/ 2 h 208"/>
                <a:gd name="T16" fmla="*/ 53 w 247"/>
                <a:gd name="T17" fmla="*/ 12 h 208"/>
                <a:gd name="T18" fmla="*/ 60 w 247"/>
                <a:gd name="T19" fmla="*/ 21 h 208"/>
                <a:gd name="T20" fmla="*/ 96 w 247"/>
                <a:gd name="T21" fmla="*/ 186 h 208"/>
                <a:gd name="T22" fmla="*/ 237 w 247"/>
                <a:gd name="T23" fmla="*/ 187 h 208"/>
                <a:gd name="T24" fmla="*/ 247 w 247"/>
                <a:gd name="T25" fmla="*/ 198 h 208"/>
                <a:gd name="T26" fmla="*/ 237 w 247"/>
                <a:gd name="T27" fmla="*/ 208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47" h="208">
                  <a:moveTo>
                    <a:pt x="237" y="208"/>
                  </a:moveTo>
                  <a:cubicBezTo>
                    <a:pt x="237" y="208"/>
                    <a:pt x="237" y="208"/>
                    <a:pt x="237" y="208"/>
                  </a:cubicBezTo>
                  <a:cubicBezTo>
                    <a:pt x="87" y="208"/>
                    <a:pt x="87" y="208"/>
                    <a:pt x="87" y="208"/>
                  </a:cubicBezTo>
                  <a:cubicBezTo>
                    <a:pt x="82" y="208"/>
                    <a:pt x="78" y="204"/>
                    <a:pt x="77" y="199"/>
                  </a:cubicBezTo>
                  <a:cubicBezTo>
                    <a:pt x="41" y="31"/>
                    <a:pt x="41" y="31"/>
                    <a:pt x="41" y="31"/>
                  </a:cubicBezTo>
                  <a:cubicBezTo>
                    <a:pt x="9" y="22"/>
                    <a:pt x="9" y="22"/>
                    <a:pt x="9" y="22"/>
                  </a:cubicBezTo>
                  <a:cubicBezTo>
                    <a:pt x="4" y="21"/>
                    <a:pt x="0" y="15"/>
                    <a:pt x="2" y="9"/>
                  </a:cubicBezTo>
                  <a:cubicBezTo>
                    <a:pt x="4" y="3"/>
                    <a:pt x="10" y="0"/>
                    <a:pt x="15" y="2"/>
                  </a:cubicBezTo>
                  <a:cubicBezTo>
                    <a:pt x="53" y="12"/>
                    <a:pt x="53" y="12"/>
                    <a:pt x="53" y="12"/>
                  </a:cubicBezTo>
                  <a:cubicBezTo>
                    <a:pt x="57" y="14"/>
                    <a:pt x="60" y="17"/>
                    <a:pt x="60" y="21"/>
                  </a:cubicBezTo>
                  <a:cubicBezTo>
                    <a:pt x="96" y="186"/>
                    <a:pt x="96" y="186"/>
                    <a:pt x="96" y="186"/>
                  </a:cubicBezTo>
                  <a:cubicBezTo>
                    <a:pt x="237" y="187"/>
                    <a:pt x="237" y="187"/>
                    <a:pt x="237" y="187"/>
                  </a:cubicBezTo>
                  <a:cubicBezTo>
                    <a:pt x="243" y="187"/>
                    <a:pt x="247" y="192"/>
                    <a:pt x="247" y="198"/>
                  </a:cubicBezTo>
                  <a:cubicBezTo>
                    <a:pt x="247" y="203"/>
                    <a:pt x="243" y="208"/>
                    <a:pt x="237" y="20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225"/>
            <p:cNvSpPr>
              <a:spLocks/>
            </p:cNvSpPr>
            <p:nvPr/>
          </p:nvSpPr>
          <p:spPr bwMode="auto">
            <a:xfrm>
              <a:off x="9812338" y="1888331"/>
              <a:ext cx="368300" cy="188913"/>
            </a:xfrm>
            <a:custGeom>
              <a:avLst/>
              <a:gdLst>
                <a:gd name="T0" fmla="*/ 195 w 210"/>
                <a:gd name="T1" fmla="*/ 100 h 108"/>
                <a:gd name="T2" fmla="*/ 186 w 210"/>
                <a:gd name="T3" fmla="*/ 108 h 108"/>
                <a:gd name="T4" fmla="*/ 25 w 210"/>
                <a:gd name="T5" fmla="*/ 108 h 108"/>
                <a:gd name="T6" fmla="*/ 16 w 210"/>
                <a:gd name="T7" fmla="*/ 100 h 108"/>
                <a:gd name="T8" fmla="*/ 0 w 210"/>
                <a:gd name="T9" fmla="*/ 9 h 108"/>
                <a:gd name="T10" fmla="*/ 9 w 210"/>
                <a:gd name="T11" fmla="*/ 0 h 108"/>
                <a:gd name="T12" fmla="*/ 210 w 210"/>
                <a:gd name="T13" fmla="*/ 21 h 108"/>
                <a:gd name="T14" fmla="*/ 195 w 210"/>
                <a:gd name="T15" fmla="*/ 100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0" h="108">
                  <a:moveTo>
                    <a:pt x="195" y="100"/>
                  </a:moveTo>
                  <a:cubicBezTo>
                    <a:pt x="195" y="105"/>
                    <a:pt x="191" y="108"/>
                    <a:pt x="186" y="108"/>
                  </a:cubicBezTo>
                  <a:cubicBezTo>
                    <a:pt x="25" y="108"/>
                    <a:pt x="25" y="108"/>
                    <a:pt x="25" y="108"/>
                  </a:cubicBezTo>
                  <a:cubicBezTo>
                    <a:pt x="20" y="108"/>
                    <a:pt x="16" y="105"/>
                    <a:pt x="16" y="100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4"/>
                    <a:pt x="4" y="0"/>
                    <a:pt x="9" y="0"/>
                  </a:cubicBezTo>
                  <a:cubicBezTo>
                    <a:pt x="210" y="21"/>
                    <a:pt x="210" y="21"/>
                    <a:pt x="210" y="21"/>
                  </a:cubicBezTo>
                  <a:lnTo>
                    <a:pt x="195" y="1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52" name="组合 51"/>
          <p:cNvGrpSpPr/>
          <p:nvPr/>
        </p:nvGrpSpPr>
        <p:grpSpPr>
          <a:xfrm>
            <a:off x="5500288" y="3847074"/>
            <a:ext cx="321846" cy="368287"/>
            <a:chOff x="9707563" y="1735931"/>
            <a:chExt cx="473075" cy="541338"/>
          </a:xfrm>
          <a:solidFill>
            <a:schemeClr val="bg1"/>
          </a:solidFill>
        </p:grpSpPr>
        <p:sp>
          <p:nvSpPr>
            <p:cNvPr id="53" name="Freeform 208"/>
            <p:cNvSpPr>
              <a:spLocks/>
            </p:cNvSpPr>
            <p:nvPr/>
          </p:nvSpPr>
          <p:spPr bwMode="auto">
            <a:xfrm>
              <a:off x="9982200" y="1735931"/>
              <a:ext cx="49213" cy="39688"/>
            </a:xfrm>
            <a:custGeom>
              <a:avLst/>
              <a:gdLst>
                <a:gd name="T0" fmla="*/ 25 w 31"/>
                <a:gd name="T1" fmla="*/ 0 h 25"/>
                <a:gd name="T2" fmla="*/ 21 w 31"/>
                <a:gd name="T3" fmla="*/ 0 h 25"/>
                <a:gd name="T4" fmla="*/ 8 w 31"/>
                <a:gd name="T5" fmla="*/ 0 h 25"/>
                <a:gd name="T6" fmla="*/ 2 w 31"/>
                <a:gd name="T7" fmla="*/ 1 h 25"/>
                <a:gd name="T8" fmla="*/ 0 w 31"/>
                <a:gd name="T9" fmla="*/ 25 h 25"/>
                <a:gd name="T10" fmla="*/ 9 w 31"/>
                <a:gd name="T11" fmla="*/ 25 h 25"/>
                <a:gd name="T12" fmla="*/ 22 w 31"/>
                <a:gd name="T13" fmla="*/ 24 h 25"/>
                <a:gd name="T14" fmla="*/ 31 w 31"/>
                <a:gd name="T15" fmla="*/ 24 h 25"/>
                <a:gd name="T16" fmla="*/ 25 w 31"/>
                <a:gd name="T17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25">
                  <a:moveTo>
                    <a:pt x="25" y="0"/>
                  </a:moveTo>
                  <a:lnTo>
                    <a:pt x="21" y="0"/>
                  </a:lnTo>
                  <a:lnTo>
                    <a:pt x="8" y="0"/>
                  </a:lnTo>
                  <a:lnTo>
                    <a:pt x="2" y="1"/>
                  </a:lnTo>
                  <a:lnTo>
                    <a:pt x="0" y="25"/>
                  </a:lnTo>
                  <a:lnTo>
                    <a:pt x="9" y="25"/>
                  </a:lnTo>
                  <a:lnTo>
                    <a:pt x="22" y="24"/>
                  </a:lnTo>
                  <a:lnTo>
                    <a:pt x="31" y="24"/>
                  </a:lnTo>
                  <a:lnTo>
                    <a:pt x="2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Freeform 209"/>
            <p:cNvSpPr>
              <a:spLocks/>
            </p:cNvSpPr>
            <p:nvPr/>
          </p:nvSpPr>
          <p:spPr bwMode="auto">
            <a:xfrm>
              <a:off x="9913938" y="1745456"/>
              <a:ext cx="58738" cy="57150"/>
            </a:xfrm>
            <a:custGeom>
              <a:avLst/>
              <a:gdLst>
                <a:gd name="T0" fmla="*/ 20 w 37"/>
                <a:gd name="T1" fmla="*/ 0 h 36"/>
                <a:gd name="T2" fmla="*/ 16 w 37"/>
                <a:gd name="T3" fmla="*/ 4 h 36"/>
                <a:gd name="T4" fmla="*/ 5 w 37"/>
                <a:gd name="T5" fmla="*/ 10 h 36"/>
                <a:gd name="T6" fmla="*/ 0 w 37"/>
                <a:gd name="T7" fmla="*/ 13 h 36"/>
                <a:gd name="T8" fmla="*/ 10 w 37"/>
                <a:gd name="T9" fmla="*/ 36 h 36"/>
                <a:gd name="T10" fmla="*/ 18 w 37"/>
                <a:gd name="T11" fmla="*/ 31 h 36"/>
                <a:gd name="T12" fmla="*/ 29 w 37"/>
                <a:gd name="T13" fmla="*/ 24 h 36"/>
                <a:gd name="T14" fmla="*/ 37 w 37"/>
                <a:gd name="T15" fmla="*/ 19 h 36"/>
                <a:gd name="T16" fmla="*/ 20 w 37"/>
                <a:gd name="T17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6">
                  <a:moveTo>
                    <a:pt x="20" y="0"/>
                  </a:moveTo>
                  <a:lnTo>
                    <a:pt x="16" y="4"/>
                  </a:lnTo>
                  <a:lnTo>
                    <a:pt x="5" y="10"/>
                  </a:lnTo>
                  <a:lnTo>
                    <a:pt x="0" y="13"/>
                  </a:lnTo>
                  <a:lnTo>
                    <a:pt x="10" y="36"/>
                  </a:lnTo>
                  <a:lnTo>
                    <a:pt x="18" y="31"/>
                  </a:lnTo>
                  <a:lnTo>
                    <a:pt x="29" y="24"/>
                  </a:lnTo>
                  <a:lnTo>
                    <a:pt x="37" y="19"/>
                  </a:lnTo>
                  <a:lnTo>
                    <a:pt x="2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Freeform 210"/>
            <p:cNvSpPr>
              <a:spLocks/>
            </p:cNvSpPr>
            <p:nvPr/>
          </p:nvSpPr>
          <p:spPr bwMode="auto">
            <a:xfrm>
              <a:off x="9866313" y="1794668"/>
              <a:ext cx="55563" cy="53975"/>
            </a:xfrm>
            <a:custGeom>
              <a:avLst/>
              <a:gdLst>
                <a:gd name="T0" fmla="*/ 11 w 35"/>
                <a:gd name="T1" fmla="*/ 0 h 34"/>
                <a:gd name="T2" fmla="*/ 9 w 35"/>
                <a:gd name="T3" fmla="*/ 5 h 34"/>
                <a:gd name="T4" fmla="*/ 3 w 35"/>
                <a:gd name="T5" fmla="*/ 16 h 34"/>
                <a:gd name="T6" fmla="*/ 0 w 35"/>
                <a:gd name="T7" fmla="*/ 20 h 34"/>
                <a:gd name="T8" fmla="*/ 20 w 35"/>
                <a:gd name="T9" fmla="*/ 34 h 34"/>
                <a:gd name="T10" fmla="*/ 25 w 35"/>
                <a:gd name="T11" fmla="*/ 27 h 34"/>
                <a:gd name="T12" fmla="*/ 31 w 35"/>
                <a:gd name="T13" fmla="*/ 16 h 34"/>
                <a:gd name="T14" fmla="*/ 35 w 35"/>
                <a:gd name="T15" fmla="*/ 8 h 34"/>
                <a:gd name="T16" fmla="*/ 11 w 35"/>
                <a:gd name="T17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" h="34">
                  <a:moveTo>
                    <a:pt x="11" y="0"/>
                  </a:moveTo>
                  <a:lnTo>
                    <a:pt x="9" y="5"/>
                  </a:lnTo>
                  <a:lnTo>
                    <a:pt x="3" y="16"/>
                  </a:lnTo>
                  <a:lnTo>
                    <a:pt x="0" y="20"/>
                  </a:lnTo>
                  <a:lnTo>
                    <a:pt x="20" y="34"/>
                  </a:lnTo>
                  <a:lnTo>
                    <a:pt x="25" y="27"/>
                  </a:lnTo>
                  <a:lnTo>
                    <a:pt x="31" y="16"/>
                  </a:lnTo>
                  <a:lnTo>
                    <a:pt x="35" y="8"/>
                  </a:lnTo>
                  <a:lnTo>
                    <a:pt x="1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Freeform 211"/>
            <p:cNvSpPr>
              <a:spLocks/>
            </p:cNvSpPr>
            <p:nvPr/>
          </p:nvSpPr>
          <p:spPr bwMode="auto">
            <a:xfrm>
              <a:off x="9855200" y="1859756"/>
              <a:ext cx="41275" cy="47625"/>
            </a:xfrm>
            <a:custGeom>
              <a:avLst/>
              <a:gdLst>
                <a:gd name="T0" fmla="*/ 0 w 26"/>
                <a:gd name="T1" fmla="*/ 4 h 30"/>
                <a:gd name="T2" fmla="*/ 1 w 26"/>
                <a:gd name="T3" fmla="*/ 10 h 30"/>
                <a:gd name="T4" fmla="*/ 1 w 26"/>
                <a:gd name="T5" fmla="*/ 22 h 30"/>
                <a:gd name="T6" fmla="*/ 1 w 26"/>
                <a:gd name="T7" fmla="*/ 28 h 30"/>
                <a:gd name="T8" fmla="*/ 26 w 26"/>
                <a:gd name="T9" fmla="*/ 30 h 30"/>
                <a:gd name="T10" fmla="*/ 25 w 26"/>
                <a:gd name="T11" fmla="*/ 21 h 30"/>
                <a:gd name="T12" fmla="*/ 25 w 26"/>
                <a:gd name="T13" fmla="*/ 9 h 30"/>
                <a:gd name="T14" fmla="*/ 24 w 26"/>
                <a:gd name="T15" fmla="*/ 0 h 30"/>
                <a:gd name="T16" fmla="*/ 0 w 26"/>
                <a:gd name="T17" fmla="*/ 4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" h="30">
                  <a:moveTo>
                    <a:pt x="0" y="4"/>
                  </a:moveTo>
                  <a:lnTo>
                    <a:pt x="1" y="10"/>
                  </a:lnTo>
                  <a:lnTo>
                    <a:pt x="1" y="22"/>
                  </a:lnTo>
                  <a:lnTo>
                    <a:pt x="1" y="28"/>
                  </a:lnTo>
                  <a:lnTo>
                    <a:pt x="26" y="30"/>
                  </a:lnTo>
                  <a:lnTo>
                    <a:pt x="25" y="21"/>
                  </a:lnTo>
                  <a:lnTo>
                    <a:pt x="25" y="9"/>
                  </a:lnTo>
                  <a:lnTo>
                    <a:pt x="24" y="0"/>
                  </a:lnTo>
                  <a:lnTo>
                    <a:pt x="0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Freeform 212"/>
            <p:cNvSpPr>
              <a:spLocks/>
            </p:cNvSpPr>
            <p:nvPr/>
          </p:nvSpPr>
          <p:spPr bwMode="auto">
            <a:xfrm>
              <a:off x="9866313" y="1916906"/>
              <a:ext cx="55563" cy="58738"/>
            </a:xfrm>
            <a:custGeom>
              <a:avLst/>
              <a:gdLst>
                <a:gd name="T0" fmla="*/ 0 w 35"/>
                <a:gd name="T1" fmla="*/ 17 h 37"/>
                <a:gd name="T2" fmla="*/ 3 w 35"/>
                <a:gd name="T3" fmla="*/ 21 h 37"/>
                <a:gd name="T4" fmla="*/ 9 w 35"/>
                <a:gd name="T5" fmla="*/ 32 h 37"/>
                <a:gd name="T6" fmla="*/ 13 w 35"/>
                <a:gd name="T7" fmla="*/ 37 h 37"/>
                <a:gd name="T8" fmla="*/ 35 w 35"/>
                <a:gd name="T9" fmla="*/ 27 h 37"/>
                <a:gd name="T10" fmla="*/ 30 w 35"/>
                <a:gd name="T11" fmla="*/ 19 h 37"/>
                <a:gd name="T12" fmla="*/ 24 w 35"/>
                <a:gd name="T13" fmla="*/ 8 h 37"/>
                <a:gd name="T14" fmla="*/ 19 w 35"/>
                <a:gd name="T15" fmla="*/ 0 h 37"/>
                <a:gd name="T16" fmla="*/ 0 w 35"/>
                <a:gd name="T17" fmla="*/ 17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" h="37">
                  <a:moveTo>
                    <a:pt x="0" y="17"/>
                  </a:moveTo>
                  <a:lnTo>
                    <a:pt x="3" y="21"/>
                  </a:lnTo>
                  <a:lnTo>
                    <a:pt x="9" y="32"/>
                  </a:lnTo>
                  <a:lnTo>
                    <a:pt x="13" y="37"/>
                  </a:lnTo>
                  <a:lnTo>
                    <a:pt x="35" y="27"/>
                  </a:lnTo>
                  <a:lnTo>
                    <a:pt x="30" y="19"/>
                  </a:lnTo>
                  <a:lnTo>
                    <a:pt x="24" y="8"/>
                  </a:lnTo>
                  <a:lnTo>
                    <a:pt x="19" y="0"/>
                  </a:lnTo>
                  <a:lnTo>
                    <a:pt x="0" y="1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Freeform 213"/>
            <p:cNvSpPr>
              <a:spLocks/>
            </p:cNvSpPr>
            <p:nvPr/>
          </p:nvSpPr>
          <p:spPr bwMode="auto">
            <a:xfrm>
              <a:off x="9913938" y="1967706"/>
              <a:ext cx="55563" cy="55563"/>
            </a:xfrm>
            <a:custGeom>
              <a:avLst/>
              <a:gdLst>
                <a:gd name="T0" fmla="*/ 0 w 35"/>
                <a:gd name="T1" fmla="*/ 24 h 35"/>
                <a:gd name="T2" fmla="*/ 5 w 35"/>
                <a:gd name="T3" fmla="*/ 26 h 35"/>
                <a:gd name="T4" fmla="*/ 17 w 35"/>
                <a:gd name="T5" fmla="*/ 32 h 35"/>
                <a:gd name="T6" fmla="*/ 21 w 35"/>
                <a:gd name="T7" fmla="*/ 35 h 35"/>
                <a:gd name="T8" fmla="*/ 35 w 35"/>
                <a:gd name="T9" fmla="*/ 15 h 35"/>
                <a:gd name="T10" fmla="*/ 28 w 35"/>
                <a:gd name="T11" fmla="*/ 10 h 35"/>
                <a:gd name="T12" fmla="*/ 17 w 35"/>
                <a:gd name="T13" fmla="*/ 5 h 35"/>
                <a:gd name="T14" fmla="*/ 8 w 35"/>
                <a:gd name="T15" fmla="*/ 0 h 35"/>
                <a:gd name="T16" fmla="*/ 0 w 35"/>
                <a:gd name="T17" fmla="*/ 24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" h="35">
                  <a:moveTo>
                    <a:pt x="0" y="24"/>
                  </a:moveTo>
                  <a:lnTo>
                    <a:pt x="5" y="26"/>
                  </a:lnTo>
                  <a:lnTo>
                    <a:pt x="17" y="32"/>
                  </a:lnTo>
                  <a:lnTo>
                    <a:pt x="21" y="35"/>
                  </a:lnTo>
                  <a:lnTo>
                    <a:pt x="35" y="15"/>
                  </a:lnTo>
                  <a:lnTo>
                    <a:pt x="28" y="10"/>
                  </a:lnTo>
                  <a:lnTo>
                    <a:pt x="17" y="5"/>
                  </a:lnTo>
                  <a:lnTo>
                    <a:pt x="8" y="0"/>
                  </a:lnTo>
                  <a:lnTo>
                    <a:pt x="0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Freeform 214"/>
            <p:cNvSpPr>
              <a:spLocks/>
            </p:cNvSpPr>
            <p:nvPr/>
          </p:nvSpPr>
          <p:spPr bwMode="auto">
            <a:xfrm>
              <a:off x="9979025" y="1994693"/>
              <a:ext cx="49213" cy="39688"/>
            </a:xfrm>
            <a:custGeom>
              <a:avLst/>
              <a:gdLst>
                <a:gd name="T0" fmla="*/ 4 w 31"/>
                <a:gd name="T1" fmla="*/ 25 h 25"/>
                <a:gd name="T2" fmla="*/ 10 w 31"/>
                <a:gd name="T3" fmla="*/ 25 h 25"/>
                <a:gd name="T4" fmla="*/ 23 w 31"/>
                <a:gd name="T5" fmla="*/ 24 h 25"/>
                <a:gd name="T6" fmla="*/ 27 w 31"/>
                <a:gd name="T7" fmla="*/ 24 h 25"/>
                <a:gd name="T8" fmla="*/ 31 w 31"/>
                <a:gd name="T9" fmla="*/ 0 h 25"/>
                <a:gd name="T10" fmla="*/ 22 w 31"/>
                <a:gd name="T11" fmla="*/ 0 h 25"/>
                <a:gd name="T12" fmla="*/ 9 w 31"/>
                <a:gd name="T13" fmla="*/ 0 h 25"/>
                <a:gd name="T14" fmla="*/ 0 w 31"/>
                <a:gd name="T15" fmla="*/ 1 h 25"/>
                <a:gd name="T16" fmla="*/ 4 w 31"/>
                <a:gd name="T17" fmla="*/ 2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25">
                  <a:moveTo>
                    <a:pt x="4" y="25"/>
                  </a:moveTo>
                  <a:lnTo>
                    <a:pt x="10" y="25"/>
                  </a:lnTo>
                  <a:lnTo>
                    <a:pt x="23" y="24"/>
                  </a:lnTo>
                  <a:lnTo>
                    <a:pt x="27" y="24"/>
                  </a:lnTo>
                  <a:lnTo>
                    <a:pt x="31" y="0"/>
                  </a:lnTo>
                  <a:lnTo>
                    <a:pt x="22" y="0"/>
                  </a:lnTo>
                  <a:lnTo>
                    <a:pt x="9" y="0"/>
                  </a:lnTo>
                  <a:lnTo>
                    <a:pt x="0" y="1"/>
                  </a:lnTo>
                  <a:lnTo>
                    <a:pt x="4" y="2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Freeform 215"/>
            <p:cNvSpPr>
              <a:spLocks/>
            </p:cNvSpPr>
            <p:nvPr/>
          </p:nvSpPr>
          <p:spPr bwMode="auto">
            <a:xfrm>
              <a:off x="10037763" y="1967706"/>
              <a:ext cx="57150" cy="57150"/>
            </a:xfrm>
            <a:custGeom>
              <a:avLst/>
              <a:gdLst>
                <a:gd name="T0" fmla="*/ 17 w 36"/>
                <a:gd name="T1" fmla="*/ 36 h 36"/>
                <a:gd name="T2" fmla="*/ 21 w 36"/>
                <a:gd name="T3" fmla="*/ 32 h 36"/>
                <a:gd name="T4" fmla="*/ 31 w 36"/>
                <a:gd name="T5" fmla="*/ 26 h 36"/>
                <a:gd name="T6" fmla="*/ 36 w 36"/>
                <a:gd name="T7" fmla="*/ 22 h 36"/>
                <a:gd name="T8" fmla="*/ 26 w 36"/>
                <a:gd name="T9" fmla="*/ 0 h 36"/>
                <a:gd name="T10" fmla="*/ 19 w 36"/>
                <a:gd name="T11" fmla="*/ 5 h 36"/>
                <a:gd name="T12" fmla="*/ 8 w 36"/>
                <a:gd name="T13" fmla="*/ 11 h 36"/>
                <a:gd name="T14" fmla="*/ 0 w 36"/>
                <a:gd name="T15" fmla="*/ 17 h 36"/>
                <a:gd name="T16" fmla="*/ 17 w 36"/>
                <a:gd name="T17" fmla="*/ 3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" h="36">
                  <a:moveTo>
                    <a:pt x="17" y="36"/>
                  </a:moveTo>
                  <a:lnTo>
                    <a:pt x="21" y="32"/>
                  </a:lnTo>
                  <a:lnTo>
                    <a:pt x="31" y="26"/>
                  </a:lnTo>
                  <a:lnTo>
                    <a:pt x="36" y="22"/>
                  </a:lnTo>
                  <a:lnTo>
                    <a:pt x="26" y="0"/>
                  </a:lnTo>
                  <a:lnTo>
                    <a:pt x="19" y="5"/>
                  </a:lnTo>
                  <a:lnTo>
                    <a:pt x="8" y="11"/>
                  </a:lnTo>
                  <a:lnTo>
                    <a:pt x="0" y="17"/>
                  </a:lnTo>
                  <a:lnTo>
                    <a:pt x="17" y="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Freeform 217"/>
            <p:cNvSpPr>
              <a:spLocks/>
            </p:cNvSpPr>
            <p:nvPr/>
          </p:nvSpPr>
          <p:spPr bwMode="auto">
            <a:xfrm>
              <a:off x="10086975" y="1920081"/>
              <a:ext cx="55563" cy="55563"/>
            </a:xfrm>
            <a:custGeom>
              <a:avLst/>
              <a:gdLst>
                <a:gd name="T0" fmla="*/ 24 w 35"/>
                <a:gd name="T1" fmla="*/ 35 h 35"/>
                <a:gd name="T2" fmla="*/ 27 w 35"/>
                <a:gd name="T3" fmla="*/ 30 h 35"/>
                <a:gd name="T4" fmla="*/ 32 w 35"/>
                <a:gd name="T5" fmla="*/ 19 h 35"/>
                <a:gd name="T6" fmla="*/ 35 w 35"/>
                <a:gd name="T7" fmla="*/ 15 h 35"/>
                <a:gd name="T8" fmla="*/ 15 w 35"/>
                <a:gd name="T9" fmla="*/ 0 h 35"/>
                <a:gd name="T10" fmla="*/ 11 w 35"/>
                <a:gd name="T11" fmla="*/ 7 h 35"/>
                <a:gd name="T12" fmla="*/ 5 w 35"/>
                <a:gd name="T13" fmla="*/ 19 h 35"/>
                <a:gd name="T14" fmla="*/ 0 w 35"/>
                <a:gd name="T15" fmla="*/ 27 h 35"/>
                <a:gd name="T16" fmla="*/ 24 w 35"/>
                <a:gd name="T17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" h="35">
                  <a:moveTo>
                    <a:pt x="24" y="35"/>
                  </a:moveTo>
                  <a:lnTo>
                    <a:pt x="27" y="30"/>
                  </a:lnTo>
                  <a:lnTo>
                    <a:pt x="32" y="19"/>
                  </a:lnTo>
                  <a:lnTo>
                    <a:pt x="35" y="15"/>
                  </a:lnTo>
                  <a:lnTo>
                    <a:pt x="15" y="0"/>
                  </a:lnTo>
                  <a:lnTo>
                    <a:pt x="11" y="7"/>
                  </a:lnTo>
                  <a:lnTo>
                    <a:pt x="5" y="19"/>
                  </a:lnTo>
                  <a:lnTo>
                    <a:pt x="0" y="27"/>
                  </a:lnTo>
                  <a:lnTo>
                    <a:pt x="24" y="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Freeform 218"/>
            <p:cNvSpPr>
              <a:spLocks/>
            </p:cNvSpPr>
            <p:nvPr/>
          </p:nvSpPr>
          <p:spPr bwMode="auto">
            <a:xfrm>
              <a:off x="10113963" y="1861343"/>
              <a:ext cx="39688" cy="49213"/>
            </a:xfrm>
            <a:custGeom>
              <a:avLst/>
              <a:gdLst>
                <a:gd name="T0" fmla="*/ 25 w 25"/>
                <a:gd name="T1" fmla="*/ 27 h 31"/>
                <a:gd name="T2" fmla="*/ 25 w 25"/>
                <a:gd name="T3" fmla="*/ 21 h 31"/>
                <a:gd name="T4" fmla="*/ 25 w 25"/>
                <a:gd name="T5" fmla="*/ 8 h 31"/>
                <a:gd name="T6" fmla="*/ 25 w 25"/>
                <a:gd name="T7" fmla="*/ 3 h 31"/>
                <a:gd name="T8" fmla="*/ 0 w 25"/>
                <a:gd name="T9" fmla="*/ 0 h 31"/>
                <a:gd name="T10" fmla="*/ 1 w 25"/>
                <a:gd name="T11" fmla="*/ 9 h 31"/>
                <a:gd name="T12" fmla="*/ 1 w 25"/>
                <a:gd name="T13" fmla="*/ 22 h 31"/>
                <a:gd name="T14" fmla="*/ 1 w 25"/>
                <a:gd name="T15" fmla="*/ 31 h 31"/>
                <a:gd name="T16" fmla="*/ 25 w 25"/>
                <a:gd name="T17" fmla="*/ 27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" h="31">
                  <a:moveTo>
                    <a:pt x="25" y="27"/>
                  </a:moveTo>
                  <a:lnTo>
                    <a:pt x="25" y="21"/>
                  </a:lnTo>
                  <a:lnTo>
                    <a:pt x="25" y="8"/>
                  </a:lnTo>
                  <a:lnTo>
                    <a:pt x="25" y="3"/>
                  </a:lnTo>
                  <a:lnTo>
                    <a:pt x="0" y="0"/>
                  </a:lnTo>
                  <a:lnTo>
                    <a:pt x="1" y="9"/>
                  </a:lnTo>
                  <a:lnTo>
                    <a:pt x="1" y="22"/>
                  </a:lnTo>
                  <a:lnTo>
                    <a:pt x="1" y="31"/>
                  </a:lnTo>
                  <a:lnTo>
                    <a:pt x="25" y="2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Freeform 219"/>
            <p:cNvSpPr>
              <a:spLocks/>
            </p:cNvSpPr>
            <p:nvPr/>
          </p:nvSpPr>
          <p:spPr bwMode="auto">
            <a:xfrm>
              <a:off x="10086975" y="1794668"/>
              <a:ext cx="55563" cy="57150"/>
            </a:xfrm>
            <a:custGeom>
              <a:avLst/>
              <a:gdLst>
                <a:gd name="T0" fmla="*/ 35 w 35"/>
                <a:gd name="T1" fmla="*/ 20 h 36"/>
                <a:gd name="T2" fmla="*/ 33 w 35"/>
                <a:gd name="T3" fmla="*/ 16 h 36"/>
                <a:gd name="T4" fmla="*/ 26 w 35"/>
                <a:gd name="T5" fmla="*/ 5 h 36"/>
                <a:gd name="T6" fmla="*/ 23 w 35"/>
                <a:gd name="T7" fmla="*/ 0 h 36"/>
                <a:gd name="T8" fmla="*/ 0 w 35"/>
                <a:gd name="T9" fmla="*/ 10 h 36"/>
                <a:gd name="T10" fmla="*/ 6 w 35"/>
                <a:gd name="T11" fmla="*/ 18 h 36"/>
                <a:gd name="T12" fmla="*/ 12 w 35"/>
                <a:gd name="T13" fmla="*/ 29 h 36"/>
                <a:gd name="T14" fmla="*/ 17 w 35"/>
                <a:gd name="T15" fmla="*/ 36 h 36"/>
                <a:gd name="T16" fmla="*/ 35 w 35"/>
                <a:gd name="T17" fmla="*/ 2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" h="36">
                  <a:moveTo>
                    <a:pt x="35" y="20"/>
                  </a:moveTo>
                  <a:lnTo>
                    <a:pt x="33" y="16"/>
                  </a:lnTo>
                  <a:lnTo>
                    <a:pt x="26" y="5"/>
                  </a:lnTo>
                  <a:lnTo>
                    <a:pt x="23" y="0"/>
                  </a:lnTo>
                  <a:lnTo>
                    <a:pt x="0" y="10"/>
                  </a:lnTo>
                  <a:lnTo>
                    <a:pt x="6" y="18"/>
                  </a:lnTo>
                  <a:lnTo>
                    <a:pt x="12" y="29"/>
                  </a:lnTo>
                  <a:lnTo>
                    <a:pt x="17" y="36"/>
                  </a:lnTo>
                  <a:lnTo>
                    <a:pt x="35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Freeform 220"/>
            <p:cNvSpPr>
              <a:spLocks/>
            </p:cNvSpPr>
            <p:nvPr/>
          </p:nvSpPr>
          <p:spPr bwMode="auto">
            <a:xfrm>
              <a:off x="10039350" y="1748631"/>
              <a:ext cx="57150" cy="53975"/>
            </a:xfrm>
            <a:custGeom>
              <a:avLst/>
              <a:gdLst>
                <a:gd name="T0" fmla="*/ 36 w 36"/>
                <a:gd name="T1" fmla="*/ 9 h 34"/>
                <a:gd name="T2" fmla="*/ 31 w 36"/>
                <a:gd name="T3" fmla="*/ 7 h 34"/>
                <a:gd name="T4" fmla="*/ 19 w 36"/>
                <a:gd name="T5" fmla="*/ 2 h 34"/>
                <a:gd name="T6" fmla="*/ 15 w 36"/>
                <a:gd name="T7" fmla="*/ 0 h 34"/>
                <a:gd name="T8" fmla="*/ 0 w 36"/>
                <a:gd name="T9" fmla="*/ 19 h 34"/>
                <a:gd name="T10" fmla="*/ 8 w 36"/>
                <a:gd name="T11" fmla="*/ 24 h 34"/>
                <a:gd name="T12" fmla="*/ 19 w 36"/>
                <a:gd name="T13" fmla="*/ 29 h 34"/>
                <a:gd name="T14" fmla="*/ 27 w 36"/>
                <a:gd name="T15" fmla="*/ 34 h 34"/>
                <a:gd name="T16" fmla="*/ 36 w 36"/>
                <a:gd name="T17" fmla="*/ 9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" h="34">
                  <a:moveTo>
                    <a:pt x="36" y="9"/>
                  </a:moveTo>
                  <a:lnTo>
                    <a:pt x="31" y="7"/>
                  </a:lnTo>
                  <a:lnTo>
                    <a:pt x="19" y="2"/>
                  </a:lnTo>
                  <a:lnTo>
                    <a:pt x="15" y="0"/>
                  </a:lnTo>
                  <a:lnTo>
                    <a:pt x="0" y="19"/>
                  </a:lnTo>
                  <a:lnTo>
                    <a:pt x="8" y="24"/>
                  </a:lnTo>
                  <a:lnTo>
                    <a:pt x="19" y="29"/>
                  </a:lnTo>
                  <a:lnTo>
                    <a:pt x="27" y="34"/>
                  </a:lnTo>
                  <a:lnTo>
                    <a:pt x="36" y="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" name="Freeform 221"/>
            <p:cNvSpPr>
              <a:spLocks noEditPoints="1"/>
            </p:cNvSpPr>
            <p:nvPr/>
          </p:nvSpPr>
          <p:spPr bwMode="auto">
            <a:xfrm>
              <a:off x="9877425" y="1758156"/>
              <a:ext cx="254000" cy="250825"/>
            </a:xfrm>
            <a:custGeom>
              <a:avLst/>
              <a:gdLst>
                <a:gd name="T0" fmla="*/ 73 w 145"/>
                <a:gd name="T1" fmla="*/ 143 h 143"/>
                <a:gd name="T2" fmla="*/ 2 w 145"/>
                <a:gd name="T3" fmla="*/ 75 h 143"/>
                <a:gd name="T4" fmla="*/ 70 w 145"/>
                <a:gd name="T5" fmla="*/ 1 h 143"/>
                <a:gd name="T6" fmla="*/ 144 w 145"/>
                <a:gd name="T7" fmla="*/ 69 h 143"/>
                <a:gd name="T8" fmla="*/ 76 w 145"/>
                <a:gd name="T9" fmla="*/ 143 h 143"/>
                <a:gd name="T10" fmla="*/ 73 w 145"/>
                <a:gd name="T11" fmla="*/ 143 h 143"/>
                <a:gd name="T12" fmla="*/ 73 w 145"/>
                <a:gd name="T13" fmla="*/ 21 h 143"/>
                <a:gd name="T14" fmla="*/ 71 w 145"/>
                <a:gd name="T15" fmla="*/ 21 h 143"/>
                <a:gd name="T16" fmla="*/ 21 w 145"/>
                <a:gd name="T17" fmla="*/ 74 h 143"/>
                <a:gd name="T18" fmla="*/ 75 w 145"/>
                <a:gd name="T19" fmla="*/ 124 h 143"/>
                <a:gd name="T20" fmla="*/ 124 w 145"/>
                <a:gd name="T21" fmla="*/ 70 h 143"/>
                <a:gd name="T22" fmla="*/ 73 w 145"/>
                <a:gd name="T23" fmla="*/ 21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45" h="143">
                  <a:moveTo>
                    <a:pt x="73" y="143"/>
                  </a:moveTo>
                  <a:cubicBezTo>
                    <a:pt x="35" y="143"/>
                    <a:pt x="3" y="113"/>
                    <a:pt x="2" y="75"/>
                  </a:cubicBezTo>
                  <a:cubicBezTo>
                    <a:pt x="0" y="36"/>
                    <a:pt x="31" y="3"/>
                    <a:pt x="70" y="1"/>
                  </a:cubicBezTo>
                  <a:cubicBezTo>
                    <a:pt x="110" y="0"/>
                    <a:pt x="142" y="30"/>
                    <a:pt x="144" y="69"/>
                  </a:cubicBezTo>
                  <a:cubicBezTo>
                    <a:pt x="145" y="109"/>
                    <a:pt x="115" y="142"/>
                    <a:pt x="76" y="143"/>
                  </a:cubicBezTo>
                  <a:cubicBezTo>
                    <a:pt x="75" y="143"/>
                    <a:pt x="74" y="143"/>
                    <a:pt x="73" y="143"/>
                  </a:cubicBezTo>
                  <a:close/>
                  <a:moveTo>
                    <a:pt x="73" y="21"/>
                  </a:moveTo>
                  <a:cubicBezTo>
                    <a:pt x="72" y="21"/>
                    <a:pt x="72" y="21"/>
                    <a:pt x="71" y="21"/>
                  </a:cubicBezTo>
                  <a:cubicBezTo>
                    <a:pt x="42" y="22"/>
                    <a:pt x="20" y="46"/>
                    <a:pt x="21" y="74"/>
                  </a:cubicBezTo>
                  <a:cubicBezTo>
                    <a:pt x="23" y="103"/>
                    <a:pt x="47" y="125"/>
                    <a:pt x="75" y="124"/>
                  </a:cubicBezTo>
                  <a:cubicBezTo>
                    <a:pt x="103" y="123"/>
                    <a:pt x="125" y="99"/>
                    <a:pt x="124" y="70"/>
                  </a:cubicBezTo>
                  <a:cubicBezTo>
                    <a:pt x="123" y="43"/>
                    <a:pt x="101" y="21"/>
                    <a:pt x="73" y="2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" name="Oval 222"/>
            <p:cNvSpPr>
              <a:spLocks noChangeArrowheads="1"/>
            </p:cNvSpPr>
            <p:nvPr/>
          </p:nvSpPr>
          <p:spPr bwMode="auto">
            <a:xfrm>
              <a:off x="9848850" y="2180431"/>
              <a:ext cx="96838" cy="968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" name="Oval 223"/>
            <p:cNvSpPr>
              <a:spLocks noChangeArrowheads="1"/>
            </p:cNvSpPr>
            <p:nvPr/>
          </p:nvSpPr>
          <p:spPr bwMode="auto">
            <a:xfrm>
              <a:off x="10033000" y="2180431"/>
              <a:ext cx="98425" cy="968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" name="Freeform 224"/>
            <p:cNvSpPr>
              <a:spLocks/>
            </p:cNvSpPr>
            <p:nvPr/>
          </p:nvSpPr>
          <p:spPr bwMode="auto">
            <a:xfrm>
              <a:off x="9707563" y="1788318"/>
              <a:ext cx="431800" cy="363538"/>
            </a:xfrm>
            <a:custGeom>
              <a:avLst/>
              <a:gdLst>
                <a:gd name="T0" fmla="*/ 237 w 247"/>
                <a:gd name="T1" fmla="*/ 208 h 208"/>
                <a:gd name="T2" fmla="*/ 237 w 247"/>
                <a:gd name="T3" fmla="*/ 208 h 208"/>
                <a:gd name="T4" fmla="*/ 87 w 247"/>
                <a:gd name="T5" fmla="*/ 208 h 208"/>
                <a:gd name="T6" fmla="*/ 77 w 247"/>
                <a:gd name="T7" fmla="*/ 199 h 208"/>
                <a:gd name="T8" fmla="*/ 41 w 247"/>
                <a:gd name="T9" fmla="*/ 31 h 208"/>
                <a:gd name="T10" fmla="*/ 9 w 247"/>
                <a:gd name="T11" fmla="*/ 22 h 208"/>
                <a:gd name="T12" fmla="*/ 2 w 247"/>
                <a:gd name="T13" fmla="*/ 9 h 208"/>
                <a:gd name="T14" fmla="*/ 15 w 247"/>
                <a:gd name="T15" fmla="*/ 2 h 208"/>
                <a:gd name="T16" fmla="*/ 53 w 247"/>
                <a:gd name="T17" fmla="*/ 12 h 208"/>
                <a:gd name="T18" fmla="*/ 60 w 247"/>
                <a:gd name="T19" fmla="*/ 21 h 208"/>
                <a:gd name="T20" fmla="*/ 96 w 247"/>
                <a:gd name="T21" fmla="*/ 186 h 208"/>
                <a:gd name="T22" fmla="*/ 237 w 247"/>
                <a:gd name="T23" fmla="*/ 187 h 208"/>
                <a:gd name="T24" fmla="*/ 247 w 247"/>
                <a:gd name="T25" fmla="*/ 198 h 208"/>
                <a:gd name="T26" fmla="*/ 237 w 247"/>
                <a:gd name="T27" fmla="*/ 208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47" h="208">
                  <a:moveTo>
                    <a:pt x="237" y="208"/>
                  </a:moveTo>
                  <a:cubicBezTo>
                    <a:pt x="237" y="208"/>
                    <a:pt x="237" y="208"/>
                    <a:pt x="237" y="208"/>
                  </a:cubicBezTo>
                  <a:cubicBezTo>
                    <a:pt x="87" y="208"/>
                    <a:pt x="87" y="208"/>
                    <a:pt x="87" y="208"/>
                  </a:cubicBezTo>
                  <a:cubicBezTo>
                    <a:pt x="82" y="208"/>
                    <a:pt x="78" y="204"/>
                    <a:pt x="77" y="199"/>
                  </a:cubicBezTo>
                  <a:cubicBezTo>
                    <a:pt x="41" y="31"/>
                    <a:pt x="41" y="31"/>
                    <a:pt x="41" y="31"/>
                  </a:cubicBezTo>
                  <a:cubicBezTo>
                    <a:pt x="9" y="22"/>
                    <a:pt x="9" y="22"/>
                    <a:pt x="9" y="22"/>
                  </a:cubicBezTo>
                  <a:cubicBezTo>
                    <a:pt x="4" y="21"/>
                    <a:pt x="0" y="15"/>
                    <a:pt x="2" y="9"/>
                  </a:cubicBezTo>
                  <a:cubicBezTo>
                    <a:pt x="4" y="3"/>
                    <a:pt x="10" y="0"/>
                    <a:pt x="15" y="2"/>
                  </a:cubicBezTo>
                  <a:cubicBezTo>
                    <a:pt x="53" y="12"/>
                    <a:pt x="53" y="12"/>
                    <a:pt x="53" y="12"/>
                  </a:cubicBezTo>
                  <a:cubicBezTo>
                    <a:pt x="57" y="14"/>
                    <a:pt x="60" y="17"/>
                    <a:pt x="60" y="21"/>
                  </a:cubicBezTo>
                  <a:cubicBezTo>
                    <a:pt x="96" y="186"/>
                    <a:pt x="96" y="186"/>
                    <a:pt x="96" y="186"/>
                  </a:cubicBezTo>
                  <a:cubicBezTo>
                    <a:pt x="237" y="187"/>
                    <a:pt x="237" y="187"/>
                    <a:pt x="237" y="187"/>
                  </a:cubicBezTo>
                  <a:cubicBezTo>
                    <a:pt x="243" y="187"/>
                    <a:pt x="247" y="192"/>
                    <a:pt x="247" y="198"/>
                  </a:cubicBezTo>
                  <a:cubicBezTo>
                    <a:pt x="247" y="203"/>
                    <a:pt x="243" y="208"/>
                    <a:pt x="237" y="20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" name="Freeform 225"/>
            <p:cNvSpPr>
              <a:spLocks/>
            </p:cNvSpPr>
            <p:nvPr/>
          </p:nvSpPr>
          <p:spPr bwMode="auto">
            <a:xfrm>
              <a:off x="9812338" y="1888331"/>
              <a:ext cx="368300" cy="188913"/>
            </a:xfrm>
            <a:custGeom>
              <a:avLst/>
              <a:gdLst>
                <a:gd name="T0" fmla="*/ 195 w 210"/>
                <a:gd name="T1" fmla="*/ 100 h 108"/>
                <a:gd name="T2" fmla="*/ 186 w 210"/>
                <a:gd name="T3" fmla="*/ 108 h 108"/>
                <a:gd name="T4" fmla="*/ 25 w 210"/>
                <a:gd name="T5" fmla="*/ 108 h 108"/>
                <a:gd name="T6" fmla="*/ 16 w 210"/>
                <a:gd name="T7" fmla="*/ 100 h 108"/>
                <a:gd name="T8" fmla="*/ 0 w 210"/>
                <a:gd name="T9" fmla="*/ 9 h 108"/>
                <a:gd name="T10" fmla="*/ 9 w 210"/>
                <a:gd name="T11" fmla="*/ 0 h 108"/>
                <a:gd name="T12" fmla="*/ 210 w 210"/>
                <a:gd name="T13" fmla="*/ 21 h 108"/>
                <a:gd name="T14" fmla="*/ 195 w 210"/>
                <a:gd name="T15" fmla="*/ 100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0" h="108">
                  <a:moveTo>
                    <a:pt x="195" y="100"/>
                  </a:moveTo>
                  <a:cubicBezTo>
                    <a:pt x="195" y="105"/>
                    <a:pt x="191" y="108"/>
                    <a:pt x="186" y="108"/>
                  </a:cubicBezTo>
                  <a:cubicBezTo>
                    <a:pt x="25" y="108"/>
                    <a:pt x="25" y="108"/>
                    <a:pt x="25" y="108"/>
                  </a:cubicBezTo>
                  <a:cubicBezTo>
                    <a:pt x="20" y="108"/>
                    <a:pt x="16" y="105"/>
                    <a:pt x="16" y="100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4"/>
                    <a:pt x="4" y="0"/>
                    <a:pt x="9" y="0"/>
                  </a:cubicBezTo>
                  <a:cubicBezTo>
                    <a:pt x="210" y="21"/>
                    <a:pt x="210" y="21"/>
                    <a:pt x="210" y="21"/>
                  </a:cubicBezTo>
                  <a:lnTo>
                    <a:pt x="195" y="1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7313761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0"/>
    </mc:Choice>
    <mc:Fallback xmlns="">
      <p:transition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 tmFilter="0,0; .5, 1; 1, 1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5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 animBg="1"/>
      <p:bldP spid="8" grpId="0" animBg="1"/>
      <p:bldP spid="10" grpId="0" animBg="1"/>
      <p:bldP spid="11" grpId="0" animBg="1"/>
      <p:bldP spid="12" grpId="0" animBg="1"/>
      <p:bldP spid="13" grpId="0"/>
      <p:bldP spid="14" grpId="0"/>
      <p:bldP spid="1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5" name="标题层"/>
          <p:cNvSpPr txBox="1"/>
          <p:nvPr/>
        </p:nvSpPr>
        <p:spPr bwMode="auto">
          <a:xfrm>
            <a:off x="539552" y="1779662"/>
            <a:ext cx="5040560" cy="830997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/>
          <a:p>
            <a:r>
              <a:rPr lang="zh-CN" altLang="en-US" sz="48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红酒文化</a:t>
            </a:r>
            <a:r>
              <a:rPr lang="en-US" altLang="zh-CN" sz="48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endParaRPr lang="zh-CN" altLang="en-US" sz="48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TextBox 15"/>
          <p:cNvSpPr txBox="1">
            <a:spLocks noChangeArrowheads="1"/>
          </p:cNvSpPr>
          <p:nvPr/>
        </p:nvSpPr>
        <p:spPr bwMode="auto">
          <a:xfrm>
            <a:off x="526864" y="2789515"/>
            <a:ext cx="3973128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en-US"/>
            </a:defPPr>
            <a:lvl1pPr lvl="0" algn="l">
              <a:lnSpc>
                <a:spcPct val="120000"/>
              </a:lnSpc>
              <a:defRPr sz="1200" b="0" kern="0">
                <a:solidFill>
                  <a:schemeClr val="accent3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chemeClr val="bg1"/>
                </a:solidFill>
              </a:rPr>
              <a:t>◆ 单击添加小标题内容 </a:t>
            </a:r>
            <a:r>
              <a:rPr lang="en-US" altLang="zh-CN" dirty="0">
                <a:solidFill>
                  <a:schemeClr val="bg1"/>
                </a:solidFill>
              </a:rPr>
              <a:t>	</a:t>
            </a:r>
            <a:r>
              <a:rPr lang="zh-CN" altLang="en-US" dirty="0" smtClean="0">
                <a:solidFill>
                  <a:schemeClr val="bg1"/>
                </a:solidFill>
              </a:rPr>
              <a:t>◆ </a:t>
            </a:r>
            <a:r>
              <a:rPr lang="zh-CN" altLang="en-US" dirty="0">
                <a:solidFill>
                  <a:schemeClr val="bg1"/>
                </a:solidFill>
              </a:rPr>
              <a:t>单击添加小标题内容</a:t>
            </a:r>
            <a:endParaRPr lang="en-US" altLang="zh-CN" dirty="0">
              <a:solidFill>
                <a:schemeClr val="bg1"/>
              </a:solidFill>
            </a:endParaRPr>
          </a:p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chemeClr val="bg1"/>
                </a:solidFill>
              </a:rPr>
              <a:t>◆ 单击添加小标题</a:t>
            </a:r>
            <a:r>
              <a:rPr lang="zh-CN" altLang="en-US" dirty="0" smtClean="0">
                <a:solidFill>
                  <a:schemeClr val="bg1"/>
                </a:solidFill>
              </a:rPr>
              <a:t>内容</a:t>
            </a:r>
            <a:r>
              <a:rPr lang="en-US" altLang="zh-CN" dirty="0">
                <a:solidFill>
                  <a:schemeClr val="bg1"/>
                </a:solidFill>
              </a:rPr>
              <a:t>	</a:t>
            </a:r>
            <a:r>
              <a:rPr lang="zh-CN" altLang="en-US" dirty="0" smtClean="0">
                <a:solidFill>
                  <a:schemeClr val="bg1"/>
                </a:solidFill>
              </a:rPr>
              <a:t>◆ </a:t>
            </a:r>
            <a:r>
              <a:rPr lang="zh-CN" altLang="en-US" dirty="0">
                <a:solidFill>
                  <a:schemeClr val="bg1"/>
                </a:solidFill>
              </a:rPr>
              <a:t>单击添加小标题内容</a:t>
            </a:r>
            <a:endParaRPr lang="en-US" altLang="zh-CN" dirty="0">
              <a:solidFill>
                <a:schemeClr val="bg1"/>
              </a:solidFill>
            </a:endParaRPr>
          </a:p>
        </p:txBody>
      </p:sp>
      <p:sp>
        <p:nvSpPr>
          <p:cNvPr id="10" name="矩形 259"/>
          <p:cNvSpPr>
            <a:spLocks noChangeArrowheads="1"/>
          </p:cNvSpPr>
          <p:nvPr/>
        </p:nvSpPr>
        <p:spPr bwMode="auto">
          <a:xfrm>
            <a:off x="611560" y="640308"/>
            <a:ext cx="3464701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6000" b="0" cap="all" dirty="0">
                <a:solidFill>
                  <a:srgbClr val="C00000"/>
                </a:solidFill>
                <a:latin typeface="Stencil" pitchFamily="82" charset="0"/>
                <a:cs typeface="Arial" panose="020B0604020202020204" pitchFamily="34" charset="0"/>
              </a:rPr>
              <a:t>PART </a:t>
            </a:r>
            <a:r>
              <a:rPr lang="en-US" altLang="zh-CN" sz="6000" b="0" cap="all" dirty="0" smtClean="0">
                <a:solidFill>
                  <a:srgbClr val="C00000"/>
                </a:solidFill>
                <a:latin typeface="Stencil" pitchFamily="82" charset="0"/>
                <a:cs typeface="Arial" panose="020B0604020202020204" pitchFamily="34" charset="0"/>
              </a:rPr>
              <a:t>02</a:t>
            </a:r>
            <a:endParaRPr lang="en-US" altLang="zh-CN" sz="6000" b="0" cap="all" dirty="0">
              <a:solidFill>
                <a:srgbClr val="C00000"/>
              </a:solidFill>
              <a:latin typeface="Stencil" pitchFamily="82" charset="0"/>
              <a:cs typeface="Arial" panose="020B0604020202020204" pitchFamily="34" charset="0"/>
            </a:endParaRPr>
          </a:p>
        </p:txBody>
      </p:sp>
      <p:cxnSp>
        <p:nvCxnSpPr>
          <p:cNvPr id="3" name="直接连接符 2"/>
          <p:cNvCxnSpPr/>
          <p:nvPr/>
        </p:nvCxnSpPr>
        <p:spPr>
          <a:xfrm>
            <a:off x="611560" y="2643758"/>
            <a:ext cx="3600400" cy="0"/>
          </a:xfrm>
          <a:prstGeom prst="line">
            <a:avLst/>
          </a:prstGeom>
          <a:ln w="3175">
            <a:solidFill>
              <a:schemeClr val="bg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26518701"/>
      </p:ext>
    </p:extLst>
  </p:cSld>
  <p:clrMapOvr>
    <a:masterClrMapping/>
  </p:clrMapOvr>
  <p:transition spd="slow" advClick="0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 tmFilter="0,0; .5, 1; 1, 1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750"/>
                            </p:stCondLst>
                            <p:childTnLst>
                              <p:par>
                                <p:cTn id="17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8" dur="500" tmFilter="0, 0; .2, .5; .8, .5; 1, 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250" autoRev="1" fill="hold"/>
                                        <p:tgtEl>
                                          <p:spTgt spid="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0" presetID="2" presetClass="entr" presetSubtype="2" decel="525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/>
      <p:bldP spid="10" grpId="0"/>
      <p:bldP spid="10" grpId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-2869"/>
            <a:ext cx="9173160" cy="5146370"/>
          </a:xfrm>
          <a:prstGeom prst="rect">
            <a:avLst/>
          </a:prstGeom>
        </p:spPr>
      </p:pic>
      <p:cxnSp>
        <p:nvCxnSpPr>
          <p:cNvPr id="5" name="直接连接符 4"/>
          <p:cNvCxnSpPr/>
          <p:nvPr/>
        </p:nvCxnSpPr>
        <p:spPr>
          <a:xfrm>
            <a:off x="0" y="324694"/>
            <a:ext cx="3456384" cy="0"/>
          </a:xfrm>
          <a:prstGeom prst="line">
            <a:avLst/>
          </a:prstGeom>
          <a:ln>
            <a:solidFill>
              <a:schemeClr val="bg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矩形 5"/>
          <p:cNvSpPr/>
          <p:nvPr/>
        </p:nvSpPr>
        <p:spPr>
          <a:xfrm>
            <a:off x="3557925" y="93861"/>
            <a:ext cx="209419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24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红酒文化</a:t>
            </a:r>
            <a:r>
              <a:rPr lang="en-US" altLang="zh-CN" sz="24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endParaRPr lang="zh-CN" altLang="en-US" sz="24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椭圆 6"/>
          <p:cNvSpPr/>
          <p:nvPr/>
        </p:nvSpPr>
        <p:spPr>
          <a:xfrm>
            <a:off x="3400860" y="269169"/>
            <a:ext cx="111048" cy="111048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椭圆 7"/>
          <p:cNvSpPr/>
          <p:nvPr/>
        </p:nvSpPr>
        <p:spPr>
          <a:xfrm>
            <a:off x="5605687" y="269169"/>
            <a:ext cx="111048" cy="111048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9" name="直接连接符 8"/>
          <p:cNvCxnSpPr/>
          <p:nvPr/>
        </p:nvCxnSpPr>
        <p:spPr>
          <a:xfrm>
            <a:off x="5687616" y="324694"/>
            <a:ext cx="3456384" cy="0"/>
          </a:xfrm>
          <a:prstGeom prst="line">
            <a:avLst/>
          </a:prstGeom>
          <a:ln>
            <a:solidFill>
              <a:schemeClr val="bg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六边形 9"/>
          <p:cNvSpPr/>
          <p:nvPr/>
        </p:nvSpPr>
        <p:spPr>
          <a:xfrm>
            <a:off x="5004048" y="1334041"/>
            <a:ext cx="720080" cy="620758"/>
          </a:xfrm>
          <a:prstGeom prst="hexagon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六边形 10"/>
          <p:cNvSpPr/>
          <p:nvPr/>
        </p:nvSpPr>
        <p:spPr>
          <a:xfrm>
            <a:off x="5004048" y="2517674"/>
            <a:ext cx="720080" cy="620758"/>
          </a:xfrm>
          <a:prstGeom prst="hexagon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六边形 11"/>
          <p:cNvSpPr/>
          <p:nvPr/>
        </p:nvSpPr>
        <p:spPr>
          <a:xfrm>
            <a:off x="5004048" y="3720839"/>
            <a:ext cx="720080" cy="620758"/>
          </a:xfrm>
          <a:prstGeom prst="hexagon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Text Box 10"/>
          <p:cNvSpPr txBox="1">
            <a:spLocks noChangeArrowheads="1"/>
          </p:cNvSpPr>
          <p:nvPr/>
        </p:nvSpPr>
        <p:spPr bwMode="auto">
          <a:xfrm>
            <a:off x="5868144" y="1170206"/>
            <a:ext cx="2592288" cy="9694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5720" tIns="22860" rIns="45720" bIns="22860">
            <a:spAutoFit/>
          </a:bodyPr>
          <a:lstStyle/>
          <a:p>
            <a:pPr defTabSz="1088232">
              <a:lnSpc>
                <a:spcPct val="150000"/>
              </a:lnSpc>
            </a:pPr>
            <a:r>
              <a:rPr lang="zh-CN" altLang="en-US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红酒文化</a:t>
            </a:r>
            <a:r>
              <a:rPr lang="en-US" altLang="zh-CN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PPT</a:t>
            </a:r>
          </a:p>
          <a:p>
            <a:pPr defTabSz="1088232">
              <a:lnSpc>
                <a:spcPct val="150000"/>
              </a:lnSpc>
            </a:pPr>
            <a:r>
              <a:rPr lang="zh-CN" altLang="en-US" sz="11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点击这里添加标题点击这里添加标题点击这里</a:t>
            </a:r>
            <a:endParaRPr lang="en-US" altLang="zh-CN" sz="11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cs typeface="Open Sans" pitchFamily="34" charset="0"/>
            </a:endParaRPr>
          </a:p>
        </p:txBody>
      </p:sp>
      <p:sp>
        <p:nvSpPr>
          <p:cNvPr id="14" name="Text Box 10"/>
          <p:cNvSpPr txBox="1">
            <a:spLocks noChangeArrowheads="1"/>
          </p:cNvSpPr>
          <p:nvPr/>
        </p:nvSpPr>
        <p:spPr bwMode="auto">
          <a:xfrm>
            <a:off x="5868144" y="2343305"/>
            <a:ext cx="2592288" cy="9694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5720" tIns="22860" rIns="45720" bIns="22860">
            <a:spAutoFit/>
          </a:bodyPr>
          <a:lstStyle/>
          <a:p>
            <a:pPr defTabSz="1088232">
              <a:lnSpc>
                <a:spcPct val="150000"/>
              </a:lnSpc>
            </a:pPr>
            <a:r>
              <a:rPr lang="zh-CN" altLang="en-US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红酒文化</a:t>
            </a:r>
            <a:r>
              <a:rPr lang="en-US" altLang="zh-CN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PPT</a:t>
            </a:r>
          </a:p>
          <a:p>
            <a:pPr defTabSz="1088232">
              <a:lnSpc>
                <a:spcPct val="150000"/>
              </a:lnSpc>
            </a:pPr>
            <a:r>
              <a:rPr lang="zh-CN" altLang="en-US" sz="11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点击这里添加标题点击这里添加标题点击这里</a:t>
            </a:r>
            <a:endParaRPr lang="en-US" altLang="zh-CN" sz="11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cs typeface="Open Sans" pitchFamily="34" charset="0"/>
            </a:endParaRPr>
          </a:p>
        </p:txBody>
      </p:sp>
      <p:sp>
        <p:nvSpPr>
          <p:cNvPr id="15" name="Text Box 10"/>
          <p:cNvSpPr txBox="1">
            <a:spLocks noChangeArrowheads="1"/>
          </p:cNvSpPr>
          <p:nvPr/>
        </p:nvSpPr>
        <p:spPr bwMode="auto">
          <a:xfrm>
            <a:off x="5868144" y="3546470"/>
            <a:ext cx="2592288" cy="9694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5720" tIns="22860" rIns="45720" bIns="22860">
            <a:spAutoFit/>
          </a:bodyPr>
          <a:lstStyle/>
          <a:p>
            <a:pPr defTabSz="1088232">
              <a:lnSpc>
                <a:spcPct val="150000"/>
              </a:lnSpc>
            </a:pPr>
            <a:r>
              <a:rPr lang="zh-CN" altLang="en-US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红酒文化</a:t>
            </a:r>
            <a:r>
              <a:rPr lang="en-US" altLang="zh-CN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PPT</a:t>
            </a:r>
          </a:p>
          <a:p>
            <a:pPr defTabSz="1088232">
              <a:lnSpc>
                <a:spcPct val="150000"/>
              </a:lnSpc>
            </a:pPr>
            <a:r>
              <a:rPr lang="zh-CN" altLang="en-US" sz="11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点击这里添加标题点击这里添加标题点击这里</a:t>
            </a:r>
            <a:endParaRPr lang="en-US" altLang="zh-CN" sz="11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cs typeface="Open Sans" pitchFamily="34" charset="0"/>
            </a:endParaRPr>
          </a:p>
        </p:txBody>
      </p:sp>
      <p:grpSp>
        <p:nvGrpSpPr>
          <p:cNvPr id="70" name="组合 69"/>
          <p:cNvGrpSpPr/>
          <p:nvPr/>
        </p:nvGrpSpPr>
        <p:grpSpPr>
          <a:xfrm>
            <a:off x="5188975" y="1468472"/>
            <a:ext cx="350224" cy="311190"/>
            <a:chOff x="10969625" y="4631531"/>
            <a:chExt cx="512763" cy="455613"/>
          </a:xfrm>
          <a:solidFill>
            <a:schemeClr val="bg1"/>
          </a:solidFill>
        </p:grpSpPr>
        <p:sp>
          <p:nvSpPr>
            <p:cNvPr id="71" name="Freeform 137"/>
            <p:cNvSpPr>
              <a:spLocks/>
            </p:cNvSpPr>
            <p:nvPr/>
          </p:nvSpPr>
          <p:spPr bwMode="auto">
            <a:xfrm>
              <a:off x="10979150" y="4787106"/>
              <a:ext cx="419100" cy="292100"/>
            </a:xfrm>
            <a:custGeom>
              <a:avLst/>
              <a:gdLst>
                <a:gd name="T0" fmla="*/ 19 w 264"/>
                <a:gd name="T1" fmla="*/ 184 h 184"/>
                <a:gd name="T2" fmla="*/ 0 w 264"/>
                <a:gd name="T3" fmla="*/ 170 h 184"/>
                <a:gd name="T4" fmla="*/ 91 w 264"/>
                <a:gd name="T5" fmla="*/ 53 h 184"/>
                <a:gd name="T6" fmla="*/ 164 w 264"/>
                <a:gd name="T7" fmla="*/ 97 h 184"/>
                <a:gd name="T8" fmla="*/ 246 w 264"/>
                <a:gd name="T9" fmla="*/ 0 h 184"/>
                <a:gd name="T10" fmla="*/ 264 w 264"/>
                <a:gd name="T11" fmla="*/ 16 h 184"/>
                <a:gd name="T12" fmla="*/ 168 w 264"/>
                <a:gd name="T13" fmla="*/ 128 h 184"/>
                <a:gd name="T14" fmla="*/ 97 w 264"/>
                <a:gd name="T15" fmla="*/ 84 h 184"/>
                <a:gd name="T16" fmla="*/ 19 w 264"/>
                <a:gd name="T17" fmla="*/ 184 h 184"/>
                <a:gd name="T18" fmla="*/ 19 w 264"/>
                <a:gd name="T19" fmla="*/ 184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64" h="184">
                  <a:moveTo>
                    <a:pt x="19" y="184"/>
                  </a:moveTo>
                  <a:lnTo>
                    <a:pt x="0" y="170"/>
                  </a:lnTo>
                  <a:lnTo>
                    <a:pt x="91" y="53"/>
                  </a:lnTo>
                  <a:lnTo>
                    <a:pt x="164" y="97"/>
                  </a:lnTo>
                  <a:lnTo>
                    <a:pt x="246" y="0"/>
                  </a:lnTo>
                  <a:lnTo>
                    <a:pt x="264" y="16"/>
                  </a:lnTo>
                  <a:lnTo>
                    <a:pt x="168" y="128"/>
                  </a:lnTo>
                  <a:lnTo>
                    <a:pt x="97" y="84"/>
                  </a:lnTo>
                  <a:lnTo>
                    <a:pt x="19" y="184"/>
                  </a:lnTo>
                  <a:lnTo>
                    <a:pt x="19" y="18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" name="Freeform 138"/>
            <p:cNvSpPr>
              <a:spLocks/>
            </p:cNvSpPr>
            <p:nvPr/>
          </p:nvSpPr>
          <p:spPr bwMode="auto">
            <a:xfrm>
              <a:off x="11344275" y="4779168"/>
              <a:ext cx="65088" cy="65088"/>
            </a:xfrm>
            <a:custGeom>
              <a:avLst/>
              <a:gdLst>
                <a:gd name="T0" fmla="*/ 0 w 41"/>
                <a:gd name="T1" fmla="*/ 0 h 41"/>
                <a:gd name="T2" fmla="*/ 41 w 41"/>
                <a:gd name="T3" fmla="*/ 0 h 41"/>
                <a:gd name="T4" fmla="*/ 41 w 41"/>
                <a:gd name="T5" fmla="*/ 41 h 41"/>
                <a:gd name="T6" fmla="*/ 0 w 41"/>
                <a:gd name="T7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" h="41">
                  <a:moveTo>
                    <a:pt x="0" y="0"/>
                  </a:moveTo>
                  <a:lnTo>
                    <a:pt x="41" y="0"/>
                  </a:lnTo>
                  <a:lnTo>
                    <a:pt x="41" y="41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" name="Freeform 139"/>
            <p:cNvSpPr>
              <a:spLocks noEditPoints="1"/>
            </p:cNvSpPr>
            <p:nvPr/>
          </p:nvSpPr>
          <p:spPr bwMode="auto">
            <a:xfrm>
              <a:off x="10969625" y="4631531"/>
              <a:ext cx="512763" cy="455613"/>
            </a:xfrm>
            <a:custGeom>
              <a:avLst/>
              <a:gdLst>
                <a:gd name="T0" fmla="*/ 283 w 293"/>
                <a:gd name="T1" fmla="*/ 0 h 260"/>
                <a:gd name="T2" fmla="*/ 9 w 293"/>
                <a:gd name="T3" fmla="*/ 0 h 260"/>
                <a:gd name="T4" fmla="*/ 0 w 293"/>
                <a:gd name="T5" fmla="*/ 10 h 260"/>
                <a:gd name="T6" fmla="*/ 0 w 293"/>
                <a:gd name="T7" fmla="*/ 251 h 260"/>
                <a:gd name="T8" fmla="*/ 9 w 293"/>
                <a:gd name="T9" fmla="*/ 260 h 260"/>
                <a:gd name="T10" fmla="*/ 283 w 293"/>
                <a:gd name="T11" fmla="*/ 260 h 260"/>
                <a:gd name="T12" fmla="*/ 293 w 293"/>
                <a:gd name="T13" fmla="*/ 251 h 260"/>
                <a:gd name="T14" fmla="*/ 293 w 293"/>
                <a:gd name="T15" fmla="*/ 10 h 260"/>
                <a:gd name="T16" fmla="*/ 283 w 293"/>
                <a:gd name="T17" fmla="*/ 0 h 260"/>
                <a:gd name="T18" fmla="*/ 225 w 293"/>
                <a:gd name="T19" fmla="*/ 21 h 260"/>
                <a:gd name="T20" fmla="*/ 238 w 293"/>
                <a:gd name="T21" fmla="*/ 33 h 260"/>
                <a:gd name="T22" fmla="*/ 225 w 293"/>
                <a:gd name="T23" fmla="*/ 45 h 260"/>
                <a:gd name="T24" fmla="*/ 213 w 293"/>
                <a:gd name="T25" fmla="*/ 33 h 260"/>
                <a:gd name="T26" fmla="*/ 225 w 293"/>
                <a:gd name="T27" fmla="*/ 21 h 260"/>
                <a:gd name="T28" fmla="*/ 189 w 293"/>
                <a:gd name="T29" fmla="*/ 21 h 260"/>
                <a:gd name="T30" fmla="*/ 201 w 293"/>
                <a:gd name="T31" fmla="*/ 33 h 260"/>
                <a:gd name="T32" fmla="*/ 189 w 293"/>
                <a:gd name="T33" fmla="*/ 45 h 260"/>
                <a:gd name="T34" fmla="*/ 177 w 293"/>
                <a:gd name="T35" fmla="*/ 33 h 260"/>
                <a:gd name="T36" fmla="*/ 189 w 293"/>
                <a:gd name="T37" fmla="*/ 21 h 260"/>
                <a:gd name="T38" fmla="*/ 274 w 293"/>
                <a:gd name="T39" fmla="*/ 242 h 260"/>
                <a:gd name="T40" fmla="*/ 19 w 293"/>
                <a:gd name="T41" fmla="*/ 242 h 260"/>
                <a:gd name="T42" fmla="*/ 19 w 293"/>
                <a:gd name="T43" fmla="*/ 65 h 260"/>
                <a:gd name="T44" fmla="*/ 274 w 293"/>
                <a:gd name="T45" fmla="*/ 65 h 260"/>
                <a:gd name="T46" fmla="*/ 274 w 293"/>
                <a:gd name="T47" fmla="*/ 242 h 260"/>
                <a:gd name="T48" fmla="*/ 262 w 293"/>
                <a:gd name="T49" fmla="*/ 45 h 260"/>
                <a:gd name="T50" fmla="*/ 249 w 293"/>
                <a:gd name="T51" fmla="*/ 33 h 260"/>
                <a:gd name="T52" fmla="*/ 262 w 293"/>
                <a:gd name="T53" fmla="*/ 21 h 260"/>
                <a:gd name="T54" fmla="*/ 274 w 293"/>
                <a:gd name="T55" fmla="*/ 33 h 260"/>
                <a:gd name="T56" fmla="*/ 262 w 293"/>
                <a:gd name="T57" fmla="*/ 45 h 2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93" h="260">
                  <a:moveTo>
                    <a:pt x="283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5"/>
                    <a:pt x="0" y="10"/>
                  </a:cubicBezTo>
                  <a:cubicBezTo>
                    <a:pt x="0" y="251"/>
                    <a:pt x="0" y="251"/>
                    <a:pt x="0" y="251"/>
                  </a:cubicBezTo>
                  <a:cubicBezTo>
                    <a:pt x="0" y="256"/>
                    <a:pt x="4" y="260"/>
                    <a:pt x="9" y="260"/>
                  </a:cubicBezTo>
                  <a:cubicBezTo>
                    <a:pt x="283" y="260"/>
                    <a:pt x="283" y="260"/>
                    <a:pt x="283" y="260"/>
                  </a:cubicBezTo>
                  <a:cubicBezTo>
                    <a:pt x="288" y="260"/>
                    <a:pt x="293" y="256"/>
                    <a:pt x="293" y="251"/>
                  </a:cubicBezTo>
                  <a:cubicBezTo>
                    <a:pt x="293" y="10"/>
                    <a:pt x="293" y="10"/>
                    <a:pt x="293" y="10"/>
                  </a:cubicBezTo>
                  <a:cubicBezTo>
                    <a:pt x="293" y="5"/>
                    <a:pt x="288" y="0"/>
                    <a:pt x="283" y="0"/>
                  </a:cubicBezTo>
                  <a:close/>
                  <a:moveTo>
                    <a:pt x="225" y="21"/>
                  </a:moveTo>
                  <a:cubicBezTo>
                    <a:pt x="232" y="21"/>
                    <a:pt x="238" y="26"/>
                    <a:pt x="238" y="33"/>
                  </a:cubicBezTo>
                  <a:cubicBezTo>
                    <a:pt x="238" y="40"/>
                    <a:pt x="232" y="45"/>
                    <a:pt x="225" y="45"/>
                  </a:cubicBezTo>
                  <a:cubicBezTo>
                    <a:pt x="218" y="45"/>
                    <a:pt x="213" y="40"/>
                    <a:pt x="213" y="33"/>
                  </a:cubicBezTo>
                  <a:cubicBezTo>
                    <a:pt x="213" y="26"/>
                    <a:pt x="218" y="21"/>
                    <a:pt x="225" y="21"/>
                  </a:cubicBezTo>
                  <a:close/>
                  <a:moveTo>
                    <a:pt x="189" y="21"/>
                  </a:moveTo>
                  <a:cubicBezTo>
                    <a:pt x="196" y="21"/>
                    <a:pt x="201" y="26"/>
                    <a:pt x="201" y="33"/>
                  </a:cubicBezTo>
                  <a:cubicBezTo>
                    <a:pt x="201" y="40"/>
                    <a:pt x="196" y="45"/>
                    <a:pt x="189" y="45"/>
                  </a:cubicBezTo>
                  <a:cubicBezTo>
                    <a:pt x="182" y="45"/>
                    <a:pt x="177" y="40"/>
                    <a:pt x="177" y="33"/>
                  </a:cubicBezTo>
                  <a:cubicBezTo>
                    <a:pt x="177" y="26"/>
                    <a:pt x="182" y="21"/>
                    <a:pt x="189" y="21"/>
                  </a:cubicBezTo>
                  <a:close/>
                  <a:moveTo>
                    <a:pt x="274" y="242"/>
                  </a:moveTo>
                  <a:cubicBezTo>
                    <a:pt x="19" y="242"/>
                    <a:pt x="19" y="242"/>
                    <a:pt x="19" y="242"/>
                  </a:cubicBezTo>
                  <a:cubicBezTo>
                    <a:pt x="19" y="65"/>
                    <a:pt x="19" y="65"/>
                    <a:pt x="19" y="65"/>
                  </a:cubicBezTo>
                  <a:cubicBezTo>
                    <a:pt x="274" y="65"/>
                    <a:pt x="274" y="65"/>
                    <a:pt x="274" y="65"/>
                  </a:cubicBezTo>
                  <a:lnTo>
                    <a:pt x="274" y="242"/>
                  </a:lnTo>
                  <a:close/>
                  <a:moveTo>
                    <a:pt x="262" y="45"/>
                  </a:moveTo>
                  <a:cubicBezTo>
                    <a:pt x="255" y="45"/>
                    <a:pt x="249" y="40"/>
                    <a:pt x="249" y="33"/>
                  </a:cubicBezTo>
                  <a:cubicBezTo>
                    <a:pt x="249" y="26"/>
                    <a:pt x="255" y="21"/>
                    <a:pt x="262" y="21"/>
                  </a:cubicBezTo>
                  <a:cubicBezTo>
                    <a:pt x="268" y="21"/>
                    <a:pt x="274" y="26"/>
                    <a:pt x="274" y="33"/>
                  </a:cubicBezTo>
                  <a:cubicBezTo>
                    <a:pt x="274" y="40"/>
                    <a:pt x="268" y="45"/>
                    <a:pt x="262" y="4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" name="Freeform 140"/>
            <p:cNvSpPr>
              <a:spLocks/>
            </p:cNvSpPr>
            <p:nvPr/>
          </p:nvSpPr>
          <p:spPr bwMode="auto">
            <a:xfrm>
              <a:off x="11107738" y="5017293"/>
              <a:ext cx="33338" cy="46038"/>
            </a:xfrm>
            <a:custGeom>
              <a:avLst/>
              <a:gdLst>
                <a:gd name="T0" fmla="*/ 21 w 21"/>
                <a:gd name="T1" fmla="*/ 29 h 29"/>
                <a:gd name="T2" fmla="*/ 0 w 21"/>
                <a:gd name="T3" fmla="*/ 29 h 29"/>
                <a:gd name="T4" fmla="*/ 0 w 21"/>
                <a:gd name="T5" fmla="*/ 0 h 29"/>
                <a:gd name="T6" fmla="*/ 21 w 21"/>
                <a:gd name="T7" fmla="*/ 0 h 29"/>
                <a:gd name="T8" fmla="*/ 21 w 21"/>
                <a:gd name="T9" fmla="*/ 29 h 29"/>
                <a:gd name="T10" fmla="*/ 21 w 21"/>
                <a:gd name="T11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29">
                  <a:moveTo>
                    <a:pt x="21" y="29"/>
                  </a:moveTo>
                  <a:lnTo>
                    <a:pt x="0" y="29"/>
                  </a:lnTo>
                  <a:lnTo>
                    <a:pt x="0" y="0"/>
                  </a:lnTo>
                  <a:lnTo>
                    <a:pt x="21" y="0"/>
                  </a:lnTo>
                  <a:lnTo>
                    <a:pt x="21" y="29"/>
                  </a:lnTo>
                  <a:lnTo>
                    <a:pt x="21" y="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" name="Freeform 141"/>
            <p:cNvSpPr>
              <a:spLocks/>
            </p:cNvSpPr>
            <p:nvPr/>
          </p:nvSpPr>
          <p:spPr bwMode="auto">
            <a:xfrm>
              <a:off x="11176000" y="5017293"/>
              <a:ext cx="33338" cy="46038"/>
            </a:xfrm>
            <a:custGeom>
              <a:avLst/>
              <a:gdLst>
                <a:gd name="T0" fmla="*/ 21 w 21"/>
                <a:gd name="T1" fmla="*/ 29 h 29"/>
                <a:gd name="T2" fmla="*/ 0 w 21"/>
                <a:gd name="T3" fmla="*/ 29 h 29"/>
                <a:gd name="T4" fmla="*/ 0 w 21"/>
                <a:gd name="T5" fmla="*/ 0 h 29"/>
                <a:gd name="T6" fmla="*/ 21 w 21"/>
                <a:gd name="T7" fmla="*/ 0 h 29"/>
                <a:gd name="T8" fmla="*/ 21 w 21"/>
                <a:gd name="T9" fmla="*/ 29 h 29"/>
                <a:gd name="T10" fmla="*/ 21 w 21"/>
                <a:gd name="T11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29">
                  <a:moveTo>
                    <a:pt x="21" y="29"/>
                  </a:moveTo>
                  <a:lnTo>
                    <a:pt x="0" y="29"/>
                  </a:lnTo>
                  <a:lnTo>
                    <a:pt x="0" y="0"/>
                  </a:lnTo>
                  <a:lnTo>
                    <a:pt x="21" y="0"/>
                  </a:lnTo>
                  <a:lnTo>
                    <a:pt x="21" y="29"/>
                  </a:lnTo>
                  <a:lnTo>
                    <a:pt x="21" y="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" name="Freeform 142"/>
            <p:cNvSpPr>
              <a:spLocks/>
            </p:cNvSpPr>
            <p:nvPr/>
          </p:nvSpPr>
          <p:spPr bwMode="auto">
            <a:xfrm>
              <a:off x="11244263" y="5017293"/>
              <a:ext cx="31750" cy="46038"/>
            </a:xfrm>
            <a:custGeom>
              <a:avLst/>
              <a:gdLst>
                <a:gd name="T0" fmla="*/ 20 w 20"/>
                <a:gd name="T1" fmla="*/ 29 h 29"/>
                <a:gd name="T2" fmla="*/ 0 w 20"/>
                <a:gd name="T3" fmla="*/ 29 h 29"/>
                <a:gd name="T4" fmla="*/ 0 w 20"/>
                <a:gd name="T5" fmla="*/ 0 h 29"/>
                <a:gd name="T6" fmla="*/ 20 w 20"/>
                <a:gd name="T7" fmla="*/ 0 h 29"/>
                <a:gd name="T8" fmla="*/ 20 w 20"/>
                <a:gd name="T9" fmla="*/ 29 h 29"/>
                <a:gd name="T10" fmla="*/ 20 w 20"/>
                <a:gd name="T11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" h="29">
                  <a:moveTo>
                    <a:pt x="20" y="29"/>
                  </a:moveTo>
                  <a:lnTo>
                    <a:pt x="0" y="29"/>
                  </a:lnTo>
                  <a:lnTo>
                    <a:pt x="0" y="0"/>
                  </a:lnTo>
                  <a:lnTo>
                    <a:pt x="20" y="0"/>
                  </a:lnTo>
                  <a:lnTo>
                    <a:pt x="20" y="29"/>
                  </a:lnTo>
                  <a:lnTo>
                    <a:pt x="20" y="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" name="Freeform 143"/>
            <p:cNvSpPr>
              <a:spLocks/>
            </p:cNvSpPr>
            <p:nvPr/>
          </p:nvSpPr>
          <p:spPr bwMode="auto">
            <a:xfrm>
              <a:off x="11310938" y="5017293"/>
              <a:ext cx="33338" cy="46038"/>
            </a:xfrm>
            <a:custGeom>
              <a:avLst/>
              <a:gdLst>
                <a:gd name="T0" fmla="*/ 21 w 21"/>
                <a:gd name="T1" fmla="*/ 29 h 29"/>
                <a:gd name="T2" fmla="*/ 0 w 21"/>
                <a:gd name="T3" fmla="*/ 29 h 29"/>
                <a:gd name="T4" fmla="*/ 0 w 21"/>
                <a:gd name="T5" fmla="*/ 0 h 29"/>
                <a:gd name="T6" fmla="*/ 21 w 21"/>
                <a:gd name="T7" fmla="*/ 0 h 29"/>
                <a:gd name="T8" fmla="*/ 21 w 21"/>
                <a:gd name="T9" fmla="*/ 29 h 29"/>
                <a:gd name="T10" fmla="*/ 21 w 21"/>
                <a:gd name="T11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29">
                  <a:moveTo>
                    <a:pt x="21" y="29"/>
                  </a:moveTo>
                  <a:lnTo>
                    <a:pt x="0" y="29"/>
                  </a:lnTo>
                  <a:lnTo>
                    <a:pt x="0" y="0"/>
                  </a:lnTo>
                  <a:lnTo>
                    <a:pt x="21" y="0"/>
                  </a:lnTo>
                  <a:lnTo>
                    <a:pt x="21" y="29"/>
                  </a:lnTo>
                  <a:lnTo>
                    <a:pt x="21" y="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" name="Freeform 144"/>
            <p:cNvSpPr>
              <a:spLocks/>
            </p:cNvSpPr>
            <p:nvPr/>
          </p:nvSpPr>
          <p:spPr bwMode="auto">
            <a:xfrm>
              <a:off x="11379200" y="5017293"/>
              <a:ext cx="33338" cy="46038"/>
            </a:xfrm>
            <a:custGeom>
              <a:avLst/>
              <a:gdLst>
                <a:gd name="T0" fmla="*/ 21 w 21"/>
                <a:gd name="T1" fmla="*/ 29 h 29"/>
                <a:gd name="T2" fmla="*/ 0 w 21"/>
                <a:gd name="T3" fmla="*/ 29 h 29"/>
                <a:gd name="T4" fmla="*/ 0 w 21"/>
                <a:gd name="T5" fmla="*/ 0 h 29"/>
                <a:gd name="T6" fmla="*/ 21 w 21"/>
                <a:gd name="T7" fmla="*/ 0 h 29"/>
                <a:gd name="T8" fmla="*/ 21 w 21"/>
                <a:gd name="T9" fmla="*/ 29 h 29"/>
                <a:gd name="T10" fmla="*/ 21 w 21"/>
                <a:gd name="T11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29">
                  <a:moveTo>
                    <a:pt x="21" y="29"/>
                  </a:moveTo>
                  <a:lnTo>
                    <a:pt x="0" y="29"/>
                  </a:lnTo>
                  <a:lnTo>
                    <a:pt x="0" y="0"/>
                  </a:lnTo>
                  <a:lnTo>
                    <a:pt x="21" y="0"/>
                  </a:lnTo>
                  <a:lnTo>
                    <a:pt x="21" y="29"/>
                  </a:lnTo>
                  <a:lnTo>
                    <a:pt x="21" y="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" name="Freeform 145"/>
            <p:cNvSpPr>
              <a:spLocks/>
            </p:cNvSpPr>
            <p:nvPr/>
          </p:nvSpPr>
          <p:spPr bwMode="auto">
            <a:xfrm>
              <a:off x="10985500" y="4907756"/>
              <a:ext cx="49213" cy="33338"/>
            </a:xfrm>
            <a:custGeom>
              <a:avLst/>
              <a:gdLst>
                <a:gd name="T0" fmla="*/ 31 w 31"/>
                <a:gd name="T1" fmla="*/ 21 h 21"/>
                <a:gd name="T2" fmla="*/ 0 w 31"/>
                <a:gd name="T3" fmla="*/ 21 h 21"/>
                <a:gd name="T4" fmla="*/ 0 w 31"/>
                <a:gd name="T5" fmla="*/ 0 h 21"/>
                <a:gd name="T6" fmla="*/ 31 w 31"/>
                <a:gd name="T7" fmla="*/ 0 h 21"/>
                <a:gd name="T8" fmla="*/ 31 w 31"/>
                <a:gd name="T9" fmla="*/ 21 h 21"/>
                <a:gd name="T10" fmla="*/ 31 w 31"/>
                <a:gd name="T11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1" h="21">
                  <a:moveTo>
                    <a:pt x="31" y="21"/>
                  </a:moveTo>
                  <a:lnTo>
                    <a:pt x="0" y="21"/>
                  </a:lnTo>
                  <a:lnTo>
                    <a:pt x="0" y="0"/>
                  </a:lnTo>
                  <a:lnTo>
                    <a:pt x="31" y="0"/>
                  </a:lnTo>
                  <a:lnTo>
                    <a:pt x="31" y="21"/>
                  </a:lnTo>
                  <a:lnTo>
                    <a:pt x="31" y="2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" name="Freeform 146"/>
            <p:cNvSpPr>
              <a:spLocks/>
            </p:cNvSpPr>
            <p:nvPr/>
          </p:nvSpPr>
          <p:spPr bwMode="auto">
            <a:xfrm>
              <a:off x="10985500" y="4842668"/>
              <a:ext cx="49213" cy="30163"/>
            </a:xfrm>
            <a:custGeom>
              <a:avLst/>
              <a:gdLst>
                <a:gd name="T0" fmla="*/ 31 w 31"/>
                <a:gd name="T1" fmla="*/ 19 h 19"/>
                <a:gd name="T2" fmla="*/ 0 w 31"/>
                <a:gd name="T3" fmla="*/ 19 h 19"/>
                <a:gd name="T4" fmla="*/ 0 w 31"/>
                <a:gd name="T5" fmla="*/ 0 h 19"/>
                <a:gd name="T6" fmla="*/ 31 w 31"/>
                <a:gd name="T7" fmla="*/ 0 h 19"/>
                <a:gd name="T8" fmla="*/ 31 w 31"/>
                <a:gd name="T9" fmla="*/ 19 h 19"/>
                <a:gd name="T10" fmla="*/ 31 w 31"/>
                <a:gd name="T11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1" h="19">
                  <a:moveTo>
                    <a:pt x="31" y="19"/>
                  </a:moveTo>
                  <a:lnTo>
                    <a:pt x="0" y="19"/>
                  </a:lnTo>
                  <a:lnTo>
                    <a:pt x="0" y="0"/>
                  </a:lnTo>
                  <a:lnTo>
                    <a:pt x="31" y="0"/>
                  </a:lnTo>
                  <a:lnTo>
                    <a:pt x="31" y="19"/>
                  </a:lnTo>
                  <a:lnTo>
                    <a:pt x="31" y="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" name="Freeform 147"/>
            <p:cNvSpPr>
              <a:spLocks/>
            </p:cNvSpPr>
            <p:nvPr/>
          </p:nvSpPr>
          <p:spPr bwMode="auto">
            <a:xfrm>
              <a:off x="10985500" y="4774406"/>
              <a:ext cx="49213" cy="33338"/>
            </a:xfrm>
            <a:custGeom>
              <a:avLst/>
              <a:gdLst>
                <a:gd name="T0" fmla="*/ 31 w 31"/>
                <a:gd name="T1" fmla="*/ 21 h 21"/>
                <a:gd name="T2" fmla="*/ 0 w 31"/>
                <a:gd name="T3" fmla="*/ 21 h 21"/>
                <a:gd name="T4" fmla="*/ 0 w 31"/>
                <a:gd name="T5" fmla="*/ 0 h 21"/>
                <a:gd name="T6" fmla="*/ 31 w 31"/>
                <a:gd name="T7" fmla="*/ 0 h 21"/>
                <a:gd name="T8" fmla="*/ 31 w 31"/>
                <a:gd name="T9" fmla="*/ 21 h 21"/>
                <a:gd name="T10" fmla="*/ 31 w 31"/>
                <a:gd name="T11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1" h="21">
                  <a:moveTo>
                    <a:pt x="31" y="21"/>
                  </a:moveTo>
                  <a:lnTo>
                    <a:pt x="0" y="21"/>
                  </a:lnTo>
                  <a:lnTo>
                    <a:pt x="0" y="0"/>
                  </a:lnTo>
                  <a:lnTo>
                    <a:pt x="31" y="0"/>
                  </a:lnTo>
                  <a:lnTo>
                    <a:pt x="31" y="21"/>
                  </a:lnTo>
                  <a:lnTo>
                    <a:pt x="31" y="2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82" name="组合 81"/>
          <p:cNvGrpSpPr/>
          <p:nvPr/>
        </p:nvGrpSpPr>
        <p:grpSpPr>
          <a:xfrm>
            <a:off x="5188975" y="2672458"/>
            <a:ext cx="350224" cy="311190"/>
            <a:chOff x="10969625" y="4631531"/>
            <a:chExt cx="512763" cy="455613"/>
          </a:xfrm>
          <a:solidFill>
            <a:schemeClr val="bg1"/>
          </a:solidFill>
        </p:grpSpPr>
        <p:sp>
          <p:nvSpPr>
            <p:cNvPr id="83" name="Freeform 137"/>
            <p:cNvSpPr>
              <a:spLocks/>
            </p:cNvSpPr>
            <p:nvPr/>
          </p:nvSpPr>
          <p:spPr bwMode="auto">
            <a:xfrm>
              <a:off x="10979150" y="4787106"/>
              <a:ext cx="419100" cy="292100"/>
            </a:xfrm>
            <a:custGeom>
              <a:avLst/>
              <a:gdLst>
                <a:gd name="T0" fmla="*/ 19 w 264"/>
                <a:gd name="T1" fmla="*/ 184 h 184"/>
                <a:gd name="T2" fmla="*/ 0 w 264"/>
                <a:gd name="T3" fmla="*/ 170 h 184"/>
                <a:gd name="T4" fmla="*/ 91 w 264"/>
                <a:gd name="T5" fmla="*/ 53 h 184"/>
                <a:gd name="T6" fmla="*/ 164 w 264"/>
                <a:gd name="T7" fmla="*/ 97 h 184"/>
                <a:gd name="T8" fmla="*/ 246 w 264"/>
                <a:gd name="T9" fmla="*/ 0 h 184"/>
                <a:gd name="T10" fmla="*/ 264 w 264"/>
                <a:gd name="T11" fmla="*/ 16 h 184"/>
                <a:gd name="T12" fmla="*/ 168 w 264"/>
                <a:gd name="T13" fmla="*/ 128 h 184"/>
                <a:gd name="T14" fmla="*/ 97 w 264"/>
                <a:gd name="T15" fmla="*/ 84 h 184"/>
                <a:gd name="T16" fmla="*/ 19 w 264"/>
                <a:gd name="T17" fmla="*/ 184 h 184"/>
                <a:gd name="T18" fmla="*/ 19 w 264"/>
                <a:gd name="T19" fmla="*/ 184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64" h="184">
                  <a:moveTo>
                    <a:pt x="19" y="184"/>
                  </a:moveTo>
                  <a:lnTo>
                    <a:pt x="0" y="170"/>
                  </a:lnTo>
                  <a:lnTo>
                    <a:pt x="91" y="53"/>
                  </a:lnTo>
                  <a:lnTo>
                    <a:pt x="164" y="97"/>
                  </a:lnTo>
                  <a:lnTo>
                    <a:pt x="246" y="0"/>
                  </a:lnTo>
                  <a:lnTo>
                    <a:pt x="264" y="16"/>
                  </a:lnTo>
                  <a:lnTo>
                    <a:pt x="168" y="128"/>
                  </a:lnTo>
                  <a:lnTo>
                    <a:pt x="97" y="84"/>
                  </a:lnTo>
                  <a:lnTo>
                    <a:pt x="19" y="184"/>
                  </a:lnTo>
                  <a:lnTo>
                    <a:pt x="19" y="18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" name="Freeform 138"/>
            <p:cNvSpPr>
              <a:spLocks/>
            </p:cNvSpPr>
            <p:nvPr/>
          </p:nvSpPr>
          <p:spPr bwMode="auto">
            <a:xfrm>
              <a:off x="11344275" y="4779168"/>
              <a:ext cx="65088" cy="65088"/>
            </a:xfrm>
            <a:custGeom>
              <a:avLst/>
              <a:gdLst>
                <a:gd name="T0" fmla="*/ 0 w 41"/>
                <a:gd name="T1" fmla="*/ 0 h 41"/>
                <a:gd name="T2" fmla="*/ 41 w 41"/>
                <a:gd name="T3" fmla="*/ 0 h 41"/>
                <a:gd name="T4" fmla="*/ 41 w 41"/>
                <a:gd name="T5" fmla="*/ 41 h 41"/>
                <a:gd name="T6" fmla="*/ 0 w 41"/>
                <a:gd name="T7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" h="41">
                  <a:moveTo>
                    <a:pt x="0" y="0"/>
                  </a:moveTo>
                  <a:lnTo>
                    <a:pt x="41" y="0"/>
                  </a:lnTo>
                  <a:lnTo>
                    <a:pt x="41" y="41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5" name="Freeform 139"/>
            <p:cNvSpPr>
              <a:spLocks noEditPoints="1"/>
            </p:cNvSpPr>
            <p:nvPr/>
          </p:nvSpPr>
          <p:spPr bwMode="auto">
            <a:xfrm>
              <a:off x="10969625" y="4631531"/>
              <a:ext cx="512763" cy="455613"/>
            </a:xfrm>
            <a:custGeom>
              <a:avLst/>
              <a:gdLst>
                <a:gd name="T0" fmla="*/ 283 w 293"/>
                <a:gd name="T1" fmla="*/ 0 h 260"/>
                <a:gd name="T2" fmla="*/ 9 w 293"/>
                <a:gd name="T3" fmla="*/ 0 h 260"/>
                <a:gd name="T4" fmla="*/ 0 w 293"/>
                <a:gd name="T5" fmla="*/ 10 h 260"/>
                <a:gd name="T6" fmla="*/ 0 w 293"/>
                <a:gd name="T7" fmla="*/ 251 h 260"/>
                <a:gd name="T8" fmla="*/ 9 w 293"/>
                <a:gd name="T9" fmla="*/ 260 h 260"/>
                <a:gd name="T10" fmla="*/ 283 w 293"/>
                <a:gd name="T11" fmla="*/ 260 h 260"/>
                <a:gd name="T12" fmla="*/ 293 w 293"/>
                <a:gd name="T13" fmla="*/ 251 h 260"/>
                <a:gd name="T14" fmla="*/ 293 w 293"/>
                <a:gd name="T15" fmla="*/ 10 h 260"/>
                <a:gd name="T16" fmla="*/ 283 w 293"/>
                <a:gd name="T17" fmla="*/ 0 h 260"/>
                <a:gd name="T18" fmla="*/ 225 w 293"/>
                <a:gd name="T19" fmla="*/ 21 h 260"/>
                <a:gd name="T20" fmla="*/ 238 w 293"/>
                <a:gd name="T21" fmla="*/ 33 h 260"/>
                <a:gd name="T22" fmla="*/ 225 w 293"/>
                <a:gd name="T23" fmla="*/ 45 h 260"/>
                <a:gd name="T24" fmla="*/ 213 w 293"/>
                <a:gd name="T25" fmla="*/ 33 h 260"/>
                <a:gd name="T26" fmla="*/ 225 w 293"/>
                <a:gd name="T27" fmla="*/ 21 h 260"/>
                <a:gd name="T28" fmla="*/ 189 w 293"/>
                <a:gd name="T29" fmla="*/ 21 h 260"/>
                <a:gd name="T30" fmla="*/ 201 w 293"/>
                <a:gd name="T31" fmla="*/ 33 h 260"/>
                <a:gd name="T32" fmla="*/ 189 w 293"/>
                <a:gd name="T33" fmla="*/ 45 h 260"/>
                <a:gd name="T34" fmla="*/ 177 w 293"/>
                <a:gd name="T35" fmla="*/ 33 h 260"/>
                <a:gd name="T36" fmla="*/ 189 w 293"/>
                <a:gd name="T37" fmla="*/ 21 h 260"/>
                <a:gd name="T38" fmla="*/ 274 w 293"/>
                <a:gd name="T39" fmla="*/ 242 h 260"/>
                <a:gd name="T40" fmla="*/ 19 w 293"/>
                <a:gd name="T41" fmla="*/ 242 h 260"/>
                <a:gd name="T42" fmla="*/ 19 w 293"/>
                <a:gd name="T43" fmla="*/ 65 h 260"/>
                <a:gd name="T44" fmla="*/ 274 w 293"/>
                <a:gd name="T45" fmla="*/ 65 h 260"/>
                <a:gd name="T46" fmla="*/ 274 w 293"/>
                <a:gd name="T47" fmla="*/ 242 h 260"/>
                <a:gd name="T48" fmla="*/ 262 w 293"/>
                <a:gd name="T49" fmla="*/ 45 h 260"/>
                <a:gd name="T50" fmla="*/ 249 w 293"/>
                <a:gd name="T51" fmla="*/ 33 h 260"/>
                <a:gd name="T52" fmla="*/ 262 w 293"/>
                <a:gd name="T53" fmla="*/ 21 h 260"/>
                <a:gd name="T54" fmla="*/ 274 w 293"/>
                <a:gd name="T55" fmla="*/ 33 h 260"/>
                <a:gd name="T56" fmla="*/ 262 w 293"/>
                <a:gd name="T57" fmla="*/ 45 h 2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93" h="260">
                  <a:moveTo>
                    <a:pt x="283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5"/>
                    <a:pt x="0" y="10"/>
                  </a:cubicBezTo>
                  <a:cubicBezTo>
                    <a:pt x="0" y="251"/>
                    <a:pt x="0" y="251"/>
                    <a:pt x="0" y="251"/>
                  </a:cubicBezTo>
                  <a:cubicBezTo>
                    <a:pt x="0" y="256"/>
                    <a:pt x="4" y="260"/>
                    <a:pt x="9" y="260"/>
                  </a:cubicBezTo>
                  <a:cubicBezTo>
                    <a:pt x="283" y="260"/>
                    <a:pt x="283" y="260"/>
                    <a:pt x="283" y="260"/>
                  </a:cubicBezTo>
                  <a:cubicBezTo>
                    <a:pt x="288" y="260"/>
                    <a:pt x="293" y="256"/>
                    <a:pt x="293" y="251"/>
                  </a:cubicBezTo>
                  <a:cubicBezTo>
                    <a:pt x="293" y="10"/>
                    <a:pt x="293" y="10"/>
                    <a:pt x="293" y="10"/>
                  </a:cubicBezTo>
                  <a:cubicBezTo>
                    <a:pt x="293" y="5"/>
                    <a:pt x="288" y="0"/>
                    <a:pt x="283" y="0"/>
                  </a:cubicBezTo>
                  <a:close/>
                  <a:moveTo>
                    <a:pt x="225" y="21"/>
                  </a:moveTo>
                  <a:cubicBezTo>
                    <a:pt x="232" y="21"/>
                    <a:pt x="238" y="26"/>
                    <a:pt x="238" y="33"/>
                  </a:cubicBezTo>
                  <a:cubicBezTo>
                    <a:pt x="238" y="40"/>
                    <a:pt x="232" y="45"/>
                    <a:pt x="225" y="45"/>
                  </a:cubicBezTo>
                  <a:cubicBezTo>
                    <a:pt x="218" y="45"/>
                    <a:pt x="213" y="40"/>
                    <a:pt x="213" y="33"/>
                  </a:cubicBezTo>
                  <a:cubicBezTo>
                    <a:pt x="213" y="26"/>
                    <a:pt x="218" y="21"/>
                    <a:pt x="225" y="21"/>
                  </a:cubicBezTo>
                  <a:close/>
                  <a:moveTo>
                    <a:pt x="189" y="21"/>
                  </a:moveTo>
                  <a:cubicBezTo>
                    <a:pt x="196" y="21"/>
                    <a:pt x="201" y="26"/>
                    <a:pt x="201" y="33"/>
                  </a:cubicBezTo>
                  <a:cubicBezTo>
                    <a:pt x="201" y="40"/>
                    <a:pt x="196" y="45"/>
                    <a:pt x="189" y="45"/>
                  </a:cubicBezTo>
                  <a:cubicBezTo>
                    <a:pt x="182" y="45"/>
                    <a:pt x="177" y="40"/>
                    <a:pt x="177" y="33"/>
                  </a:cubicBezTo>
                  <a:cubicBezTo>
                    <a:pt x="177" y="26"/>
                    <a:pt x="182" y="21"/>
                    <a:pt x="189" y="21"/>
                  </a:cubicBezTo>
                  <a:close/>
                  <a:moveTo>
                    <a:pt x="274" y="242"/>
                  </a:moveTo>
                  <a:cubicBezTo>
                    <a:pt x="19" y="242"/>
                    <a:pt x="19" y="242"/>
                    <a:pt x="19" y="242"/>
                  </a:cubicBezTo>
                  <a:cubicBezTo>
                    <a:pt x="19" y="65"/>
                    <a:pt x="19" y="65"/>
                    <a:pt x="19" y="65"/>
                  </a:cubicBezTo>
                  <a:cubicBezTo>
                    <a:pt x="274" y="65"/>
                    <a:pt x="274" y="65"/>
                    <a:pt x="274" y="65"/>
                  </a:cubicBezTo>
                  <a:lnTo>
                    <a:pt x="274" y="242"/>
                  </a:lnTo>
                  <a:close/>
                  <a:moveTo>
                    <a:pt x="262" y="45"/>
                  </a:moveTo>
                  <a:cubicBezTo>
                    <a:pt x="255" y="45"/>
                    <a:pt x="249" y="40"/>
                    <a:pt x="249" y="33"/>
                  </a:cubicBezTo>
                  <a:cubicBezTo>
                    <a:pt x="249" y="26"/>
                    <a:pt x="255" y="21"/>
                    <a:pt x="262" y="21"/>
                  </a:cubicBezTo>
                  <a:cubicBezTo>
                    <a:pt x="268" y="21"/>
                    <a:pt x="274" y="26"/>
                    <a:pt x="274" y="33"/>
                  </a:cubicBezTo>
                  <a:cubicBezTo>
                    <a:pt x="274" y="40"/>
                    <a:pt x="268" y="45"/>
                    <a:pt x="262" y="4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" name="Freeform 140"/>
            <p:cNvSpPr>
              <a:spLocks/>
            </p:cNvSpPr>
            <p:nvPr/>
          </p:nvSpPr>
          <p:spPr bwMode="auto">
            <a:xfrm>
              <a:off x="11107738" y="5017293"/>
              <a:ext cx="33338" cy="46038"/>
            </a:xfrm>
            <a:custGeom>
              <a:avLst/>
              <a:gdLst>
                <a:gd name="T0" fmla="*/ 21 w 21"/>
                <a:gd name="T1" fmla="*/ 29 h 29"/>
                <a:gd name="T2" fmla="*/ 0 w 21"/>
                <a:gd name="T3" fmla="*/ 29 h 29"/>
                <a:gd name="T4" fmla="*/ 0 w 21"/>
                <a:gd name="T5" fmla="*/ 0 h 29"/>
                <a:gd name="T6" fmla="*/ 21 w 21"/>
                <a:gd name="T7" fmla="*/ 0 h 29"/>
                <a:gd name="T8" fmla="*/ 21 w 21"/>
                <a:gd name="T9" fmla="*/ 29 h 29"/>
                <a:gd name="T10" fmla="*/ 21 w 21"/>
                <a:gd name="T11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29">
                  <a:moveTo>
                    <a:pt x="21" y="29"/>
                  </a:moveTo>
                  <a:lnTo>
                    <a:pt x="0" y="29"/>
                  </a:lnTo>
                  <a:lnTo>
                    <a:pt x="0" y="0"/>
                  </a:lnTo>
                  <a:lnTo>
                    <a:pt x="21" y="0"/>
                  </a:lnTo>
                  <a:lnTo>
                    <a:pt x="21" y="29"/>
                  </a:lnTo>
                  <a:lnTo>
                    <a:pt x="21" y="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" name="Freeform 141"/>
            <p:cNvSpPr>
              <a:spLocks/>
            </p:cNvSpPr>
            <p:nvPr/>
          </p:nvSpPr>
          <p:spPr bwMode="auto">
            <a:xfrm>
              <a:off x="11176000" y="5017293"/>
              <a:ext cx="33338" cy="46038"/>
            </a:xfrm>
            <a:custGeom>
              <a:avLst/>
              <a:gdLst>
                <a:gd name="T0" fmla="*/ 21 w 21"/>
                <a:gd name="T1" fmla="*/ 29 h 29"/>
                <a:gd name="T2" fmla="*/ 0 w 21"/>
                <a:gd name="T3" fmla="*/ 29 h 29"/>
                <a:gd name="T4" fmla="*/ 0 w 21"/>
                <a:gd name="T5" fmla="*/ 0 h 29"/>
                <a:gd name="T6" fmla="*/ 21 w 21"/>
                <a:gd name="T7" fmla="*/ 0 h 29"/>
                <a:gd name="T8" fmla="*/ 21 w 21"/>
                <a:gd name="T9" fmla="*/ 29 h 29"/>
                <a:gd name="T10" fmla="*/ 21 w 21"/>
                <a:gd name="T11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29">
                  <a:moveTo>
                    <a:pt x="21" y="29"/>
                  </a:moveTo>
                  <a:lnTo>
                    <a:pt x="0" y="29"/>
                  </a:lnTo>
                  <a:lnTo>
                    <a:pt x="0" y="0"/>
                  </a:lnTo>
                  <a:lnTo>
                    <a:pt x="21" y="0"/>
                  </a:lnTo>
                  <a:lnTo>
                    <a:pt x="21" y="29"/>
                  </a:lnTo>
                  <a:lnTo>
                    <a:pt x="21" y="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" name="Freeform 142"/>
            <p:cNvSpPr>
              <a:spLocks/>
            </p:cNvSpPr>
            <p:nvPr/>
          </p:nvSpPr>
          <p:spPr bwMode="auto">
            <a:xfrm>
              <a:off x="11244263" y="5017293"/>
              <a:ext cx="31750" cy="46038"/>
            </a:xfrm>
            <a:custGeom>
              <a:avLst/>
              <a:gdLst>
                <a:gd name="T0" fmla="*/ 20 w 20"/>
                <a:gd name="T1" fmla="*/ 29 h 29"/>
                <a:gd name="T2" fmla="*/ 0 w 20"/>
                <a:gd name="T3" fmla="*/ 29 h 29"/>
                <a:gd name="T4" fmla="*/ 0 w 20"/>
                <a:gd name="T5" fmla="*/ 0 h 29"/>
                <a:gd name="T6" fmla="*/ 20 w 20"/>
                <a:gd name="T7" fmla="*/ 0 h 29"/>
                <a:gd name="T8" fmla="*/ 20 w 20"/>
                <a:gd name="T9" fmla="*/ 29 h 29"/>
                <a:gd name="T10" fmla="*/ 20 w 20"/>
                <a:gd name="T11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" h="29">
                  <a:moveTo>
                    <a:pt x="20" y="29"/>
                  </a:moveTo>
                  <a:lnTo>
                    <a:pt x="0" y="29"/>
                  </a:lnTo>
                  <a:lnTo>
                    <a:pt x="0" y="0"/>
                  </a:lnTo>
                  <a:lnTo>
                    <a:pt x="20" y="0"/>
                  </a:lnTo>
                  <a:lnTo>
                    <a:pt x="20" y="29"/>
                  </a:lnTo>
                  <a:lnTo>
                    <a:pt x="20" y="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" name="Freeform 143"/>
            <p:cNvSpPr>
              <a:spLocks/>
            </p:cNvSpPr>
            <p:nvPr/>
          </p:nvSpPr>
          <p:spPr bwMode="auto">
            <a:xfrm>
              <a:off x="11310938" y="5017293"/>
              <a:ext cx="33338" cy="46038"/>
            </a:xfrm>
            <a:custGeom>
              <a:avLst/>
              <a:gdLst>
                <a:gd name="T0" fmla="*/ 21 w 21"/>
                <a:gd name="T1" fmla="*/ 29 h 29"/>
                <a:gd name="T2" fmla="*/ 0 w 21"/>
                <a:gd name="T3" fmla="*/ 29 h 29"/>
                <a:gd name="T4" fmla="*/ 0 w 21"/>
                <a:gd name="T5" fmla="*/ 0 h 29"/>
                <a:gd name="T6" fmla="*/ 21 w 21"/>
                <a:gd name="T7" fmla="*/ 0 h 29"/>
                <a:gd name="T8" fmla="*/ 21 w 21"/>
                <a:gd name="T9" fmla="*/ 29 h 29"/>
                <a:gd name="T10" fmla="*/ 21 w 21"/>
                <a:gd name="T11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29">
                  <a:moveTo>
                    <a:pt x="21" y="29"/>
                  </a:moveTo>
                  <a:lnTo>
                    <a:pt x="0" y="29"/>
                  </a:lnTo>
                  <a:lnTo>
                    <a:pt x="0" y="0"/>
                  </a:lnTo>
                  <a:lnTo>
                    <a:pt x="21" y="0"/>
                  </a:lnTo>
                  <a:lnTo>
                    <a:pt x="21" y="29"/>
                  </a:lnTo>
                  <a:lnTo>
                    <a:pt x="21" y="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" name="Freeform 144"/>
            <p:cNvSpPr>
              <a:spLocks/>
            </p:cNvSpPr>
            <p:nvPr/>
          </p:nvSpPr>
          <p:spPr bwMode="auto">
            <a:xfrm>
              <a:off x="11379200" y="5017293"/>
              <a:ext cx="33338" cy="46038"/>
            </a:xfrm>
            <a:custGeom>
              <a:avLst/>
              <a:gdLst>
                <a:gd name="T0" fmla="*/ 21 w 21"/>
                <a:gd name="T1" fmla="*/ 29 h 29"/>
                <a:gd name="T2" fmla="*/ 0 w 21"/>
                <a:gd name="T3" fmla="*/ 29 h 29"/>
                <a:gd name="T4" fmla="*/ 0 w 21"/>
                <a:gd name="T5" fmla="*/ 0 h 29"/>
                <a:gd name="T6" fmla="*/ 21 w 21"/>
                <a:gd name="T7" fmla="*/ 0 h 29"/>
                <a:gd name="T8" fmla="*/ 21 w 21"/>
                <a:gd name="T9" fmla="*/ 29 h 29"/>
                <a:gd name="T10" fmla="*/ 21 w 21"/>
                <a:gd name="T11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29">
                  <a:moveTo>
                    <a:pt x="21" y="29"/>
                  </a:moveTo>
                  <a:lnTo>
                    <a:pt x="0" y="29"/>
                  </a:lnTo>
                  <a:lnTo>
                    <a:pt x="0" y="0"/>
                  </a:lnTo>
                  <a:lnTo>
                    <a:pt x="21" y="0"/>
                  </a:lnTo>
                  <a:lnTo>
                    <a:pt x="21" y="29"/>
                  </a:lnTo>
                  <a:lnTo>
                    <a:pt x="21" y="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1" name="Freeform 145"/>
            <p:cNvSpPr>
              <a:spLocks/>
            </p:cNvSpPr>
            <p:nvPr/>
          </p:nvSpPr>
          <p:spPr bwMode="auto">
            <a:xfrm>
              <a:off x="10985500" y="4907756"/>
              <a:ext cx="49213" cy="33338"/>
            </a:xfrm>
            <a:custGeom>
              <a:avLst/>
              <a:gdLst>
                <a:gd name="T0" fmla="*/ 31 w 31"/>
                <a:gd name="T1" fmla="*/ 21 h 21"/>
                <a:gd name="T2" fmla="*/ 0 w 31"/>
                <a:gd name="T3" fmla="*/ 21 h 21"/>
                <a:gd name="T4" fmla="*/ 0 w 31"/>
                <a:gd name="T5" fmla="*/ 0 h 21"/>
                <a:gd name="T6" fmla="*/ 31 w 31"/>
                <a:gd name="T7" fmla="*/ 0 h 21"/>
                <a:gd name="T8" fmla="*/ 31 w 31"/>
                <a:gd name="T9" fmla="*/ 21 h 21"/>
                <a:gd name="T10" fmla="*/ 31 w 31"/>
                <a:gd name="T11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1" h="21">
                  <a:moveTo>
                    <a:pt x="31" y="21"/>
                  </a:moveTo>
                  <a:lnTo>
                    <a:pt x="0" y="21"/>
                  </a:lnTo>
                  <a:lnTo>
                    <a:pt x="0" y="0"/>
                  </a:lnTo>
                  <a:lnTo>
                    <a:pt x="31" y="0"/>
                  </a:lnTo>
                  <a:lnTo>
                    <a:pt x="31" y="21"/>
                  </a:lnTo>
                  <a:lnTo>
                    <a:pt x="31" y="2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" name="Freeform 146"/>
            <p:cNvSpPr>
              <a:spLocks/>
            </p:cNvSpPr>
            <p:nvPr/>
          </p:nvSpPr>
          <p:spPr bwMode="auto">
            <a:xfrm>
              <a:off x="10985500" y="4842668"/>
              <a:ext cx="49213" cy="30163"/>
            </a:xfrm>
            <a:custGeom>
              <a:avLst/>
              <a:gdLst>
                <a:gd name="T0" fmla="*/ 31 w 31"/>
                <a:gd name="T1" fmla="*/ 19 h 19"/>
                <a:gd name="T2" fmla="*/ 0 w 31"/>
                <a:gd name="T3" fmla="*/ 19 h 19"/>
                <a:gd name="T4" fmla="*/ 0 w 31"/>
                <a:gd name="T5" fmla="*/ 0 h 19"/>
                <a:gd name="T6" fmla="*/ 31 w 31"/>
                <a:gd name="T7" fmla="*/ 0 h 19"/>
                <a:gd name="T8" fmla="*/ 31 w 31"/>
                <a:gd name="T9" fmla="*/ 19 h 19"/>
                <a:gd name="T10" fmla="*/ 31 w 31"/>
                <a:gd name="T11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1" h="19">
                  <a:moveTo>
                    <a:pt x="31" y="19"/>
                  </a:moveTo>
                  <a:lnTo>
                    <a:pt x="0" y="19"/>
                  </a:lnTo>
                  <a:lnTo>
                    <a:pt x="0" y="0"/>
                  </a:lnTo>
                  <a:lnTo>
                    <a:pt x="31" y="0"/>
                  </a:lnTo>
                  <a:lnTo>
                    <a:pt x="31" y="19"/>
                  </a:lnTo>
                  <a:lnTo>
                    <a:pt x="31" y="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" name="Freeform 147"/>
            <p:cNvSpPr>
              <a:spLocks/>
            </p:cNvSpPr>
            <p:nvPr/>
          </p:nvSpPr>
          <p:spPr bwMode="auto">
            <a:xfrm>
              <a:off x="10985500" y="4774406"/>
              <a:ext cx="49213" cy="33338"/>
            </a:xfrm>
            <a:custGeom>
              <a:avLst/>
              <a:gdLst>
                <a:gd name="T0" fmla="*/ 31 w 31"/>
                <a:gd name="T1" fmla="*/ 21 h 21"/>
                <a:gd name="T2" fmla="*/ 0 w 31"/>
                <a:gd name="T3" fmla="*/ 21 h 21"/>
                <a:gd name="T4" fmla="*/ 0 w 31"/>
                <a:gd name="T5" fmla="*/ 0 h 21"/>
                <a:gd name="T6" fmla="*/ 31 w 31"/>
                <a:gd name="T7" fmla="*/ 0 h 21"/>
                <a:gd name="T8" fmla="*/ 31 w 31"/>
                <a:gd name="T9" fmla="*/ 21 h 21"/>
                <a:gd name="T10" fmla="*/ 31 w 31"/>
                <a:gd name="T11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1" h="21">
                  <a:moveTo>
                    <a:pt x="31" y="21"/>
                  </a:moveTo>
                  <a:lnTo>
                    <a:pt x="0" y="21"/>
                  </a:lnTo>
                  <a:lnTo>
                    <a:pt x="0" y="0"/>
                  </a:lnTo>
                  <a:lnTo>
                    <a:pt x="31" y="0"/>
                  </a:lnTo>
                  <a:lnTo>
                    <a:pt x="31" y="21"/>
                  </a:lnTo>
                  <a:lnTo>
                    <a:pt x="31" y="2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94" name="组合 93"/>
          <p:cNvGrpSpPr/>
          <p:nvPr/>
        </p:nvGrpSpPr>
        <p:grpSpPr>
          <a:xfrm>
            <a:off x="5188975" y="3875623"/>
            <a:ext cx="350224" cy="311190"/>
            <a:chOff x="10969625" y="4631531"/>
            <a:chExt cx="512763" cy="455613"/>
          </a:xfrm>
          <a:solidFill>
            <a:schemeClr val="bg1"/>
          </a:solidFill>
        </p:grpSpPr>
        <p:sp>
          <p:nvSpPr>
            <p:cNvPr id="95" name="Freeform 137"/>
            <p:cNvSpPr>
              <a:spLocks/>
            </p:cNvSpPr>
            <p:nvPr/>
          </p:nvSpPr>
          <p:spPr bwMode="auto">
            <a:xfrm>
              <a:off x="10979150" y="4787106"/>
              <a:ext cx="419100" cy="292100"/>
            </a:xfrm>
            <a:custGeom>
              <a:avLst/>
              <a:gdLst>
                <a:gd name="T0" fmla="*/ 19 w 264"/>
                <a:gd name="T1" fmla="*/ 184 h 184"/>
                <a:gd name="T2" fmla="*/ 0 w 264"/>
                <a:gd name="T3" fmla="*/ 170 h 184"/>
                <a:gd name="T4" fmla="*/ 91 w 264"/>
                <a:gd name="T5" fmla="*/ 53 h 184"/>
                <a:gd name="T6" fmla="*/ 164 w 264"/>
                <a:gd name="T7" fmla="*/ 97 h 184"/>
                <a:gd name="T8" fmla="*/ 246 w 264"/>
                <a:gd name="T9" fmla="*/ 0 h 184"/>
                <a:gd name="T10" fmla="*/ 264 w 264"/>
                <a:gd name="T11" fmla="*/ 16 h 184"/>
                <a:gd name="T12" fmla="*/ 168 w 264"/>
                <a:gd name="T13" fmla="*/ 128 h 184"/>
                <a:gd name="T14" fmla="*/ 97 w 264"/>
                <a:gd name="T15" fmla="*/ 84 h 184"/>
                <a:gd name="T16" fmla="*/ 19 w 264"/>
                <a:gd name="T17" fmla="*/ 184 h 184"/>
                <a:gd name="T18" fmla="*/ 19 w 264"/>
                <a:gd name="T19" fmla="*/ 184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64" h="184">
                  <a:moveTo>
                    <a:pt x="19" y="184"/>
                  </a:moveTo>
                  <a:lnTo>
                    <a:pt x="0" y="170"/>
                  </a:lnTo>
                  <a:lnTo>
                    <a:pt x="91" y="53"/>
                  </a:lnTo>
                  <a:lnTo>
                    <a:pt x="164" y="97"/>
                  </a:lnTo>
                  <a:lnTo>
                    <a:pt x="246" y="0"/>
                  </a:lnTo>
                  <a:lnTo>
                    <a:pt x="264" y="16"/>
                  </a:lnTo>
                  <a:lnTo>
                    <a:pt x="168" y="128"/>
                  </a:lnTo>
                  <a:lnTo>
                    <a:pt x="97" y="84"/>
                  </a:lnTo>
                  <a:lnTo>
                    <a:pt x="19" y="184"/>
                  </a:lnTo>
                  <a:lnTo>
                    <a:pt x="19" y="18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6" name="Freeform 138"/>
            <p:cNvSpPr>
              <a:spLocks/>
            </p:cNvSpPr>
            <p:nvPr/>
          </p:nvSpPr>
          <p:spPr bwMode="auto">
            <a:xfrm>
              <a:off x="11344275" y="4779168"/>
              <a:ext cx="65088" cy="65088"/>
            </a:xfrm>
            <a:custGeom>
              <a:avLst/>
              <a:gdLst>
                <a:gd name="T0" fmla="*/ 0 w 41"/>
                <a:gd name="T1" fmla="*/ 0 h 41"/>
                <a:gd name="T2" fmla="*/ 41 w 41"/>
                <a:gd name="T3" fmla="*/ 0 h 41"/>
                <a:gd name="T4" fmla="*/ 41 w 41"/>
                <a:gd name="T5" fmla="*/ 41 h 41"/>
                <a:gd name="T6" fmla="*/ 0 w 41"/>
                <a:gd name="T7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" h="41">
                  <a:moveTo>
                    <a:pt x="0" y="0"/>
                  </a:moveTo>
                  <a:lnTo>
                    <a:pt x="41" y="0"/>
                  </a:lnTo>
                  <a:lnTo>
                    <a:pt x="41" y="41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7" name="Freeform 139"/>
            <p:cNvSpPr>
              <a:spLocks noEditPoints="1"/>
            </p:cNvSpPr>
            <p:nvPr/>
          </p:nvSpPr>
          <p:spPr bwMode="auto">
            <a:xfrm>
              <a:off x="10969625" y="4631531"/>
              <a:ext cx="512763" cy="455613"/>
            </a:xfrm>
            <a:custGeom>
              <a:avLst/>
              <a:gdLst>
                <a:gd name="T0" fmla="*/ 283 w 293"/>
                <a:gd name="T1" fmla="*/ 0 h 260"/>
                <a:gd name="T2" fmla="*/ 9 w 293"/>
                <a:gd name="T3" fmla="*/ 0 h 260"/>
                <a:gd name="T4" fmla="*/ 0 w 293"/>
                <a:gd name="T5" fmla="*/ 10 h 260"/>
                <a:gd name="T6" fmla="*/ 0 w 293"/>
                <a:gd name="T7" fmla="*/ 251 h 260"/>
                <a:gd name="T8" fmla="*/ 9 w 293"/>
                <a:gd name="T9" fmla="*/ 260 h 260"/>
                <a:gd name="T10" fmla="*/ 283 w 293"/>
                <a:gd name="T11" fmla="*/ 260 h 260"/>
                <a:gd name="T12" fmla="*/ 293 w 293"/>
                <a:gd name="T13" fmla="*/ 251 h 260"/>
                <a:gd name="T14" fmla="*/ 293 w 293"/>
                <a:gd name="T15" fmla="*/ 10 h 260"/>
                <a:gd name="T16" fmla="*/ 283 w 293"/>
                <a:gd name="T17" fmla="*/ 0 h 260"/>
                <a:gd name="T18" fmla="*/ 225 w 293"/>
                <a:gd name="T19" fmla="*/ 21 h 260"/>
                <a:gd name="T20" fmla="*/ 238 w 293"/>
                <a:gd name="T21" fmla="*/ 33 h 260"/>
                <a:gd name="T22" fmla="*/ 225 w 293"/>
                <a:gd name="T23" fmla="*/ 45 h 260"/>
                <a:gd name="T24" fmla="*/ 213 w 293"/>
                <a:gd name="T25" fmla="*/ 33 h 260"/>
                <a:gd name="T26" fmla="*/ 225 w 293"/>
                <a:gd name="T27" fmla="*/ 21 h 260"/>
                <a:gd name="T28" fmla="*/ 189 w 293"/>
                <a:gd name="T29" fmla="*/ 21 h 260"/>
                <a:gd name="T30" fmla="*/ 201 w 293"/>
                <a:gd name="T31" fmla="*/ 33 h 260"/>
                <a:gd name="T32" fmla="*/ 189 w 293"/>
                <a:gd name="T33" fmla="*/ 45 h 260"/>
                <a:gd name="T34" fmla="*/ 177 w 293"/>
                <a:gd name="T35" fmla="*/ 33 h 260"/>
                <a:gd name="T36" fmla="*/ 189 w 293"/>
                <a:gd name="T37" fmla="*/ 21 h 260"/>
                <a:gd name="T38" fmla="*/ 274 w 293"/>
                <a:gd name="T39" fmla="*/ 242 h 260"/>
                <a:gd name="T40" fmla="*/ 19 w 293"/>
                <a:gd name="T41" fmla="*/ 242 h 260"/>
                <a:gd name="T42" fmla="*/ 19 w 293"/>
                <a:gd name="T43" fmla="*/ 65 h 260"/>
                <a:gd name="T44" fmla="*/ 274 w 293"/>
                <a:gd name="T45" fmla="*/ 65 h 260"/>
                <a:gd name="T46" fmla="*/ 274 w 293"/>
                <a:gd name="T47" fmla="*/ 242 h 260"/>
                <a:gd name="T48" fmla="*/ 262 w 293"/>
                <a:gd name="T49" fmla="*/ 45 h 260"/>
                <a:gd name="T50" fmla="*/ 249 w 293"/>
                <a:gd name="T51" fmla="*/ 33 h 260"/>
                <a:gd name="T52" fmla="*/ 262 w 293"/>
                <a:gd name="T53" fmla="*/ 21 h 260"/>
                <a:gd name="T54" fmla="*/ 274 w 293"/>
                <a:gd name="T55" fmla="*/ 33 h 260"/>
                <a:gd name="T56" fmla="*/ 262 w 293"/>
                <a:gd name="T57" fmla="*/ 45 h 2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93" h="260">
                  <a:moveTo>
                    <a:pt x="283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5"/>
                    <a:pt x="0" y="10"/>
                  </a:cubicBezTo>
                  <a:cubicBezTo>
                    <a:pt x="0" y="251"/>
                    <a:pt x="0" y="251"/>
                    <a:pt x="0" y="251"/>
                  </a:cubicBezTo>
                  <a:cubicBezTo>
                    <a:pt x="0" y="256"/>
                    <a:pt x="4" y="260"/>
                    <a:pt x="9" y="260"/>
                  </a:cubicBezTo>
                  <a:cubicBezTo>
                    <a:pt x="283" y="260"/>
                    <a:pt x="283" y="260"/>
                    <a:pt x="283" y="260"/>
                  </a:cubicBezTo>
                  <a:cubicBezTo>
                    <a:pt x="288" y="260"/>
                    <a:pt x="293" y="256"/>
                    <a:pt x="293" y="251"/>
                  </a:cubicBezTo>
                  <a:cubicBezTo>
                    <a:pt x="293" y="10"/>
                    <a:pt x="293" y="10"/>
                    <a:pt x="293" y="10"/>
                  </a:cubicBezTo>
                  <a:cubicBezTo>
                    <a:pt x="293" y="5"/>
                    <a:pt x="288" y="0"/>
                    <a:pt x="283" y="0"/>
                  </a:cubicBezTo>
                  <a:close/>
                  <a:moveTo>
                    <a:pt x="225" y="21"/>
                  </a:moveTo>
                  <a:cubicBezTo>
                    <a:pt x="232" y="21"/>
                    <a:pt x="238" y="26"/>
                    <a:pt x="238" y="33"/>
                  </a:cubicBezTo>
                  <a:cubicBezTo>
                    <a:pt x="238" y="40"/>
                    <a:pt x="232" y="45"/>
                    <a:pt x="225" y="45"/>
                  </a:cubicBezTo>
                  <a:cubicBezTo>
                    <a:pt x="218" y="45"/>
                    <a:pt x="213" y="40"/>
                    <a:pt x="213" y="33"/>
                  </a:cubicBezTo>
                  <a:cubicBezTo>
                    <a:pt x="213" y="26"/>
                    <a:pt x="218" y="21"/>
                    <a:pt x="225" y="21"/>
                  </a:cubicBezTo>
                  <a:close/>
                  <a:moveTo>
                    <a:pt x="189" y="21"/>
                  </a:moveTo>
                  <a:cubicBezTo>
                    <a:pt x="196" y="21"/>
                    <a:pt x="201" y="26"/>
                    <a:pt x="201" y="33"/>
                  </a:cubicBezTo>
                  <a:cubicBezTo>
                    <a:pt x="201" y="40"/>
                    <a:pt x="196" y="45"/>
                    <a:pt x="189" y="45"/>
                  </a:cubicBezTo>
                  <a:cubicBezTo>
                    <a:pt x="182" y="45"/>
                    <a:pt x="177" y="40"/>
                    <a:pt x="177" y="33"/>
                  </a:cubicBezTo>
                  <a:cubicBezTo>
                    <a:pt x="177" y="26"/>
                    <a:pt x="182" y="21"/>
                    <a:pt x="189" y="21"/>
                  </a:cubicBezTo>
                  <a:close/>
                  <a:moveTo>
                    <a:pt x="274" y="242"/>
                  </a:moveTo>
                  <a:cubicBezTo>
                    <a:pt x="19" y="242"/>
                    <a:pt x="19" y="242"/>
                    <a:pt x="19" y="242"/>
                  </a:cubicBezTo>
                  <a:cubicBezTo>
                    <a:pt x="19" y="65"/>
                    <a:pt x="19" y="65"/>
                    <a:pt x="19" y="65"/>
                  </a:cubicBezTo>
                  <a:cubicBezTo>
                    <a:pt x="274" y="65"/>
                    <a:pt x="274" y="65"/>
                    <a:pt x="274" y="65"/>
                  </a:cubicBezTo>
                  <a:lnTo>
                    <a:pt x="274" y="242"/>
                  </a:lnTo>
                  <a:close/>
                  <a:moveTo>
                    <a:pt x="262" y="45"/>
                  </a:moveTo>
                  <a:cubicBezTo>
                    <a:pt x="255" y="45"/>
                    <a:pt x="249" y="40"/>
                    <a:pt x="249" y="33"/>
                  </a:cubicBezTo>
                  <a:cubicBezTo>
                    <a:pt x="249" y="26"/>
                    <a:pt x="255" y="21"/>
                    <a:pt x="262" y="21"/>
                  </a:cubicBezTo>
                  <a:cubicBezTo>
                    <a:pt x="268" y="21"/>
                    <a:pt x="274" y="26"/>
                    <a:pt x="274" y="33"/>
                  </a:cubicBezTo>
                  <a:cubicBezTo>
                    <a:pt x="274" y="40"/>
                    <a:pt x="268" y="45"/>
                    <a:pt x="262" y="4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8" name="Freeform 140"/>
            <p:cNvSpPr>
              <a:spLocks/>
            </p:cNvSpPr>
            <p:nvPr/>
          </p:nvSpPr>
          <p:spPr bwMode="auto">
            <a:xfrm>
              <a:off x="11107738" y="5017293"/>
              <a:ext cx="33338" cy="46038"/>
            </a:xfrm>
            <a:custGeom>
              <a:avLst/>
              <a:gdLst>
                <a:gd name="T0" fmla="*/ 21 w 21"/>
                <a:gd name="T1" fmla="*/ 29 h 29"/>
                <a:gd name="T2" fmla="*/ 0 w 21"/>
                <a:gd name="T3" fmla="*/ 29 h 29"/>
                <a:gd name="T4" fmla="*/ 0 w 21"/>
                <a:gd name="T5" fmla="*/ 0 h 29"/>
                <a:gd name="T6" fmla="*/ 21 w 21"/>
                <a:gd name="T7" fmla="*/ 0 h 29"/>
                <a:gd name="T8" fmla="*/ 21 w 21"/>
                <a:gd name="T9" fmla="*/ 29 h 29"/>
                <a:gd name="T10" fmla="*/ 21 w 21"/>
                <a:gd name="T11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29">
                  <a:moveTo>
                    <a:pt x="21" y="29"/>
                  </a:moveTo>
                  <a:lnTo>
                    <a:pt x="0" y="29"/>
                  </a:lnTo>
                  <a:lnTo>
                    <a:pt x="0" y="0"/>
                  </a:lnTo>
                  <a:lnTo>
                    <a:pt x="21" y="0"/>
                  </a:lnTo>
                  <a:lnTo>
                    <a:pt x="21" y="29"/>
                  </a:lnTo>
                  <a:lnTo>
                    <a:pt x="21" y="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9" name="Freeform 141"/>
            <p:cNvSpPr>
              <a:spLocks/>
            </p:cNvSpPr>
            <p:nvPr/>
          </p:nvSpPr>
          <p:spPr bwMode="auto">
            <a:xfrm>
              <a:off x="11176000" y="5017293"/>
              <a:ext cx="33338" cy="46038"/>
            </a:xfrm>
            <a:custGeom>
              <a:avLst/>
              <a:gdLst>
                <a:gd name="T0" fmla="*/ 21 w 21"/>
                <a:gd name="T1" fmla="*/ 29 h 29"/>
                <a:gd name="T2" fmla="*/ 0 w 21"/>
                <a:gd name="T3" fmla="*/ 29 h 29"/>
                <a:gd name="T4" fmla="*/ 0 w 21"/>
                <a:gd name="T5" fmla="*/ 0 h 29"/>
                <a:gd name="T6" fmla="*/ 21 w 21"/>
                <a:gd name="T7" fmla="*/ 0 h 29"/>
                <a:gd name="T8" fmla="*/ 21 w 21"/>
                <a:gd name="T9" fmla="*/ 29 h 29"/>
                <a:gd name="T10" fmla="*/ 21 w 21"/>
                <a:gd name="T11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29">
                  <a:moveTo>
                    <a:pt x="21" y="29"/>
                  </a:moveTo>
                  <a:lnTo>
                    <a:pt x="0" y="29"/>
                  </a:lnTo>
                  <a:lnTo>
                    <a:pt x="0" y="0"/>
                  </a:lnTo>
                  <a:lnTo>
                    <a:pt x="21" y="0"/>
                  </a:lnTo>
                  <a:lnTo>
                    <a:pt x="21" y="29"/>
                  </a:lnTo>
                  <a:lnTo>
                    <a:pt x="21" y="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0" name="Freeform 142"/>
            <p:cNvSpPr>
              <a:spLocks/>
            </p:cNvSpPr>
            <p:nvPr/>
          </p:nvSpPr>
          <p:spPr bwMode="auto">
            <a:xfrm>
              <a:off x="11244263" y="5017293"/>
              <a:ext cx="31750" cy="46038"/>
            </a:xfrm>
            <a:custGeom>
              <a:avLst/>
              <a:gdLst>
                <a:gd name="T0" fmla="*/ 20 w 20"/>
                <a:gd name="T1" fmla="*/ 29 h 29"/>
                <a:gd name="T2" fmla="*/ 0 w 20"/>
                <a:gd name="T3" fmla="*/ 29 h 29"/>
                <a:gd name="T4" fmla="*/ 0 w 20"/>
                <a:gd name="T5" fmla="*/ 0 h 29"/>
                <a:gd name="T6" fmla="*/ 20 w 20"/>
                <a:gd name="T7" fmla="*/ 0 h 29"/>
                <a:gd name="T8" fmla="*/ 20 w 20"/>
                <a:gd name="T9" fmla="*/ 29 h 29"/>
                <a:gd name="T10" fmla="*/ 20 w 20"/>
                <a:gd name="T11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" h="29">
                  <a:moveTo>
                    <a:pt x="20" y="29"/>
                  </a:moveTo>
                  <a:lnTo>
                    <a:pt x="0" y="29"/>
                  </a:lnTo>
                  <a:lnTo>
                    <a:pt x="0" y="0"/>
                  </a:lnTo>
                  <a:lnTo>
                    <a:pt x="20" y="0"/>
                  </a:lnTo>
                  <a:lnTo>
                    <a:pt x="20" y="29"/>
                  </a:lnTo>
                  <a:lnTo>
                    <a:pt x="20" y="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1" name="Freeform 143"/>
            <p:cNvSpPr>
              <a:spLocks/>
            </p:cNvSpPr>
            <p:nvPr/>
          </p:nvSpPr>
          <p:spPr bwMode="auto">
            <a:xfrm>
              <a:off x="11310938" y="5017293"/>
              <a:ext cx="33338" cy="46038"/>
            </a:xfrm>
            <a:custGeom>
              <a:avLst/>
              <a:gdLst>
                <a:gd name="T0" fmla="*/ 21 w 21"/>
                <a:gd name="T1" fmla="*/ 29 h 29"/>
                <a:gd name="T2" fmla="*/ 0 w 21"/>
                <a:gd name="T3" fmla="*/ 29 h 29"/>
                <a:gd name="T4" fmla="*/ 0 w 21"/>
                <a:gd name="T5" fmla="*/ 0 h 29"/>
                <a:gd name="T6" fmla="*/ 21 w 21"/>
                <a:gd name="T7" fmla="*/ 0 h 29"/>
                <a:gd name="T8" fmla="*/ 21 w 21"/>
                <a:gd name="T9" fmla="*/ 29 h 29"/>
                <a:gd name="T10" fmla="*/ 21 w 21"/>
                <a:gd name="T11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29">
                  <a:moveTo>
                    <a:pt x="21" y="29"/>
                  </a:moveTo>
                  <a:lnTo>
                    <a:pt x="0" y="29"/>
                  </a:lnTo>
                  <a:lnTo>
                    <a:pt x="0" y="0"/>
                  </a:lnTo>
                  <a:lnTo>
                    <a:pt x="21" y="0"/>
                  </a:lnTo>
                  <a:lnTo>
                    <a:pt x="21" y="29"/>
                  </a:lnTo>
                  <a:lnTo>
                    <a:pt x="21" y="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" name="Freeform 144"/>
            <p:cNvSpPr>
              <a:spLocks/>
            </p:cNvSpPr>
            <p:nvPr/>
          </p:nvSpPr>
          <p:spPr bwMode="auto">
            <a:xfrm>
              <a:off x="11379200" y="5017293"/>
              <a:ext cx="33338" cy="46038"/>
            </a:xfrm>
            <a:custGeom>
              <a:avLst/>
              <a:gdLst>
                <a:gd name="T0" fmla="*/ 21 w 21"/>
                <a:gd name="T1" fmla="*/ 29 h 29"/>
                <a:gd name="T2" fmla="*/ 0 w 21"/>
                <a:gd name="T3" fmla="*/ 29 h 29"/>
                <a:gd name="T4" fmla="*/ 0 w 21"/>
                <a:gd name="T5" fmla="*/ 0 h 29"/>
                <a:gd name="T6" fmla="*/ 21 w 21"/>
                <a:gd name="T7" fmla="*/ 0 h 29"/>
                <a:gd name="T8" fmla="*/ 21 w 21"/>
                <a:gd name="T9" fmla="*/ 29 h 29"/>
                <a:gd name="T10" fmla="*/ 21 w 21"/>
                <a:gd name="T11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29">
                  <a:moveTo>
                    <a:pt x="21" y="29"/>
                  </a:moveTo>
                  <a:lnTo>
                    <a:pt x="0" y="29"/>
                  </a:lnTo>
                  <a:lnTo>
                    <a:pt x="0" y="0"/>
                  </a:lnTo>
                  <a:lnTo>
                    <a:pt x="21" y="0"/>
                  </a:lnTo>
                  <a:lnTo>
                    <a:pt x="21" y="29"/>
                  </a:lnTo>
                  <a:lnTo>
                    <a:pt x="21" y="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" name="Freeform 145"/>
            <p:cNvSpPr>
              <a:spLocks/>
            </p:cNvSpPr>
            <p:nvPr/>
          </p:nvSpPr>
          <p:spPr bwMode="auto">
            <a:xfrm>
              <a:off x="10985500" y="4907756"/>
              <a:ext cx="49213" cy="33338"/>
            </a:xfrm>
            <a:custGeom>
              <a:avLst/>
              <a:gdLst>
                <a:gd name="T0" fmla="*/ 31 w 31"/>
                <a:gd name="T1" fmla="*/ 21 h 21"/>
                <a:gd name="T2" fmla="*/ 0 w 31"/>
                <a:gd name="T3" fmla="*/ 21 h 21"/>
                <a:gd name="T4" fmla="*/ 0 w 31"/>
                <a:gd name="T5" fmla="*/ 0 h 21"/>
                <a:gd name="T6" fmla="*/ 31 w 31"/>
                <a:gd name="T7" fmla="*/ 0 h 21"/>
                <a:gd name="T8" fmla="*/ 31 w 31"/>
                <a:gd name="T9" fmla="*/ 21 h 21"/>
                <a:gd name="T10" fmla="*/ 31 w 31"/>
                <a:gd name="T11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1" h="21">
                  <a:moveTo>
                    <a:pt x="31" y="21"/>
                  </a:moveTo>
                  <a:lnTo>
                    <a:pt x="0" y="21"/>
                  </a:lnTo>
                  <a:lnTo>
                    <a:pt x="0" y="0"/>
                  </a:lnTo>
                  <a:lnTo>
                    <a:pt x="31" y="0"/>
                  </a:lnTo>
                  <a:lnTo>
                    <a:pt x="31" y="21"/>
                  </a:lnTo>
                  <a:lnTo>
                    <a:pt x="31" y="2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" name="Freeform 146"/>
            <p:cNvSpPr>
              <a:spLocks/>
            </p:cNvSpPr>
            <p:nvPr/>
          </p:nvSpPr>
          <p:spPr bwMode="auto">
            <a:xfrm>
              <a:off x="10985500" y="4842668"/>
              <a:ext cx="49213" cy="30163"/>
            </a:xfrm>
            <a:custGeom>
              <a:avLst/>
              <a:gdLst>
                <a:gd name="T0" fmla="*/ 31 w 31"/>
                <a:gd name="T1" fmla="*/ 19 h 19"/>
                <a:gd name="T2" fmla="*/ 0 w 31"/>
                <a:gd name="T3" fmla="*/ 19 h 19"/>
                <a:gd name="T4" fmla="*/ 0 w 31"/>
                <a:gd name="T5" fmla="*/ 0 h 19"/>
                <a:gd name="T6" fmla="*/ 31 w 31"/>
                <a:gd name="T7" fmla="*/ 0 h 19"/>
                <a:gd name="T8" fmla="*/ 31 w 31"/>
                <a:gd name="T9" fmla="*/ 19 h 19"/>
                <a:gd name="T10" fmla="*/ 31 w 31"/>
                <a:gd name="T11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1" h="19">
                  <a:moveTo>
                    <a:pt x="31" y="19"/>
                  </a:moveTo>
                  <a:lnTo>
                    <a:pt x="0" y="19"/>
                  </a:lnTo>
                  <a:lnTo>
                    <a:pt x="0" y="0"/>
                  </a:lnTo>
                  <a:lnTo>
                    <a:pt x="31" y="0"/>
                  </a:lnTo>
                  <a:lnTo>
                    <a:pt x="31" y="19"/>
                  </a:lnTo>
                  <a:lnTo>
                    <a:pt x="31" y="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" name="Freeform 147"/>
            <p:cNvSpPr>
              <a:spLocks/>
            </p:cNvSpPr>
            <p:nvPr/>
          </p:nvSpPr>
          <p:spPr bwMode="auto">
            <a:xfrm>
              <a:off x="10985500" y="4774406"/>
              <a:ext cx="49213" cy="33338"/>
            </a:xfrm>
            <a:custGeom>
              <a:avLst/>
              <a:gdLst>
                <a:gd name="T0" fmla="*/ 31 w 31"/>
                <a:gd name="T1" fmla="*/ 21 h 21"/>
                <a:gd name="T2" fmla="*/ 0 w 31"/>
                <a:gd name="T3" fmla="*/ 21 h 21"/>
                <a:gd name="T4" fmla="*/ 0 w 31"/>
                <a:gd name="T5" fmla="*/ 0 h 21"/>
                <a:gd name="T6" fmla="*/ 31 w 31"/>
                <a:gd name="T7" fmla="*/ 0 h 21"/>
                <a:gd name="T8" fmla="*/ 31 w 31"/>
                <a:gd name="T9" fmla="*/ 21 h 21"/>
                <a:gd name="T10" fmla="*/ 31 w 31"/>
                <a:gd name="T11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1" h="21">
                  <a:moveTo>
                    <a:pt x="31" y="21"/>
                  </a:moveTo>
                  <a:lnTo>
                    <a:pt x="0" y="21"/>
                  </a:lnTo>
                  <a:lnTo>
                    <a:pt x="0" y="0"/>
                  </a:lnTo>
                  <a:lnTo>
                    <a:pt x="31" y="0"/>
                  </a:lnTo>
                  <a:lnTo>
                    <a:pt x="31" y="21"/>
                  </a:lnTo>
                  <a:lnTo>
                    <a:pt x="31" y="2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7313761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0"/>
    </mc:Choice>
    <mc:Fallback xmlns="">
      <p:transition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 tmFilter="0,0; .5, 1; 1, 1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 animBg="1"/>
      <p:bldP spid="8" grpId="0" animBg="1"/>
      <p:bldP spid="10" grpId="0" animBg="1"/>
      <p:bldP spid="11" grpId="0" animBg="1"/>
      <p:bldP spid="12" grpId="0" animBg="1"/>
      <p:bldP spid="13" grpId="0"/>
      <p:bldP spid="14" grpId="0"/>
      <p:bldP spid="1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六边形 22"/>
          <p:cNvSpPr/>
          <p:nvPr/>
        </p:nvSpPr>
        <p:spPr>
          <a:xfrm>
            <a:off x="762864" y="1305959"/>
            <a:ext cx="720080" cy="620758"/>
          </a:xfrm>
          <a:prstGeom prst="hexagon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六边形 24"/>
          <p:cNvSpPr/>
          <p:nvPr/>
        </p:nvSpPr>
        <p:spPr>
          <a:xfrm>
            <a:off x="762864" y="2543600"/>
            <a:ext cx="720080" cy="620758"/>
          </a:xfrm>
          <a:prstGeom prst="hexagon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六边形 26"/>
          <p:cNvSpPr/>
          <p:nvPr/>
        </p:nvSpPr>
        <p:spPr>
          <a:xfrm>
            <a:off x="762864" y="3806610"/>
            <a:ext cx="720080" cy="620758"/>
          </a:xfrm>
          <a:prstGeom prst="hexagon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5" name="直接连接符 4"/>
          <p:cNvCxnSpPr/>
          <p:nvPr/>
        </p:nvCxnSpPr>
        <p:spPr>
          <a:xfrm>
            <a:off x="0" y="324694"/>
            <a:ext cx="3456384" cy="0"/>
          </a:xfrm>
          <a:prstGeom prst="line">
            <a:avLst/>
          </a:prstGeom>
          <a:ln>
            <a:solidFill>
              <a:srgbClr val="C0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矩形 5"/>
          <p:cNvSpPr/>
          <p:nvPr/>
        </p:nvSpPr>
        <p:spPr>
          <a:xfrm>
            <a:off x="3557925" y="93861"/>
            <a:ext cx="209419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2400" b="1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红酒文化</a:t>
            </a:r>
            <a:r>
              <a:rPr lang="en-US" altLang="zh-CN" sz="2400" b="1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endParaRPr lang="zh-CN" altLang="en-US" sz="2400" b="1" dirty="0">
              <a:solidFill>
                <a:srgbClr val="C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椭圆 6"/>
          <p:cNvSpPr/>
          <p:nvPr/>
        </p:nvSpPr>
        <p:spPr>
          <a:xfrm>
            <a:off x="3400860" y="269169"/>
            <a:ext cx="111048" cy="111048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椭圆 7"/>
          <p:cNvSpPr/>
          <p:nvPr/>
        </p:nvSpPr>
        <p:spPr>
          <a:xfrm>
            <a:off x="5605687" y="269169"/>
            <a:ext cx="111048" cy="111048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9" name="直接连接符 8"/>
          <p:cNvCxnSpPr/>
          <p:nvPr/>
        </p:nvCxnSpPr>
        <p:spPr>
          <a:xfrm>
            <a:off x="5687616" y="324694"/>
            <a:ext cx="3456384" cy="0"/>
          </a:xfrm>
          <a:prstGeom prst="line">
            <a:avLst/>
          </a:prstGeom>
          <a:ln>
            <a:solidFill>
              <a:srgbClr val="C0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Freeform 181"/>
          <p:cNvSpPr>
            <a:spLocks noEditPoints="1"/>
          </p:cNvSpPr>
          <p:nvPr/>
        </p:nvSpPr>
        <p:spPr bwMode="auto">
          <a:xfrm>
            <a:off x="5364088" y="1275606"/>
            <a:ext cx="2808312" cy="2808319"/>
          </a:xfrm>
          <a:custGeom>
            <a:avLst/>
            <a:gdLst>
              <a:gd name="T0" fmla="*/ 124 w 132"/>
              <a:gd name="T1" fmla="*/ 129 h 132"/>
              <a:gd name="T2" fmla="*/ 59 w 132"/>
              <a:gd name="T3" fmla="*/ 130 h 132"/>
              <a:gd name="T4" fmla="*/ 55 w 132"/>
              <a:gd name="T5" fmla="*/ 132 h 132"/>
              <a:gd name="T6" fmla="*/ 14 w 132"/>
              <a:gd name="T7" fmla="*/ 80 h 132"/>
              <a:gd name="T8" fmla="*/ 2 w 132"/>
              <a:gd name="T9" fmla="*/ 82 h 132"/>
              <a:gd name="T10" fmla="*/ 5 w 132"/>
              <a:gd name="T11" fmla="*/ 52 h 132"/>
              <a:gd name="T12" fmla="*/ 30 w 132"/>
              <a:gd name="T13" fmla="*/ 69 h 132"/>
              <a:gd name="T14" fmla="*/ 55 w 132"/>
              <a:gd name="T15" fmla="*/ 118 h 132"/>
              <a:gd name="T16" fmla="*/ 93 w 132"/>
              <a:gd name="T17" fmla="*/ 77 h 132"/>
              <a:gd name="T18" fmla="*/ 132 w 132"/>
              <a:gd name="T19" fmla="*/ 123 h 132"/>
              <a:gd name="T20" fmla="*/ 37 w 132"/>
              <a:gd name="T21" fmla="*/ 37 h 132"/>
              <a:gd name="T22" fmla="*/ 46 w 132"/>
              <a:gd name="T23" fmla="*/ 7 h 132"/>
              <a:gd name="T24" fmla="*/ 116 w 132"/>
              <a:gd name="T25" fmla="*/ 12 h 132"/>
              <a:gd name="T26" fmla="*/ 123 w 132"/>
              <a:gd name="T27" fmla="*/ 105 h 132"/>
              <a:gd name="T28" fmla="*/ 111 w 132"/>
              <a:gd name="T29" fmla="*/ 0 h 132"/>
              <a:gd name="T30" fmla="*/ 9 w 132"/>
              <a:gd name="T31" fmla="*/ 37 h 132"/>
              <a:gd name="T32" fmla="*/ 16 w 132"/>
              <a:gd name="T33" fmla="*/ 53 h 132"/>
              <a:gd name="T34" fmla="*/ 43 w 132"/>
              <a:gd name="T35" fmla="*/ 125 h 132"/>
              <a:gd name="T36" fmla="*/ 16 w 132"/>
              <a:gd name="T37" fmla="*/ 120 h 132"/>
              <a:gd name="T38" fmla="*/ 13 w 132"/>
              <a:gd name="T39" fmla="*/ 85 h 132"/>
              <a:gd name="T40" fmla="*/ 9 w 132"/>
              <a:gd name="T41" fmla="*/ 88 h 132"/>
              <a:gd name="T42" fmla="*/ 21 w 132"/>
              <a:gd name="T43" fmla="*/ 132 h 132"/>
              <a:gd name="T44" fmla="*/ 48 w 132"/>
              <a:gd name="T45" fmla="*/ 132 h 132"/>
              <a:gd name="T46" fmla="*/ 111 w 132"/>
              <a:gd name="T47" fmla="*/ 125 h 132"/>
              <a:gd name="T48" fmla="*/ 62 w 132"/>
              <a:gd name="T49" fmla="*/ 132 h 132"/>
              <a:gd name="T50" fmla="*/ 119 w 132"/>
              <a:gd name="T51" fmla="*/ 129 h 132"/>
              <a:gd name="T52" fmla="*/ 111 w 132"/>
              <a:gd name="T53" fmla="*/ 125 h 132"/>
              <a:gd name="T54" fmla="*/ 51 w 132"/>
              <a:gd name="T55" fmla="*/ 19 h 132"/>
              <a:gd name="T56" fmla="*/ 102 w 132"/>
              <a:gd name="T57" fmla="*/ 24 h 132"/>
              <a:gd name="T58" fmla="*/ 102 w 132"/>
              <a:gd name="T59" fmla="*/ 19 h 132"/>
              <a:gd name="T60" fmla="*/ 51 w 132"/>
              <a:gd name="T61" fmla="*/ 35 h 132"/>
              <a:gd name="T62" fmla="*/ 102 w 132"/>
              <a:gd name="T63" fmla="*/ 41 h 132"/>
              <a:gd name="T64" fmla="*/ 102 w 132"/>
              <a:gd name="T65" fmla="*/ 35 h 132"/>
              <a:gd name="T66" fmla="*/ 32 w 132"/>
              <a:gd name="T67" fmla="*/ 52 h 132"/>
              <a:gd name="T68" fmla="*/ 32 w 132"/>
              <a:gd name="T69" fmla="*/ 57 h 132"/>
              <a:gd name="T70" fmla="*/ 105 w 132"/>
              <a:gd name="T71" fmla="*/ 55 h 132"/>
              <a:gd name="T72" fmla="*/ 102 w 132"/>
              <a:gd name="T73" fmla="*/ 69 h 132"/>
              <a:gd name="T74" fmla="*/ 32 w 132"/>
              <a:gd name="T75" fmla="*/ 74 h 132"/>
              <a:gd name="T76" fmla="*/ 105 w 132"/>
              <a:gd name="T77" fmla="*/ 71 h 1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32" h="132">
                <a:moveTo>
                  <a:pt x="132" y="123"/>
                </a:moveTo>
                <a:cubicBezTo>
                  <a:pt x="124" y="129"/>
                  <a:pt x="124" y="129"/>
                  <a:pt x="124" y="129"/>
                </a:cubicBezTo>
                <a:cubicBezTo>
                  <a:pt x="93" y="91"/>
                  <a:pt x="93" y="91"/>
                  <a:pt x="93" y="91"/>
                </a:cubicBezTo>
                <a:cubicBezTo>
                  <a:pt x="59" y="130"/>
                  <a:pt x="59" y="130"/>
                  <a:pt x="59" y="130"/>
                </a:cubicBezTo>
                <a:cubicBezTo>
                  <a:pt x="58" y="131"/>
                  <a:pt x="57" y="132"/>
                  <a:pt x="55" y="132"/>
                </a:cubicBezTo>
                <a:cubicBezTo>
                  <a:pt x="55" y="132"/>
                  <a:pt x="55" y="132"/>
                  <a:pt x="55" y="132"/>
                </a:cubicBezTo>
                <a:cubicBezTo>
                  <a:pt x="53" y="132"/>
                  <a:pt x="52" y="131"/>
                  <a:pt x="51" y="130"/>
                </a:cubicBezTo>
                <a:cubicBezTo>
                  <a:pt x="14" y="80"/>
                  <a:pt x="14" y="80"/>
                  <a:pt x="14" y="80"/>
                </a:cubicBezTo>
                <a:cubicBezTo>
                  <a:pt x="7" y="85"/>
                  <a:pt x="7" y="85"/>
                  <a:pt x="7" y="85"/>
                </a:cubicBezTo>
                <a:cubicBezTo>
                  <a:pt x="5" y="86"/>
                  <a:pt x="2" y="85"/>
                  <a:pt x="2" y="82"/>
                </a:cubicBezTo>
                <a:cubicBezTo>
                  <a:pt x="0" y="55"/>
                  <a:pt x="0" y="55"/>
                  <a:pt x="0" y="55"/>
                </a:cubicBezTo>
                <a:cubicBezTo>
                  <a:pt x="0" y="52"/>
                  <a:pt x="2" y="50"/>
                  <a:pt x="5" y="52"/>
                </a:cubicBezTo>
                <a:cubicBezTo>
                  <a:pt x="29" y="63"/>
                  <a:pt x="29" y="63"/>
                  <a:pt x="29" y="63"/>
                </a:cubicBezTo>
                <a:cubicBezTo>
                  <a:pt x="32" y="65"/>
                  <a:pt x="32" y="68"/>
                  <a:pt x="30" y="69"/>
                </a:cubicBezTo>
                <a:cubicBezTo>
                  <a:pt x="23" y="74"/>
                  <a:pt x="23" y="74"/>
                  <a:pt x="23" y="74"/>
                </a:cubicBezTo>
                <a:cubicBezTo>
                  <a:pt x="55" y="118"/>
                  <a:pt x="55" y="118"/>
                  <a:pt x="55" y="118"/>
                </a:cubicBezTo>
                <a:cubicBezTo>
                  <a:pt x="89" y="79"/>
                  <a:pt x="89" y="79"/>
                  <a:pt x="89" y="79"/>
                </a:cubicBezTo>
                <a:cubicBezTo>
                  <a:pt x="90" y="78"/>
                  <a:pt x="91" y="77"/>
                  <a:pt x="93" y="77"/>
                </a:cubicBezTo>
                <a:cubicBezTo>
                  <a:pt x="95" y="77"/>
                  <a:pt x="96" y="78"/>
                  <a:pt x="97" y="79"/>
                </a:cubicBezTo>
                <a:lnTo>
                  <a:pt x="132" y="123"/>
                </a:lnTo>
                <a:close/>
                <a:moveTo>
                  <a:pt x="16" y="37"/>
                </a:moveTo>
                <a:cubicBezTo>
                  <a:pt x="37" y="37"/>
                  <a:pt x="37" y="37"/>
                  <a:pt x="37" y="37"/>
                </a:cubicBezTo>
                <a:cubicBezTo>
                  <a:pt x="42" y="37"/>
                  <a:pt x="46" y="33"/>
                  <a:pt x="46" y="28"/>
                </a:cubicBezTo>
                <a:cubicBezTo>
                  <a:pt x="46" y="7"/>
                  <a:pt x="46" y="7"/>
                  <a:pt x="46" y="7"/>
                </a:cubicBezTo>
                <a:cubicBezTo>
                  <a:pt x="111" y="7"/>
                  <a:pt x="111" y="7"/>
                  <a:pt x="111" y="7"/>
                </a:cubicBezTo>
                <a:cubicBezTo>
                  <a:pt x="114" y="7"/>
                  <a:pt x="116" y="9"/>
                  <a:pt x="116" y="12"/>
                </a:cubicBezTo>
                <a:cubicBezTo>
                  <a:pt x="116" y="97"/>
                  <a:pt x="116" y="97"/>
                  <a:pt x="116" y="97"/>
                </a:cubicBezTo>
                <a:cubicBezTo>
                  <a:pt x="123" y="105"/>
                  <a:pt x="123" y="105"/>
                  <a:pt x="123" y="105"/>
                </a:cubicBezTo>
                <a:cubicBezTo>
                  <a:pt x="123" y="12"/>
                  <a:pt x="123" y="12"/>
                  <a:pt x="123" y="12"/>
                </a:cubicBezTo>
                <a:cubicBezTo>
                  <a:pt x="123" y="5"/>
                  <a:pt x="117" y="0"/>
                  <a:pt x="111" y="0"/>
                </a:cubicBezTo>
                <a:cubicBezTo>
                  <a:pt x="46" y="0"/>
                  <a:pt x="46" y="0"/>
                  <a:pt x="46" y="0"/>
                </a:cubicBezTo>
                <a:cubicBezTo>
                  <a:pt x="9" y="37"/>
                  <a:pt x="9" y="37"/>
                  <a:pt x="9" y="37"/>
                </a:cubicBezTo>
                <a:cubicBezTo>
                  <a:pt x="9" y="50"/>
                  <a:pt x="9" y="50"/>
                  <a:pt x="9" y="50"/>
                </a:cubicBezTo>
                <a:cubicBezTo>
                  <a:pt x="16" y="53"/>
                  <a:pt x="16" y="53"/>
                  <a:pt x="16" y="53"/>
                </a:cubicBezTo>
                <a:lnTo>
                  <a:pt x="16" y="37"/>
                </a:lnTo>
                <a:close/>
                <a:moveTo>
                  <a:pt x="43" y="125"/>
                </a:moveTo>
                <a:cubicBezTo>
                  <a:pt x="21" y="125"/>
                  <a:pt x="21" y="125"/>
                  <a:pt x="21" y="125"/>
                </a:cubicBezTo>
                <a:cubicBezTo>
                  <a:pt x="18" y="125"/>
                  <a:pt x="16" y="123"/>
                  <a:pt x="16" y="120"/>
                </a:cubicBezTo>
                <a:cubicBezTo>
                  <a:pt x="16" y="89"/>
                  <a:pt x="16" y="89"/>
                  <a:pt x="16" y="89"/>
                </a:cubicBezTo>
                <a:cubicBezTo>
                  <a:pt x="13" y="85"/>
                  <a:pt x="13" y="85"/>
                  <a:pt x="13" y="85"/>
                </a:cubicBezTo>
                <a:cubicBezTo>
                  <a:pt x="9" y="88"/>
                  <a:pt x="9" y="88"/>
                  <a:pt x="9" y="88"/>
                </a:cubicBezTo>
                <a:cubicBezTo>
                  <a:pt x="9" y="88"/>
                  <a:pt x="9" y="88"/>
                  <a:pt x="9" y="88"/>
                </a:cubicBezTo>
                <a:cubicBezTo>
                  <a:pt x="9" y="120"/>
                  <a:pt x="9" y="120"/>
                  <a:pt x="9" y="120"/>
                </a:cubicBezTo>
                <a:cubicBezTo>
                  <a:pt x="9" y="127"/>
                  <a:pt x="14" y="132"/>
                  <a:pt x="21" y="132"/>
                </a:cubicBezTo>
                <a:cubicBezTo>
                  <a:pt x="48" y="132"/>
                  <a:pt x="48" y="132"/>
                  <a:pt x="48" y="132"/>
                </a:cubicBezTo>
                <a:cubicBezTo>
                  <a:pt x="48" y="132"/>
                  <a:pt x="48" y="132"/>
                  <a:pt x="48" y="132"/>
                </a:cubicBezTo>
                <a:lnTo>
                  <a:pt x="43" y="125"/>
                </a:lnTo>
                <a:close/>
                <a:moveTo>
                  <a:pt x="111" y="125"/>
                </a:moveTo>
                <a:cubicBezTo>
                  <a:pt x="68" y="125"/>
                  <a:pt x="68" y="125"/>
                  <a:pt x="68" y="125"/>
                </a:cubicBezTo>
                <a:cubicBezTo>
                  <a:pt x="62" y="132"/>
                  <a:pt x="62" y="132"/>
                  <a:pt x="62" y="132"/>
                </a:cubicBezTo>
                <a:cubicBezTo>
                  <a:pt x="111" y="132"/>
                  <a:pt x="111" y="132"/>
                  <a:pt x="111" y="132"/>
                </a:cubicBezTo>
                <a:cubicBezTo>
                  <a:pt x="114" y="132"/>
                  <a:pt x="117" y="131"/>
                  <a:pt x="119" y="129"/>
                </a:cubicBezTo>
                <a:cubicBezTo>
                  <a:pt x="114" y="124"/>
                  <a:pt x="114" y="124"/>
                  <a:pt x="114" y="124"/>
                </a:cubicBezTo>
                <a:cubicBezTo>
                  <a:pt x="113" y="125"/>
                  <a:pt x="112" y="125"/>
                  <a:pt x="111" y="125"/>
                </a:cubicBezTo>
                <a:close/>
                <a:moveTo>
                  <a:pt x="102" y="19"/>
                </a:moveTo>
                <a:cubicBezTo>
                  <a:pt x="51" y="19"/>
                  <a:pt x="51" y="19"/>
                  <a:pt x="51" y="19"/>
                </a:cubicBezTo>
                <a:cubicBezTo>
                  <a:pt x="51" y="24"/>
                  <a:pt x="51" y="24"/>
                  <a:pt x="51" y="24"/>
                </a:cubicBezTo>
                <a:cubicBezTo>
                  <a:pt x="102" y="24"/>
                  <a:pt x="102" y="24"/>
                  <a:pt x="102" y="24"/>
                </a:cubicBezTo>
                <a:cubicBezTo>
                  <a:pt x="103" y="24"/>
                  <a:pt x="105" y="23"/>
                  <a:pt x="105" y="21"/>
                </a:cubicBezTo>
                <a:cubicBezTo>
                  <a:pt x="105" y="20"/>
                  <a:pt x="103" y="19"/>
                  <a:pt x="102" y="19"/>
                </a:cubicBezTo>
                <a:close/>
                <a:moveTo>
                  <a:pt x="102" y="35"/>
                </a:moveTo>
                <a:cubicBezTo>
                  <a:pt x="51" y="35"/>
                  <a:pt x="51" y="35"/>
                  <a:pt x="51" y="35"/>
                </a:cubicBezTo>
                <a:cubicBezTo>
                  <a:pt x="50" y="38"/>
                  <a:pt x="49" y="40"/>
                  <a:pt x="47" y="41"/>
                </a:cubicBezTo>
                <a:cubicBezTo>
                  <a:pt x="102" y="41"/>
                  <a:pt x="102" y="41"/>
                  <a:pt x="102" y="41"/>
                </a:cubicBezTo>
                <a:cubicBezTo>
                  <a:pt x="103" y="41"/>
                  <a:pt x="105" y="40"/>
                  <a:pt x="105" y="38"/>
                </a:cubicBezTo>
                <a:cubicBezTo>
                  <a:pt x="105" y="37"/>
                  <a:pt x="103" y="35"/>
                  <a:pt x="102" y="35"/>
                </a:cubicBezTo>
                <a:close/>
                <a:moveTo>
                  <a:pt x="102" y="52"/>
                </a:moveTo>
                <a:cubicBezTo>
                  <a:pt x="32" y="52"/>
                  <a:pt x="32" y="52"/>
                  <a:pt x="32" y="52"/>
                </a:cubicBezTo>
                <a:cubicBezTo>
                  <a:pt x="30" y="52"/>
                  <a:pt x="29" y="53"/>
                  <a:pt x="29" y="55"/>
                </a:cubicBezTo>
                <a:cubicBezTo>
                  <a:pt x="29" y="56"/>
                  <a:pt x="30" y="57"/>
                  <a:pt x="32" y="57"/>
                </a:cubicBezTo>
                <a:cubicBezTo>
                  <a:pt x="102" y="57"/>
                  <a:pt x="102" y="57"/>
                  <a:pt x="102" y="57"/>
                </a:cubicBezTo>
                <a:cubicBezTo>
                  <a:pt x="103" y="57"/>
                  <a:pt x="105" y="56"/>
                  <a:pt x="105" y="55"/>
                </a:cubicBezTo>
                <a:cubicBezTo>
                  <a:pt x="105" y="53"/>
                  <a:pt x="103" y="52"/>
                  <a:pt x="102" y="52"/>
                </a:cubicBezTo>
                <a:close/>
                <a:moveTo>
                  <a:pt x="102" y="69"/>
                </a:moveTo>
                <a:cubicBezTo>
                  <a:pt x="38" y="69"/>
                  <a:pt x="38" y="69"/>
                  <a:pt x="38" y="69"/>
                </a:cubicBezTo>
                <a:cubicBezTo>
                  <a:pt x="32" y="74"/>
                  <a:pt x="32" y="74"/>
                  <a:pt x="32" y="74"/>
                </a:cubicBezTo>
                <a:cubicBezTo>
                  <a:pt x="102" y="74"/>
                  <a:pt x="102" y="74"/>
                  <a:pt x="102" y="74"/>
                </a:cubicBezTo>
                <a:cubicBezTo>
                  <a:pt x="103" y="74"/>
                  <a:pt x="105" y="73"/>
                  <a:pt x="105" y="71"/>
                </a:cubicBezTo>
                <a:cubicBezTo>
                  <a:pt x="105" y="70"/>
                  <a:pt x="103" y="69"/>
                  <a:pt x="102" y="69"/>
                </a:cubicBezTo>
                <a:close/>
              </a:path>
            </a:pathLst>
          </a:custGeom>
          <a:solidFill>
            <a:srgbClr val="C0000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3" name="Text Box 10"/>
          <p:cNvSpPr txBox="1">
            <a:spLocks noChangeArrowheads="1"/>
          </p:cNvSpPr>
          <p:nvPr/>
        </p:nvSpPr>
        <p:spPr bwMode="auto">
          <a:xfrm>
            <a:off x="1728192" y="1131590"/>
            <a:ext cx="3014726" cy="9694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5720" tIns="22860" rIns="45720" bIns="22860">
            <a:spAutoFit/>
          </a:bodyPr>
          <a:lstStyle/>
          <a:p>
            <a:pPr defTabSz="1088232">
              <a:lnSpc>
                <a:spcPct val="150000"/>
              </a:lnSpc>
            </a:pPr>
            <a:r>
              <a:rPr lang="zh-CN" altLang="en-US" b="1" dirty="0"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红酒文化</a:t>
            </a:r>
            <a:r>
              <a:rPr lang="en-US" altLang="zh-CN" b="1" dirty="0" smtClean="0"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PPT</a:t>
            </a:r>
          </a:p>
          <a:p>
            <a:pPr defTabSz="1088232">
              <a:lnSpc>
                <a:spcPct val="150000"/>
              </a:lnSpc>
            </a:pPr>
            <a:r>
              <a:rPr lang="zh-CN" alt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点击这里添加标题点击这里添加标题</a:t>
            </a:r>
            <a:r>
              <a:rPr lang="zh-CN" alt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点击这里点击这里添加标题点击这里添加标题点击这里</a:t>
            </a:r>
            <a:endParaRPr lang="en-US" altLang="zh-CN" sz="110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  <a:cs typeface="Open Sans" pitchFamily="34" charset="0"/>
            </a:endParaRPr>
          </a:p>
        </p:txBody>
      </p:sp>
      <p:sp>
        <p:nvSpPr>
          <p:cNvPr id="16" name="Text Box 10"/>
          <p:cNvSpPr txBox="1">
            <a:spLocks noChangeArrowheads="1"/>
          </p:cNvSpPr>
          <p:nvPr/>
        </p:nvSpPr>
        <p:spPr bwMode="auto">
          <a:xfrm>
            <a:off x="1728192" y="2369231"/>
            <a:ext cx="3014726" cy="9694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5720" tIns="22860" rIns="45720" bIns="22860">
            <a:spAutoFit/>
          </a:bodyPr>
          <a:lstStyle/>
          <a:p>
            <a:pPr defTabSz="1088232">
              <a:lnSpc>
                <a:spcPct val="150000"/>
              </a:lnSpc>
            </a:pPr>
            <a:r>
              <a:rPr lang="zh-CN" altLang="en-US" b="1" dirty="0"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红酒文化</a:t>
            </a:r>
            <a:r>
              <a:rPr lang="en-US" altLang="zh-CN" b="1" dirty="0" smtClean="0"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PPT</a:t>
            </a:r>
          </a:p>
          <a:p>
            <a:pPr defTabSz="1088232">
              <a:lnSpc>
                <a:spcPct val="150000"/>
              </a:lnSpc>
            </a:pPr>
            <a:r>
              <a:rPr lang="zh-CN" alt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点击这里添加标题点击这里添加标题</a:t>
            </a:r>
            <a:r>
              <a:rPr lang="zh-CN" alt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点击这里点击这里添加标题点击这里添加标题点击这里</a:t>
            </a:r>
            <a:endParaRPr lang="en-US" altLang="zh-CN" sz="110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  <a:cs typeface="Open Sans" pitchFamily="34" charset="0"/>
            </a:endParaRPr>
          </a:p>
        </p:txBody>
      </p:sp>
      <p:sp>
        <p:nvSpPr>
          <p:cNvPr id="19" name="Text Box 10"/>
          <p:cNvSpPr txBox="1">
            <a:spLocks noChangeArrowheads="1"/>
          </p:cNvSpPr>
          <p:nvPr/>
        </p:nvSpPr>
        <p:spPr bwMode="auto">
          <a:xfrm>
            <a:off x="1728192" y="3632241"/>
            <a:ext cx="3014726" cy="9694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5720" tIns="22860" rIns="45720" bIns="22860">
            <a:spAutoFit/>
          </a:bodyPr>
          <a:lstStyle/>
          <a:p>
            <a:pPr defTabSz="1088232">
              <a:lnSpc>
                <a:spcPct val="150000"/>
              </a:lnSpc>
            </a:pPr>
            <a:r>
              <a:rPr lang="zh-CN" altLang="en-US" b="1" dirty="0"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红酒文化</a:t>
            </a:r>
            <a:r>
              <a:rPr lang="en-US" altLang="zh-CN" b="1" dirty="0" smtClean="0"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PPT</a:t>
            </a:r>
          </a:p>
          <a:p>
            <a:pPr defTabSz="1088232">
              <a:lnSpc>
                <a:spcPct val="150000"/>
              </a:lnSpc>
            </a:pPr>
            <a:r>
              <a:rPr lang="zh-CN" alt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点击这里添加标题点击这里添加标题</a:t>
            </a:r>
            <a:r>
              <a:rPr lang="zh-CN" alt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点击这里点击这里添加标题点击这里添加标题点击这里</a:t>
            </a:r>
            <a:endParaRPr lang="en-US" altLang="zh-CN" sz="110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  <a:cs typeface="Open Sans" pitchFamily="34" charset="0"/>
            </a:endParaRPr>
          </a:p>
        </p:txBody>
      </p:sp>
      <p:sp>
        <p:nvSpPr>
          <p:cNvPr id="20" name="Freeform 156"/>
          <p:cNvSpPr>
            <a:spLocks noEditPoints="1"/>
          </p:cNvSpPr>
          <p:nvPr/>
        </p:nvSpPr>
        <p:spPr bwMode="auto">
          <a:xfrm>
            <a:off x="947754" y="1413571"/>
            <a:ext cx="383886" cy="405535"/>
          </a:xfrm>
          <a:custGeom>
            <a:avLst/>
            <a:gdLst>
              <a:gd name="T0" fmla="*/ 15 w 134"/>
              <a:gd name="T1" fmla="*/ 82 h 141"/>
              <a:gd name="T2" fmla="*/ 13 w 134"/>
              <a:gd name="T3" fmla="*/ 94 h 141"/>
              <a:gd name="T4" fmla="*/ 13 w 134"/>
              <a:gd name="T5" fmla="*/ 86 h 141"/>
              <a:gd name="T6" fmla="*/ 15 w 134"/>
              <a:gd name="T7" fmla="*/ 106 h 141"/>
              <a:gd name="T8" fmla="*/ 13 w 134"/>
              <a:gd name="T9" fmla="*/ 106 h 141"/>
              <a:gd name="T10" fmla="*/ 15 w 134"/>
              <a:gd name="T11" fmla="*/ 110 h 141"/>
              <a:gd name="T12" fmla="*/ 13 w 134"/>
              <a:gd name="T13" fmla="*/ 121 h 141"/>
              <a:gd name="T14" fmla="*/ 15 w 134"/>
              <a:gd name="T15" fmla="*/ 121 h 141"/>
              <a:gd name="T16" fmla="*/ 117 w 134"/>
              <a:gd name="T17" fmla="*/ 113 h 141"/>
              <a:gd name="T18" fmla="*/ 95 w 134"/>
              <a:gd name="T19" fmla="*/ 108 h 141"/>
              <a:gd name="T20" fmla="*/ 122 w 134"/>
              <a:gd name="T21" fmla="*/ 67 h 141"/>
              <a:gd name="T22" fmla="*/ 16 w 134"/>
              <a:gd name="T23" fmla="*/ 43 h 141"/>
              <a:gd name="T24" fmla="*/ 16 w 134"/>
              <a:gd name="T25" fmla="*/ 133 h 141"/>
              <a:gd name="T26" fmla="*/ 122 w 134"/>
              <a:gd name="T27" fmla="*/ 109 h 141"/>
              <a:gd name="T28" fmla="*/ 114 w 134"/>
              <a:gd name="T29" fmla="*/ 141 h 141"/>
              <a:gd name="T30" fmla="*/ 0 w 134"/>
              <a:gd name="T31" fmla="*/ 51 h 141"/>
              <a:gd name="T32" fmla="*/ 130 w 134"/>
              <a:gd name="T33" fmla="*/ 51 h 141"/>
              <a:gd name="T34" fmla="*/ 134 w 134"/>
              <a:gd name="T35" fmla="*/ 108 h 141"/>
              <a:gd name="T36" fmla="*/ 95 w 134"/>
              <a:gd name="T37" fmla="*/ 100 h 141"/>
              <a:gd name="T38" fmla="*/ 95 w 134"/>
              <a:gd name="T39" fmla="*/ 75 h 141"/>
              <a:gd name="T40" fmla="*/ 105 w 134"/>
              <a:gd name="T41" fmla="*/ 126 h 141"/>
              <a:gd name="T42" fmla="*/ 113 w 134"/>
              <a:gd name="T43" fmla="*/ 128 h 141"/>
              <a:gd name="T44" fmla="*/ 105 w 134"/>
              <a:gd name="T45" fmla="*/ 126 h 141"/>
              <a:gd name="T46" fmla="*/ 116 w 134"/>
              <a:gd name="T47" fmla="*/ 125 h 141"/>
              <a:gd name="T48" fmla="*/ 115 w 134"/>
              <a:gd name="T49" fmla="*/ 116 h 141"/>
              <a:gd name="T50" fmla="*/ 26 w 134"/>
              <a:gd name="T51" fmla="*/ 47 h 141"/>
              <a:gd name="T52" fmla="*/ 18 w 134"/>
              <a:gd name="T53" fmla="*/ 50 h 141"/>
              <a:gd name="T54" fmla="*/ 26 w 134"/>
              <a:gd name="T55" fmla="*/ 50 h 141"/>
              <a:gd name="T56" fmla="*/ 81 w 134"/>
              <a:gd name="T57" fmla="*/ 126 h 141"/>
              <a:gd name="T58" fmla="*/ 13 w 134"/>
              <a:gd name="T59" fmla="*/ 71 h 141"/>
              <a:gd name="T60" fmla="*/ 13 w 134"/>
              <a:gd name="T61" fmla="*/ 63 h 141"/>
              <a:gd name="T62" fmla="*/ 101 w 134"/>
              <a:gd name="T63" fmla="*/ 128 h 141"/>
              <a:gd name="T64" fmla="*/ 93 w 134"/>
              <a:gd name="T65" fmla="*/ 128 h 141"/>
              <a:gd name="T66" fmla="*/ 14 w 134"/>
              <a:gd name="T67" fmla="*/ 50 h 141"/>
              <a:gd name="T68" fmla="*/ 15 w 134"/>
              <a:gd name="T69" fmla="*/ 59 h 141"/>
              <a:gd name="T70" fmla="*/ 88 w 134"/>
              <a:gd name="T71" fmla="*/ 47 h 141"/>
              <a:gd name="T72" fmla="*/ 97 w 134"/>
              <a:gd name="T73" fmla="*/ 47 h 141"/>
              <a:gd name="T74" fmla="*/ 65 w 134"/>
              <a:gd name="T75" fmla="*/ 50 h 141"/>
              <a:gd name="T76" fmla="*/ 78 w 134"/>
              <a:gd name="T77" fmla="*/ 126 h 141"/>
              <a:gd name="T78" fmla="*/ 78 w 134"/>
              <a:gd name="T79" fmla="*/ 128 h 141"/>
              <a:gd name="T80" fmla="*/ 77 w 134"/>
              <a:gd name="T81" fmla="*/ 47 h 141"/>
              <a:gd name="T82" fmla="*/ 85 w 134"/>
              <a:gd name="T83" fmla="*/ 47 h 141"/>
              <a:gd name="T84" fmla="*/ 117 w 134"/>
              <a:gd name="T85" fmla="*/ 58 h 141"/>
              <a:gd name="T86" fmla="*/ 117 w 134"/>
              <a:gd name="T87" fmla="*/ 54 h 141"/>
              <a:gd name="T88" fmla="*/ 112 w 134"/>
              <a:gd name="T89" fmla="*/ 50 h 141"/>
              <a:gd name="T90" fmla="*/ 117 w 134"/>
              <a:gd name="T91" fmla="*/ 55 h 141"/>
              <a:gd name="T92" fmla="*/ 100 w 134"/>
              <a:gd name="T93" fmla="*/ 50 h 141"/>
              <a:gd name="T94" fmla="*/ 100 w 134"/>
              <a:gd name="T95" fmla="*/ 47 h 141"/>
              <a:gd name="T96" fmla="*/ 34 w 134"/>
              <a:gd name="T97" fmla="*/ 128 h 141"/>
              <a:gd name="T98" fmla="*/ 50 w 134"/>
              <a:gd name="T99" fmla="*/ 47 h 141"/>
              <a:gd name="T100" fmla="*/ 50 w 134"/>
              <a:gd name="T101" fmla="*/ 50 h 141"/>
              <a:gd name="T102" fmla="*/ 22 w 134"/>
              <a:gd name="T103" fmla="*/ 126 h 141"/>
              <a:gd name="T104" fmla="*/ 30 w 134"/>
              <a:gd name="T105" fmla="*/ 126 h 141"/>
              <a:gd name="T106" fmla="*/ 30 w 134"/>
              <a:gd name="T107" fmla="*/ 50 h 141"/>
              <a:gd name="T108" fmla="*/ 61 w 134"/>
              <a:gd name="T109" fmla="*/ 47 h 141"/>
              <a:gd name="T110" fmla="*/ 61 w 134"/>
              <a:gd name="T111" fmla="*/ 50 h 141"/>
              <a:gd name="T112" fmla="*/ 46 w 134"/>
              <a:gd name="T113" fmla="*/ 126 h 141"/>
              <a:gd name="T114" fmla="*/ 54 w 134"/>
              <a:gd name="T115" fmla="*/ 126 h 141"/>
              <a:gd name="T116" fmla="*/ 58 w 134"/>
              <a:gd name="T117" fmla="*/ 128 h 141"/>
              <a:gd name="T118" fmla="*/ 96 w 134"/>
              <a:gd name="T119" fmla="*/ 80 h 141"/>
              <a:gd name="T120" fmla="*/ 103 w 134"/>
              <a:gd name="T121" fmla="*/ 88 h 141"/>
              <a:gd name="T122" fmla="*/ 83 w 134"/>
              <a:gd name="T123" fmla="*/ 1 h 141"/>
              <a:gd name="T124" fmla="*/ 101 w 134"/>
              <a:gd name="T125" fmla="*/ 30 h 1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34" h="141">
                <a:moveTo>
                  <a:pt x="13" y="74"/>
                </a:moveTo>
                <a:cubicBezTo>
                  <a:pt x="15" y="74"/>
                  <a:pt x="15" y="74"/>
                  <a:pt x="15" y="74"/>
                </a:cubicBezTo>
                <a:cubicBezTo>
                  <a:pt x="15" y="82"/>
                  <a:pt x="15" y="82"/>
                  <a:pt x="15" y="82"/>
                </a:cubicBezTo>
                <a:cubicBezTo>
                  <a:pt x="13" y="82"/>
                  <a:pt x="13" y="82"/>
                  <a:pt x="13" y="82"/>
                </a:cubicBezTo>
                <a:lnTo>
                  <a:pt x="13" y="74"/>
                </a:lnTo>
                <a:close/>
                <a:moveTo>
                  <a:pt x="13" y="94"/>
                </a:moveTo>
                <a:cubicBezTo>
                  <a:pt x="15" y="94"/>
                  <a:pt x="15" y="94"/>
                  <a:pt x="15" y="94"/>
                </a:cubicBezTo>
                <a:cubicBezTo>
                  <a:pt x="15" y="86"/>
                  <a:pt x="15" y="86"/>
                  <a:pt x="15" y="86"/>
                </a:cubicBezTo>
                <a:cubicBezTo>
                  <a:pt x="13" y="86"/>
                  <a:pt x="13" y="86"/>
                  <a:pt x="13" y="86"/>
                </a:cubicBezTo>
                <a:lnTo>
                  <a:pt x="13" y="94"/>
                </a:lnTo>
                <a:close/>
                <a:moveTo>
                  <a:pt x="13" y="106"/>
                </a:moveTo>
                <a:cubicBezTo>
                  <a:pt x="15" y="106"/>
                  <a:pt x="15" y="106"/>
                  <a:pt x="15" y="106"/>
                </a:cubicBezTo>
                <a:cubicBezTo>
                  <a:pt x="15" y="98"/>
                  <a:pt x="15" y="98"/>
                  <a:pt x="15" y="98"/>
                </a:cubicBezTo>
                <a:cubicBezTo>
                  <a:pt x="13" y="98"/>
                  <a:pt x="13" y="98"/>
                  <a:pt x="13" y="98"/>
                </a:cubicBezTo>
                <a:lnTo>
                  <a:pt x="13" y="106"/>
                </a:lnTo>
                <a:close/>
                <a:moveTo>
                  <a:pt x="13" y="118"/>
                </a:moveTo>
                <a:cubicBezTo>
                  <a:pt x="15" y="118"/>
                  <a:pt x="15" y="118"/>
                  <a:pt x="15" y="118"/>
                </a:cubicBezTo>
                <a:cubicBezTo>
                  <a:pt x="15" y="110"/>
                  <a:pt x="15" y="110"/>
                  <a:pt x="15" y="110"/>
                </a:cubicBezTo>
                <a:cubicBezTo>
                  <a:pt x="13" y="110"/>
                  <a:pt x="13" y="110"/>
                  <a:pt x="13" y="110"/>
                </a:cubicBezTo>
                <a:lnTo>
                  <a:pt x="13" y="118"/>
                </a:lnTo>
                <a:close/>
                <a:moveTo>
                  <a:pt x="13" y="121"/>
                </a:moveTo>
                <a:cubicBezTo>
                  <a:pt x="13" y="125"/>
                  <a:pt x="15" y="128"/>
                  <a:pt x="19" y="128"/>
                </a:cubicBezTo>
                <a:cubicBezTo>
                  <a:pt x="19" y="126"/>
                  <a:pt x="19" y="126"/>
                  <a:pt x="19" y="126"/>
                </a:cubicBezTo>
                <a:cubicBezTo>
                  <a:pt x="17" y="126"/>
                  <a:pt x="15" y="124"/>
                  <a:pt x="15" y="121"/>
                </a:cubicBezTo>
                <a:cubicBezTo>
                  <a:pt x="15" y="121"/>
                  <a:pt x="15" y="121"/>
                  <a:pt x="15" y="121"/>
                </a:cubicBezTo>
                <a:cubicBezTo>
                  <a:pt x="13" y="121"/>
                  <a:pt x="13" y="121"/>
                  <a:pt x="13" y="121"/>
                </a:cubicBezTo>
                <a:close/>
                <a:moveTo>
                  <a:pt x="117" y="113"/>
                </a:moveTo>
                <a:cubicBezTo>
                  <a:pt x="115" y="113"/>
                  <a:pt x="115" y="113"/>
                  <a:pt x="115" y="113"/>
                </a:cubicBezTo>
                <a:cubicBezTo>
                  <a:pt x="115" y="108"/>
                  <a:pt x="115" y="108"/>
                  <a:pt x="115" y="108"/>
                </a:cubicBezTo>
                <a:cubicBezTo>
                  <a:pt x="95" y="108"/>
                  <a:pt x="95" y="108"/>
                  <a:pt x="95" y="108"/>
                </a:cubicBezTo>
                <a:cubicBezTo>
                  <a:pt x="83" y="108"/>
                  <a:pt x="74" y="99"/>
                  <a:pt x="74" y="88"/>
                </a:cubicBezTo>
                <a:cubicBezTo>
                  <a:pt x="74" y="76"/>
                  <a:pt x="83" y="67"/>
                  <a:pt x="95" y="67"/>
                </a:cubicBezTo>
                <a:cubicBezTo>
                  <a:pt x="122" y="67"/>
                  <a:pt x="122" y="67"/>
                  <a:pt x="122" y="67"/>
                </a:cubicBezTo>
                <a:cubicBezTo>
                  <a:pt x="122" y="51"/>
                  <a:pt x="122" y="51"/>
                  <a:pt x="122" y="51"/>
                </a:cubicBezTo>
                <a:cubicBezTo>
                  <a:pt x="122" y="47"/>
                  <a:pt x="119" y="43"/>
                  <a:pt x="114" y="43"/>
                </a:cubicBezTo>
                <a:cubicBezTo>
                  <a:pt x="16" y="43"/>
                  <a:pt x="16" y="43"/>
                  <a:pt x="16" y="43"/>
                </a:cubicBezTo>
                <a:cubicBezTo>
                  <a:pt x="12" y="43"/>
                  <a:pt x="8" y="47"/>
                  <a:pt x="8" y="51"/>
                </a:cubicBezTo>
                <a:cubicBezTo>
                  <a:pt x="8" y="125"/>
                  <a:pt x="8" y="125"/>
                  <a:pt x="8" y="125"/>
                </a:cubicBezTo>
                <a:cubicBezTo>
                  <a:pt x="8" y="129"/>
                  <a:pt x="12" y="133"/>
                  <a:pt x="16" y="133"/>
                </a:cubicBezTo>
                <a:cubicBezTo>
                  <a:pt x="114" y="133"/>
                  <a:pt x="114" y="133"/>
                  <a:pt x="114" y="133"/>
                </a:cubicBezTo>
                <a:cubicBezTo>
                  <a:pt x="119" y="133"/>
                  <a:pt x="122" y="129"/>
                  <a:pt x="122" y="125"/>
                </a:cubicBezTo>
                <a:cubicBezTo>
                  <a:pt x="122" y="109"/>
                  <a:pt x="122" y="109"/>
                  <a:pt x="122" y="109"/>
                </a:cubicBezTo>
                <a:cubicBezTo>
                  <a:pt x="130" y="109"/>
                  <a:pt x="130" y="109"/>
                  <a:pt x="130" y="109"/>
                </a:cubicBezTo>
                <a:cubicBezTo>
                  <a:pt x="130" y="125"/>
                  <a:pt x="130" y="125"/>
                  <a:pt x="130" y="125"/>
                </a:cubicBezTo>
                <a:cubicBezTo>
                  <a:pt x="130" y="134"/>
                  <a:pt x="123" y="141"/>
                  <a:pt x="114" y="141"/>
                </a:cubicBezTo>
                <a:cubicBezTo>
                  <a:pt x="16" y="141"/>
                  <a:pt x="16" y="141"/>
                  <a:pt x="16" y="141"/>
                </a:cubicBezTo>
                <a:cubicBezTo>
                  <a:pt x="7" y="141"/>
                  <a:pt x="0" y="134"/>
                  <a:pt x="0" y="125"/>
                </a:cubicBezTo>
                <a:cubicBezTo>
                  <a:pt x="0" y="51"/>
                  <a:pt x="0" y="51"/>
                  <a:pt x="0" y="51"/>
                </a:cubicBezTo>
                <a:cubicBezTo>
                  <a:pt x="0" y="42"/>
                  <a:pt x="7" y="35"/>
                  <a:pt x="16" y="35"/>
                </a:cubicBezTo>
                <a:cubicBezTo>
                  <a:pt x="114" y="35"/>
                  <a:pt x="114" y="35"/>
                  <a:pt x="114" y="35"/>
                </a:cubicBezTo>
                <a:cubicBezTo>
                  <a:pt x="123" y="35"/>
                  <a:pt x="130" y="42"/>
                  <a:pt x="130" y="51"/>
                </a:cubicBezTo>
                <a:cubicBezTo>
                  <a:pt x="130" y="67"/>
                  <a:pt x="130" y="67"/>
                  <a:pt x="130" y="67"/>
                </a:cubicBezTo>
                <a:cubicBezTo>
                  <a:pt x="134" y="67"/>
                  <a:pt x="134" y="67"/>
                  <a:pt x="134" y="67"/>
                </a:cubicBezTo>
                <a:cubicBezTo>
                  <a:pt x="134" y="108"/>
                  <a:pt x="134" y="108"/>
                  <a:pt x="134" y="108"/>
                </a:cubicBezTo>
                <a:cubicBezTo>
                  <a:pt x="117" y="108"/>
                  <a:pt x="117" y="108"/>
                  <a:pt x="117" y="108"/>
                </a:cubicBezTo>
                <a:lnTo>
                  <a:pt x="117" y="113"/>
                </a:lnTo>
                <a:close/>
                <a:moveTo>
                  <a:pt x="95" y="100"/>
                </a:moveTo>
                <a:cubicBezTo>
                  <a:pt x="126" y="100"/>
                  <a:pt x="126" y="100"/>
                  <a:pt x="126" y="100"/>
                </a:cubicBezTo>
                <a:cubicBezTo>
                  <a:pt x="126" y="75"/>
                  <a:pt x="126" y="75"/>
                  <a:pt x="126" y="75"/>
                </a:cubicBezTo>
                <a:cubicBezTo>
                  <a:pt x="95" y="75"/>
                  <a:pt x="95" y="75"/>
                  <a:pt x="95" y="75"/>
                </a:cubicBezTo>
                <a:cubicBezTo>
                  <a:pt x="88" y="75"/>
                  <a:pt x="82" y="81"/>
                  <a:pt x="82" y="88"/>
                </a:cubicBezTo>
                <a:cubicBezTo>
                  <a:pt x="82" y="94"/>
                  <a:pt x="88" y="100"/>
                  <a:pt x="95" y="100"/>
                </a:cubicBezTo>
                <a:close/>
                <a:moveTo>
                  <a:pt x="105" y="126"/>
                </a:moveTo>
                <a:cubicBezTo>
                  <a:pt x="105" y="128"/>
                  <a:pt x="105" y="128"/>
                  <a:pt x="105" y="128"/>
                </a:cubicBezTo>
                <a:cubicBezTo>
                  <a:pt x="110" y="128"/>
                  <a:pt x="110" y="128"/>
                  <a:pt x="110" y="128"/>
                </a:cubicBezTo>
                <a:cubicBezTo>
                  <a:pt x="111" y="128"/>
                  <a:pt x="112" y="128"/>
                  <a:pt x="113" y="128"/>
                </a:cubicBezTo>
                <a:cubicBezTo>
                  <a:pt x="112" y="126"/>
                  <a:pt x="112" y="126"/>
                  <a:pt x="112" y="126"/>
                </a:cubicBezTo>
                <a:cubicBezTo>
                  <a:pt x="112" y="126"/>
                  <a:pt x="111" y="126"/>
                  <a:pt x="110" y="126"/>
                </a:cubicBezTo>
                <a:lnTo>
                  <a:pt x="105" y="126"/>
                </a:lnTo>
                <a:close/>
                <a:moveTo>
                  <a:pt x="115" y="121"/>
                </a:moveTo>
                <a:cubicBezTo>
                  <a:pt x="115" y="122"/>
                  <a:pt x="115" y="123"/>
                  <a:pt x="114" y="124"/>
                </a:cubicBezTo>
                <a:cubicBezTo>
                  <a:pt x="116" y="125"/>
                  <a:pt x="116" y="125"/>
                  <a:pt x="116" y="125"/>
                </a:cubicBezTo>
                <a:cubicBezTo>
                  <a:pt x="117" y="124"/>
                  <a:pt x="117" y="123"/>
                  <a:pt x="117" y="121"/>
                </a:cubicBezTo>
                <a:cubicBezTo>
                  <a:pt x="117" y="116"/>
                  <a:pt x="117" y="116"/>
                  <a:pt x="117" y="116"/>
                </a:cubicBezTo>
                <a:cubicBezTo>
                  <a:pt x="115" y="116"/>
                  <a:pt x="115" y="116"/>
                  <a:pt x="115" y="116"/>
                </a:cubicBezTo>
                <a:lnTo>
                  <a:pt x="115" y="121"/>
                </a:lnTo>
                <a:close/>
                <a:moveTo>
                  <a:pt x="26" y="50"/>
                </a:moveTo>
                <a:cubicBezTo>
                  <a:pt x="26" y="47"/>
                  <a:pt x="26" y="47"/>
                  <a:pt x="26" y="47"/>
                </a:cubicBezTo>
                <a:cubicBezTo>
                  <a:pt x="20" y="47"/>
                  <a:pt x="20" y="47"/>
                  <a:pt x="20" y="47"/>
                </a:cubicBezTo>
                <a:cubicBezTo>
                  <a:pt x="19" y="47"/>
                  <a:pt x="18" y="48"/>
                  <a:pt x="17" y="48"/>
                </a:cubicBezTo>
                <a:cubicBezTo>
                  <a:pt x="18" y="50"/>
                  <a:pt x="18" y="50"/>
                  <a:pt x="18" y="50"/>
                </a:cubicBezTo>
                <a:cubicBezTo>
                  <a:pt x="18" y="50"/>
                  <a:pt x="18" y="50"/>
                  <a:pt x="18" y="50"/>
                </a:cubicBezTo>
                <a:cubicBezTo>
                  <a:pt x="19" y="50"/>
                  <a:pt x="19" y="50"/>
                  <a:pt x="20" y="50"/>
                </a:cubicBezTo>
                <a:lnTo>
                  <a:pt x="26" y="50"/>
                </a:lnTo>
                <a:close/>
                <a:moveTo>
                  <a:pt x="89" y="128"/>
                </a:moveTo>
                <a:cubicBezTo>
                  <a:pt x="89" y="126"/>
                  <a:pt x="89" y="126"/>
                  <a:pt x="89" y="126"/>
                </a:cubicBezTo>
                <a:cubicBezTo>
                  <a:pt x="81" y="126"/>
                  <a:pt x="81" y="126"/>
                  <a:pt x="81" y="126"/>
                </a:cubicBezTo>
                <a:cubicBezTo>
                  <a:pt x="81" y="128"/>
                  <a:pt x="81" y="128"/>
                  <a:pt x="81" y="128"/>
                </a:cubicBezTo>
                <a:lnTo>
                  <a:pt x="89" y="128"/>
                </a:lnTo>
                <a:close/>
                <a:moveTo>
                  <a:pt x="13" y="71"/>
                </a:moveTo>
                <a:cubicBezTo>
                  <a:pt x="15" y="71"/>
                  <a:pt x="15" y="71"/>
                  <a:pt x="15" y="71"/>
                </a:cubicBezTo>
                <a:cubicBezTo>
                  <a:pt x="15" y="63"/>
                  <a:pt x="15" y="63"/>
                  <a:pt x="15" y="63"/>
                </a:cubicBezTo>
                <a:cubicBezTo>
                  <a:pt x="13" y="63"/>
                  <a:pt x="13" y="63"/>
                  <a:pt x="13" y="63"/>
                </a:cubicBezTo>
                <a:lnTo>
                  <a:pt x="13" y="71"/>
                </a:lnTo>
                <a:close/>
                <a:moveTo>
                  <a:pt x="93" y="128"/>
                </a:moveTo>
                <a:cubicBezTo>
                  <a:pt x="101" y="128"/>
                  <a:pt x="101" y="128"/>
                  <a:pt x="101" y="128"/>
                </a:cubicBezTo>
                <a:cubicBezTo>
                  <a:pt x="101" y="126"/>
                  <a:pt x="101" y="126"/>
                  <a:pt x="101" y="126"/>
                </a:cubicBezTo>
                <a:cubicBezTo>
                  <a:pt x="93" y="126"/>
                  <a:pt x="93" y="126"/>
                  <a:pt x="93" y="126"/>
                </a:cubicBezTo>
                <a:lnTo>
                  <a:pt x="93" y="128"/>
                </a:lnTo>
                <a:close/>
                <a:moveTo>
                  <a:pt x="15" y="54"/>
                </a:moveTo>
                <a:cubicBezTo>
                  <a:pt x="15" y="53"/>
                  <a:pt x="15" y="52"/>
                  <a:pt x="16" y="52"/>
                </a:cubicBezTo>
                <a:cubicBezTo>
                  <a:pt x="14" y="50"/>
                  <a:pt x="14" y="50"/>
                  <a:pt x="14" y="50"/>
                </a:cubicBezTo>
                <a:cubicBezTo>
                  <a:pt x="13" y="51"/>
                  <a:pt x="13" y="53"/>
                  <a:pt x="13" y="54"/>
                </a:cubicBezTo>
                <a:cubicBezTo>
                  <a:pt x="13" y="59"/>
                  <a:pt x="13" y="59"/>
                  <a:pt x="13" y="59"/>
                </a:cubicBezTo>
                <a:cubicBezTo>
                  <a:pt x="15" y="59"/>
                  <a:pt x="15" y="59"/>
                  <a:pt x="15" y="59"/>
                </a:cubicBezTo>
                <a:lnTo>
                  <a:pt x="15" y="54"/>
                </a:lnTo>
                <a:close/>
                <a:moveTo>
                  <a:pt x="97" y="47"/>
                </a:moveTo>
                <a:cubicBezTo>
                  <a:pt x="88" y="47"/>
                  <a:pt x="88" y="47"/>
                  <a:pt x="88" y="47"/>
                </a:cubicBezTo>
                <a:cubicBezTo>
                  <a:pt x="88" y="50"/>
                  <a:pt x="88" y="50"/>
                  <a:pt x="88" y="50"/>
                </a:cubicBezTo>
                <a:cubicBezTo>
                  <a:pt x="97" y="50"/>
                  <a:pt x="97" y="50"/>
                  <a:pt x="97" y="50"/>
                </a:cubicBezTo>
                <a:lnTo>
                  <a:pt x="97" y="47"/>
                </a:lnTo>
                <a:close/>
                <a:moveTo>
                  <a:pt x="73" y="47"/>
                </a:moveTo>
                <a:cubicBezTo>
                  <a:pt x="65" y="47"/>
                  <a:pt x="65" y="47"/>
                  <a:pt x="65" y="47"/>
                </a:cubicBezTo>
                <a:cubicBezTo>
                  <a:pt x="65" y="50"/>
                  <a:pt x="65" y="50"/>
                  <a:pt x="65" y="50"/>
                </a:cubicBezTo>
                <a:cubicBezTo>
                  <a:pt x="73" y="50"/>
                  <a:pt x="73" y="50"/>
                  <a:pt x="73" y="50"/>
                </a:cubicBezTo>
                <a:lnTo>
                  <a:pt x="73" y="47"/>
                </a:lnTo>
                <a:close/>
                <a:moveTo>
                  <a:pt x="78" y="126"/>
                </a:moveTo>
                <a:cubicBezTo>
                  <a:pt x="69" y="126"/>
                  <a:pt x="69" y="126"/>
                  <a:pt x="69" y="126"/>
                </a:cubicBezTo>
                <a:cubicBezTo>
                  <a:pt x="69" y="128"/>
                  <a:pt x="69" y="128"/>
                  <a:pt x="69" y="128"/>
                </a:cubicBezTo>
                <a:cubicBezTo>
                  <a:pt x="78" y="128"/>
                  <a:pt x="78" y="128"/>
                  <a:pt x="78" y="128"/>
                </a:cubicBezTo>
                <a:lnTo>
                  <a:pt x="78" y="126"/>
                </a:lnTo>
                <a:close/>
                <a:moveTo>
                  <a:pt x="85" y="47"/>
                </a:moveTo>
                <a:cubicBezTo>
                  <a:pt x="77" y="47"/>
                  <a:pt x="77" y="47"/>
                  <a:pt x="77" y="47"/>
                </a:cubicBezTo>
                <a:cubicBezTo>
                  <a:pt x="77" y="50"/>
                  <a:pt x="77" y="50"/>
                  <a:pt x="77" y="50"/>
                </a:cubicBezTo>
                <a:cubicBezTo>
                  <a:pt x="85" y="50"/>
                  <a:pt x="85" y="50"/>
                  <a:pt x="85" y="50"/>
                </a:cubicBezTo>
                <a:lnTo>
                  <a:pt x="85" y="47"/>
                </a:lnTo>
                <a:close/>
                <a:moveTo>
                  <a:pt x="115" y="67"/>
                </a:moveTo>
                <a:cubicBezTo>
                  <a:pt x="117" y="67"/>
                  <a:pt x="117" y="67"/>
                  <a:pt x="117" y="67"/>
                </a:cubicBezTo>
                <a:cubicBezTo>
                  <a:pt x="117" y="58"/>
                  <a:pt x="117" y="58"/>
                  <a:pt x="117" y="58"/>
                </a:cubicBezTo>
                <a:cubicBezTo>
                  <a:pt x="115" y="58"/>
                  <a:pt x="115" y="58"/>
                  <a:pt x="115" y="58"/>
                </a:cubicBezTo>
                <a:lnTo>
                  <a:pt x="115" y="67"/>
                </a:lnTo>
                <a:close/>
                <a:moveTo>
                  <a:pt x="117" y="54"/>
                </a:moveTo>
                <a:cubicBezTo>
                  <a:pt x="117" y="51"/>
                  <a:pt x="115" y="48"/>
                  <a:pt x="112" y="48"/>
                </a:cubicBezTo>
                <a:cubicBezTo>
                  <a:pt x="112" y="50"/>
                  <a:pt x="112" y="50"/>
                  <a:pt x="112" y="50"/>
                </a:cubicBezTo>
                <a:cubicBezTo>
                  <a:pt x="112" y="50"/>
                  <a:pt x="112" y="50"/>
                  <a:pt x="112" y="50"/>
                </a:cubicBezTo>
                <a:cubicBezTo>
                  <a:pt x="114" y="50"/>
                  <a:pt x="115" y="52"/>
                  <a:pt x="115" y="54"/>
                </a:cubicBezTo>
                <a:cubicBezTo>
                  <a:pt x="115" y="55"/>
                  <a:pt x="115" y="55"/>
                  <a:pt x="115" y="55"/>
                </a:cubicBezTo>
                <a:cubicBezTo>
                  <a:pt x="117" y="55"/>
                  <a:pt x="117" y="55"/>
                  <a:pt x="117" y="55"/>
                </a:cubicBezTo>
                <a:lnTo>
                  <a:pt x="117" y="54"/>
                </a:lnTo>
                <a:close/>
                <a:moveTo>
                  <a:pt x="100" y="47"/>
                </a:moveTo>
                <a:cubicBezTo>
                  <a:pt x="100" y="50"/>
                  <a:pt x="100" y="50"/>
                  <a:pt x="100" y="50"/>
                </a:cubicBezTo>
                <a:cubicBezTo>
                  <a:pt x="108" y="50"/>
                  <a:pt x="108" y="50"/>
                  <a:pt x="108" y="50"/>
                </a:cubicBezTo>
                <a:cubicBezTo>
                  <a:pt x="108" y="47"/>
                  <a:pt x="108" y="47"/>
                  <a:pt x="108" y="47"/>
                </a:cubicBezTo>
                <a:lnTo>
                  <a:pt x="100" y="47"/>
                </a:lnTo>
                <a:close/>
                <a:moveTo>
                  <a:pt x="42" y="126"/>
                </a:moveTo>
                <a:cubicBezTo>
                  <a:pt x="34" y="126"/>
                  <a:pt x="34" y="126"/>
                  <a:pt x="34" y="126"/>
                </a:cubicBezTo>
                <a:cubicBezTo>
                  <a:pt x="34" y="128"/>
                  <a:pt x="34" y="128"/>
                  <a:pt x="34" y="128"/>
                </a:cubicBezTo>
                <a:cubicBezTo>
                  <a:pt x="42" y="128"/>
                  <a:pt x="42" y="128"/>
                  <a:pt x="42" y="128"/>
                </a:cubicBezTo>
                <a:lnTo>
                  <a:pt x="42" y="126"/>
                </a:lnTo>
                <a:close/>
                <a:moveTo>
                  <a:pt x="50" y="47"/>
                </a:moveTo>
                <a:cubicBezTo>
                  <a:pt x="41" y="47"/>
                  <a:pt x="41" y="47"/>
                  <a:pt x="41" y="47"/>
                </a:cubicBezTo>
                <a:cubicBezTo>
                  <a:pt x="41" y="50"/>
                  <a:pt x="41" y="50"/>
                  <a:pt x="41" y="50"/>
                </a:cubicBezTo>
                <a:cubicBezTo>
                  <a:pt x="50" y="50"/>
                  <a:pt x="50" y="50"/>
                  <a:pt x="50" y="50"/>
                </a:cubicBezTo>
                <a:lnTo>
                  <a:pt x="50" y="47"/>
                </a:lnTo>
                <a:close/>
                <a:moveTo>
                  <a:pt x="30" y="126"/>
                </a:moveTo>
                <a:cubicBezTo>
                  <a:pt x="22" y="126"/>
                  <a:pt x="22" y="126"/>
                  <a:pt x="22" y="126"/>
                </a:cubicBezTo>
                <a:cubicBezTo>
                  <a:pt x="22" y="128"/>
                  <a:pt x="22" y="128"/>
                  <a:pt x="22" y="128"/>
                </a:cubicBezTo>
                <a:cubicBezTo>
                  <a:pt x="30" y="128"/>
                  <a:pt x="30" y="128"/>
                  <a:pt x="30" y="128"/>
                </a:cubicBezTo>
                <a:lnTo>
                  <a:pt x="30" y="126"/>
                </a:lnTo>
                <a:close/>
                <a:moveTo>
                  <a:pt x="38" y="47"/>
                </a:moveTo>
                <a:cubicBezTo>
                  <a:pt x="30" y="47"/>
                  <a:pt x="30" y="47"/>
                  <a:pt x="30" y="47"/>
                </a:cubicBezTo>
                <a:cubicBezTo>
                  <a:pt x="30" y="50"/>
                  <a:pt x="30" y="50"/>
                  <a:pt x="30" y="50"/>
                </a:cubicBezTo>
                <a:cubicBezTo>
                  <a:pt x="38" y="50"/>
                  <a:pt x="38" y="50"/>
                  <a:pt x="38" y="50"/>
                </a:cubicBezTo>
                <a:lnTo>
                  <a:pt x="38" y="47"/>
                </a:lnTo>
                <a:close/>
                <a:moveTo>
                  <a:pt x="61" y="47"/>
                </a:moveTo>
                <a:cubicBezTo>
                  <a:pt x="53" y="47"/>
                  <a:pt x="53" y="47"/>
                  <a:pt x="53" y="47"/>
                </a:cubicBezTo>
                <a:cubicBezTo>
                  <a:pt x="53" y="50"/>
                  <a:pt x="53" y="50"/>
                  <a:pt x="53" y="50"/>
                </a:cubicBezTo>
                <a:cubicBezTo>
                  <a:pt x="61" y="50"/>
                  <a:pt x="61" y="50"/>
                  <a:pt x="61" y="50"/>
                </a:cubicBezTo>
                <a:lnTo>
                  <a:pt x="61" y="47"/>
                </a:lnTo>
                <a:close/>
                <a:moveTo>
                  <a:pt x="54" y="126"/>
                </a:moveTo>
                <a:cubicBezTo>
                  <a:pt x="46" y="126"/>
                  <a:pt x="46" y="126"/>
                  <a:pt x="46" y="126"/>
                </a:cubicBezTo>
                <a:cubicBezTo>
                  <a:pt x="46" y="128"/>
                  <a:pt x="46" y="128"/>
                  <a:pt x="46" y="128"/>
                </a:cubicBezTo>
                <a:cubicBezTo>
                  <a:pt x="54" y="128"/>
                  <a:pt x="54" y="128"/>
                  <a:pt x="54" y="128"/>
                </a:cubicBezTo>
                <a:lnTo>
                  <a:pt x="54" y="126"/>
                </a:lnTo>
                <a:close/>
                <a:moveTo>
                  <a:pt x="66" y="126"/>
                </a:moveTo>
                <a:cubicBezTo>
                  <a:pt x="58" y="126"/>
                  <a:pt x="58" y="126"/>
                  <a:pt x="58" y="126"/>
                </a:cubicBezTo>
                <a:cubicBezTo>
                  <a:pt x="58" y="128"/>
                  <a:pt x="58" y="128"/>
                  <a:pt x="58" y="128"/>
                </a:cubicBezTo>
                <a:cubicBezTo>
                  <a:pt x="66" y="128"/>
                  <a:pt x="66" y="128"/>
                  <a:pt x="66" y="128"/>
                </a:cubicBezTo>
                <a:lnTo>
                  <a:pt x="66" y="126"/>
                </a:lnTo>
                <a:close/>
                <a:moveTo>
                  <a:pt x="96" y="80"/>
                </a:moveTo>
                <a:cubicBezTo>
                  <a:pt x="92" y="80"/>
                  <a:pt x="89" y="84"/>
                  <a:pt x="89" y="88"/>
                </a:cubicBezTo>
                <a:cubicBezTo>
                  <a:pt x="89" y="92"/>
                  <a:pt x="92" y="95"/>
                  <a:pt x="96" y="95"/>
                </a:cubicBezTo>
                <a:cubicBezTo>
                  <a:pt x="100" y="95"/>
                  <a:pt x="103" y="92"/>
                  <a:pt x="103" y="88"/>
                </a:cubicBezTo>
                <a:cubicBezTo>
                  <a:pt x="103" y="84"/>
                  <a:pt x="100" y="80"/>
                  <a:pt x="96" y="80"/>
                </a:cubicBezTo>
                <a:close/>
                <a:moveTo>
                  <a:pt x="90" y="4"/>
                </a:moveTo>
                <a:cubicBezTo>
                  <a:pt x="89" y="2"/>
                  <a:pt x="86" y="0"/>
                  <a:pt x="83" y="1"/>
                </a:cubicBezTo>
                <a:cubicBezTo>
                  <a:pt x="17" y="29"/>
                  <a:pt x="17" y="29"/>
                  <a:pt x="17" y="29"/>
                </a:cubicBezTo>
                <a:cubicBezTo>
                  <a:pt x="16" y="29"/>
                  <a:pt x="15" y="30"/>
                  <a:pt x="15" y="30"/>
                </a:cubicBezTo>
                <a:cubicBezTo>
                  <a:pt x="101" y="30"/>
                  <a:pt x="101" y="30"/>
                  <a:pt x="101" y="30"/>
                </a:cubicBezTo>
                <a:lnTo>
                  <a:pt x="90" y="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1" name="Freeform 156"/>
          <p:cNvSpPr>
            <a:spLocks noEditPoints="1"/>
          </p:cNvSpPr>
          <p:nvPr/>
        </p:nvSpPr>
        <p:spPr bwMode="auto">
          <a:xfrm>
            <a:off x="947754" y="2651212"/>
            <a:ext cx="383886" cy="405535"/>
          </a:xfrm>
          <a:custGeom>
            <a:avLst/>
            <a:gdLst>
              <a:gd name="T0" fmla="*/ 15 w 134"/>
              <a:gd name="T1" fmla="*/ 82 h 141"/>
              <a:gd name="T2" fmla="*/ 13 w 134"/>
              <a:gd name="T3" fmla="*/ 94 h 141"/>
              <a:gd name="T4" fmla="*/ 13 w 134"/>
              <a:gd name="T5" fmla="*/ 86 h 141"/>
              <a:gd name="T6" fmla="*/ 15 w 134"/>
              <a:gd name="T7" fmla="*/ 106 h 141"/>
              <a:gd name="T8" fmla="*/ 13 w 134"/>
              <a:gd name="T9" fmla="*/ 106 h 141"/>
              <a:gd name="T10" fmla="*/ 15 w 134"/>
              <a:gd name="T11" fmla="*/ 110 h 141"/>
              <a:gd name="T12" fmla="*/ 13 w 134"/>
              <a:gd name="T13" fmla="*/ 121 h 141"/>
              <a:gd name="T14" fmla="*/ 15 w 134"/>
              <a:gd name="T15" fmla="*/ 121 h 141"/>
              <a:gd name="T16" fmla="*/ 117 w 134"/>
              <a:gd name="T17" fmla="*/ 113 h 141"/>
              <a:gd name="T18" fmla="*/ 95 w 134"/>
              <a:gd name="T19" fmla="*/ 108 h 141"/>
              <a:gd name="T20" fmla="*/ 122 w 134"/>
              <a:gd name="T21" fmla="*/ 67 h 141"/>
              <a:gd name="T22" fmla="*/ 16 w 134"/>
              <a:gd name="T23" fmla="*/ 43 h 141"/>
              <a:gd name="T24" fmla="*/ 16 w 134"/>
              <a:gd name="T25" fmla="*/ 133 h 141"/>
              <a:gd name="T26" fmla="*/ 122 w 134"/>
              <a:gd name="T27" fmla="*/ 109 h 141"/>
              <a:gd name="T28" fmla="*/ 114 w 134"/>
              <a:gd name="T29" fmla="*/ 141 h 141"/>
              <a:gd name="T30" fmla="*/ 0 w 134"/>
              <a:gd name="T31" fmla="*/ 51 h 141"/>
              <a:gd name="T32" fmla="*/ 130 w 134"/>
              <a:gd name="T33" fmla="*/ 51 h 141"/>
              <a:gd name="T34" fmla="*/ 134 w 134"/>
              <a:gd name="T35" fmla="*/ 108 h 141"/>
              <a:gd name="T36" fmla="*/ 95 w 134"/>
              <a:gd name="T37" fmla="*/ 100 h 141"/>
              <a:gd name="T38" fmla="*/ 95 w 134"/>
              <a:gd name="T39" fmla="*/ 75 h 141"/>
              <a:gd name="T40" fmla="*/ 105 w 134"/>
              <a:gd name="T41" fmla="*/ 126 h 141"/>
              <a:gd name="T42" fmla="*/ 113 w 134"/>
              <a:gd name="T43" fmla="*/ 128 h 141"/>
              <a:gd name="T44" fmla="*/ 105 w 134"/>
              <a:gd name="T45" fmla="*/ 126 h 141"/>
              <a:gd name="T46" fmla="*/ 116 w 134"/>
              <a:gd name="T47" fmla="*/ 125 h 141"/>
              <a:gd name="T48" fmla="*/ 115 w 134"/>
              <a:gd name="T49" fmla="*/ 116 h 141"/>
              <a:gd name="T50" fmla="*/ 26 w 134"/>
              <a:gd name="T51" fmla="*/ 47 h 141"/>
              <a:gd name="T52" fmla="*/ 18 w 134"/>
              <a:gd name="T53" fmla="*/ 50 h 141"/>
              <a:gd name="T54" fmla="*/ 26 w 134"/>
              <a:gd name="T55" fmla="*/ 50 h 141"/>
              <a:gd name="T56" fmla="*/ 81 w 134"/>
              <a:gd name="T57" fmla="*/ 126 h 141"/>
              <a:gd name="T58" fmla="*/ 13 w 134"/>
              <a:gd name="T59" fmla="*/ 71 h 141"/>
              <a:gd name="T60" fmla="*/ 13 w 134"/>
              <a:gd name="T61" fmla="*/ 63 h 141"/>
              <a:gd name="T62" fmla="*/ 101 w 134"/>
              <a:gd name="T63" fmla="*/ 128 h 141"/>
              <a:gd name="T64" fmla="*/ 93 w 134"/>
              <a:gd name="T65" fmla="*/ 128 h 141"/>
              <a:gd name="T66" fmla="*/ 14 w 134"/>
              <a:gd name="T67" fmla="*/ 50 h 141"/>
              <a:gd name="T68" fmla="*/ 15 w 134"/>
              <a:gd name="T69" fmla="*/ 59 h 141"/>
              <a:gd name="T70" fmla="*/ 88 w 134"/>
              <a:gd name="T71" fmla="*/ 47 h 141"/>
              <a:gd name="T72" fmla="*/ 97 w 134"/>
              <a:gd name="T73" fmla="*/ 47 h 141"/>
              <a:gd name="T74" fmla="*/ 65 w 134"/>
              <a:gd name="T75" fmla="*/ 50 h 141"/>
              <a:gd name="T76" fmla="*/ 78 w 134"/>
              <a:gd name="T77" fmla="*/ 126 h 141"/>
              <a:gd name="T78" fmla="*/ 78 w 134"/>
              <a:gd name="T79" fmla="*/ 128 h 141"/>
              <a:gd name="T80" fmla="*/ 77 w 134"/>
              <a:gd name="T81" fmla="*/ 47 h 141"/>
              <a:gd name="T82" fmla="*/ 85 w 134"/>
              <a:gd name="T83" fmla="*/ 47 h 141"/>
              <a:gd name="T84" fmla="*/ 117 w 134"/>
              <a:gd name="T85" fmla="*/ 58 h 141"/>
              <a:gd name="T86" fmla="*/ 117 w 134"/>
              <a:gd name="T87" fmla="*/ 54 h 141"/>
              <a:gd name="T88" fmla="*/ 112 w 134"/>
              <a:gd name="T89" fmla="*/ 50 h 141"/>
              <a:gd name="T90" fmla="*/ 117 w 134"/>
              <a:gd name="T91" fmla="*/ 55 h 141"/>
              <a:gd name="T92" fmla="*/ 100 w 134"/>
              <a:gd name="T93" fmla="*/ 50 h 141"/>
              <a:gd name="T94" fmla="*/ 100 w 134"/>
              <a:gd name="T95" fmla="*/ 47 h 141"/>
              <a:gd name="T96" fmla="*/ 34 w 134"/>
              <a:gd name="T97" fmla="*/ 128 h 141"/>
              <a:gd name="T98" fmla="*/ 50 w 134"/>
              <a:gd name="T99" fmla="*/ 47 h 141"/>
              <a:gd name="T100" fmla="*/ 50 w 134"/>
              <a:gd name="T101" fmla="*/ 50 h 141"/>
              <a:gd name="T102" fmla="*/ 22 w 134"/>
              <a:gd name="T103" fmla="*/ 126 h 141"/>
              <a:gd name="T104" fmla="*/ 30 w 134"/>
              <a:gd name="T105" fmla="*/ 126 h 141"/>
              <a:gd name="T106" fmla="*/ 30 w 134"/>
              <a:gd name="T107" fmla="*/ 50 h 141"/>
              <a:gd name="T108" fmla="*/ 61 w 134"/>
              <a:gd name="T109" fmla="*/ 47 h 141"/>
              <a:gd name="T110" fmla="*/ 61 w 134"/>
              <a:gd name="T111" fmla="*/ 50 h 141"/>
              <a:gd name="T112" fmla="*/ 46 w 134"/>
              <a:gd name="T113" fmla="*/ 126 h 141"/>
              <a:gd name="T114" fmla="*/ 54 w 134"/>
              <a:gd name="T115" fmla="*/ 126 h 141"/>
              <a:gd name="T116" fmla="*/ 58 w 134"/>
              <a:gd name="T117" fmla="*/ 128 h 141"/>
              <a:gd name="T118" fmla="*/ 96 w 134"/>
              <a:gd name="T119" fmla="*/ 80 h 141"/>
              <a:gd name="T120" fmla="*/ 103 w 134"/>
              <a:gd name="T121" fmla="*/ 88 h 141"/>
              <a:gd name="T122" fmla="*/ 83 w 134"/>
              <a:gd name="T123" fmla="*/ 1 h 141"/>
              <a:gd name="T124" fmla="*/ 101 w 134"/>
              <a:gd name="T125" fmla="*/ 30 h 1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34" h="141">
                <a:moveTo>
                  <a:pt x="13" y="74"/>
                </a:moveTo>
                <a:cubicBezTo>
                  <a:pt x="15" y="74"/>
                  <a:pt x="15" y="74"/>
                  <a:pt x="15" y="74"/>
                </a:cubicBezTo>
                <a:cubicBezTo>
                  <a:pt x="15" y="82"/>
                  <a:pt x="15" y="82"/>
                  <a:pt x="15" y="82"/>
                </a:cubicBezTo>
                <a:cubicBezTo>
                  <a:pt x="13" y="82"/>
                  <a:pt x="13" y="82"/>
                  <a:pt x="13" y="82"/>
                </a:cubicBezTo>
                <a:lnTo>
                  <a:pt x="13" y="74"/>
                </a:lnTo>
                <a:close/>
                <a:moveTo>
                  <a:pt x="13" y="94"/>
                </a:moveTo>
                <a:cubicBezTo>
                  <a:pt x="15" y="94"/>
                  <a:pt x="15" y="94"/>
                  <a:pt x="15" y="94"/>
                </a:cubicBezTo>
                <a:cubicBezTo>
                  <a:pt x="15" y="86"/>
                  <a:pt x="15" y="86"/>
                  <a:pt x="15" y="86"/>
                </a:cubicBezTo>
                <a:cubicBezTo>
                  <a:pt x="13" y="86"/>
                  <a:pt x="13" y="86"/>
                  <a:pt x="13" y="86"/>
                </a:cubicBezTo>
                <a:lnTo>
                  <a:pt x="13" y="94"/>
                </a:lnTo>
                <a:close/>
                <a:moveTo>
                  <a:pt x="13" y="106"/>
                </a:moveTo>
                <a:cubicBezTo>
                  <a:pt x="15" y="106"/>
                  <a:pt x="15" y="106"/>
                  <a:pt x="15" y="106"/>
                </a:cubicBezTo>
                <a:cubicBezTo>
                  <a:pt x="15" y="98"/>
                  <a:pt x="15" y="98"/>
                  <a:pt x="15" y="98"/>
                </a:cubicBezTo>
                <a:cubicBezTo>
                  <a:pt x="13" y="98"/>
                  <a:pt x="13" y="98"/>
                  <a:pt x="13" y="98"/>
                </a:cubicBezTo>
                <a:lnTo>
                  <a:pt x="13" y="106"/>
                </a:lnTo>
                <a:close/>
                <a:moveTo>
                  <a:pt x="13" y="118"/>
                </a:moveTo>
                <a:cubicBezTo>
                  <a:pt x="15" y="118"/>
                  <a:pt x="15" y="118"/>
                  <a:pt x="15" y="118"/>
                </a:cubicBezTo>
                <a:cubicBezTo>
                  <a:pt x="15" y="110"/>
                  <a:pt x="15" y="110"/>
                  <a:pt x="15" y="110"/>
                </a:cubicBezTo>
                <a:cubicBezTo>
                  <a:pt x="13" y="110"/>
                  <a:pt x="13" y="110"/>
                  <a:pt x="13" y="110"/>
                </a:cubicBezTo>
                <a:lnTo>
                  <a:pt x="13" y="118"/>
                </a:lnTo>
                <a:close/>
                <a:moveTo>
                  <a:pt x="13" y="121"/>
                </a:moveTo>
                <a:cubicBezTo>
                  <a:pt x="13" y="125"/>
                  <a:pt x="15" y="128"/>
                  <a:pt x="19" y="128"/>
                </a:cubicBezTo>
                <a:cubicBezTo>
                  <a:pt x="19" y="126"/>
                  <a:pt x="19" y="126"/>
                  <a:pt x="19" y="126"/>
                </a:cubicBezTo>
                <a:cubicBezTo>
                  <a:pt x="17" y="126"/>
                  <a:pt x="15" y="124"/>
                  <a:pt x="15" y="121"/>
                </a:cubicBezTo>
                <a:cubicBezTo>
                  <a:pt x="15" y="121"/>
                  <a:pt x="15" y="121"/>
                  <a:pt x="15" y="121"/>
                </a:cubicBezTo>
                <a:cubicBezTo>
                  <a:pt x="13" y="121"/>
                  <a:pt x="13" y="121"/>
                  <a:pt x="13" y="121"/>
                </a:cubicBezTo>
                <a:close/>
                <a:moveTo>
                  <a:pt x="117" y="113"/>
                </a:moveTo>
                <a:cubicBezTo>
                  <a:pt x="115" y="113"/>
                  <a:pt x="115" y="113"/>
                  <a:pt x="115" y="113"/>
                </a:cubicBezTo>
                <a:cubicBezTo>
                  <a:pt x="115" y="108"/>
                  <a:pt x="115" y="108"/>
                  <a:pt x="115" y="108"/>
                </a:cubicBezTo>
                <a:cubicBezTo>
                  <a:pt x="95" y="108"/>
                  <a:pt x="95" y="108"/>
                  <a:pt x="95" y="108"/>
                </a:cubicBezTo>
                <a:cubicBezTo>
                  <a:pt x="83" y="108"/>
                  <a:pt x="74" y="99"/>
                  <a:pt x="74" y="88"/>
                </a:cubicBezTo>
                <a:cubicBezTo>
                  <a:pt x="74" y="76"/>
                  <a:pt x="83" y="67"/>
                  <a:pt x="95" y="67"/>
                </a:cubicBezTo>
                <a:cubicBezTo>
                  <a:pt x="122" y="67"/>
                  <a:pt x="122" y="67"/>
                  <a:pt x="122" y="67"/>
                </a:cubicBezTo>
                <a:cubicBezTo>
                  <a:pt x="122" y="51"/>
                  <a:pt x="122" y="51"/>
                  <a:pt x="122" y="51"/>
                </a:cubicBezTo>
                <a:cubicBezTo>
                  <a:pt x="122" y="47"/>
                  <a:pt x="119" y="43"/>
                  <a:pt x="114" y="43"/>
                </a:cubicBezTo>
                <a:cubicBezTo>
                  <a:pt x="16" y="43"/>
                  <a:pt x="16" y="43"/>
                  <a:pt x="16" y="43"/>
                </a:cubicBezTo>
                <a:cubicBezTo>
                  <a:pt x="12" y="43"/>
                  <a:pt x="8" y="47"/>
                  <a:pt x="8" y="51"/>
                </a:cubicBezTo>
                <a:cubicBezTo>
                  <a:pt x="8" y="125"/>
                  <a:pt x="8" y="125"/>
                  <a:pt x="8" y="125"/>
                </a:cubicBezTo>
                <a:cubicBezTo>
                  <a:pt x="8" y="129"/>
                  <a:pt x="12" y="133"/>
                  <a:pt x="16" y="133"/>
                </a:cubicBezTo>
                <a:cubicBezTo>
                  <a:pt x="114" y="133"/>
                  <a:pt x="114" y="133"/>
                  <a:pt x="114" y="133"/>
                </a:cubicBezTo>
                <a:cubicBezTo>
                  <a:pt x="119" y="133"/>
                  <a:pt x="122" y="129"/>
                  <a:pt x="122" y="125"/>
                </a:cubicBezTo>
                <a:cubicBezTo>
                  <a:pt x="122" y="109"/>
                  <a:pt x="122" y="109"/>
                  <a:pt x="122" y="109"/>
                </a:cubicBezTo>
                <a:cubicBezTo>
                  <a:pt x="130" y="109"/>
                  <a:pt x="130" y="109"/>
                  <a:pt x="130" y="109"/>
                </a:cubicBezTo>
                <a:cubicBezTo>
                  <a:pt x="130" y="125"/>
                  <a:pt x="130" y="125"/>
                  <a:pt x="130" y="125"/>
                </a:cubicBezTo>
                <a:cubicBezTo>
                  <a:pt x="130" y="134"/>
                  <a:pt x="123" y="141"/>
                  <a:pt x="114" y="141"/>
                </a:cubicBezTo>
                <a:cubicBezTo>
                  <a:pt x="16" y="141"/>
                  <a:pt x="16" y="141"/>
                  <a:pt x="16" y="141"/>
                </a:cubicBezTo>
                <a:cubicBezTo>
                  <a:pt x="7" y="141"/>
                  <a:pt x="0" y="134"/>
                  <a:pt x="0" y="125"/>
                </a:cubicBezTo>
                <a:cubicBezTo>
                  <a:pt x="0" y="51"/>
                  <a:pt x="0" y="51"/>
                  <a:pt x="0" y="51"/>
                </a:cubicBezTo>
                <a:cubicBezTo>
                  <a:pt x="0" y="42"/>
                  <a:pt x="7" y="35"/>
                  <a:pt x="16" y="35"/>
                </a:cubicBezTo>
                <a:cubicBezTo>
                  <a:pt x="114" y="35"/>
                  <a:pt x="114" y="35"/>
                  <a:pt x="114" y="35"/>
                </a:cubicBezTo>
                <a:cubicBezTo>
                  <a:pt x="123" y="35"/>
                  <a:pt x="130" y="42"/>
                  <a:pt x="130" y="51"/>
                </a:cubicBezTo>
                <a:cubicBezTo>
                  <a:pt x="130" y="67"/>
                  <a:pt x="130" y="67"/>
                  <a:pt x="130" y="67"/>
                </a:cubicBezTo>
                <a:cubicBezTo>
                  <a:pt x="134" y="67"/>
                  <a:pt x="134" y="67"/>
                  <a:pt x="134" y="67"/>
                </a:cubicBezTo>
                <a:cubicBezTo>
                  <a:pt x="134" y="108"/>
                  <a:pt x="134" y="108"/>
                  <a:pt x="134" y="108"/>
                </a:cubicBezTo>
                <a:cubicBezTo>
                  <a:pt x="117" y="108"/>
                  <a:pt x="117" y="108"/>
                  <a:pt x="117" y="108"/>
                </a:cubicBezTo>
                <a:lnTo>
                  <a:pt x="117" y="113"/>
                </a:lnTo>
                <a:close/>
                <a:moveTo>
                  <a:pt x="95" y="100"/>
                </a:moveTo>
                <a:cubicBezTo>
                  <a:pt x="126" y="100"/>
                  <a:pt x="126" y="100"/>
                  <a:pt x="126" y="100"/>
                </a:cubicBezTo>
                <a:cubicBezTo>
                  <a:pt x="126" y="75"/>
                  <a:pt x="126" y="75"/>
                  <a:pt x="126" y="75"/>
                </a:cubicBezTo>
                <a:cubicBezTo>
                  <a:pt x="95" y="75"/>
                  <a:pt x="95" y="75"/>
                  <a:pt x="95" y="75"/>
                </a:cubicBezTo>
                <a:cubicBezTo>
                  <a:pt x="88" y="75"/>
                  <a:pt x="82" y="81"/>
                  <a:pt x="82" y="88"/>
                </a:cubicBezTo>
                <a:cubicBezTo>
                  <a:pt x="82" y="94"/>
                  <a:pt x="88" y="100"/>
                  <a:pt x="95" y="100"/>
                </a:cubicBezTo>
                <a:close/>
                <a:moveTo>
                  <a:pt x="105" y="126"/>
                </a:moveTo>
                <a:cubicBezTo>
                  <a:pt x="105" y="128"/>
                  <a:pt x="105" y="128"/>
                  <a:pt x="105" y="128"/>
                </a:cubicBezTo>
                <a:cubicBezTo>
                  <a:pt x="110" y="128"/>
                  <a:pt x="110" y="128"/>
                  <a:pt x="110" y="128"/>
                </a:cubicBezTo>
                <a:cubicBezTo>
                  <a:pt x="111" y="128"/>
                  <a:pt x="112" y="128"/>
                  <a:pt x="113" y="128"/>
                </a:cubicBezTo>
                <a:cubicBezTo>
                  <a:pt x="112" y="126"/>
                  <a:pt x="112" y="126"/>
                  <a:pt x="112" y="126"/>
                </a:cubicBezTo>
                <a:cubicBezTo>
                  <a:pt x="112" y="126"/>
                  <a:pt x="111" y="126"/>
                  <a:pt x="110" y="126"/>
                </a:cubicBezTo>
                <a:lnTo>
                  <a:pt x="105" y="126"/>
                </a:lnTo>
                <a:close/>
                <a:moveTo>
                  <a:pt x="115" y="121"/>
                </a:moveTo>
                <a:cubicBezTo>
                  <a:pt x="115" y="122"/>
                  <a:pt x="115" y="123"/>
                  <a:pt x="114" y="124"/>
                </a:cubicBezTo>
                <a:cubicBezTo>
                  <a:pt x="116" y="125"/>
                  <a:pt x="116" y="125"/>
                  <a:pt x="116" y="125"/>
                </a:cubicBezTo>
                <a:cubicBezTo>
                  <a:pt x="117" y="124"/>
                  <a:pt x="117" y="123"/>
                  <a:pt x="117" y="121"/>
                </a:cubicBezTo>
                <a:cubicBezTo>
                  <a:pt x="117" y="116"/>
                  <a:pt x="117" y="116"/>
                  <a:pt x="117" y="116"/>
                </a:cubicBezTo>
                <a:cubicBezTo>
                  <a:pt x="115" y="116"/>
                  <a:pt x="115" y="116"/>
                  <a:pt x="115" y="116"/>
                </a:cubicBezTo>
                <a:lnTo>
                  <a:pt x="115" y="121"/>
                </a:lnTo>
                <a:close/>
                <a:moveTo>
                  <a:pt x="26" y="50"/>
                </a:moveTo>
                <a:cubicBezTo>
                  <a:pt x="26" y="47"/>
                  <a:pt x="26" y="47"/>
                  <a:pt x="26" y="47"/>
                </a:cubicBezTo>
                <a:cubicBezTo>
                  <a:pt x="20" y="47"/>
                  <a:pt x="20" y="47"/>
                  <a:pt x="20" y="47"/>
                </a:cubicBezTo>
                <a:cubicBezTo>
                  <a:pt x="19" y="47"/>
                  <a:pt x="18" y="48"/>
                  <a:pt x="17" y="48"/>
                </a:cubicBezTo>
                <a:cubicBezTo>
                  <a:pt x="18" y="50"/>
                  <a:pt x="18" y="50"/>
                  <a:pt x="18" y="50"/>
                </a:cubicBezTo>
                <a:cubicBezTo>
                  <a:pt x="18" y="50"/>
                  <a:pt x="18" y="50"/>
                  <a:pt x="18" y="50"/>
                </a:cubicBezTo>
                <a:cubicBezTo>
                  <a:pt x="19" y="50"/>
                  <a:pt x="19" y="50"/>
                  <a:pt x="20" y="50"/>
                </a:cubicBezTo>
                <a:lnTo>
                  <a:pt x="26" y="50"/>
                </a:lnTo>
                <a:close/>
                <a:moveTo>
                  <a:pt x="89" y="128"/>
                </a:moveTo>
                <a:cubicBezTo>
                  <a:pt x="89" y="126"/>
                  <a:pt x="89" y="126"/>
                  <a:pt x="89" y="126"/>
                </a:cubicBezTo>
                <a:cubicBezTo>
                  <a:pt x="81" y="126"/>
                  <a:pt x="81" y="126"/>
                  <a:pt x="81" y="126"/>
                </a:cubicBezTo>
                <a:cubicBezTo>
                  <a:pt x="81" y="128"/>
                  <a:pt x="81" y="128"/>
                  <a:pt x="81" y="128"/>
                </a:cubicBezTo>
                <a:lnTo>
                  <a:pt x="89" y="128"/>
                </a:lnTo>
                <a:close/>
                <a:moveTo>
                  <a:pt x="13" y="71"/>
                </a:moveTo>
                <a:cubicBezTo>
                  <a:pt x="15" y="71"/>
                  <a:pt x="15" y="71"/>
                  <a:pt x="15" y="71"/>
                </a:cubicBezTo>
                <a:cubicBezTo>
                  <a:pt x="15" y="63"/>
                  <a:pt x="15" y="63"/>
                  <a:pt x="15" y="63"/>
                </a:cubicBezTo>
                <a:cubicBezTo>
                  <a:pt x="13" y="63"/>
                  <a:pt x="13" y="63"/>
                  <a:pt x="13" y="63"/>
                </a:cubicBezTo>
                <a:lnTo>
                  <a:pt x="13" y="71"/>
                </a:lnTo>
                <a:close/>
                <a:moveTo>
                  <a:pt x="93" y="128"/>
                </a:moveTo>
                <a:cubicBezTo>
                  <a:pt x="101" y="128"/>
                  <a:pt x="101" y="128"/>
                  <a:pt x="101" y="128"/>
                </a:cubicBezTo>
                <a:cubicBezTo>
                  <a:pt x="101" y="126"/>
                  <a:pt x="101" y="126"/>
                  <a:pt x="101" y="126"/>
                </a:cubicBezTo>
                <a:cubicBezTo>
                  <a:pt x="93" y="126"/>
                  <a:pt x="93" y="126"/>
                  <a:pt x="93" y="126"/>
                </a:cubicBezTo>
                <a:lnTo>
                  <a:pt x="93" y="128"/>
                </a:lnTo>
                <a:close/>
                <a:moveTo>
                  <a:pt x="15" y="54"/>
                </a:moveTo>
                <a:cubicBezTo>
                  <a:pt x="15" y="53"/>
                  <a:pt x="15" y="52"/>
                  <a:pt x="16" y="52"/>
                </a:cubicBezTo>
                <a:cubicBezTo>
                  <a:pt x="14" y="50"/>
                  <a:pt x="14" y="50"/>
                  <a:pt x="14" y="50"/>
                </a:cubicBezTo>
                <a:cubicBezTo>
                  <a:pt x="13" y="51"/>
                  <a:pt x="13" y="53"/>
                  <a:pt x="13" y="54"/>
                </a:cubicBezTo>
                <a:cubicBezTo>
                  <a:pt x="13" y="59"/>
                  <a:pt x="13" y="59"/>
                  <a:pt x="13" y="59"/>
                </a:cubicBezTo>
                <a:cubicBezTo>
                  <a:pt x="15" y="59"/>
                  <a:pt x="15" y="59"/>
                  <a:pt x="15" y="59"/>
                </a:cubicBezTo>
                <a:lnTo>
                  <a:pt x="15" y="54"/>
                </a:lnTo>
                <a:close/>
                <a:moveTo>
                  <a:pt x="97" y="47"/>
                </a:moveTo>
                <a:cubicBezTo>
                  <a:pt x="88" y="47"/>
                  <a:pt x="88" y="47"/>
                  <a:pt x="88" y="47"/>
                </a:cubicBezTo>
                <a:cubicBezTo>
                  <a:pt x="88" y="50"/>
                  <a:pt x="88" y="50"/>
                  <a:pt x="88" y="50"/>
                </a:cubicBezTo>
                <a:cubicBezTo>
                  <a:pt x="97" y="50"/>
                  <a:pt x="97" y="50"/>
                  <a:pt x="97" y="50"/>
                </a:cubicBezTo>
                <a:lnTo>
                  <a:pt x="97" y="47"/>
                </a:lnTo>
                <a:close/>
                <a:moveTo>
                  <a:pt x="73" y="47"/>
                </a:moveTo>
                <a:cubicBezTo>
                  <a:pt x="65" y="47"/>
                  <a:pt x="65" y="47"/>
                  <a:pt x="65" y="47"/>
                </a:cubicBezTo>
                <a:cubicBezTo>
                  <a:pt x="65" y="50"/>
                  <a:pt x="65" y="50"/>
                  <a:pt x="65" y="50"/>
                </a:cubicBezTo>
                <a:cubicBezTo>
                  <a:pt x="73" y="50"/>
                  <a:pt x="73" y="50"/>
                  <a:pt x="73" y="50"/>
                </a:cubicBezTo>
                <a:lnTo>
                  <a:pt x="73" y="47"/>
                </a:lnTo>
                <a:close/>
                <a:moveTo>
                  <a:pt x="78" y="126"/>
                </a:moveTo>
                <a:cubicBezTo>
                  <a:pt x="69" y="126"/>
                  <a:pt x="69" y="126"/>
                  <a:pt x="69" y="126"/>
                </a:cubicBezTo>
                <a:cubicBezTo>
                  <a:pt x="69" y="128"/>
                  <a:pt x="69" y="128"/>
                  <a:pt x="69" y="128"/>
                </a:cubicBezTo>
                <a:cubicBezTo>
                  <a:pt x="78" y="128"/>
                  <a:pt x="78" y="128"/>
                  <a:pt x="78" y="128"/>
                </a:cubicBezTo>
                <a:lnTo>
                  <a:pt x="78" y="126"/>
                </a:lnTo>
                <a:close/>
                <a:moveTo>
                  <a:pt x="85" y="47"/>
                </a:moveTo>
                <a:cubicBezTo>
                  <a:pt x="77" y="47"/>
                  <a:pt x="77" y="47"/>
                  <a:pt x="77" y="47"/>
                </a:cubicBezTo>
                <a:cubicBezTo>
                  <a:pt x="77" y="50"/>
                  <a:pt x="77" y="50"/>
                  <a:pt x="77" y="50"/>
                </a:cubicBezTo>
                <a:cubicBezTo>
                  <a:pt x="85" y="50"/>
                  <a:pt x="85" y="50"/>
                  <a:pt x="85" y="50"/>
                </a:cubicBezTo>
                <a:lnTo>
                  <a:pt x="85" y="47"/>
                </a:lnTo>
                <a:close/>
                <a:moveTo>
                  <a:pt x="115" y="67"/>
                </a:moveTo>
                <a:cubicBezTo>
                  <a:pt x="117" y="67"/>
                  <a:pt x="117" y="67"/>
                  <a:pt x="117" y="67"/>
                </a:cubicBezTo>
                <a:cubicBezTo>
                  <a:pt x="117" y="58"/>
                  <a:pt x="117" y="58"/>
                  <a:pt x="117" y="58"/>
                </a:cubicBezTo>
                <a:cubicBezTo>
                  <a:pt x="115" y="58"/>
                  <a:pt x="115" y="58"/>
                  <a:pt x="115" y="58"/>
                </a:cubicBezTo>
                <a:lnTo>
                  <a:pt x="115" y="67"/>
                </a:lnTo>
                <a:close/>
                <a:moveTo>
                  <a:pt x="117" y="54"/>
                </a:moveTo>
                <a:cubicBezTo>
                  <a:pt x="117" y="51"/>
                  <a:pt x="115" y="48"/>
                  <a:pt x="112" y="48"/>
                </a:cubicBezTo>
                <a:cubicBezTo>
                  <a:pt x="112" y="50"/>
                  <a:pt x="112" y="50"/>
                  <a:pt x="112" y="50"/>
                </a:cubicBezTo>
                <a:cubicBezTo>
                  <a:pt x="112" y="50"/>
                  <a:pt x="112" y="50"/>
                  <a:pt x="112" y="50"/>
                </a:cubicBezTo>
                <a:cubicBezTo>
                  <a:pt x="114" y="50"/>
                  <a:pt x="115" y="52"/>
                  <a:pt x="115" y="54"/>
                </a:cubicBezTo>
                <a:cubicBezTo>
                  <a:pt x="115" y="55"/>
                  <a:pt x="115" y="55"/>
                  <a:pt x="115" y="55"/>
                </a:cubicBezTo>
                <a:cubicBezTo>
                  <a:pt x="117" y="55"/>
                  <a:pt x="117" y="55"/>
                  <a:pt x="117" y="55"/>
                </a:cubicBezTo>
                <a:lnTo>
                  <a:pt x="117" y="54"/>
                </a:lnTo>
                <a:close/>
                <a:moveTo>
                  <a:pt x="100" y="47"/>
                </a:moveTo>
                <a:cubicBezTo>
                  <a:pt x="100" y="50"/>
                  <a:pt x="100" y="50"/>
                  <a:pt x="100" y="50"/>
                </a:cubicBezTo>
                <a:cubicBezTo>
                  <a:pt x="108" y="50"/>
                  <a:pt x="108" y="50"/>
                  <a:pt x="108" y="50"/>
                </a:cubicBezTo>
                <a:cubicBezTo>
                  <a:pt x="108" y="47"/>
                  <a:pt x="108" y="47"/>
                  <a:pt x="108" y="47"/>
                </a:cubicBezTo>
                <a:lnTo>
                  <a:pt x="100" y="47"/>
                </a:lnTo>
                <a:close/>
                <a:moveTo>
                  <a:pt x="42" y="126"/>
                </a:moveTo>
                <a:cubicBezTo>
                  <a:pt x="34" y="126"/>
                  <a:pt x="34" y="126"/>
                  <a:pt x="34" y="126"/>
                </a:cubicBezTo>
                <a:cubicBezTo>
                  <a:pt x="34" y="128"/>
                  <a:pt x="34" y="128"/>
                  <a:pt x="34" y="128"/>
                </a:cubicBezTo>
                <a:cubicBezTo>
                  <a:pt x="42" y="128"/>
                  <a:pt x="42" y="128"/>
                  <a:pt x="42" y="128"/>
                </a:cubicBezTo>
                <a:lnTo>
                  <a:pt x="42" y="126"/>
                </a:lnTo>
                <a:close/>
                <a:moveTo>
                  <a:pt x="50" y="47"/>
                </a:moveTo>
                <a:cubicBezTo>
                  <a:pt x="41" y="47"/>
                  <a:pt x="41" y="47"/>
                  <a:pt x="41" y="47"/>
                </a:cubicBezTo>
                <a:cubicBezTo>
                  <a:pt x="41" y="50"/>
                  <a:pt x="41" y="50"/>
                  <a:pt x="41" y="50"/>
                </a:cubicBezTo>
                <a:cubicBezTo>
                  <a:pt x="50" y="50"/>
                  <a:pt x="50" y="50"/>
                  <a:pt x="50" y="50"/>
                </a:cubicBezTo>
                <a:lnTo>
                  <a:pt x="50" y="47"/>
                </a:lnTo>
                <a:close/>
                <a:moveTo>
                  <a:pt x="30" y="126"/>
                </a:moveTo>
                <a:cubicBezTo>
                  <a:pt x="22" y="126"/>
                  <a:pt x="22" y="126"/>
                  <a:pt x="22" y="126"/>
                </a:cubicBezTo>
                <a:cubicBezTo>
                  <a:pt x="22" y="128"/>
                  <a:pt x="22" y="128"/>
                  <a:pt x="22" y="128"/>
                </a:cubicBezTo>
                <a:cubicBezTo>
                  <a:pt x="30" y="128"/>
                  <a:pt x="30" y="128"/>
                  <a:pt x="30" y="128"/>
                </a:cubicBezTo>
                <a:lnTo>
                  <a:pt x="30" y="126"/>
                </a:lnTo>
                <a:close/>
                <a:moveTo>
                  <a:pt x="38" y="47"/>
                </a:moveTo>
                <a:cubicBezTo>
                  <a:pt x="30" y="47"/>
                  <a:pt x="30" y="47"/>
                  <a:pt x="30" y="47"/>
                </a:cubicBezTo>
                <a:cubicBezTo>
                  <a:pt x="30" y="50"/>
                  <a:pt x="30" y="50"/>
                  <a:pt x="30" y="50"/>
                </a:cubicBezTo>
                <a:cubicBezTo>
                  <a:pt x="38" y="50"/>
                  <a:pt x="38" y="50"/>
                  <a:pt x="38" y="50"/>
                </a:cubicBezTo>
                <a:lnTo>
                  <a:pt x="38" y="47"/>
                </a:lnTo>
                <a:close/>
                <a:moveTo>
                  <a:pt x="61" y="47"/>
                </a:moveTo>
                <a:cubicBezTo>
                  <a:pt x="53" y="47"/>
                  <a:pt x="53" y="47"/>
                  <a:pt x="53" y="47"/>
                </a:cubicBezTo>
                <a:cubicBezTo>
                  <a:pt x="53" y="50"/>
                  <a:pt x="53" y="50"/>
                  <a:pt x="53" y="50"/>
                </a:cubicBezTo>
                <a:cubicBezTo>
                  <a:pt x="61" y="50"/>
                  <a:pt x="61" y="50"/>
                  <a:pt x="61" y="50"/>
                </a:cubicBezTo>
                <a:lnTo>
                  <a:pt x="61" y="47"/>
                </a:lnTo>
                <a:close/>
                <a:moveTo>
                  <a:pt x="54" y="126"/>
                </a:moveTo>
                <a:cubicBezTo>
                  <a:pt x="46" y="126"/>
                  <a:pt x="46" y="126"/>
                  <a:pt x="46" y="126"/>
                </a:cubicBezTo>
                <a:cubicBezTo>
                  <a:pt x="46" y="128"/>
                  <a:pt x="46" y="128"/>
                  <a:pt x="46" y="128"/>
                </a:cubicBezTo>
                <a:cubicBezTo>
                  <a:pt x="54" y="128"/>
                  <a:pt x="54" y="128"/>
                  <a:pt x="54" y="128"/>
                </a:cubicBezTo>
                <a:lnTo>
                  <a:pt x="54" y="126"/>
                </a:lnTo>
                <a:close/>
                <a:moveTo>
                  <a:pt x="66" y="126"/>
                </a:moveTo>
                <a:cubicBezTo>
                  <a:pt x="58" y="126"/>
                  <a:pt x="58" y="126"/>
                  <a:pt x="58" y="126"/>
                </a:cubicBezTo>
                <a:cubicBezTo>
                  <a:pt x="58" y="128"/>
                  <a:pt x="58" y="128"/>
                  <a:pt x="58" y="128"/>
                </a:cubicBezTo>
                <a:cubicBezTo>
                  <a:pt x="66" y="128"/>
                  <a:pt x="66" y="128"/>
                  <a:pt x="66" y="128"/>
                </a:cubicBezTo>
                <a:lnTo>
                  <a:pt x="66" y="126"/>
                </a:lnTo>
                <a:close/>
                <a:moveTo>
                  <a:pt x="96" y="80"/>
                </a:moveTo>
                <a:cubicBezTo>
                  <a:pt x="92" y="80"/>
                  <a:pt x="89" y="84"/>
                  <a:pt x="89" y="88"/>
                </a:cubicBezTo>
                <a:cubicBezTo>
                  <a:pt x="89" y="92"/>
                  <a:pt x="92" y="95"/>
                  <a:pt x="96" y="95"/>
                </a:cubicBezTo>
                <a:cubicBezTo>
                  <a:pt x="100" y="95"/>
                  <a:pt x="103" y="92"/>
                  <a:pt x="103" y="88"/>
                </a:cubicBezTo>
                <a:cubicBezTo>
                  <a:pt x="103" y="84"/>
                  <a:pt x="100" y="80"/>
                  <a:pt x="96" y="80"/>
                </a:cubicBezTo>
                <a:close/>
                <a:moveTo>
                  <a:pt x="90" y="4"/>
                </a:moveTo>
                <a:cubicBezTo>
                  <a:pt x="89" y="2"/>
                  <a:pt x="86" y="0"/>
                  <a:pt x="83" y="1"/>
                </a:cubicBezTo>
                <a:cubicBezTo>
                  <a:pt x="17" y="29"/>
                  <a:pt x="17" y="29"/>
                  <a:pt x="17" y="29"/>
                </a:cubicBezTo>
                <a:cubicBezTo>
                  <a:pt x="16" y="29"/>
                  <a:pt x="15" y="30"/>
                  <a:pt x="15" y="30"/>
                </a:cubicBezTo>
                <a:cubicBezTo>
                  <a:pt x="101" y="30"/>
                  <a:pt x="101" y="30"/>
                  <a:pt x="101" y="30"/>
                </a:cubicBezTo>
                <a:lnTo>
                  <a:pt x="90" y="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2" name="Freeform 156"/>
          <p:cNvSpPr>
            <a:spLocks noEditPoints="1"/>
          </p:cNvSpPr>
          <p:nvPr/>
        </p:nvSpPr>
        <p:spPr bwMode="auto">
          <a:xfrm>
            <a:off x="947754" y="3896359"/>
            <a:ext cx="383886" cy="405535"/>
          </a:xfrm>
          <a:custGeom>
            <a:avLst/>
            <a:gdLst>
              <a:gd name="T0" fmla="*/ 15 w 134"/>
              <a:gd name="T1" fmla="*/ 82 h 141"/>
              <a:gd name="T2" fmla="*/ 13 w 134"/>
              <a:gd name="T3" fmla="*/ 94 h 141"/>
              <a:gd name="T4" fmla="*/ 13 w 134"/>
              <a:gd name="T5" fmla="*/ 86 h 141"/>
              <a:gd name="T6" fmla="*/ 15 w 134"/>
              <a:gd name="T7" fmla="*/ 106 h 141"/>
              <a:gd name="T8" fmla="*/ 13 w 134"/>
              <a:gd name="T9" fmla="*/ 106 h 141"/>
              <a:gd name="T10" fmla="*/ 15 w 134"/>
              <a:gd name="T11" fmla="*/ 110 h 141"/>
              <a:gd name="T12" fmla="*/ 13 w 134"/>
              <a:gd name="T13" fmla="*/ 121 h 141"/>
              <a:gd name="T14" fmla="*/ 15 w 134"/>
              <a:gd name="T15" fmla="*/ 121 h 141"/>
              <a:gd name="T16" fmla="*/ 117 w 134"/>
              <a:gd name="T17" fmla="*/ 113 h 141"/>
              <a:gd name="T18" fmla="*/ 95 w 134"/>
              <a:gd name="T19" fmla="*/ 108 h 141"/>
              <a:gd name="T20" fmla="*/ 122 w 134"/>
              <a:gd name="T21" fmla="*/ 67 h 141"/>
              <a:gd name="T22" fmla="*/ 16 w 134"/>
              <a:gd name="T23" fmla="*/ 43 h 141"/>
              <a:gd name="T24" fmla="*/ 16 w 134"/>
              <a:gd name="T25" fmla="*/ 133 h 141"/>
              <a:gd name="T26" fmla="*/ 122 w 134"/>
              <a:gd name="T27" fmla="*/ 109 h 141"/>
              <a:gd name="T28" fmla="*/ 114 w 134"/>
              <a:gd name="T29" fmla="*/ 141 h 141"/>
              <a:gd name="T30" fmla="*/ 0 w 134"/>
              <a:gd name="T31" fmla="*/ 51 h 141"/>
              <a:gd name="T32" fmla="*/ 130 w 134"/>
              <a:gd name="T33" fmla="*/ 51 h 141"/>
              <a:gd name="T34" fmla="*/ 134 w 134"/>
              <a:gd name="T35" fmla="*/ 108 h 141"/>
              <a:gd name="T36" fmla="*/ 95 w 134"/>
              <a:gd name="T37" fmla="*/ 100 h 141"/>
              <a:gd name="T38" fmla="*/ 95 w 134"/>
              <a:gd name="T39" fmla="*/ 75 h 141"/>
              <a:gd name="T40" fmla="*/ 105 w 134"/>
              <a:gd name="T41" fmla="*/ 126 h 141"/>
              <a:gd name="T42" fmla="*/ 113 w 134"/>
              <a:gd name="T43" fmla="*/ 128 h 141"/>
              <a:gd name="T44" fmla="*/ 105 w 134"/>
              <a:gd name="T45" fmla="*/ 126 h 141"/>
              <a:gd name="T46" fmla="*/ 116 w 134"/>
              <a:gd name="T47" fmla="*/ 125 h 141"/>
              <a:gd name="T48" fmla="*/ 115 w 134"/>
              <a:gd name="T49" fmla="*/ 116 h 141"/>
              <a:gd name="T50" fmla="*/ 26 w 134"/>
              <a:gd name="T51" fmla="*/ 47 h 141"/>
              <a:gd name="T52" fmla="*/ 18 w 134"/>
              <a:gd name="T53" fmla="*/ 50 h 141"/>
              <a:gd name="T54" fmla="*/ 26 w 134"/>
              <a:gd name="T55" fmla="*/ 50 h 141"/>
              <a:gd name="T56" fmla="*/ 81 w 134"/>
              <a:gd name="T57" fmla="*/ 126 h 141"/>
              <a:gd name="T58" fmla="*/ 13 w 134"/>
              <a:gd name="T59" fmla="*/ 71 h 141"/>
              <a:gd name="T60" fmla="*/ 13 w 134"/>
              <a:gd name="T61" fmla="*/ 63 h 141"/>
              <a:gd name="T62" fmla="*/ 101 w 134"/>
              <a:gd name="T63" fmla="*/ 128 h 141"/>
              <a:gd name="T64" fmla="*/ 93 w 134"/>
              <a:gd name="T65" fmla="*/ 128 h 141"/>
              <a:gd name="T66" fmla="*/ 14 w 134"/>
              <a:gd name="T67" fmla="*/ 50 h 141"/>
              <a:gd name="T68" fmla="*/ 15 w 134"/>
              <a:gd name="T69" fmla="*/ 59 h 141"/>
              <a:gd name="T70" fmla="*/ 88 w 134"/>
              <a:gd name="T71" fmla="*/ 47 h 141"/>
              <a:gd name="T72" fmla="*/ 97 w 134"/>
              <a:gd name="T73" fmla="*/ 47 h 141"/>
              <a:gd name="T74" fmla="*/ 65 w 134"/>
              <a:gd name="T75" fmla="*/ 50 h 141"/>
              <a:gd name="T76" fmla="*/ 78 w 134"/>
              <a:gd name="T77" fmla="*/ 126 h 141"/>
              <a:gd name="T78" fmla="*/ 78 w 134"/>
              <a:gd name="T79" fmla="*/ 128 h 141"/>
              <a:gd name="T80" fmla="*/ 77 w 134"/>
              <a:gd name="T81" fmla="*/ 47 h 141"/>
              <a:gd name="T82" fmla="*/ 85 w 134"/>
              <a:gd name="T83" fmla="*/ 47 h 141"/>
              <a:gd name="T84" fmla="*/ 117 w 134"/>
              <a:gd name="T85" fmla="*/ 58 h 141"/>
              <a:gd name="T86" fmla="*/ 117 w 134"/>
              <a:gd name="T87" fmla="*/ 54 h 141"/>
              <a:gd name="T88" fmla="*/ 112 w 134"/>
              <a:gd name="T89" fmla="*/ 50 h 141"/>
              <a:gd name="T90" fmla="*/ 117 w 134"/>
              <a:gd name="T91" fmla="*/ 55 h 141"/>
              <a:gd name="T92" fmla="*/ 100 w 134"/>
              <a:gd name="T93" fmla="*/ 50 h 141"/>
              <a:gd name="T94" fmla="*/ 100 w 134"/>
              <a:gd name="T95" fmla="*/ 47 h 141"/>
              <a:gd name="T96" fmla="*/ 34 w 134"/>
              <a:gd name="T97" fmla="*/ 128 h 141"/>
              <a:gd name="T98" fmla="*/ 50 w 134"/>
              <a:gd name="T99" fmla="*/ 47 h 141"/>
              <a:gd name="T100" fmla="*/ 50 w 134"/>
              <a:gd name="T101" fmla="*/ 50 h 141"/>
              <a:gd name="T102" fmla="*/ 22 w 134"/>
              <a:gd name="T103" fmla="*/ 126 h 141"/>
              <a:gd name="T104" fmla="*/ 30 w 134"/>
              <a:gd name="T105" fmla="*/ 126 h 141"/>
              <a:gd name="T106" fmla="*/ 30 w 134"/>
              <a:gd name="T107" fmla="*/ 50 h 141"/>
              <a:gd name="T108" fmla="*/ 61 w 134"/>
              <a:gd name="T109" fmla="*/ 47 h 141"/>
              <a:gd name="T110" fmla="*/ 61 w 134"/>
              <a:gd name="T111" fmla="*/ 50 h 141"/>
              <a:gd name="T112" fmla="*/ 46 w 134"/>
              <a:gd name="T113" fmla="*/ 126 h 141"/>
              <a:gd name="T114" fmla="*/ 54 w 134"/>
              <a:gd name="T115" fmla="*/ 126 h 141"/>
              <a:gd name="T116" fmla="*/ 58 w 134"/>
              <a:gd name="T117" fmla="*/ 128 h 141"/>
              <a:gd name="T118" fmla="*/ 96 w 134"/>
              <a:gd name="T119" fmla="*/ 80 h 141"/>
              <a:gd name="T120" fmla="*/ 103 w 134"/>
              <a:gd name="T121" fmla="*/ 88 h 141"/>
              <a:gd name="T122" fmla="*/ 83 w 134"/>
              <a:gd name="T123" fmla="*/ 1 h 141"/>
              <a:gd name="T124" fmla="*/ 101 w 134"/>
              <a:gd name="T125" fmla="*/ 30 h 1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34" h="141">
                <a:moveTo>
                  <a:pt x="13" y="74"/>
                </a:moveTo>
                <a:cubicBezTo>
                  <a:pt x="15" y="74"/>
                  <a:pt x="15" y="74"/>
                  <a:pt x="15" y="74"/>
                </a:cubicBezTo>
                <a:cubicBezTo>
                  <a:pt x="15" y="82"/>
                  <a:pt x="15" y="82"/>
                  <a:pt x="15" y="82"/>
                </a:cubicBezTo>
                <a:cubicBezTo>
                  <a:pt x="13" y="82"/>
                  <a:pt x="13" y="82"/>
                  <a:pt x="13" y="82"/>
                </a:cubicBezTo>
                <a:lnTo>
                  <a:pt x="13" y="74"/>
                </a:lnTo>
                <a:close/>
                <a:moveTo>
                  <a:pt x="13" y="94"/>
                </a:moveTo>
                <a:cubicBezTo>
                  <a:pt x="15" y="94"/>
                  <a:pt x="15" y="94"/>
                  <a:pt x="15" y="94"/>
                </a:cubicBezTo>
                <a:cubicBezTo>
                  <a:pt x="15" y="86"/>
                  <a:pt x="15" y="86"/>
                  <a:pt x="15" y="86"/>
                </a:cubicBezTo>
                <a:cubicBezTo>
                  <a:pt x="13" y="86"/>
                  <a:pt x="13" y="86"/>
                  <a:pt x="13" y="86"/>
                </a:cubicBezTo>
                <a:lnTo>
                  <a:pt x="13" y="94"/>
                </a:lnTo>
                <a:close/>
                <a:moveTo>
                  <a:pt x="13" y="106"/>
                </a:moveTo>
                <a:cubicBezTo>
                  <a:pt x="15" y="106"/>
                  <a:pt x="15" y="106"/>
                  <a:pt x="15" y="106"/>
                </a:cubicBezTo>
                <a:cubicBezTo>
                  <a:pt x="15" y="98"/>
                  <a:pt x="15" y="98"/>
                  <a:pt x="15" y="98"/>
                </a:cubicBezTo>
                <a:cubicBezTo>
                  <a:pt x="13" y="98"/>
                  <a:pt x="13" y="98"/>
                  <a:pt x="13" y="98"/>
                </a:cubicBezTo>
                <a:lnTo>
                  <a:pt x="13" y="106"/>
                </a:lnTo>
                <a:close/>
                <a:moveTo>
                  <a:pt x="13" y="118"/>
                </a:moveTo>
                <a:cubicBezTo>
                  <a:pt x="15" y="118"/>
                  <a:pt x="15" y="118"/>
                  <a:pt x="15" y="118"/>
                </a:cubicBezTo>
                <a:cubicBezTo>
                  <a:pt x="15" y="110"/>
                  <a:pt x="15" y="110"/>
                  <a:pt x="15" y="110"/>
                </a:cubicBezTo>
                <a:cubicBezTo>
                  <a:pt x="13" y="110"/>
                  <a:pt x="13" y="110"/>
                  <a:pt x="13" y="110"/>
                </a:cubicBezTo>
                <a:lnTo>
                  <a:pt x="13" y="118"/>
                </a:lnTo>
                <a:close/>
                <a:moveTo>
                  <a:pt x="13" y="121"/>
                </a:moveTo>
                <a:cubicBezTo>
                  <a:pt x="13" y="125"/>
                  <a:pt x="15" y="128"/>
                  <a:pt x="19" y="128"/>
                </a:cubicBezTo>
                <a:cubicBezTo>
                  <a:pt x="19" y="126"/>
                  <a:pt x="19" y="126"/>
                  <a:pt x="19" y="126"/>
                </a:cubicBezTo>
                <a:cubicBezTo>
                  <a:pt x="17" y="126"/>
                  <a:pt x="15" y="124"/>
                  <a:pt x="15" y="121"/>
                </a:cubicBezTo>
                <a:cubicBezTo>
                  <a:pt x="15" y="121"/>
                  <a:pt x="15" y="121"/>
                  <a:pt x="15" y="121"/>
                </a:cubicBezTo>
                <a:cubicBezTo>
                  <a:pt x="13" y="121"/>
                  <a:pt x="13" y="121"/>
                  <a:pt x="13" y="121"/>
                </a:cubicBezTo>
                <a:close/>
                <a:moveTo>
                  <a:pt x="117" y="113"/>
                </a:moveTo>
                <a:cubicBezTo>
                  <a:pt x="115" y="113"/>
                  <a:pt x="115" y="113"/>
                  <a:pt x="115" y="113"/>
                </a:cubicBezTo>
                <a:cubicBezTo>
                  <a:pt x="115" y="108"/>
                  <a:pt x="115" y="108"/>
                  <a:pt x="115" y="108"/>
                </a:cubicBezTo>
                <a:cubicBezTo>
                  <a:pt x="95" y="108"/>
                  <a:pt x="95" y="108"/>
                  <a:pt x="95" y="108"/>
                </a:cubicBezTo>
                <a:cubicBezTo>
                  <a:pt x="83" y="108"/>
                  <a:pt x="74" y="99"/>
                  <a:pt x="74" y="88"/>
                </a:cubicBezTo>
                <a:cubicBezTo>
                  <a:pt x="74" y="76"/>
                  <a:pt x="83" y="67"/>
                  <a:pt x="95" y="67"/>
                </a:cubicBezTo>
                <a:cubicBezTo>
                  <a:pt x="122" y="67"/>
                  <a:pt x="122" y="67"/>
                  <a:pt x="122" y="67"/>
                </a:cubicBezTo>
                <a:cubicBezTo>
                  <a:pt x="122" y="51"/>
                  <a:pt x="122" y="51"/>
                  <a:pt x="122" y="51"/>
                </a:cubicBezTo>
                <a:cubicBezTo>
                  <a:pt x="122" y="47"/>
                  <a:pt x="119" y="43"/>
                  <a:pt x="114" y="43"/>
                </a:cubicBezTo>
                <a:cubicBezTo>
                  <a:pt x="16" y="43"/>
                  <a:pt x="16" y="43"/>
                  <a:pt x="16" y="43"/>
                </a:cubicBezTo>
                <a:cubicBezTo>
                  <a:pt x="12" y="43"/>
                  <a:pt x="8" y="47"/>
                  <a:pt x="8" y="51"/>
                </a:cubicBezTo>
                <a:cubicBezTo>
                  <a:pt x="8" y="125"/>
                  <a:pt x="8" y="125"/>
                  <a:pt x="8" y="125"/>
                </a:cubicBezTo>
                <a:cubicBezTo>
                  <a:pt x="8" y="129"/>
                  <a:pt x="12" y="133"/>
                  <a:pt x="16" y="133"/>
                </a:cubicBezTo>
                <a:cubicBezTo>
                  <a:pt x="114" y="133"/>
                  <a:pt x="114" y="133"/>
                  <a:pt x="114" y="133"/>
                </a:cubicBezTo>
                <a:cubicBezTo>
                  <a:pt x="119" y="133"/>
                  <a:pt x="122" y="129"/>
                  <a:pt x="122" y="125"/>
                </a:cubicBezTo>
                <a:cubicBezTo>
                  <a:pt x="122" y="109"/>
                  <a:pt x="122" y="109"/>
                  <a:pt x="122" y="109"/>
                </a:cubicBezTo>
                <a:cubicBezTo>
                  <a:pt x="130" y="109"/>
                  <a:pt x="130" y="109"/>
                  <a:pt x="130" y="109"/>
                </a:cubicBezTo>
                <a:cubicBezTo>
                  <a:pt x="130" y="125"/>
                  <a:pt x="130" y="125"/>
                  <a:pt x="130" y="125"/>
                </a:cubicBezTo>
                <a:cubicBezTo>
                  <a:pt x="130" y="134"/>
                  <a:pt x="123" y="141"/>
                  <a:pt x="114" y="141"/>
                </a:cubicBezTo>
                <a:cubicBezTo>
                  <a:pt x="16" y="141"/>
                  <a:pt x="16" y="141"/>
                  <a:pt x="16" y="141"/>
                </a:cubicBezTo>
                <a:cubicBezTo>
                  <a:pt x="7" y="141"/>
                  <a:pt x="0" y="134"/>
                  <a:pt x="0" y="125"/>
                </a:cubicBezTo>
                <a:cubicBezTo>
                  <a:pt x="0" y="51"/>
                  <a:pt x="0" y="51"/>
                  <a:pt x="0" y="51"/>
                </a:cubicBezTo>
                <a:cubicBezTo>
                  <a:pt x="0" y="42"/>
                  <a:pt x="7" y="35"/>
                  <a:pt x="16" y="35"/>
                </a:cubicBezTo>
                <a:cubicBezTo>
                  <a:pt x="114" y="35"/>
                  <a:pt x="114" y="35"/>
                  <a:pt x="114" y="35"/>
                </a:cubicBezTo>
                <a:cubicBezTo>
                  <a:pt x="123" y="35"/>
                  <a:pt x="130" y="42"/>
                  <a:pt x="130" y="51"/>
                </a:cubicBezTo>
                <a:cubicBezTo>
                  <a:pt x="130" y="67"/>
                  <a:pt x="130" y="67"/>
                  <a:pt x="130" y="67"/>
                </a:cubicBezTo>
                <a:cubicBezTo>
                  <a:pt x="134" y="67"/>
                  <a:pt x="134" y="67"/>
                  <a:pt x="134" y="67"/>
                </a:cubicBezTo>
                <a:cubicBezTo>
                  <a:pt x="134" y="108"/>
                  <a:pt x="134" y="108"/>
                  <a:pt x="134" y="108"/>
                </a:cubicBezTo>
                <a:cubicBezTo>
                  <a:pt x="117" y="108"/>
                  <a:pt x="117" y="108"/>
                  <a:pt x="117" y="108"/>
                </a:cubicBezTo>
                <a:lnTo>
                  <a:pt x="117" y="113"/>
                </a:lnTo>
                <a:close/>
                <a:moveTo>
                  <a:pt x="95" y="100"/>
                </a:moveTo>
                <a:cubicBezTo>
                  <a:pt x="126" y="100"/>
                  <a:pt x="126" y="100"/>
                  <a:pt x="126" y="100"/>
                </a:cubicBezTo>
                <a:cubicBezTo>
                  <a:pt x="126" y="75"/>
                  <a:pt x="126" y="75"/>
                  <a:pt x="126" y="75"/>
                </a:cubicBezTo>
                <a:cubicBezTo>
                  <a:pt x="95" y="75"/>
                  <a:pt x="95" y="75"/>
                  <a:pt x="95" y="75"/>
                </a:cubicBezTo>
                <a:cubicBezTo>
                  <a:pt x="88" y="75"/>
                  <a:pt x="82" y="81"/>
                  <a:pt x="82" y="88"/>
                </a:cubicBezTo>
                <a:cubicBezTo>
                  <a:pt x="82" y="94"/>
                  <a:pt x="88" y="100"/>
                  <a:pt x="95" y="100"/>
                </a:cubicBezTo>
                <a:close/>
                <a:moveTo>
                  <a:pt x="105" y="126"/>
                </a:moveTo>
                <a:cubicBezTo>
                  <a:pt x="105" y="128"/>
                  <a:pt x="105" y="128"/>
                  <a:pt x="105" y="128"/>
                </a:cubicBezTo>
                <a:cubicBezTo>
                  <a:pt x="110" y="128"/>
                  <a:pt x="110" y="128"/>
                  <a:pt x="110" y="128"/>
                </a:cubicBezTo>
                <a:cubicBezTo>
                  <a:pt x="111" y="128"/>
                  <a:pt x="112" y="128"/>
                  <a:pt x="113" y="128"/>
                </a:cubicBezTo>
                <a:cubicBezTo>
                  <a:pt x="112" y="126"/>
                  <a:pt x="112" y="126"/>
                  <a:pt x="112" y="126"/>
                </a:cubicBezTo>
                <a:cubicBezTo>
                  <a:pt x="112" y="126"/>
                  <a:pt x="111" y="126"/>
                  <a:pt x="110" y="126"/>
                </a:cubicBezTo>
                <a:lnTo>
                  <a:pt x="105" y="126"/>
                </a:lnTo>
                <a:close/>
                <a:moveTo>
                  <a:pt x="115" y="121"/>
                </a:moveTo>
                <a:cubicBezTo>
                  <a:pt x="115" y="122"/>
                  <a:pt x="115" y="123"/>
                  <a:pt x="114" y="124"/>
                </a:cubicBezTo>
                <a:cubicBezTo>
                  <a:pt x="116" y="125"/>
                  <a:pt x="116" y="125"/>
                  <a:pt x="116" y="125"/>
                </a:cubicBezTo>
                <a:cubicBezTo>
                  <a:pt x="117" y="124"/>
                  <a:pt x="117" y="123"/>
                  <a:pt x="117" y="121"/>
                </a:cubicBezTo>
                <a:cubicBezTo>
                  <a:pt x="117" y="116"/>
                  <a:pt x="117" y="116"/>
                  <a:pt x="117" y="116"/>
                </a:cubicBezTo>
                <a:cubicBezTo>
                  <a:pt x="115" y="116"/>
                  <a:pt x="115" y="116"/>
                  <a:pt x="115" y="116"/>
                </a:cubicBezTo>
                <a:lnTo>
                  <a:pt x="115" y="121"/>
                </a:lnTo>
                <a:close/>
                <a:moveTo>
                  <a:pt x="26" y="50"/>
                </a:moveTo>
                <a:cubicBezTo>
                  <a:pt x="26" y="47"/>
                  <a:pt x="26" y="47"/>
                  <a:pt x="26" y="47"/>
                </a:cubicBezTo>
                <a:cubicBezTo>
                  <a:pt x="20" y="47"/>
                  <a:pt x="20" y="47"/>
                  <a:pt x="20" y="47"/>
                </a:cubicBezTo>
                <a:cubicBezTo>
                  <a:pt x="19" y="47"/>
                  <a:pt x="18" y="48"/>
                  <a:pt x="17" y="48"/>
                </a:cubicBezTo>
                <a:cubicBezTo>
                  <a:pt x="18" y="50"/>
                  <a:pt x="18" y="50"/>
                  <a:pt x="18" y="50"/>
                </a:cubicBezTo>
                <a:cubicBezTo>
                  <a:pt x="18" y="50"/>
                  <a:pt x="18" y="50"/>
                  <a:pt x="18" y="50"/>
                </a:cubicBezTo>
                <a:cubicBezTo>
                  <a:pt x="19" y="50"/>
                  <a:pt x="19" y="50"/>
                  <a:pt x="20" y="50"/>
                </a:cubicBezTo>
                <a:lnTo>
                  <a:pt x="26" y="50"/>
                </a:lnTo>
                <a:close/>
                <a:moveTo>
                  <a:pt x="89" y="128"/>
                </a:moveTo>
                <a:cubicBezTo>
                  <a:pt x="89" y="126"/>
                  <a:pt x="89" y="126"/>
                  <a:pt x="89" y="126"/>
                </a:cubicBezTo>
                <a:cubicBezTo>
                  <a:pt x="81" y="126"/>
                  <a:pt x="81" y="126"/>
                  <a:pt x="81" y="126"/>
                </a:cubicBezTo>
                <a:cubicBezTo>
                  <a:pt x="81" y="128"/>
                  <a:pt x="81" y="128"/>
                  <a:pt x="81" y="128"/>
                </a:cubicBezTo>
                <a:lnTo>
                  <a:pt x="89" y="128"/>
                </a:lnTo>
                <a:close/>
                <a:moveTo>
                  <a:pt x="13" y="71"/>
                </a:moveTo>
                <a:cubicBezTo>
                  <a:pt x="15" y="71"/>
                  <a:pt x="15" y="71"/>
                  <a:pt x="15" y="71"/>
                </a:cubicBezTo>
                <a:cubicBezTo>
                  <a:pt x="15" y="63"/>
                  <a:pt x="15" y="63"/>
                  <a:pt x="15" y="63"/>
                </a:cubicBezTo>
                <a:cubicBezTo>
                  <a:pt x="13" y="63"/>
                  <a:pt x="13" y="63"/>
                  <a:pt x="13" y="63"/>
                </a:cubicBezTo>
                <a:lnTo>
                  <a:pt x="13" y="71"/>
                </a:lnTo>
                <a:close/>
                <a:moveTo>
                  <a:pt x="93" y="128"/>
                </a:moveTo>
                <a:cubicBezTo>
                  <a:pt x="101" y="128"/>
                  <a:pt x="101" y="128"/>
                  <a:pt x="101" y="128"/>
                </a:cubicBezTo>
                <a:cubicBezTo>
                  <a:pt x="101" y="126"/>
                  <a:pt x="101" y="126"/>
                  <a:pt x="101" y="126"/>
                </a:cubicBezTo>
                <a:cubicBezTo>
                  <a:pt x="93" y="126"/>
                  <a:pt x="93" y="126"/>
                  <a:pt x="93" y="126"/>
                </a:cubicBezTo>
                <a:lnTo>
                  <a:pt x="93" y="128"/>
                </a:lnTo>
                <a:close/>
                <a:moveTo>
                  <a:pt x="15" y="54"/>
                </a:moveTo>
                <a:cubicBezTo>
                  <a:pt x="15" y="53"/>
                  <a:pt x="15" y="52"/>
                  <a:pt x="16" y="52"/>
                </a:cubicBezTo>
                <a:cubicBezTo>
                  <a:pt x="14" y="50"/>
                  <a:pt x="14" y="50"/>
                  <a:pt x="14" y="50"/>
                </a:cubicBezTo>
                <a:cubicBezTo>
                  <a:pt x="13" y="51"/>
                  <a:pt x="13" y="53"/>
                  <a:pt x="13" y="54"/>
                </a:cubicBezTo>
                <a:cubicBezTo>
                  <a:pt x="13" y="59"/>
                  <a:pt x="13" y="59"/>
                  <a:pt x="13" y="59"/>
                </a:cubicBezTo>
                <a:cubicBezTo>
                  <a:pt x="15" y="59"/>
                  <a:pt x="15" y="59"/>
                  <a:pt x="15" y="59"/>
                </a:cubicBezTo>
                <a:lnTo>
                  <a:pt x="15" y="54"/>
                </a:lnTo>
                <a:close/>
                <a:moveTo>
                  <a:pt x="97" y="47"/>
                </a:moveTo>
                <a:cubicBezTo>
                  <a:pt x="88" y="47"/>
                  <a:pt x="88" y="47"/>
                  <a:pt x="88" y="47"/>
                </a:cubicBezTo>
                <a:cubicBezTo>
                  <a:pt x="88" y="50"/>
                  <a:pt x="88" y="50"/>
                  <a:pt x="88" y="50"/>
                </a:cubicBezTo>
                <a:cubicBezTo>
                  <a:pt x="97" y="50"/>
                  <a:pt x="97" y="50"/>
                  <a:pt x="97" y="50"/>
                </a:cubicBezTo>
                <a:lnTo>
                  <a:pt x="97" y="47"/>
                </a:lnTo>
                <a:close/>
                <a:moveTo>
                  <a:pt x="73" y="47"/>
                </a:moveTo>
                <a:cubicBezTo>
                  <a:pt x="65" y="47"/>
                  <a:pt x="65" y="47"/>
                  <a:pt x="65" y="47"/>
                </a:cubicBezTo>
                <a:cubicBezTo>
                  <a:pt x="65" y="50"/>
                  <a:pt x="65" y="50"/>
                  <a:pt x="65" y="50"/>
                </a:cubicBezTo>
                <a:cubicBezTo>
                  <a:pt x="73" y="50"/>
                  <a:pt x="73" y="50"/>
                  <a:pt x="73" y="50"/>
                </a:cubicBezTo>
                <a:lnTo>
                  <a:pt x="73" y="47"/>
                </a:lnTo>
                <a:close/>
                <a:moveTo>
                  <a:pt x="78" y="126"/>
                </a:moveTo>
                <a:cubicBezTo>
                  <a:pt x="69" y="126"/>
                  <a:pt x="69" y="126"/>
                  <a:pt x="69" y="126"/>
                </a:cubicBezTo>
                <a:cubicBezTo>
                  <a:pt x="69" y="128"/>
                  <a:pt x="69" y="128"/>
                  <a:pt x="69" y="128"/>
                </a:cubicBezTo>
                <a:cubicBezTo>
                  <a:pt x="78" y="128"/>
                  <a:pt x="78" y="128"/>
                  <a:pt x="78" y="128"/>
                </a:cubicBezTo>
                <a:lnTo>
                  <a:pt x="78" y="126"/>
                </a:lnTo>
                <a:close/>
                <a:moveTo>
                  <a:pt x="85" y="47"/>
                </a:moveTo>
                <a:cubicBezTo>
                  <a:pt x="77" y="47"/>
                  <a:pt x="77" y="47"/>
                  <a:pt x="77" y="47"/>
                </a:cubicBezTo>
                <a:cubicBezTo>
                  <a:pt x="77" y="50"/>
                  <a:pt x="77" y="50"/>
                  <a:pt x="77" y="50"/>
                </a:cubicBezTo>
                <a:cubicBezTo>
                  <a:pt x="85" y="50"/>
                  <a:pt x="85" y="50"/>
                  <a:pt x="85" y="50"/>
                </a:cubicBezTo>
                <a:lnTo>
                  <a:pt x="85" y="47"/>
                </a:lnTo>
                <a:close/>
                <a:moveTo>
                  <a:pt x="115" y="67"/>
                </a:moveTo>
                <a:cubicBezTo>
                  <a:pt x="117" y="67"/>
                  <a:pt x="117" y="67"/>
                  <a:pt x="117" y="67"/>
                </a:cubicBezTo>
                <a:cubicBezTo>
                  <a:pt x="117" y="58"/>
                  <a:pt x="117" y="58"/>
                  <a:pt x="117" y="58"/>
                </a:cubicBezTo>
                <a:cubicBezTo>
                  <a:pt x="115" y="58"/>
                  <a:pt x="115" y="58"/>
                  <a:pt x="115" y="58"/>
                </a:cubicBezTo>
                <a:lnTo>
                  <a:pt x="115" y="67"/>
                </a:lnTo>
                <a:close/>
                <a:moveTo>
                  <a:pt x="117" y="54"/>
                </a:moveTo>
                <a:cubicBezTo>
                  <a:pt x="117" y="51"/>
                  <a:pt x="115" y="48"/>
                  <a:pt x="112" y="48"/>
                </a:cubicBezTo>
                <a:cubicBezTo>
                  <a:pt x="112" y="50"/>
                  <a:pt x="112" y="50"/>
                  <a:pt x="112" y="50"/>
                </a:cubicBezTo>
                <a:cubicBezTo>
                  <a:pt x="112" y="50"/>
                  <a:pt x="112" y="50"/>
                  <a:pt x="112" y="50"/>
                </a:cubicBezTo>
                <a:cubicBezTo>
                  <a:pt x="114" y="50"/>
                  <a:pt x="115" y="52"/>
                  <a:pt x="115" y="54"/>
                </a:cubicBezTo>
                <a:cubicBezTo>
                  <a:pt x="115" y="55"/>
                  <a:pt x="115" y="55"/>
                  <a:pt x="115" y="55"/>
                </a:cubicBezTo>
                <a:cubicBezTo>
                  <a:pt x="117" y="55"/>
                  <a:pt x="117" y="55"/>
                  <a:pt x="117" y="55"/>
                </a:cubicBezTo>
                <a:lnTo>
                  <a:pt x="117" y="54"/>
                </a:lnTo>
                <a:close/>
                <a:moveTo>
                  <a:pt x="100" y="47"/>
                </a:moveTo>
                <a:cubicBezTo>
                  <a:pt x="100" y="50"/>
                  <a:pt x="100" y="50"/>
                  <a:pt x="100" y="50"/>
                </a:cubicBezTo>
                <a:cubicBezTo>
                  <a:pt x="108" y="50"/>
                  <a:pt x="108" y="50"/>
                  <a:pt x="108" y="50"/>
                </a:cubicBezTo>
                <a:cubicBezTo>
                  <a:pt x="108" y="47"/>
                  <a:pt x="108" y="47"/>
                  <a:pt x="108" y="47"/>
                </a:cubicBezTo>
                <a:lnTo>
                  <a:pt x="100" y="47"/>
                </a:lnTo>
                <a:close/>
                <a:moveTo>
                  <a:pt x="42" y="126"/>
                </a:moveTo>
                <a:cubicBezTo>
                  <a:pt x="34" y="126"/>
                  <a:pt x="34" y="126"/>
                  <a:pt x="34" y="126"/>
                </a:cubicBezTo>
                <a:cubicBezTo>
                  <a:pt x="34" y="128"/>
                  <a:pt x="34" y="128"/>
                  <a:pt x="34" y="128"/>
                </a:cubicBezTo>
                <a:cubicBezTo>
                  <a:pt x="42" y="128"/>
                  <a:pt x="42" y="128"/>
                  <a:pt x="42" y="128"/>
                </a:cubicBezTo>
                <a:lnTo>
                  <a:pt x="42" y="126"/>
                </a:lnTo>
                <a:close/>
                <a:moveTo>
                  <a:pt x="50" y="47"/>
                </a:moveTo>
                <a:cubicBezTo>
                  <a:pt x="41" y="47"/>
                  <a:pt x="41" y="47"/>
                  <a:pt x="41" y="47"/>
                </a:cubicBezTo>
                <a:cubicBezTo>
                  <a:pt x="41" y="50"/>
                  <a:pt x="41" y="50"/>
                  <a:pt x="41" y="50"/>
                </a:cubicBezTo>
                <a:cubicBezTo>
                  <a:pt x="50" y="50"/>
                  <a:pt x="50" y="50"/>
                  <a:pt x="50" y="50"/>
                </a:cubicBezTo>
                <a:lnTo>
                  <a:pt x="50" y="47"/>
                </a:lnTo>
                <a:close/>
                <a:moveTo>
                  <a:pt x="30" y="126"/>
                </a:moveTo>
                <a:cubicBezTo>
                  <a:pt x="22" y="126"/>
                  <a:pt x="22" y="126"/>
                  <a:pt x="22" y="126"/>
                </a:cubicBezTo>
                <a:cubicBezTo>
                  <a:pt x="22" y="128"/>
                  <a:pt x="22" y="128"/>
                  <a:pt x="22" y="128"/>
                </a:cubicBezTo>
                <a:cubicBezTo>
                  <a:pt x="30" y="128"/>
                  <a:pt x="30" y="128"/>
                  <a:pt x="30" y="128"/>
                </a:cubicBezTo>
                <a:lnTo>
                  <a:pt x="30" y="126"/>
                </a:lnTo>
                <a:close/>
                <a:moveTo>
                  <a:pt x="38" y="47"/>
                </a:moveTo>
                <a:cubicBezTo>
                  <a:pt x="30" y="47"/>
                  <a:pt x="30" y="47"/>
                  <a:pt x="30" y="47"/>
                </a:cubicBezTo>
                <a:cubicBezTo>
                  <a:pt x="30" y="50"/>
                  <a:pt x="30" y="50"/>
                  <a:pt x="30" y="50"/>
                </a:cubicBezTo>
                <a:cubicBezTo>
                  <a:pt x="38" y="50"/>
                  <a:pt x="38" y="50"/>
                  <a:pt x="38" y="50"/>
                </a:cubicBezTo>
                <a:lnTo>
                  <a:pt x="38" y="47"/>
                </a:lnTo>
                <a:close/>
                <a:moveTo>
                  <a:pt x="61" y="47"/>
                </a:moveTo>
                <a:cubicBezTo>
                  <a:pt x="53" y="47"/>
                  <a:pt x="53" y="47"/>
                  <a:pt x="53" y="47"/>
                </a:cubicBezTo>
                <a:cubicBezTo>
                  <a:pt x="53" y="50"/>
                  <a:pt x="53" y="50"/>
                  <a:pt x="53" y="50"/>
                </a:cubicBezTo>
                <a:cubicBezTo>
                  <a:pt x="61" y="50"/>
                  <a:pt x="61" y="50"/>
                  <a:pt x="61" y="50"/>
                </a:cubicBezTo>
                <a:lnTo>
                  <a:pt x="61" y="47"/>
                </a:lnTo>
                <a:close/>
                <a:moveTo>
                  <a:pt x="54" y="126"/>
                </a:moveTo>
                <a:cubicBezTo>
                  <a:pt x="46" y="126"/>
                  <a:pt x="46" y="126"/>
                  <a:pt x="46" y="126"/>
                </a:cubicBezTo>
                <a:cubicBezTo>
                  <a:pt x="46" y="128"/>
                  <a:pt x="46" y="128"/>
                  <a:pt x="46" y="128"/>
                </a:cubicBezTo>
                <a:cubicBezTo>
                  <a:pt x="54" y="128"/>
                  <a:pt x="54" y="128"/>
                  <a:pt x="54" y="128"/>
                </a:cubicBezTo>
                <a:lnTo>
                  <a:pt x="54" y="126"/>
                </a:lnTo>
                <a:close/>
                <a:moveTo>
                  <a:pt x="66" y="126"/>
                </a:moveTo>
                <a:cubicBezTo>
                  <a:pt x="58" y="126"/>
                  <a:pt x="58" y="126"/>
                  <a:pt x="58" y="126"/>
                </a:cubicBezTo>
                <a:cubicBezTo>
                  <a:pt x="58" y="128"/>
                  <a:pt x="58" y="128"/>
                  <a:pt x="58" y="128"/>
                </a:cubicBezTo>
                <a:cubicBezTo>
                  <a:pt x="66" y="128"/>
                  <a:pt x="66" y="128"/>
                  <a:pt x="66" y="128"/>
                </a:cubicBezTo>
                <a:lnTo>
                  <a:pt x="66" y="126"/>
                </a:lnTo>
                <a:close/>
                <a:moveTo>
                  <a:pt x="96" y="80"/>
                </a:moveTo>
                <a:cubicBezTo>
                  <a:pt x="92" y="80"/>
                  <a:pt x="89" y="84"/>
                  <a:pt x="89" y="88"/>
                </a:cubicBezTo>
                <a:cubicBezTo>
                  <a:pt x="89" y="92"/>
                  <a:pt x="92" y="95"/>
                  <a:pt x="96" y="95"/>
                </a:cubicBezTo>
                <a:cubicBezTo>
                  <a:pt x="100" y="95"/>
                  <a:pt x="103" y="92"/>
                  <a:pt x="103" y="88"/>
                </a:cubicBezTo>
                <a:cubicBezTo>
                  <a:pt x="103" y="84"/>
                  <a:pt x="100" y="80"/>
                  <a:pt x="96" y="80"/>
                </a:cubicBezTo>
                <a:close/>
                <a:moveTo>
                  <a:pt x="90" y="4"/>
                </a:moveTo>
                <a:cubicBezTo>
                  <a:pt x="89" y="2"/>
                  <a:pt x="86" y="0"/>
                  <a:pt x="83" y="1"/>
                </a:cubicBezTo>
                <a:cubicBezTo>
                  <a:pt x="17" y="29"/>
                  <a:pt x="17" y="29"/>
                  <a:pt x="17" y="29"/>
                </a:cubicBezTo>
                <a:cubicBezTo>
                  <a:pt x="16" y="29"/>
                  <a:pt x="15" y="30"/>
                  <a:pt x="15" y="30"/>
                </a:cubicBezTo>
                <a:cubicBezTo>
                  <a:pt x="101" y="30"/>
                  <a:pt x="101" y="30"/>
                  <a:pt x="101" y="30"/>
                </a:cubicBezTo>
                <a:lnTo>
                  <a:pt x="90" y="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155269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0"/>
    </mc:Choice>
    <mc:Fallback xmlns="">
      <p:transition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 tmFilter="0,0; .5, 1; 1, 1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5" grpId="0" animBg="1"/>
      <p:bldP spid="27" grpId="0" animBg="1"/>
      <p:bldP spid="6" grpId="0"/>
      <p:bldP spid="7" grpId="0" animBg="1"/>
      <p:bldP spid="8" grpId="0" animBg="1"/>
      <p:bldP spid="10" grpId="0" animBg="1"/>
      <p:bldP spid="13" grpId="0"/>
      <p:bldP spid="16" grpId="0"/>
      <p:bldP spid="19" grpId="0"/>
      <p:bldP spid="20" grpId="0" animBg="1"/>
      <p:bldP spid="21" grpId="0" animBg="1"/>
      <p:bldP spid="22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heme/theme1.xml><?xml version="1.0" encoding="utf-8"?>
<a:theme xmlns:a="http://schemas.openxmlformats.org/drawingml/2006/main" name="第一PPT，www.1ppt.com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1263</TotalTime>
  <Words>2052</Words>
  <Application>Microsoft Office PowerPoint</Application>
  <PresentationFormat>全屏显示(16:9)</PresentationFormat>
  <Paragraphs>160</Paragraphs>
  <Slides>27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27</vt:i4>
      </vt:variant>
    </vt:vector>
  </HeadingPairs>
  <TitlesOfParts>
    <vt:vector size="29" baseType="lpstr">
      <vt:lpstr>第一PPT，www.1ppt.com​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红酒文化</dc:title>
  <dc:creator>第一PPT</dc:creator>
  <cp:keywords>www.1ppt.com</cp:keywords>
  <dc:description>www.1ppt.com</dc:description>
  <cp:lastModifiedBy>Windows User</cp:lastModifiedBy>
  <cp:revision>132</cp:revision>
  <dcterms:created xsi:type="dcterms:W3CDTF">2017-02-08T09:08:52Z</dcterms:created>
  <dcterms:modified xsi:type="dcterms:W3CDTF">2019-11-04T13:35:52Z</dcterms:modified>
</cp:coreProperties>
</file>