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  <p:sldMasterId id="2147483773" r:id="rId2"/>
  </p:sldMasterIdLst>
  <p:notesMasterIdLst>
    <p:notesMasterId r:id="rId29"/>
  </p:notesMasterIdLst>
  <p:sldIdLst>
    <p:sldId id="257" r:id="rId3"/>
    <p:sldId id="259" r:id="rId4"/>
    <p:sldId id="260" r:id="rId5"/>
    <p:sldId id="261" r:id="rId6"/>
    <p:sldId id="262" r:id="rId7"/>
    <p:sldId id="263" r:id="rId8"/>
    <p:sldId id="264" r:id="rId9"/>
    <p:sldId id="280" r:id="rId10"/>
    <p:sldId id="265" r:id="rId11"/>
    <p:sldId id="266" r:id="rId12"/>
    <p:sldId id="267" r:id="rId13"/>
    <p:sldId id="268" r:id="rId14"/>
    <p:sldId id="281" r:id="rId15"/>
    <p:sldId id="269" r:id="rId16"/>
    <p:sldId id="270" r:id="rId17"/>
    <p:sldId id="271" r:id="rId18"/>
    <p:sldId id="272" r:id="rId19"/>
    <p:sldId id="273" r:id="rId20"/>
    <p:sldId id="282" r:id="rId21"/>
    <p:sldId id="274" r:id="rId22"/>
    <p:sldId id="275" r:id="rId23"/>
    <p:sldId id="276" r:id="rId24"/>
    <p:sldId id="278" r:id="rId25"/>
    <p:sldId id="279" r:id="rId26"/>
    <p:sldId id="283" r:id="rId27"/>
    <p:sldId id="284" r:id="rId28"/>
  </p:sldIdLst>
  <p:sldSz cx="12192000" cy="6858000"/>
  <p:notesSz cx="6858000" cy="9144000"/>
  <p:custDataLst>
    <p:tags r:id="rId30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49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>
        <p:scale>
          <a:sx n="50" d="100"/>
          <a:sy n="50" d="100"/>
        </p:scale>
        <p:origin x="-2874" y="-164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  <a:effectLst>
              <a:innerShdw blurRad="127000" dist="50800" dir="13500000">
                <a:prstClr val="black">
                  <a:alpha val="30000"/>
                </a:prstClr>
              </a:innerShdw>
            </a:effectLst>
          </c:spPr>
          <c:dPt>
            <c:idx val="0"/>
            <c:bubble3D val="0"/>
            <c:spPr>
              <a:solidFill>
                <a:srgbClr val="002060"/>
              </a:solidFill>
              <a:ln w="19050">
                <a:noFill/>
              </a:ln>
              <a:effectLst>
                <a:innerShdw blurRad="127000" dist="50800" dir="13500000">
                  <a:prstClr val="black">
                    <a:alpha val="30000"/>
                  </a:prstClr>
                </a:inn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241-41D2-9247-F0953CE1C51E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>
                <a:innerShdw blurRad="127000" dist="50800" dir="13500000">
                  <a:prstClr val="black">
                    <a:alpha val="30000"/>
                  </a:prstClr>
                </a:inn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241-41D2-9247-F0953CE1C51E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60</c:v>
                </c:pt>
                <c:pt idx="1">
                  <c:v>40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8241-41D2-9247-F0953CE1C51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6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>
      <a:innerShdw blurRad="63500" dist="50800" dir="13500000">
        <a:prstClr val="black">
          <a:alpha val="50000"/>
        </a:prstClr>
      </a:innerShdw>
    </a:effectLst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  <a:effectLst>
              <a:innerShdw blurRad="127000" dist="50800" dir="13500000">
                <a:prstClr val="black">
                  <a:alpha val="30000"/>
                </a:prstClr>
              </a:innerShdw>
            </a:effectLst>
          </c:spPr>
          <c:dPt>
            <c:idx val="0"/>
            <c:bubble3D val="0"/>
            <c:spPr>
              <a:solidFill>
                <a:srgbClr val="002060"/>
              </a:solidFill>
              <a:ln w="19050">
                <a:noFill/>
              </a:ln>
              <a:effectLst>
                <a:innerShdw blurRad="127000" dist="50800" dir="13500000">
                  <a:prstClr val="black">
                    <a:alpha val="30000"/>
                  </a:prstClr>
                </a:inn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C19-4057-BCC2-F156BEC03433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>
                <a:innerShdw blurRad="127000" dist="50800" dir="13500000">
                  <a:prstClr val="black">
                    <a:alpha val="30000"/>
                  </a:prstClr>
                </a:inn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3C19-4057-BCC2-F156BEC03433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75</c:v>
                </c:pt>
                <c:pt idx="1">
                  <c:v>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3C19-4057-BCC2-F156BEC0343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6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>
      <a:innerShdw blurRad="63500" dist="50800" dir="13500000">
        <a:prstClr val="black">
          <a:alpha val="50000"/>
        </a:prstClr>
      </a:innerShdw>
    </a:effectLst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  <a:effectLst>
              <a:innerShdw blurRad="127000" dist="50800" dir="13500000">
                <a:prstClr val="black">
                  <a:alpha val="30000"/>
                </a:prstClr>
              </a:innerShdw>
            </a:effectLst>
          </c:spPr>
          <c:dPt>
            <c:idx val="0"/>
            <c:bubble3D val="0"/>
            <c:spPr>
              <a:solidFill>
                <a:srgbClr val="002060"/>
              </a:solidFill>
              <a:ln w="19050">
                <a:noFill/>
              </a:ln>
              <a:effectLst>
                <a:innerShdw blurRad="127000" dist="50800" dir="13500000">
                  <a:prstClr val="black">
                    <a:alpha val="30000"/>
                  </a:prstClr>
                </a:inn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036-45BE-946D-5EDA85145410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>
                <a:innerShdw blurRad="127000" dist="50800" dir="13500000">
                  <a:prstClr val="black">
                    <a:alpha val="30000"/>
                  </a:prstClr>
                </a:inn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A036-45BE-946D-5EDA85145410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60</c:v>
                </c:pt>
                <c:pt idx="1">
                  <c:v>40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A036-45BE-946D-5EDA8514541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6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>
      <a:innerShdw blurRad="63500" dist="50800" dir="13500000">
        <a:prstClr val="black">
          <a:alpha val="50000"/>
        </a:prstClr>
      </a:innerShdw>
    </a:effectLst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B16FEBF9-355F-4C15-9994-897F87B24B48}" type="datetimeFigureOut">
              <a:rPr lang="zh-CN" altLang="en-US"/>
              <a:pPr>
                <a:defRPr/>
              </a:pPr>
              <a:t>2019/11/3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1F892A9-0FAC-4741-9454-6C154ADB3CF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46686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97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fld id="{3321302F-AB42-4E85-A62F-60D82344EF2F}" type="slidenum">
              <a:rPr lang="zh-CN" altLang="en-US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891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fld id="{2825F1AE-3A50-4670-900B-7A6F30429E69}" type="slidenum">
              <a:rPr lang="zh-CN" altLang="en-US"/>
              <a:pPr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994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fld id="{3AF84C86-1ADA-4EB7-A3E2-367FF9518EEA}" type="slidenum">
              <a:rPr lang="zh-CN" altLang="en-US"/>
              <a:pPr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096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fld id="{4AB72BBD-029D-4085-AB23-7B2CBC264AB6}" type="slidenum">
              <a:rPr lang="zh-CN" altLang="en-US"/>
              <a:pPr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277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fld id="{6AFCCD89-EE58-45F5-8E7F-2DE90C0158DB}" type="slidenum">
              <a:rPr lang="zh-CN" altLang="en-US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403273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198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fld id="{E684B188-7557-49D4-8DAD-A54A6441AD26}" type="slidenum">
              <a:rPr lang="zh-CN" altLang="en-US"/>
              <a:pPr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30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fld id="{48CF17D0-A799-434E-8EA1-1D3B9CBB2AAB}" type="slidenum">
              <a:rPr lang="zh-CN" altLang="en-US"/>
              <a:pPr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403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fld id="{FC00CF41-7AA7-4CBA-AF94-18A40AD52F0B}" type="slidenum">
              <a:rPr lang="zh-CN" altLang="en-US"/>
              <a:pPr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506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fld id="{842AA355-5E11-4178-8294-0216DCFB081A}" type="slidenum">
              <a:rPr lang="zh-CN" altLang="en-US"/>
              <a:pPr/>
              <a:t>17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608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fld id="{E10C1E93-8B33-40C9-B767-A305769518A0}" type="slidenum">
              <a:rPr lang="zh-CN" altLang="en-US"/>
              <a:pPr/>
              <a:t>18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277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fld id="{6AFCCD89-EE58-45F5-8E7F-2DE90C0158DB}" type="slidenum">
              <a:rPr lang="zh-CN" altLang="en-US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07161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17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fld id="{C5DC68AE-EA88-44EA-ACBC-F8994F153A90}" type="slidenum">
              <a:rPr lang="zh-CN" altLang="en-US"/>
              <a:pPr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710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fld id="{7B4CC4C0-6A11-42FA-BC7E-CDF21ACC5FD0}" type="slidenum">
              <a:rPr lang="zh-CN" altLang="en-US"/>
              <a:pPr/>
              <a:t>20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813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fld id="{41E5A501-6659-4C2B-919B-F7AC3A36E961}" type="slidenum">
              <a:rPr lang="zh-CN" altLang="en-US"/>
              <a:pPr/>
              <a:t>21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915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fld id="{749D80CF-0CBD-4BAB-BC1E-38F0828CB726}" type="slidenum">
              <a:rPr lang="zh-CN" altLang="en-US"/>
              <a:pPr/>
              <a:t>22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892A9-0FAC-4741-9454-6C154ADB3CFC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708533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892A9-0FAC-4741-9454-6C154ADB3CFC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698637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97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fld id="{3321302F-AB42-4E85-A62F-60D82344EF2F}" type="slidenum">
              <a:rPr lang="zh-CN" altLang="en-US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47228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277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fld id="{6AFCCD89-EE58-45F5-8E7F-2DE90C0158DB}" type="slidenum">
              <a:rPr lang="zh-CN" altLang="en-US"/>
              <a:pPr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379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fld id="{B1C0F54A-D1A1-4888-926A-F9B044C4938D}" type="slidenum">
              <a:rPr lang="zh-CN" altLang="en-US"/>
              <a:pPr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48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fld id="{B1F327D5-8C5B-4FD8-8ABD-38C018830545}" type="slidenum">
              <a:rPr lang="zh-CN" altLang="en-US"/>
              <a:pPr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584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fld id="{F9F6A67C-D621-4A73-8045-DD7A891D4FF7}" type="slidenum">
              <a:rPr lang="zh-CN" altLang="en-US"/>
              <a:pPr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686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fld id="{2E7E7ADD-B385-4198-9E8D-366E5FD0BA27}" type="slidenum">
              <a:rPr lang="zh-CN" altLang="en-US"/>
              <a:pPr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277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fld id="{6AFCCD89-EE58-45F5-8E7F-2DE90C0158DB}" type="slidenum">
              <a:rPr lang="zh-CN" altLang="en-US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71233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78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fld id="{4ED9A626-31BC-4E6A-956E-9F3A6A2277B7}" type="slidenum">
              <a:rPr lang="zh-CN" altLang="en-US"/>
              <a:pPr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BE2919-225A-400D-A9DA-6D74E301D465}" type="datetimeFigureOut">
              <a:rPr lang="zh-CN" altLang="en-US"/>
              <a:pPr>
                <a:defRPr/>
              </a:pPr>
              <a:t>2019/11/3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755D0B-F3BC-4966-9D69-6CF2F94CE92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773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B3EE74-0643-4098-BFF7-4FEC6E453CA4}" type="datetimeFigureOut">
              <a:rPr lang="zh-CN" altLang="en-US"/>
              <a:pPr>
                <a:defRPr/>
              </a:pPr>
              <a:t>2019/11/3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CC0131A-7A96-41BD-B5D8-C5DF0631FC1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6450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E02EB-CD58-439A-97BE-3FA4F364C527}" type="datetimeFigureOut">
              <a:rPr lang="zh-CN" altLang="en-US"/>
              <a:pPr>
                <a:defRPr/>
              </a:pPr>
              <a:t>2019/11/3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4AE67B-2488-48D7-AD9C-750393F3495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9255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6253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38043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77924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48652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27523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51524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36656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1093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A4D110-AB67-4980-8D11-456A3AFB7456}" type="datetimeFigureOut">
              <a:rPr lang="zh-CN" altLang="en-US"/>
              <a:pPr>
                <a:defRPr/>
              </a:pPr>
              <a:t>2019/11/3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126A3FF-AF42-4076-952A-D9EA89FD272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6241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28585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68626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72004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6E05E1-AAD0-46D9-BC93-E9BE15920C29}" type="datetimeFigureOut">
              <a:rPr lang="zh-CN" altLang="en-US"/>
              <a:pPr>
                <a:defRPr/>
              </a:pPr>
              <a:t>2019/11/3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5E9434C-3CBD-4DC6-A8A4-1EF2902FB64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8830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187470-FE3E-4657-A59F-0585ABA4FB59}" type="datetimeFigureOut">
              <a:rPr lang="zh-CN" altLang="en-US"/>
              <a:pPr>
                <a:defRPr/>
              </a:pPr>
              <a:t>2019/11/3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E0BC524-32C4-49B7-8476-69514D52876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3977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>
          <a:xfrm>
            <a:off x="8712796" y="3706975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精美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工作总结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www.1ppt.com/xiazai/zongjie/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工作计划：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www.1ppt.com/xiazai/jihua/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商务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www.1ppt.com/moban/shangwu/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个人简历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www.1ppt.com/xiazai/jianli/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毕业答辩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www.1ppt.com/xiazai/dabian/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工作汇报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www.1ppt.com/xiazai/huibao/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0045D9-D354-4D9F-8D14-0B1E54D57098}" type="datetimeFigureOut">
              <a:rPr lang="zh-CN" altLang="en-US"/>
              <a:pPr>
                <a:defRPr/>
              </a:pPr>
              <a:t>2019/11/3</a:t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D938A45-3222-4E16-9977-9AACAB3CFD4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307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076801-19C3-4F53-8968-70C5DD6B22C6}" type="datetimeFigureOut">
              <a:rPr lang="zh-CN" altLang="en-US"/>
              <a:pPr>
                <a:defRPr/>
              </a:pPr>
              <a:t>2019/11/3</a:t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3DB022B-FBD5-4175-9E6A-4194E61C456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6943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D5143A-8819-42E5-BD10-E366DF07A60F}" type="datetimeFigureOut">
              <a:rPr lang="zh-CN" altLang="en-US"/>
              <a:pPr>
                <a:defRPr/>
              </a:pPr>
              <a:t>2019/11/3</a:t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586127-458C-431A-A835-0C931DCEBDB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5789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50F3BB-878A-4BED-9267-98B4A3BF8047}" type="datetimeFigureOut">
              <a:rPr lang="zh-CN" altLang="en-US"/>
              <a:pPr>
                <a:defRPr/>
              </a:pPr>
              <a:t>2019/11/3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71B8B7-5155-4ABE-A837-6B0712C856E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1506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6EBEC1-B626-429B-9323-E726EE94B18B}" type="datetimeFigureOut">
              <a:rPr lang="zh-CN" altLang="en-US"/>
              <a:pPr>
                <a:defRPr/>
              </a:pPr>
              <a:t>2019/11/3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DA8C55-3528-4977-8733-7846AA82D10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5706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单击此处编辑母版文本样式</a:t>
            </a:r>
          </a:p>
          <a:p>
            <a:pPr lvl="1"/>
            <a:r>
              <a:rPr lang="zh-CN" altLang="zh-CN" smtClean="0"/>
              <a:t>第二级</a:t>
            </a:r>
          </a:p>
          <a:p>
            <a:pPr lvl="2"/>
            <a:r>
              <a:rPr lang="zh-CN" altLang="zh-CN" smtClean="0"/>
              <a:t>第三级</a:t>
            </a:r>
          </a:p>
          <a:p>
            <a:pPr lvl="3"/>
            <a:r>
              <a:rPr lang="zh-CN" altLang="zh-CN" smtClean="0"/>
              <a:t>第四级</a:t>
            </a:r>
          </a:p>
          <a:p>
            <a:pPr lvl="4"/>
            <a:r>
              <a:rPr lang="zh-CN" altLang="zh-CN" smtClean="0"/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595034A9-6DEE-4866-8F3F-F739FD725168}" type="datetimeFigureOut">
              <a:rPr lang="zh-CN" altLang="en-US"/>
              <a:pPr>
                <a:defRPr/>
              </a:pPr>
              <a:t>2019/11/3</a:t>
            </a:fld>
            <a:endParaRPr lang="zh-CN" altLang="en-US"/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E4D3DDF7-BA12-49AD-9716-8279B13CFC1F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  <p:sldLayoutId id="2147483771" r:id="rId10"/>
    <p:sldLayoutId id="2147483772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2019/11/3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862847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  <p:sldLayoutId id="214748378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03923" cy="6978093"/>
          </a:xfrm>
          <a:prstGeom prst="rect">
            <a:avLst/>
          </a:prstGeom>
        </p:spPr>
      </p:pic>
      <p:sp>
        <p:nvSpPr>
          <p:cNvPr id="18" name="矩形 2"/>
          <p:cNvSpPr/>
          <p:nvPr/>
        </p:nvSpPr>
        <p:spPr>
          <a:xfrm>
            <a:off x="2662447" y="-16329"/>
            <a:ext cx="9529553" cy="7001797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  <a:gd name="connsiteX4" fmla="*/ 0 w 914400"/>
              <a:gd name="connsiteY4" fmla="*/ 0 h 914400"/>
              <a:gd name="connsiteX0" fmla="*/ 1821819 w 2736219"/>
              <a:gd name="connsiteY0" fmla="*/ 0 h 5172293"/>
              <a:gd name="connsiteX1" fmla="*/ 2736219 w 2736219"/>
              <a:gd name="connsiteY1" fmla="*/ 0 h 5172293"/>
              <a:gd name="connsiteX2" fmla="*/ 2736219 w 2736219"/>
              <a:gd name="connsiteY2" fmla="*/ 914400 h 5172293"/>
              <a:gd name="connsiteX3" fmla="*/ 0 w 2736219"/>
              <a:gd name="connsiteY3" fmla="*/ 5172293 h 5172293"/>
              <a:gd name="connsiteX4" fmla="*/ 1821819 w 2736219"/>
              <a:gd name="connsiteY4" fmla="*/ 0 h 5172293"/>
              <a:gd name="connsiteX0" fmla="*/ 1821819 w 7273318"/>
              <a:gd name="connsiteY0" fmla="*/ 0 h 5172293"/>
              <a:gd name="connsiteX1" fmla="*/ 2736219 w 7273318"/>
              <a:gd name="connsiteY1" fmla="*/ 0 h 5172293"/>
              <a:gd name="connsiteX2" fmla="*/ 7273318 w 7273318"/>
              <a:gd name="connsiteY2" fmla="*/ 5151353 h 5172293"/>
              <a:gd name="connsiteX3" fmla="*/ 0 w 7273318"/>
              <a:gd name="connsiteY3" fmla="*/ 5172293 h 5172293"/>
              <a:gd name="connsiteX4" fmla="*/ 1821819 w 7273318"/>
              <a:gd name="connsiteY4" fmla="*/ 0 h 5172293"/>
              <a:gd name="connsiteX0" fmla="*/ 1821819 w 7273318"/>
              <a:gd name="connsiteY0" fmla="*/ 0 h 5172293"/>
              <a:gd name="connsiteX1" fmla="*/ 7266338 w 7273318"/>
              <a:gd name="connsiteY1" fmla="*/ 0 h 5172293"/>
              <a:gd name="connsiteX2" fmla="*/ 7273318 w 7273318"/>
              <a:gd name="connsiteY2" fmla="*/ 5151353 h 5172293"/>
              <a:gd name="connsiteX3" fmla="*/ 0 w 7273318"/>
              <a:gd name="connsiteY3" fmla="*/ 5172293 h 5172293"/>
              <a:gd name="connsiteX4" fmla="*/ 1821819 w 7273318"/>
              <a:gd name="connsiteY4" fmla="*/ 0 h 5172293"/>
              <a:gd name="connsiteX0" fmla="*/ 2606758 w 7273318"/>
              <a:gd name="connsiteY0" fmla="*/ 7640 h 5172293"/>
              <a:gd name="connsiteX1" fmla="*/ 7266338 w 7273318"/>
              <a:gd name="connsiteY1" fmla="*/ 0 h 5172293"/>
              <a:gd name="connsiteX2" fmla="*/ 7273318 w 7273318"/>
              <a:gd name="connsiteY2" fmla="*/ 5151353 h 5172293"/>
              <a:gd name="connsiteX3" fmla="*/ 0 w 7273318"/>
              <a:gd name="connsiteY3" fmla="*/ 5172293 h 5172293"/>
              <a:gd name="connsiteX4" fmla="*/ 2606758 w 7273318"/>
              <a:gd name="connsiteY4" fmla="*/ 7640 h 5172293"/>
              <a:gd name="connsiteX0" fmla="*/ 2355273 w 7021833"/>
              <a:gd name="connsiteY0" fmla="*/ 7640 h 5172293"/>
              <a:gd name="connsiteX1" fmla="*/ 7014853 w 7021833"/>
              <a:gd name="connsiteY1" fmla="*/ 0 h 5172293"/>
              <a:gd name="connsiteX2" fmla="*/ 7021833 w 7021833"/>
              <a:gd name="connsiteY2" fmla="*/ 5151353 h 5172293"/>
              <a:gd name="connsiteX3" fmla="*/ 0 w 7021833"/>
              <a:gd name="connsiteY3" fmla="*/ 5172293 h 5172293"/>
              <a:gd name="connsiteX4" fmla="*/ 2355273 w 7021833"/>
              <a:gd name="connsiteY4" fmla="*/ 7640 h 5172293"/>
              <a:gd name="connsiteX0" fmla="*/ 2370514 w 7021833"/>
              <a:gd name="connsiteY0" fmla="*/ 7640 h 5172293"/>
              <a:gd name="connsiteX1" fmla="*/ 7014853 w 7021833"/>
              <a:gd name="connsiteY1" fmla="*/ 0 h 5172293"/>
              <a:gd name="connsiteX2" fmla="*/ 7021833 w 7021833"/>
              <a:gd name="connsiteY2" fmla="*/ 5151353 h 5172293"/>
              <a:gd name="connsiteX3" fmla="*/ 0 w 7021833"/>
              <a:gd name="connsiteY3" fmla="*/ 5172293 h 5172293"/>
              <a:gd name="connsiteX4" fmla="*/ 2370514 w 7021833"/>
              <a:gd name="connsiteY4" fmla="*/ 7640 h 5172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21833" h="5172293">
                <a:moveTo>
                  <a:pt x="2370514" y="7640"/>
                </a:moveTo>
                <a:lnTo>
                  <a:pt x="7014853" y="0"/>
                </a:lnTo>
                <a:cubicBezTo>
                  <a:pt x="7017180" y="1717118"/>
                  <a:pt x="7019506" y="3434235"/>
                  <a:pt x="7021833" y="5151353"/>
                </a:cubicBezTo>
                <a:lnTo>
                  <a:pt x="0" y="5172293"/>
                </a:lnTo>
                <a:lnTo>
                  <a:pt x="2370514" y="7640"/>
                </a:lnTo>
                <a:close/>
              </a:path>
            </a:pathLst>
          </a:custGeom>
          <a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9" name="矩形 5"/>
          <p:cNvSpPr/>
          <p:nvPr/>
        </p:nvSpPr>
        <p:spPr>
          <a:xfrm>
            <a:off x="3822015" y="2542558"/>
            <a:ext cx="8386916" cy="1965361"/>
          </a:xfrm>
          <a:custGeom>
            <a:avLst/>
            <a:gdLst>
              <a:gd name="connsiteX0" fmla="*/ 0 w 6490139"/>
              <a:gd name="connsiteY0" fmla="*/ 0 h 1769281"/>
              <a:gd name="connsiteX1" fmla="*/ 6490139 w 6490139"/>
              <a:gd name="connsiteY1" fmla="*/ 0 h 1769281"/>
              <a:gd name="connsiteX2" fmla="*/ 6490139 w 6490139"/>
              <a:gd name="connsiteY2" fmla="*/ 1769281 h 1769281"/>
              <a:gd name="connsiteX3" fmla="*/ 0 w 6490139"/>
              <a:gd name="connsiteY3" fmla="*/ 1769281 h 1769281"/>
              <a:gd name="connsiteX4" fmla="*/ 0 w 6490139"/>
              <a:gd name="connsiteY4" fmla="*/ 0 h 1769281"/>
              <a:gd name="connsiteX0" fmla="*/ 784860 w 6490139"/>
              <a:gd name="connsiteY0" fmla="*/ 15240 h 1769281"/>
              <a:gd name="connsiteX1" fmla="*/ 6490139 w 6490139"/>
              <a:gd name="connsiteY1" fmla="*/ 0 h 1769281"/>
              <a:gd name="connsiteX2" fmla="*/ 6490139 w 6490139"/>
              <a:gd name="connsiteY2" fmla="*/ 1769281 h 1769281"/>
              <a:gd name="connsiteX3" fmla="*/ 0 w 6490139"/>
              <a:gd name="connsiteY3" fmla="*/ 1769281 h 1769281"/>
              <a:gd name="connsiteX4" fmla="*/ 784860 w 6490139"/>
              <a:gd name="connsiteY4" fmla="*/ 15240 h 1769281"/>
              <a:gd name="connsiteX0" fmla="*/ 792480 w 6490139"/>
              <a:gd name="connsiteY0" fmla="*/ 15240 h 1769281"/>
              <a:gd name="connsiteX1" fmla="*/ 6490139 w 6490139"/>
              <a:gd name="connsiteY1" fmla="*/ 0 h 1769281"/>
              <a:gd name="connsiteX2" fmla="*/ 6490139 w 6490139"/>
              <a:gd name="connsiteY2" fmla="*/ 1769281 h 1769281"/>
              <a:gd name="connsiteX3" fmla="*/ 0 w 6490139"/>
              <a:gd name="connsiteY3" fmla="*/ 1769281 h 1769281"/>
              <a:gd name="connsiteX4" fmla="*/ 792480 w 6490139"/>
              <a:gd name="connsiteY4" fmla="*/ 15240 h 1769281"/>
              <a:gd name="connsiteX0" fmla="*/ 744785 w 6442444"/>
              <a:gd name="connsiteY0" fmla="*/ 15240 h 1779584"/>
              <a:gd name="connsiteX1" fmla="*/ 6442444 w 6442444"/>
              <a:gd name="connsiteY1" fmla="*/ 0 h 1779584"/>
              <a:gd name="connsiteX2" fmla="*/ 6442444 w 6442444"/>
              <a:gd name="connsiteY2" fmla="*/ 1769281 h 1779584"/>
              <a:gd name="connsiteX3" fmla="*/ 0 w 6442444"/>
              <a:gd name="connsiteY3" fmla="*/ 1779584 h 1779584"/>
              <a:gd name="connsiteX4" fmla="*/ 744785 w 6442444"/>
              <a:gd name="connsiteY4" fmla="*/ 15240 h 1779584"/>
              <a:gd name="connsiteX0" fmla="*/ 1221735 w 6442444"/>
              <a:gd name="connsiteY0" fmla="*/ 53429 h 1779584"/>
              <a:gd name="connsiteX1" fmla="*/ 6442444 w 6442444"/>
              <a:gd name="connsiteY1" fmla="*/ 0 h 1779584"/>
              <a:gd name="connsiteX2" fmla="*/ 6442444 w 6442444"/>
              <a:gd name="connsiteY2" fmla="*/ 1769281 h 1779584"/>
              <a:gd name="connsiteX3" fmla="*/ 0 w 6442444"/>
              <a:gd name="connsiteY3" fmla="*/ 1779584 h 1779584"/>
              <a:gd name="connsiteX4" fmla="*/ 1221735 w 6442444"/>
              <a:gd name="connsiteY4" fmla="*/ 53429 h 1779584"/>
              <a:gd name="connsiteX0" fmla="*/ 592161 w 5812870"/>
              <a:gd name="connsiteY0" fmla="*/ 53429 h 1779584"/>
              <a:gd name="connsiteX1" fmla="*/ 5812870 w 5812870"/>
              <a:gd name="connsiteY1" fmla="*/ 0 h 1779584"/>
              <a:gd name="connsiteX2" fmla="*/ 5812870 w 5812870"/>
              <a:gd name="connsiteY2" fmla="*/ 1769281 h 1779584"/>
              <a:gd name="connsiteX3" fmla="*/ 0 w 5812870"/>
              <a:gd name="connsiteY3" fmla="*/ 1779584 h 1779584"/>
              <a:gd name="connsiteX4" fmla="*/ 592161 w 5812870"/>
              <a:gd name="connsiteY4" fmla="*/ 53429 h 1779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12870" h="1779584">
                <a:moveTo>
                  <a:pt x="592161" y="53429"/>
                </a:moveTo>
                <a:lnTo>
                  <a:pt x="5812870" y="0"/>
                </a:lnTo>
                <a:lnTo>
                  <a:pt x="5812870" y="1769281"/>
                </a:lnTo>
                <a:lnTo>
                  <a:pt x="0" y="1779584"/>
                </a:lnTo>
                <a:lnTo>
                  <a:pt x="592161" y="53429"/>
                </a:lnTo>
                <a:close/>
              </a:path>
            </a:pathLst>
          </a:custGeom>
          <a:solidFill>
            <a:srgbClr val="1F497D"/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95" name="文本框 92"/>
          <p:cNvSpPr txBox="1">
            <a:spLocks noChangeArrowheads="1"/>
          </p:cNvSpPr>
          <p:nvPr/>
        </p:nvSpPr>
        <p:spPr bwMode="auto">
          <a:xfrm>
            <a:off x="4571532" y="2999419"/>
            <a:ext cx="980122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zh-CN" altLang="en-US" sz="5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itchFamily="34" charset="-122"/>
                <a:ea typeface="微软雅黑" pitchFamily="34" charset="-122"/>
              </a:rPr>
              <a:t>房地产网络营销策划书</a:t>
            </a:r>
            <a:endParaRPr lang="zh-CN" altLang="en-US" sz="54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196" name="文本框 36"/>
          <p:cNvSpPr txBox="1">
            <a:spLocks noChangeArrowheads="1"/>
          </p:cNvSpPr>
          <p:nvPr/>
        </p:nvSpPr>
        <p:spPr bwMode="auto">
          <a:xfrm>
            <a:off x="4687766" y="3837372"/>
            <a:ext cx="69151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2400" b="1" dirty="0">
                <a:solidFill>
                  <a:srgbClr val="1F497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微软雅黑" pitchFamily="34" charset="-122"/>
              </a:rPr>
              <a:t>THE PROFESSIONNAL BUSINESS TEMPALTE</a:t>
            </a:r>
            <a:endParaRPr lang="zh-CN" altLang="en-US" sz="2400" b="1" dirty="0">
              <a:solidFill>
                <a:srgbClr val="1F497D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8198" name="文本框 93"/>
          <p:cNvSpPr txBox="1">
            <a:spLocks noChangeArrowheads="1"/>
          </p:cNvSpPr>
          <p:nvPr/>
        </p:nvSpPr>
        <p:spPr bwMode="auto">
          <a:xfrm>
            <a:off x="4220518" y="2698994"/>
            <a:ext cx="817245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itchFamily="34" charset="-122"/>
                <a:ea typeface="微软雅黑" pitchFamily="34" charset="-122"/>
              </a:rPr>
              <a:t>Professional  Concentrate  Focus Specifically</a:t>
            </a:r>
            <a:endParaRPr lang="zh-CN" altLang="en-US" sz="20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175207" y="5007110"/>
            <a:ext cx="6146157" cy="3462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1800" b="1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适用于互联网</a:t>
            </a:r>
            <a:r>
              <a:rPr lang="en-US" altLang="zh-CN" sz="1800" b="1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800" b="1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计算机大数据</a:t>
            </a:r>
            <a:r>
              <a:rPr lang="en-US" altLang="zh-CN" sz="1800" b="1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8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工作汇报</a:t>
            </a:r>
            <a:r>
              <a:rPr lang="en-US" altLang="zh-CN" sz="18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8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述职报告等</a:t>
            </a:r>
            <a:endParaRPr lang="en-GB" altLang="zh-CN" sz="1800" b="1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6096000" y="5649383"/>
            <a:ext cx="4279648" cy="369332"/>
            <a:chOff x="4885444" y="3519278"/>
            <a:chExt cx="2326498" cy="369332"/>
          </a:xfrm>
        </p:grpSpPr>
        <p:sp>
          <p:nvSpPr>
            <p:cNvPr id="23" name="圆角矩形 22"/>
            <p:cNvSpPr/>
            <p:nvPr/>
          </p:nvSpPr>
          <p:spPr>
            <a:xfrm>
              <a:off x="4885444" y="3541641"/>
              <a:ext cx="2326498" cy="327413"/>
            </a:xfrm>
            <a:prstGeom prst="roundRect">
              <a:avLst>
                <a:gd name="adj" fmla="val 50000"/>
              </a:avLst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 sz="1000">
                <a:solidFill>
                  <a:schemeClr val="bg2">
                    <a:lumMod val="25000"/>
                  </a:schemeClr>
                </a:solidFill>
                <a:latin typeface="+mn-ea"/>
              </a:endParaRPr>
            </a:p>
          </p:txBody>
        </p:sp>
        <p:sp>
          <p:nvSpPr>
            <p:cNvPr id="24" name="TextBox 13"/>
            <p:cNvSpPr txBox="1"/>
            <p:nvPr/>
          </p:nvSpPr>
          <p:spPr>
            <a:xfrm>
              <a:off x="5142984" y="3519278"/>
              <a:ext cx="19681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/>
                <a:t>汇报人</a:t>
              </a:r>
              <a:r>
                <a:rPr lang="zh-CN" altLang="en-US" dirty="0" smtClean="0"/>
                <a:t>：第一</a:t>
              </a:r>
              <a:r>
                <a:rPr lang="en-US" altLang="zh-CN" dirty="0" smtClean="0"/>
                <a:t>PPT</a:t>
              </a:r>
              <a:r>
                <a:rPr lang="zh-CN" altLang="en-US" dirty="0" smtClean="0"/>
                <a:t>      部门：视觉部</a:t>
              </a:r>
              <a:endParaRPr lang="zh-CN" altLang="en-US" dirty="0"/>
            </a:p>
          </p:txBody>
        </p:sp>
      </p:grpSp>
      <p:sp>
        <p:nvSpPr>
          <p:cNvPr id="25" name="文本框 24"/>
          <p:cNvSpPr txBox="1"/>
          <p:nvPr/>
        </p:nvSpPr>
        <p:spPr>
          <a:xfrm>
            <a:off x="10753192" y="423035"/>
            <a:ext cx="10978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/>
              <a:t>LOGO</a:t>
            </a:r>
            <a:endParaRPr lang="zh-CN" altLang="en-US" sz="2800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162">
        <p14:window dir="vert"/>
      </p:transition>
    </mc:Choice>
    <mc:Fallback xmlns="">
      <p:transition spd="slow" advTm="2162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393" name="Straight Connector 55"/>
          <p:cNvCxnSpPr>
            <a:cxnSpLocks noChangeShapeType="1"/>
          </p:cNvCxnSpPr>
          <p:nvPr/>
        </p:nvCxnSpPr>
        <p:spPr bwMode="auto">
          <a:xfrm flipV="1">
            <a:off x="4246563" y="4260850"/>
            <a:ext cx="0" cy="858838"/>
          </a:xfrm>
          <a:prstGeom prst="line">
            <a:avLst/>
          </a:prstGeom>
          <a:noFill/>
          <a:ln w="6350">
            <a:solidFill>
              <a:srgbClr val="ADBACA"/>
            </a:solidFill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394" name="Straight Connector 56"/>
          <p:cNvCxnSpPr>
            <a:cxnSpLocks noChangeShapeType="1"/>
          </p:cNvCxnSpPr>
          <p:nvPr/>
        </p:nvCxnSpPr>
        <p:spPr bwMode="auto">
          <a:xfrm>
            <a:off x="6130925" y="3830638"/>
            <a:ext cx="0" cy="858837"/>
          </a:xfrm>
          <a:prstGeom prst="line">
            <a:avLst/>
          </a:prstGeom>
          <a:noFill/>
          <a:ln w="6350">
            <a:solidFill>
              <a:srgbClr val="ADBACA"/>
            </a:solidFill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395" name="Straight Connector 57"/>
          <p:cNvCxnSpPr>
            <a:cxnSpLocks noChangeShapeType="1"/>
          </p:cNvCxnSpPr>
          <p:nvPr/>
        </p:nvCxnSpPr>
        <p:spPr bwMode="auto">
          <a:xfrm flipV="1">
            <a:off x="8015288" y="3548063"/>
            <a:ext cx="0" cy="858837"/>
          </a:xfrm>
          <a:prstGeom prst="line">
            <a:avLst/>
          </a:prstGeom>
          <a:noFill/>
          <a:ln w="6350">
            <a:solidFill>
              <a:srgbClr val="ADBACA"/>
            </a:solidFill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396" name="Straight Connector 60"/>
          <p:cNvCxnSpPr>
            <a:cxnSpLocks noChangeShapeType="1"/>
          </p:cNvCxnSpPr>
          <p:nvPr/>
        </p:nvCxnSpPr>
        <p:spPr bwMode="auto">
          <a:xfrm flipV="1">
            <a:off x="2338388" y="3760788"/>
            <a:ext cx="0" cy="860425"/>
          </a:xfrm>
          <a:prstGeom prst="line">
            <a:avLst/>
          </a:prstGeom>
          <a:noFill/>
          <a:ln w="6350">
            <a:solidFill>
              <a:srgbClr val="ADBACA"/>
            </a:solidFill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397" name="Freeform 21"/>
          <p:cNvSpPr>
            <a:spLocks/>
          </p:cNvSpPr>
          <p:nvPr/>
        </p:nvSpPr>
        <p:spPr bwMode="auto">
          <a:xfrm>
            <a:off x="-7938" y="2674938"/>
            <a:ext cx="9794876" cy="3582987"/>
          </a:xfrm>
          <a:custGeom>
            <a:avLst/>
            <a:gdLst>
              <a:gd name="T0" fmla="*/ 0 w 2828"/>
              <a:gd name="T1" fmla="*/ 856 h 1032"/>
              <a:gd name="T2" fmla="*/ 660 w 2828"/>
              <a:gd name="T3" fmla="*/ 540 h 1032"/>
              <a:gd name="T4" fmla="*/ 1232 w 2828"/>
              <a:gd name="T5" fmla="*/ 720 h 1032"/>
              <a:gd name="T6" fmla="*/ 1772 w 2828"/>
              <a:gd name="T7" fmla="*/ 320 h 1032"/>
              <a:gd name="T8" fmla="*/ 2315 w 2828"/>
              <a:gd name="T9" fmla="*/ 479 h 1032"/>
              <a:gd name="T10" fmla="*/ 2828 w 2828"/>
              <a:gd name="T11" fmla="*/ 0 h 103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828"/>
              <a:gd name="T19" fmla="*/ 0 h 1032"/>
              <a:gd name="T20" fmla="*/ 2828 w 2828"/>
              <a:gd name="T21" fmla="*/ 1032 h 103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828" h="1032">
                <a:moveTo>
                  <a:pt x="0" y="856"/>
                </a:moveTo>
                <a:cubicBezTo>
                  <a:pt x="420" y="1032"/>
                  <a:pt x="464" y="536"/>
                  <a:pt x="660" y="540"/>
                </a:cubicBezTo>
                <a:cubicBezTo>
                  <a:pt x="856" y="544"/>
                  <a:pt x="976" y="736"/>
                  <a:pt x="1232" y="720"/>
                </a:cubicBezTo>
                <a:cubicBezTo>
                  <a:pt x="1488" y="704"/>
                  <a:pt x="1508" y="352"/>
                  <a:pt x="1772" y="320"/>
                </a:cubicBezTo>
                <a:cubicBezTo>
                  <a:pt x="2036" y="288"/>
                  <a:pt x="2063" y="491"/>
                  <a:pt x="2315" y="479"/>
                </a:cubicBezTo>
                <a:cubicBezTo>
                  <a:pt x="2567" y="467"/>
                  <a:pt x="2572" y="84"/>
                  <a:pt x="2828" y="0"/>
                </a:cubicBezTo>
              </a:path>
            </a:pathLst>
          </a:custGeom>
          <a:noFill/>
          <a:ln w="15875" cap="flat" cmpd="sng">
            <a:solidFill>
              <a:srgbClr val="ADBACA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398" name="Oval 19"/>
          <p:cNvSpPr>
            <a:spLocks noChangeArrowheads="1"/>
          </p:cNvSpPr>
          <p:nvPr/>
        </p:nvSpPr>
        <p:spPr bwMode="auto">
          <a:xfrm>
            <a:off x="3733800" y="4689475"/>
            <a:ext cx="996950" cy="993775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2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99" name="Oval 19"/>
          <p:cNvSpPr>
            <a:spLocks noChangeArrowheads="1"/>
          </p:cNvSpPr>
          <p:nvPr/>
        </p:nvSpPr>
        <p:spPr bwMode="auto">
          <a:xfrm>
            <a:off x="5632450" y="3333750"/>
            <a:ext cx="996950" cy="993775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AU" altLang="en-US" sz="2400">
                <a:solidFill>
                  <a:srgbClr val="1C8EE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</a:t>
            </a:r>
            <a:endParaRPr lang="en-US" altLang="zh-CN" sz="2400">
              <a:solidFill>
                <a:srgbClr val="1C8EE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00" name="Oval 19"/>
          <p:cNvSpPr>
            <a:spLocks noChangeArrowheads="1"/>
          </p:cNvSpPr>
          <p:nvPr/>
        </p:nvSpPr>
        <p:spPr bwMode="auto">
          <a:xfrm>
            <a:off x="7531100" y="3860800"/>
            <a:ext cx="995363" cy="992188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2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01" name="Oval 19"/>
          <p:cNvSpPr>
            <a:spLocks noChangeArrowheads="1"/>
          </p:cNvSpPr>
          <p:nvPr/>
        </p:nvSpPr>
        <p:spPr bwMode="auto">
          <a:xfrm>
            <a:off x="1836738" y="4068763"/>
            <a:ext cx="995362" cy="993775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2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02" name="Freeform 22"/>
          <p:cNvSpPr>
            <a:spLocks/>
          </p:cNvSpPr>
          <p:nvPr/>
        </p:nvSpPr>
        <p:spPr bwMode="auto">
          <a:xfrm>
            <a:off x="10085388" y="2527300"/>
            <a:ext cx="406400" cy="355600"/>
          </a:xfrm>
          <a:custGeom>
            <a:avLst/>
            <a:gdLst>
              <a:gd name="T0" fmla="*/ 71 w 71"/>
              <a:gd name="T1" fmla="*/ 3 h 62"/>
              <a:gd name="T2" fmla="*/ 0 w 71"/>
              <a:gd name="T3" fmla="*/ 62 h 62"/>
              <a:gd name="T4" fmla="*/ 14 w 71"/>
              <a:gd name="T5" fmla="*/ 0 h 62"/>
              <a:gd name="T6" fmla="*/ 71 w 71"/>
              <a:gd name="T7" fmla="*/ 3 h 62"/>
              <a:gd name="T8" fmla="*/ 0 60000 65536"/>
              <a:gd name="T9" fmla="*/ 0 60000 65536"/>
              <a:gd name="T10" fmla="*/ 0 60000 65536"/>
              <a:gd name="T11" fmla="*/ 0 60000 65536"/>
              <a:gd name="T12" fmla="*/ 0 w 71"/>
              <a:gd name="T13" fmla="*/ 0 h 62"/>
              <a:gd name="T14" fmla="*/ 71 w 71"/>
              <a:gd name="T15" fmla="*/ 62 h 6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1" h="62">
                <a:moveTo>
                  <a:pt x="71" y="3"/>
                </a:moveTo>
                <a:lnTo>
                  <a:pt x="0" y="62"/>
                </a:lnTo>
                <a:lnTo>
                  <a:pt x="14" y="0"/>
                </a:lnTo>
                <a:lnTo>
                  <a:pt x="71" y="3"/>
                </a:lnTo>
                <a:close/>
              </a:path>
            </a:pathLst>
          </a:custGeom>
          <a:solidFill>
            <a:srgbClr val="56617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403" name="Freeform 23"/>
          <p:cNvSpPr>
            <a:spLocks/>
          </p:cNvSpPr>
          <p:nvPr/>
        </p:nvSpPr>
        <p:spPr bwMode="auto">
          <a:xfrm>
            <a:off x="9731375" y="2092325"/>
            <a:ext cx="1316038" cy="681038"/>
          </a:xfrm>
          <a:custGeom>
            <a:avLst/>
            <a:gdLst>
              <a:gd name="T0" fmla="*/ 230 w 230"/>
              <a:gd name="T1" fmla="*/ 0 h 119"/>
              <a:gd name="T2" fmla="*/ 0 w 230"/>
              <a:gd name="T3" fmla="*/ 26 h 119"/>
              <a:gd name="T4" fmla="*/ 140 w 230"/>
              <a:gd name="T5" fmla="*/ 119 h 119"/>
              <a:gd name="T6" fmla="*/ 230 w 230"/>
              <a:gd name="T7" fmla="*/ 0 h 119"/>
              <a:gd name="T8" fmla="*/ 0 60000 65536"/>
              <a:gd name="T9" fmla="*/ 0 60000 65536"/>
              <a:gd name="T10" fmla="*/ 0 60000 65536"/>
              <a:gd name="T11" fmla="*/ 0 60000 65536"/>
              <a:gd name="T12" fmla="*/ 0 w 230"/>
              <a:gd name="T13" fmla="*/ 0 h 119"/>
              <a:gd name="T14" fmla="*/ 230 w 230"/>
              <a:gd name="T15" fmla="*/ 119 h 11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30" h="119">
                <a:moveTo>
                  <a:pt x="230" y="0"/>
                </a:moveTo>
                <a:lnTo>
                  <a:pt x="0" y="26"/>
                </a:lnTo>
                <a:lnTo>
                  <a:pt x="140" y="119"/>
                </a:lnTo>
                <a:lnTo>
                  <a:pt x="230" y="0"/>
                </a:lnTo>
                <a:close/>
              </a:path>
            </a:pathLst>
          </a:custGeom>
          <a:solidFill>
            <a:srgbClr val="C1C7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404" name="Freeform 24"/>
          <p:cNvSpPr>
            <a:spLocks/>
          </p:cNvSpPr>
          <p:nvPr/>
        </p:nvSpPr>
        <p:spPr bwMode="auto">
          <a:xfrm>
            <a:off x="10017125" y="2138363"/>
            <a:ext cx="933450" cy="744537"/>
          </a:xfrm>
          <a:custGeom>
            <a:avLst/>
            <a:gdLst>
              <a:gd name="T0" fmla="*/ 163 w 163"/>
              <a:gd name="T1" fmla="*/ 0 h 130"/>
              <a:gd name="T2" fmla="*/ 0 w 163"/>
              <a:gd name="T3" fmla="*/ 52 h 130"/>
              <a:gd name="T4" fmla="*/ 12 w 163"/>
              <a:gd name="T5" fmla="*/ 130 h 130"/>
              <a:gd name="T6" fmla="*/ 26 w 163"/>
              <a:gd name="T7" fmla="*/ 68 h 130"/>
              <a:gd name="T8" fmla="*/ 163 w 163"/>
              <a:gd name="T9" fmla="*/ 0 h 13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63"/>
              <a:gd name="T16" fmla="*/ 0 h 130"/>
              <a:gd name="T17" fmla="*/ 163 w 163"/>
              <a:gd name="T18" fmla="*/ 130 h 13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63" h="130">
                <a:moveTo>
                  <a:pt x="163" y="0"/>
                </a:moveTo>
                <a:lnTo>
                  <a:pt x="0" y="52"/>
                </a:lnTo>
                <a:lnTo>
                  <a:pt x="12" y="130"/>
                </a:lnTo>
                <a:lnTo>
                  <a:pt x="26" y="68"/>
                </a:lnTo>
                <a:lnTo>
                  <a:pt x="163" y="0"/>
                </a:lnTo>
                <a:close/>
              </a:path>
            </a:pathLst>
          </a:custGeom>
          <a:solidFill>
            <a:srgbClr val="8893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405" name="TextBox 72"/>
          <p:cNvSpPr txBox="1">
            <a:spLocks noChangeArrowheads="1"/>
          </p:cNvSpPr>
          <p:nvPr/>
        </p:nvSpPr>
        <p:spPr bwMode="auto">
          <a:xfrm flipH="1">
            <a:off x="3473450" y="2544763"/>
            <a:ext cx="1573213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AU" altLang="en-US" sz="3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37%</a:t>
            </a:r>
          </a:p>
        </p:txBody>
      </p:sp>
      <p:sp>
        <p:nvSpPr>
          <p:cNvPr id="16406" name="TextBox 73"/>
          <p:cNvSpPr txBox="1">
            <a:spLocks noChangeArrowheads="1"/>
          </p:cNvSpPr>
          <p:nvPr/>
        </p:nvSpPr>
        <p:spPr bwMode="auto">
          <a:xfrm flipH="1">
            <a:off x="1552575" y="2063750"/>
            <a:ext cx="1573213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AU" altLang="en-US" sz="3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12%</a:t>
            </a:r>
          </a:p>
        </p:txBody>
      </p:sp>
      <p:sp>
        <p:nvSpPr>
          <p:cNvPr id="16407" name="TextBox 76"/>
          <p:cNvSpPr txBox="1">
            <a:spLocks noChangeArrowheads="1"/>
          </p:cNvSpPr>
          <p:nvPr/>
        </p:nvSpPr>
        <p:spPr bwMode="auto">
          <a:xfrm flipH="1">
            <a:off x="5357813" y="4891088"/>
            <a:ext cx="1573212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AU" altLang="en-US" sz="3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25%</a:t>
            </a:r>
          </a:p>
        </p:txBody>
      </p:sp>
      <p:sp>
        <p:nvSpPr>
          <p:cNvPr id="16408" name="TextBox 79"/>
          <p:cNvSpPr txBox="1">
            <a:spLocks noChangeArrowheads="1"/>
          </p:cNvSpPr>
          <p:nvPr/>
        </p:nvSpPr>
        <p:spPr bwMode="auto">
          <a:xfrm flipH="1">
            <a:off x="7227888" y="2012950"/>
            <a:ext cx="1573212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AU" altLang="en-US" sz="3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9%</a:t>
            </a:r>
          </a:p>
        </p:txBody>
      </p:sp>
      <p:sp>
        <p:nvSpPr>
          <p:cNvPr id="16409" name="TextBox 13"/>
          <p:cNvSpPr txBox="1">
            <a:spLocks noChangeArrowheads="1"/>
          </p:cNvSpPr>
          <p:nvPr/>
        </p:nvSpPr>
        <p:spPr bwMode="auto">
          <a:xfrm>
            <a:off x="1638300" y="2617788"/>
            <a:ext cx="137795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10" name="TextBox 13"/>
          <p:cNvSpPr txBox="1">
            <a:spLocks noChangeArrowheads="1"/>
          </p:cNvSpPr>
          <p:nvPr/>
        </p:nvSpPr>
        <p:spPr bwMode="auto">
          <a:xfrm>
            <a:off x="1643063" y="2903538"/>
            <a:ext cx="1381125" cy="18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11" name="TextBox 13"/>
          <p:cNvSpPr txBox="1">
            <a:spLocks noChangeArrowheads="1"/>
          </p:cNvSpPr>
          <p:nvPr/>
        </p:nvSpPr>
        <p:spPr bwMode="auto">
          <a:xfrm>
            <a:off x="3508375" y="3059113"/>
            <a:ext cx="137795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12" name="TextBox 13"/>
          <p:cNvSpPr txBox="1">
            <a:spLocks noChangeArrowheads="1"/>
          </p:cNvSpPr>
          <p:nvPr/>
        </p:nvSpPr>
        <p:spPr bwMode="auto">
          <a:xfrm>
            <a:off x="3513138" y="3344863"/>
            <a:ext cx="13811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13" name="TextBox 13"/>
          <p:cNvSpPr txBox="1">
            <a:spLocks noChangeArrowheads="1"/>
          </p:cNvSpPr>
          <p:nvPr/>
        </p:nvSpPr>
        <p:spPr bwMode="auto">
          <a:xfrm>
            <a:off x="5426075" y="5437188"/>
            <a:ext cx="137795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14" name="TextBox 13"/>
          <p:cNvSpPr txBox="1">
            <a:spLocks noChangeArrowheads="1"/>
          </p:cNvSpPr>
          <p:nvPr/>
        </p:nvSpPr>
        <p:spPr bwMode="auto">
          <a:xfrm>
            <a:off x="5430838" y="5722938"/>
            <a:ext cx="13811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15" name="TextBox 13"/>
          <p:cNvSpPr txBox="1">
            <a:spLocks noChangeArrowheads="1"/>
          </p:cNvSpPr>
          <p:nvPr/>
        </p:nvSpPr>
        <p:spPr bwMode="auto">
          <a:xfrm>
            <a:off x="7326313" y="2544763"/>
            <a:ext cx="137636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16" name="TextBox 13"/>
          <p:cNvSpPr txBox="1">
            <a:spLocks noChangeArrowheads="1"/>
          </p:cNvSpPr>
          <p:nvPr/>
        </p:nvSpPr>
        <p:spPr bwMode="auto">
          <a:xfrm>
            <a:off x="7331075" y="2830513"/>
            <a:ext cx="1381125" cy="18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17" name="Freeform 170"/>
          <p:cNvSpPr>
            <a:spLocks noEditPoints="1"/>
          </p:cNvSpPr>
          <p:nvPr/>
        </p:nvSpPr>
        <p:spPr bwMode="auto">
          <a:xfrm>
            <a:off x="2152650" y="4308475"/>
            <a:ext cx="419100" cy="354013"/>
          </a:xfrm>
          <a:custGeom>
            <a:avLst/>
            <a:gdLst>
              <a:gd name="T0" fmla="*/ 244 w 256"/>
              <a:gd name="T1" fmla="*/ 216 h 216"/>
              <a:gd name="T2" fmla="*/ 12 w 256"/>
              <a:gd name="T3" fmla="*/ 216 h 216"/>
              <a:gd name="T4" fmla="*/ 0 w 256"/>
              <a:gd name="T5" fmla="*/ 204 h 216"/>
              <a:gd name="T6" fmla="*/ 0 w 256"/>
              <a:gd name="T7" fmla="*/ 12 h 216"/>
              <a:gd name="T8" fmla="*/ 12 w 256"/>
              <a:gd name="T9" fmla="*/ 0 h 216"/>
              <a:gd name="T10" fmla="*/ 24 w 256"/>
              <a:gd name="T11" fmla="*/ 12 h 216"/>
              <a:gd name="T12" fmla="*/ 24 w 256"/>
              <a:gd name="T13" fmla="*/ 164 h 216"/>
              <a:gd name="T14" fmla="*/ 24 w 256"/>
              <a:gd name="T15" fmla="*/ 192 h 216"/>
              <a:gd name="T16" fmla="*/ 244 w 256"/>
              <a:gd name="T17" fmla="*/ 192 h 216"/>
              <a:gd name="T18" fmla="*/ 256 w 256"/>
              <a:gd name="T19" fmla="*/ 204 h 216"/>
              <a:gd name="T20" fmla="*/ 244 w 256"/>
              <a:gd name="T21" fmla="*/ 216 h 216"/>
              <a:gd name="T22" fmla="*/ 216 w 256"/>
              <a:gd name="T23" fmla="*/ 180 h 216"/>
              <a:gd name="T24" fmla="*/ 192 w 256"/>
              <a:gd name="T25" fmla="*/ 180 h 216"/>
              <a:gd name="T26" fmla="*/ 180 w 256"/>
              <a:gd name="T27" fmla="*/ 168 h 216"/>
              <a:gd name="T28" fmla="*/ 180 w 256"/>
              <a:gd name="T29" fmla="*/ 84 h 216"/>
              <a:gd name="T30" fmla="*/ 192 w 256"/>
              <a:gd name="T31" fmla="*/ 72 h 216"/>
              <a:gd name="T32" fmla="*/ 216 w 256"/>
              <a:gd name="T33" fmla="*/ 72 h 216"/>
              <a:gd name="T34" fmla="*/ 228 w 256"/>
              <a:gd name="T35" fmla="*/ 84 h 216"/>
              <a:gd name="T36" fmla="*/ 228 w 256"/>
              <a:gd name="T37" fmla="*/ 168 h 216"/>
              <a:gd name="T38" fmla="*/ 216 w 256"/>
              <a:gd name="T39" fmla="*/ 180 h 216"/>
              <a:gd name="T40" fmla="*/ 148 w 256"/>
              <a:gd name="T41" fmla="*/ 180 h 216"/>
              <a:gd name="T42" fmla="*/ 124 w 256"/>
              <a:gd name="T43" fmla="*/ 180 h 216"/>
              <a:gd name="T44" fmla="*/ 112 w 256"/>
              <a:gd name="T45" fmla="*/ 168 h 216"/>
              <a:gd name="T46" fmla="*/ 112 w 256"/>
              <a:gd name="T47" fmla="*/ 36 h 216"/>
              <a:gd name="T48" fmla="*/ 124 w 256"/>
              <a:gd name="T49" fmla="*/ 24 h 216"/>
              <a:gd name="T50" fmla="*/ 148 w 256"/>
              <a:gd name="T51" fmla="*/ 24 h 216"/>
              <a:gd name="T52" fmla="*/ 160 w 256"/>
              <a:gd name="T53" fmla="*/ 36 h 216"/>
              <a:gd name="T54" fmla="*/ 160 w 256"/>
              <a:gd name="T55" fmla="*/ 168 h 216"/>
              <a:gd name="T56" fmla="*/ 148 w 256"/>
              <a:gd name="T57" fmla="*/ 180 h 216"/>
              <a:gd name="T58" fmla="*/ 80 w 256"/>
              <a:gd name="T59" fmla="*/ 180 h 216"/>
              <a:gd name="T60" fmla="*/ 56 w 256"/>
              <a:gd name="T61" fmla="*/ 180 h 216"/>
              <a:gd name="T62" fmla="*/ 44 w 256"/>
              <a:gd name="T63" fmla="*/ 168 h 216"/>
              <a:gd name="T64" fmla="*/ 44 w 256"/>
              <a:gd name="T65" fmla="*/ 144 h 216"/>
              <a:gd name="T66" fmla="*/ 56 w 256"/>
              <a:gd name="T67" fmla="*/ 132 h 216"/>
              <a:gd name="T68" fmla="*/ 80 w 256"/>
              <a:gd name="T69" fmla="*/ 132 h 216"/>
              <a:gd name="T70" fmla="*/ 92 w 256"/>
              <a:gd name="T71" fmla="*/ 144 h 216"/>
              <a:gd name="T72" fmla="*/ 92 w 256"/>
              <a:gd name="T73" fmla="*/ 168 h 216"/>
              <a:gd name="T74" fmla="*/ 80 w 256"/>
              <a:gd name="T75" fmla="*/ 180 h 21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256"/>
              <a:gd name="T115" fmla="*/ 0 h 216"/>
              <a:gd name="T116" fmla="*/ 256 w 256"/>
              <a:gd name="T117" fmla="*/ 216 h 21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256" h="216">
                <a:moveTo>
                  <a:pt x="244" y="216"/>
                </a:moveTo>
                <a:cubicBezTo>
                  <a:pt x="12" y="216"/>
                  <a:pt x="12" y="216"/>
                  <a:pt x="12" y="216"/>
                </a:cubicBezTo>
                <a:cubicBezTo>
                  <a:pt x="5" y="216"/>
                  <a:pt x="0" y="211"/>
                  <a:pt x="0" y="204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19" y="0"/>
                  <a:pt x="24" y="5"/>
                  <a:pt x="24" y="12"/>
                </a:cubicBezTo>
                <a:cubicBezTo>
                  <a:pt x="24" y="164"/>
                  <a:pt x="24" y="164"/>
                  <a:pt x="24" y="164"/>
                </a:cubicBezTo>
                <a:cubicBezTo>
                  <a:pt x="24" y="192"/>
                  <a:pt x="24" y="192"/>
                  <a:pt x="24" y="192"/>
                </a:cubicBezTo>
                <a:cubicBezTo>
                  <a:pt x="244" y="192"/>
                  <a:pt x="244" y="192"/>
                  <a:pt x="244" y="192"/>
                </a:cubicBezTo>
                <a:cubicBezTo>
                  <a:pt x="251" y="192"/>
                  <a:pt x="256" y="197"/>
                  <a:pt x="256" y="204"/>
                </a:cubicBezTo>
                <a:cubicBezTo>
                  <a:pt x="256" y="211"/>
                  <a:pt x="251" y="216"/>
                  <a:pt x="244" y="216"/>
                </a:cubicBezTo>
                <a:moveTo>
                  <a:pt x="216" y="180"/>
                </a:moveTo>
                <a:cubicBezTo>
                  <a:pt x="192" y="180"/>
                  <a:pt x="192" y="180"/>
                  <a:pt x="192" y="180"/>
                </a:cubicBezTo>
                <a:cubicBezTo>
                  <a:pt x="185" y="180"/>
                  <a:pt x="180" y="175"/>
                  <a:pt x="180" y="168"/>
                </a:cubicBezTo>
                <a:cubicBezTo>
                  <a:pt x="180" y="84"/>
                  <a:pt x="180" y="84"/>
                  <a:pt x="180" y="84"/>
                </a:cubicBezTo>
                <a:cubicBezTo>
                  <a:pt x="180" y="77"/>
                  <a:pt x="185" y="72"/>
                  <a:pt x="192" y="72"/>
                </a:cubicBezTo>
                <a:cubicBezTo>
                  <a:pt x="216" y="72"/>
                  <a:pt x="216" y="72"/>
                  <a:pt x="216" y="72"/>
                </a:cubicBezTo>
                <a:cubicBezTo>
                  <a:pt x="223" y="72"/>
                  <a:pt x="228" y="77"/>
                  <a:pt x="228" y="84"/>
                </a:cubicBezTo>
                <a:cubicBezTo>
                  <a:pt x="228" y="168"/>
                  <a:pt x="228" y="168"/>
                  <a:pt x="228" y="168"/>
                </a:cubicBezTo>
                <a:cubicBezTo>
                  <a:pt x="228" y="175"/>
                  <a:pt x="223" y="180"/>
                  <a:pt x="216" y="180"/>
                </a:cubicBezTo>
                <a:moveTo>
                  <a:pt x="148" y="180"/>
                </a:moveTo>
                <a:cubicBezTo>
                  <a:pt x="124" y="180"/>
                  <a:pt x="124" y="180"/>
                  <a:pt x="124" y="180"/>
                </a:cubicBezTo>
                <a:cubicBezTo>
                  <a:pt x="117" y="180"/>
                  <a:pt x="112" y="175"/>
                  <a:pt x="112" y="168"/>
                </a:cubicBezTo>
                <a:cubicBezTo>
                  <a:pt x="112" y="36"/>
                  <a:pt x="112" y="36"/>
                  <a:pt x="112" y="36"/>
                </a:cubicBezTo>
                <a:cubicBezTo>
                  <a:pt x="112" y="29"/>
                  <a:pt x="117" y="24"/>
                  <a:pt x="124" y="24"/>
                </a:cubicBezTo>
                <a:cubicBezTo>
                  <a:pt x="148" y="24"/>
                  <a:pt x="148" y="24"/>
                  <a:pt x="148" y="24"/>
                </a:cubicBezTo>
                <a:cubicBezTo>
                  <a:pt x="155" y="24"/>
                  <a:pt x="160" y="29"/>
                  <a:pt x="160" y="36"/>
                </a:cubicBezTo>
                <a:cubicBezTo>
                  <a:pt x="160" y="168"/>
                  <a:pt x="160" y="168"/>
                  <a:pt x="160" y="168"/>
                </a:cubicBezTo>
                <a:cubicBezTo>
                  <a:pt x="160" y="175"/>
                  <a:pt x="155" y="180"/>
                  <a:pt x="148" y="180"/>
                </a:cubicBezTo>
                <a:moveTo>
                  <a:pt x="80" y="180"/>
                </a:moveTo>
                <a:cubicBezTo>
                  <a:pt x="56" y="180"/>
                  <a:pt x="56" y="180"/>
                  <a:pt x="56" y="180"/>
                </a:cubicBezTo>
                <a:cubicBezTo>
                  <a:pt x="49" y="180"/>
                  <a:pt x="44" y="175"/>
                  <a:pt x="44" y="168"/>
                </a:cubicBezTo>
                <a:cubicBezTo>
                  <a:pt x="44" y="144"/>
                  <a:pt x="44" y="144"/>
                  <a:pt x="44" y="144"/>
                </a:cubicBezTo>
                <a:cubicBezTo>
                  <a:pt x="44" y="137"/>
                  <a:pt x="49" y="132"/>
                  <a:pt x="56" y="132"/>
                </a:cubicBezTo>
                <a:cubicBezTo>
                  <a:pt x="80" y="132"/>
                  <a:pt x="80" y="132"/>
                  <a:pt x="80" y="132"/>
                </a:cubicBezTo>
                <a:cubicBezTo>
                  <a:pt x="87" y="132"/>
                  <a:pt x="92" y="137"/>
                  <a:pt x="92" y="144"/>
                </a:cubicBezTo>
                <a:cubicBezTo>
                  <a:pt x="92" y="168"/>
                  <a:pt x="92" y="168"/>
                  <a:pt x="92" y="168"/>
                </a:cubicBezTo>
                <a:cubicBezTo>
                  <a:pt x="92" y="175"/>
                  <a:pt x="87" y="180"/>
                  <a:pt x="80" y="18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16418" name="Freeform 5"/>
          <p:cNvSpPr>
            <a:spLocks noEditPoints="1"/>
          </p:cNvSpPr>
          <p:nvPr/>
        </p:nvSpPr>
        <p:spPr bwMode="auto">
          <a:xfrm>
            <a:off x="5926138" y="3678238"/>
            <a:ext cx="436562" cy="423862"/>
          </a:xfrm>
          <a:custGeom>
            <a:avLst/>
            <a:gdLst>
              <a:gd name="T0" fmla="*/ 671 w 683"/>
              <a:gd name="T1" fmla="*/ 73 h 662"/>
              <a:gd name="T2" fmla="*/ 569 w 683"/>
              <a:gd name="T3" fmla="*/ 25 h 662"/>
              <a:gd name="T4" fmla="*/ 576 w 683"/>
              <a:gd name="T5" fmla="*/ 4 h 662"/>
              <a:gd name="T6" fmla="*/ 567 w 683"/>
              <a:gd name="T7" fmla="*/ 0 h 662"/>
              <a:gd name="T8" fmla="*/ 111 w 683"/>
              <a:gd name="T9" fmla="*/ 1 h 662"/>
              <a:gd name="T10" fmla="*/ 107 w 683"/>
              <a:gd name="T11" fmla="*/ 18 h 662"/>
              <a:gd name="T12" fmla="*/ 103 w 683"/>
              <a:gd name="T13" fmla="*/ 73 h 662"/>
              <a:gd name="T14" fmla="*/ 4 w 683"/>
              <a:gd name="T15" fmla="*/ 77 h 662"/>
              <a:gd name="T16" fmla="*/ 67 w 683"/>
              <a:gd name="T17" fmla="*/ 254 h 662"/>
              <a:gd name="T18" fmla="*/ 241 w 683"/>
              <a:gd name="T19" fmla="*/ 392 h 662"/>
              <a:gd name="T20" fmla="*/ 271 w 683"/>
              <a:gd name="T21" fmla="*/ 444 h 662"/>
              <a:gd name="T22" fmla="*/ 292 w 683"/>
              <a:gd name="T23" fmla="*/ 590 h 662"/>
              <a:gd name="T24" fmla="*/ 254 w 683"/>
              <a:gd name="T25" fmla="*/ 594 h 662"/>
              <a:gd name="T26" fmla="*/ 204 w 683"/>
              <a:gd name="T27" fmla="*/ 629 h 662"/>
              <a:gd name="T28" fmla="*/ 213 w 683"/>
              <a:gd name="T29" fmla="*/ 662 h 662"/>
              <a:gd name="T30" fmla="*/ 479 w 683"/>
              <a:gd name="T31" fmla="*/ 654 h 662"/>
              <a:gd name="T32" fmla="*/ 472 w 683"/>
              <a:gd name="T33" fmla="*/ 617 h 662"/>
              <a:gd name="T34" fmla="*/ 414 w 683"/>
              <a:gd name="T35" fmla="*/ 590 h 662"/>
              <a:gd name="T36" fmla="*/ 416 w 683"/>
              <a:gd name="T37" fmla="*/ 455 h 662"/>
              <a:gd name="T38" fmla="*/ 406 w 683"/>
              <a:gd name="T39" fmla="*/ 437 h 662"/>
              <a:gd name="T40" fmla="*/ 431 w 683"/>
              <a:gd name="T41" fmla="*/ 397 h 662"/>
              <a:gd name="T42" fmla="*/ 455 w 683"/>
              <a:gd name="T43" fmla="*/ 357 h 662"/>
              <a:gd name="T44" fmla="*/ 683 w 683"/>
              <a:gd name="T45" fmla="*/ 85 h 662"/>
              <a:gd name="T46" fmla="*/ 146 w 683"/>
              <a:gd name="T47" fmla="*/ 288 h 662"/>
              <a:gd name="T48" fmla="*/ 95 w 683"/>
              <a:gd name="T49" fmla="*/ 244 h 662"/>
              <a:gd name="T50" fmla="*/ 81 w 683"/>
              <a:gd name="T51" fmla="*/ 229 h 662"/>
              <a:gd name="T52" fmla="*/ 78 w 683"/>
              <a:gd name="T53" fmla="*/ 224 h 662"/>
              <a:gd name="T54" fmla="*/ 43 w 683"/>
              <a:gd name="T55" fmla="*/ 166 h 662"/>
              <a:gd name="T56" fmla="*/ 41 w 683"/>
              <a:gd name="T57" fmla="*/ 161 h 662"/>
              <a:gd name="T58" fmla="*/ 30 w 683"/>
              <a:gd name="T59" fmla="*/ 130 h 662"/>
              <a:gd name="T60" fmla="*/ 23 w 683"/>
              <a:gd name="T61" fmla="*/ 97 h 662"/>
              <a:gd name="T62" fmla="*/ 180 w 683"/>
              <a:gd name="T63" fmla="*/ 307 h 662"/>
              <a:gd name="T64" fmla="*/ 453 w 683"/>
              <a:gd name="T65" fmla="*/ 141 h 662"/>
              <a:gd name="T66" fmla="*/ 413 w 683"/>
              <a:gd name="T67" fmla="*/ 266 h 662"/>
              <a:gd name="T68" fmla="*/ 342 w 683"/>
              <a:gd name="T69" fmla="*/ 222 h 662"/>
              <a:gd name="T70" fmla="*/ 271 w 683"/>
              <a:gd name="T71" fmla="*/ 266 h 662"/>
              <a:gd name="T72" fmla="*/ 230 w 683"/>
              <a:gd name="T73" fmla="*/ 141 h 662"/>
              <a:gd name="T74" fmla="*/ 314 w 683"/>
              <a:gd name="T75" fmla="*/ 135 h 662"/>
              <a:gd name="T76" fmla="*/ 345 w 683"/>
              <a:gd name="T77" fmla="*/ 57 h 662"/>
              <a:gd name="T78" fmla="*/ 452 w 683"/>
              <a:gd name="T79" fmla="*/ 135 h 662"/>
              <a:gd name="T80" fmla="*/ 653 w 683"/>
              <a:gd name="T81" fmla="*/ 103 h 662"/>
              <a:gd name="T82" fmla="*/ 638 w 683"/>
              <a:gd name="T83" fmla="*/ 156 h 662"/>
              <a:gd name="T84" fmla="*/ 635 w 683"/>
              <a:gd name="T85" fmla="*/ 163 h 662"/>
              <a:gd name="T86" fmla="*/ 627 w 683"/>
              <a:gd name="T87" fmla="*/ 179 h 662"/>
              <a:gd name="T88" fmla="*/ 598 w 683"/>
              <a:gd name="T89" fmla="*/ 226 h 662"/>
              <a:gd name="T90" fmla="*/ 591 w 683"/>
              <a:gd name="T91" fmla="*/ 234 h 662"/>
              <a:gd name="T92" fmla="*/ 563 w 683"/>
              <a:gd name="T93" fmla="*/ 263 h 662"/>
              <a:gd name="T94" fmla="*/ 497 w 683"/>
              <a:gd name="T95" fmla="*/ 307 h 662"/>
              <a:gd name="T96" fmla="*/ 654 w 683"/>
              <a:gd name="T97" fmla="*/ 97 h 662"/>
              <a:gd name="T98" fmla="*/ 653 w 683"/>
              <a:gd name="T99" fmla="*/ 103 h 662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683"/>
              <a:gd name="T151" fmla="*/ 0 h 662"/>
              <a:gd name="T152" fmla="*/ 683 w 683"/>
              <a:gd name="T153" fmla="*/ 662 h 662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683" h="662">
                <a:moveTo>
                  <a:pt x="680" y="78"/>
                </a:moveTo>
                <a:cubicBezTo>
                  <a:pt x="678" y="75"/>
                  <a:pt x="675" y="73"/>
                  <a:pt x="671" y="73"/>
                </a:cubicBezTo>
                <a:cubicBezTo>
                  <a:pt x="580" y="73"/>
                  <a:pt x="580" y="73"/>
                  <a:pt x="580" y="73"/>
                </a:cubicBezTo>
                <a:cubicBezTo>
                  <a:pt x="577" y="49"/>
                  <a:pt x="571" y="32"/>
                  <a:pt x="569" y="25"/>
                </a:cubicBezTo>
                <a:cubicBezTo>
                  <a:pt x="572" y="23"/>
                  <a:pt x="574" y="20"/>
                  <a:pt x="576" y="18"/>
                </a:cubicBezTo>
                <a:cubicBezTo>
                  <a:pt x="580" y="14"/>
                  <a:pt x="580" y="8"/>
                  <a:pt x="576" y="4"/>
                </a:cubicBezTo>
                <a:cubicBezTo>
                  <a:pt x="575" y="3"/>
                  <a:pt x="574" y="2"/>
                  <a:pt x="572" y="1"/>
                </a:cubicBezTo>
                <a:cubicBezTo>
                  <a:pt x="571" y="1"/>
                  <a:pt x="569" y="0"/>
                  <a:pt x="567" y="0"/>
                </a:cubicBezTo>
                <a:cubicBezTo>
                  <a:pt x="116" y="0"/>
                  <a:pt x="116" y="0"/>
                  <a:pt x="116" y="0"/>
                </a:cubicBezTo>
                <a:cubicBezTo>
                  <a:pt x="114" y="0"/>
                  <a:pt x="112" y="1"/>
                  <a:pt x="111" y="1"/>
                </a:cubicBezTo>
                <a:cubicBezTo>
                  <a:pt x="109" y="2"/>
                  <a:pt x="108" y="3"/>
                  <a:pt x="107" y="4"/>
                </a:cubicBezTo>
                <a:cubicBezTo>
                  <a:pt x="103" y="8"/>
                  <a:pt x="103" y="14"/>
                  <a:pt x="107" y="18"/>
                </a:cubicBezTo>
                <a:cubicBezTo>
                  <a:pt x="109" y="20"/>
                  <a:pt x="111" y="23"/>
                  <a:pt x="114" y="25"/>
                </a:cubicBezTo>
                <a:cubicBezTo>
                  <a:pt x="112" y="32"/>
                  <a:pt x="107" y="49"/>
                  <a:pt x="103" y="73"/>
                </a:cubicBezTo>
                <a:cubicBezTo>
                  <a:pt x="13" y="73"/>
                  <a:pt x="13" y="73"/>
                  <a:pt x="13" y="73"/>
                </a:cubicBezTo>
                <a:cubicBezTo>
                  <a:pt x="8" y="73"/>
                  <a:pt x="6" y="75"/>
                  <a:pt x="4" y="77"/>
                </a:cubicBezTo>
                <a:cubicBezTo>
                  <a:pt x="1" y="79"/>
                  <a:pt x="0" y="82"/>
                  <a:pt x="0" y="85"/>
                </a:cubicBezTo>
                <a:cubicBezTo>
                  <a:pt x="5" y="147"/>
                  <a:pt x="28" y="206"/>
                  <a:pt x="67" y="254"/>
                </a:cubicBezTo>
                <a:cubicBezTo>
                  <a:pt x="108" y="304"/>
                  <a:pt x="165" y="341"/>
                  <a:pt x="228" y="357"/>
                </a:cubicBezTo>
                <a:cubicBezTo>
                  <a:pt x="225" y="368"/>
                  <a:pt x="224" y="385"/>
                  <a:pt x="241" y="392"/>
                </a:cubicBezTo>
                <a:cubicBezTo>
                  <a:pt x="253" y="397"/>
                  <a:pt x="266" y="403"/>
                  <a:pt x="275" y="413"/>
                </a:cubicBezTo>
                <a:cubicBezTo>
                  <a:pt x="284" y="423"/>
                  <a:pt x="281" y="435"/>
                  <a:pt x="271" y="444"/>
                </a:cubicBezTo>
                <a:cubicBezTo>
                  <a:pt x="268" y="447"/>
                  <a:pt x="267" y="450"/>
                  <a:pt x="268" y="455"/>
                </a:cubicBezTo>
                <a:cubicBezTo>
                  <a:pt x="292" y="590"/>
                  <a:pt x="292" y="590"/>
                  <a:pt x="292" y="590"/>
                </a:cubicBezTo>
                <a:cubicBezTo>
                  <a:pt x="269" y="590"/>
                  <a:pt x="269" y="590"/>
                  <a:pt x="269" y="590"/>
                </a:cubicBezTo>
                <a:cubicBezTo>
                  <a:pt x="264" y="590"/>
                  <a:pt x="258" y="591"/>
                  <a:pt x="254" y="594"/>
                </a:cubicBezTo>
                <a:cubicBezTo>
                  <a:pt x="212" y="617"/>
                  <a:pt x="212" y="617"/>
                  <a:pt x="212" y="617"/>
                </a:cubicBezTo>
                <a:cubicBezTo>
                  <a:pt x="208" y="619"/>
                  <a:pt x="204" y="624"/>
                  <a:pt x="204" y="629"/>
                </a:cubicBezTo>
                <a:cubicBezTo>
                  <a:pt x="204" y="654"/>
                  <a:pt x="204" y="654"/>
                  <a:pt x="204" y="654"/>
                </a:cubicBezTo>
                <a:cubicBezTo>
                  <a:pt x="204" y="659"/>
                  <a:pt x="208" y="662"/>
                  <a:pt x="213" y="662"/>
                </a:cubicBezTo>
                <a:cubicBezTo>
                  <a:pt x="471" y="662"/>
                  <a:pt x="471" y="662"/>
                  <a:pt x="471" y="662"/>
                </a:cubicBezTo>
                <a:cubicBezTo>
                  <a:pt x="475" y="662"/>
                  <a:pt x="479" y="659"/>
                  <a:pt x="479" y="654"/>
                </a:cubicBezTo>
                <a:cubicBezTo>
                  <a:pt x="479" y="628"/>
                  <a:pt x="479" y="628"/>
                  <a:pt x="479" y="628"/>
                </a:cubicBezTo>
                <a:cubicBezTo>
                  <a:pt x="479" y="624"/>
                  <a:pt x="476" y="619"/>
                  <a:pt x="472" y="617"/>
                </a:cubicBezTo>
                <a:cubicBezTo>
                  <a:pt x="461" y="611"/>
                  <a:pt x="440" y="600"/>
                  <a:pt x="429" y="594"/>
                </a:cubicBezTo>
                <a:cubicBezTo>
                  <a:pt x="426" y="591"/>
                  <a:pt x="419" y="590"/>
                  <a:pt x="414" y="590"/>
                </a:cubicBezTo>
                <a:cubicBezTo>
                  <a:pt x="392" y="590"/>
                  <a:pt x="392" y="590"/>
                  <a:pt x="392" y="590"/>
                </a:cubicBezTo>
                <a:cubicBezTo>
                  <a:pt x="392" y="590"/>
                  <a:pt x="415" y="456"/>
                  <a:pt x="416" y="455"/>
                </a:cubicBezTo>
                <a:cubicBezTo>
                  <a:pt x="416" y="452"/>
                  <a:pt x="416" y="448"/>
                  <a:pt x="414" y="446"/>
                </a:cubicBezTo>
                <a:cubicBezTo>
                  <a:pt x="411" y="443"/>
                  <a:pt x="408" y="440"/>
                  <a:pt x="406" y="437"/>
                </a:cubicBezTo>
                <a:cubicBezTo>
                  <a:pt x="403" y="432"/>
                  <a:pt x="402" y="427"/>
                  <a:pt x="403" y="421"/>
                </a:cubicBezTo>
                <a:cubicBezTo>
                  <a:pt x="407" y="409"/>
                  <a:pt x="421" y="402"/>
                  <a:pt x="431" y="397"/>
                </a:cubicBezTo>
                <a:cubicBezTo>
                  <a:pt x="435" y="395"/>
                  <a:pt x="438" y="394"/>
                  <a:pt x="442" y="392"/>
                </a:cubicBezTo>
                <a:cubicBezTo>
                  <a:pt x="460" y="385"/>
                  <a:pt x="458" y="368"/>
                  <a:pt x="455" y="357"/>
                </a:cubicBezTo>
                <a:cubicBezTo>
                  <a:pt x="518" y="340"/>
                  <a:pt x="575" y="304"/>
                  <a:pt x="616" y="254"/>
                </a:cubicBezTo>
                <a:cubicBezTo>
                  <a:pt x="655" y="206"/>
                  <a:pt x="679" y="147"/>
                  <a:pt x="683" y="85"/>
                </a:cubicBezTo>
                <a:cubicBezTo>
                  <a:pt x="683" y="83"/>
                  <a:pt x="682" y="80"/>
                  <a:pt x="680" y="78"/>
                </a:cubicBezTo>
                <a:close/>
                <a:moveTo>
                  <a:pt x="146" y="288"/>
                </a:moveTo>
                <a:cubicBezTo>
                  <a:pt x="133" y="279"/>
                  <a:pt x="125" y="273"/>
                  <a:pt x="114" y="263"/>
                </a:cubicBezTo>
                <a:cubicBezTo>
                  <a:pt x="108" y="257"/>
                  <a:pt x="101" y="251"/>
                  <a:pt x="95" y="244"/>
                </a:cubicBezTo>
                <a:cubicBezTo>
                  <a:pt x="91" y="241"/>
                  <a:pt x="88" y="237"/>
                  <a:pt x="85" y="234"/>
                </a:cubicBezTo>
                <a:cubicBezTo>
                  <a:pt x="84" y="232"/>
                  <a:pt x="82" y="230"/>
                  <a:pt x="81" y="229"/>
                </a:cubicBezTo>
                <a:cubicBezTo>
                  <a:pt x="80" y="228"/>
                  <a:pt x="80" y="227"/>
                  <a:pt x="79" y="226"/>
                </a:cubicBezTo>
                <a:cubicBezTo>
                  <a:pt x="79" y="226"/>
                  <a:pt x="78" y="225"/>
                  <a:pt x="78" y="224"/>
                </a:cubicBezTo>
                <a:cubicBezTo>
                  <a:pt x="67" y="210"/>
                  <a:pt x="57" y="195"/>
                  <a:pt x="49" y="179"/>
                </a:cubicBezTo>
                <a:cubicBezTo>
                  <a:pt x="47" y="175"/>
                  <a:pt x="45" y="171"/>
                  <a:pt x="43" y="166"/>
                </a:cubicBezTo>
                <a:cubicBezTo>
                  <a:pt x="42" y="163"/>
                  <a:pt x="42" y="163"/>
                  <a:pt x="42" y="163"/>
                </a:cubicBezTo>
                <a:cubicBezTo>
                  <a:pt x="42" y="163"/>
                  <a:pt x="41" y="161"/>
                  <a:pt x="41" y="161"/>
                </a:cubicBezTo>
                <a:cubicBezTo>
                  <a:pt x="40" y="159"/>
                  <a:pt x="40" y="158"/>
                  <a:pt x="39" y="156"/>
                </a:cubicBezTo>
                <a:cubicBezTo>
                  <a:pt x="36" y="147"/>
                  <a:pt x="33" y="139"/>
                  <a:pt x="30" y="130"/>
                </a:cubicBezTo>
                <a:cubicBezTo>
                  <a:pt x="28" y="121"/>
                  <a:pt x="26" y="112"/>
                  <a:pt x="24" y="103"/>
                </a:cubicBezTo>
                <a:cubicBezTo>
                  <a:pt x="24" y="101"/>
                  <a:pt x="23" y="99"/>
                  <a:pt x="23" y="97"/>
                </a:cubicBezTo>
                <a:cubicBezTo>
                  <a:pt x="97" y="97"/>
                  <a:pt x="97" y="97"/>
                  <a:pt x="97" y="97"/>
                </a:cubicBezTo>
                <a:cubicBezTo>
                  <a:pt x="93" y="159"/>
                  <a:pt x="105" y="244"/>
                  <a:pt x="180" y="307"/>
                </a:cubicBezTo>
                <a:cubicBezTo>
                  <a:pt x="168" y="301"/>
                  <a:pt x="156" y="295"/>
                  <a:pt x="146" y="288"/>
                </a:cubicBezTo>
                <a:close/>
                <a:moveTo>
                  <a:pt x="453" y="141"/>
                </a:moveTo>
                <a:cubicBezTo>
                  <a:pt x="388" y="188"/>
                  <a:pt x="388" y="188"/>
                  <a:pt x="388" y="188"/>
                </a:cubicBezTo>
                <a:cubicBezTo>
                  <a:pt x="413" y="266"/>
                  <a:pt x="413" y="266"/>
                  <a:pt x="413" y="266"/>
                </a:cubicBezTo>
                <a:cubicBezTo>
                  <a:pt x="415" y="271"/>
                  <a:pt x="412" y="273"/>
                  <a:pt x="408" y="270"/>
                </a:cubicBezTo>
                <a:cubicBezTo>
                  <a:pt x="342" y="222"/>
                  <a:pt x="342" y="222"/>
                  <a:pt x="342" y="222"/>
                </a:cubicBezTo>
                <a:cubicBezTo>
                  <a:pt x="276" y="270"/>
                  <a:pt x="276" y="270"/>
                  <a:pt x="276" y="270"/>
                </a:cubicBezTo>
                <a:cubicBezTo>
                  <a:pt x="271" y="273"/>
                  <a:pt x="269" y="271"/>
                  <a:pt x="271" y="266"/>
                </a:cubicBezTo>
                <a:cubicBezTo>
                  <a:pt x="296" y="188"/>
                  <a:pt x="296" y="188"/>
                  <a:pt x="296" y="188"/>
                </a:cubicBezTo>
                <a:cubicBezTo>
                  <a:pt x="230" y="141"/>
                  <a:pt x="230" y="141"/>
                  <a:pt x="230" y="141"/>
                </a:cubicBezTo>
                <a:cubicBezTo>
                  <a:pt x="225" y="137"/>
                  <a:pt x="226" y="135"/>
                  <a:pt x="232" y="135"/>
                </a:cubicBezTo>
                <a:cubicBezTo>
                  <a:pt x="314" y="135"/>
                  <a:pt x="314" y="135"/>
                  <a:pt x="314" y="135"/>
                </a:cubicBezTo>
                <a:cubicBezTo>
                  <a:pt x="339" y="57"/>
                  <a:pt x="339" y="57"/>
                  <a:pt x="339" y="57"/>
                </a:cubicBezTo>
                <a:cubicBezTo>
                  <a:pt x="340" y="52"/>
                  <a:pt x="343" y="52"/>
                  <a:pt x="345" y="57"/>
                </a:cubicBezTo>
                <a:cubicBezTo>
                  <a:pt x="370" y="135"/>
                  <a:pt x="370" y="135"/>
                  <a:pt x="370" y="135"/>
                </a:cubicBezTo>
                <a:cubicBezTo>
                  <a:pt x="452" y="135"/>
                  <a:pt x="452" y="135"/>
                  <a:pt x="452" y="135"/>
                </a:cubicBezTo>
                <a:cubicBezTo>
                  <a:pt x="457" y="134"/>
                  <a:pt x="458" y="137"/>
                  <a:pt x="453" y="141"/>
                </a:cubicBezTo>
                <a:close/>
                <a:moveTo>
                  <a:pt x="653" y="103"/>
                </a:moveTo>
                <a:cubicBezTo>
                  <a:pt x="651" y="112"/>
                  <a:pt x="649" y="121"/>
                  <a:pt x="647" y="130"/>
                </a:cubicBezTo>
                <a:cubicBezTo>
                  <a:pt x="644" y="139"/>
                  <a:pt x="641" y="147"/>
                  <a:pt x="638" y="156"/>
                </a:cubicBezTo>
                <a:cubicBezTo>
                  <a:pt x="637" y="158"/>
                  <a:pt x="636" y="159"/>
                  <a:pt x="636" y="161"/>
                </a:cubicBezTo>
                <a:cubicBezTo>
                  <a:pt x="636" y="161"/>
                  <a:pt x="635" y="163"/>
                  <a:pt x="635" y="163"/>
                </a:cubicBezTo>
                <a:cubicBezTo>
                  <a:pt x="634" y="166"/>
                  <a:pt x="634" y="166"/>
                  <a:pt x="634" y="166"/>
                </a:cubicBezTo>
                <a:cubicBezTo>
                  <a:pt x="632" y="171"/>
                  <a:pt x="630" y="175"/>
                  <a:pt x="627" y="179"/>
                </a:cubicBezTo>
                <a:cubicBezTo>
                  <a:pt x="619" y="195"/>
                  <a:pt x="610" y="210"/>
                  <a:pt x="599" y="224"/>
                </a:cubicBezTo>
                <a:cubicBezTo>
                  <a:pt x="599" y="225"/>
                  <a:pt x="598" y="226"/>
                  <a:pt x="598" y="226"/>
                </a:cubicBezTo>
                <a:cubicBezTo>
                  <a:pt x="597" y="227"/>
                  <a:pt x="596" y="228"/>
                  <a:pt x="596" y="229"/>
                </a:cubicBezTo>
                <a:cubicBezTo>
                  <a:pt x="594" y="230"/>
                  <a:pt x="593" y="232"/>
                  <a:pt x="591" y="234"/>
                </a:cubicBezTo>
                <a:cubicBezTo>
                  <a:pt x="588" y="237"/>
                  <a:pt x="585" y="241"/>
                  <a:pt x="582" y="244"/>
                </a:cubicBezTo>
                <a:cubicBezTo>
                  <a:pt x="576" y="251"/>
                  <a:pt x="569" y="257"/>
                  <a:pt x="563" y="263"/>
                </a:cubicBezTo>
                <a:cubicBezTo>
                  <a:pt x="551" y="273"/>
                  <a:pt x="544" y="279"/>
                  <a:pt x="531" y="288"/>
                </a:cubicBezTo>
                <a:cubicBezTo>
                  <a:pt x="520" y="295"/>
                  <a:pt x="509" y="301"/>
                  <a:pt x="497" y="307"/>
                </a:cubicBezTo>
                <a:cubicBezTo>
                  <a:pt x="571" y="244"/>
                  <a:pt x="584" y="159"/>
                  <a:pt x="580" y="97"/>
                </a:cubicBezTo>
                <a:cubicBezTo>
                  <a:pt x="654" y="97"/>
                  <a:pt x="654" y="97"/>
                  <a:pt x="654" y="97"/>
                </a:cubicBezTo>
                <a:cubicBezTo>
                  <a:pt x="653" y="99"/>
                  <a:pt x="653" y="101"/>
                  <a:pt x="653" y="103"/>
                </a:cubicBezTo>
                <a:close/>
                <a:moveTo>
                  <a:pt x="653" y="103"/>
                </a:moveTo>
                <a:cubicBezTo>
                  <a:pt x="653" y="103"/>
                  <a:pt x="653" y="103"/>
                  <a:pt x="653" y="103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16419" name="Freeform 45"/>
          <p:cNvSpPr>
            <a:spLocks noEditPoints="1"/>
          </p:cNvSpPr>
          <p:nvPr/>
        </p:nvSpPr>
        <p:spPr bwMode="auto">
          <a:xfrm>
            <a:off x="4014788" y="4837113"/>
            <a:ext cx="490537" cy="531812"/>
          </a:xfrm>
          <a:custGeom>
            <a:avLst/>
            <a:gdLst>
              <a:gd name="T0" fmla="*/ 783 w 889"/>
              <a:gd name="T1" fmla="*/ 812 h 965"/>
              <a:gd name="T2" fmla="*/ 684 w 889"/>
              <a:gd name="T3" fmla="*/ 703 h 965"/>
              <a:gd name="T4" fmla="*/ 698 w 889"/>
              <a:gd name="T5" fmla="*/ 592 h 965"/>
              <a:gd name="T6" fmla="*/ 674 w 889"/>
              <a:gd name="T7" fmla="*/ 483 h 965"/>
              <a:gd name="T8" fmla="*/ 617 w 889"/>
              <a:gd name="T9" fmla="*/ 387 h 965"/>
              <a:gd name="T10" fmla="*/ 532 w 889"/>
              <a:gd name="T11" fmla="*/ 315 h 965"/>
              <a:gd name="T12" fmla="*/ 428 w 889"/>
              <a:gd name="T13" fmla="*/ 275 h 965"/>
              <a:gd name="T14" fmla="*/ 316 w 889"/>
              <a:gd name="T15" fmla="*/ 270 h 965"/>
              <a:gd name="T16" fmla="*/ 209 w 889"/>
              <a:gd name="T17" fmla="*/ 303 h 965"/>
              <a:gd name="T18" fmla="*/ 119 w 889"/>
              <a:gd name="T19" fmla="*/ 367 h 965"/>
              <a:gd name="T20" fmla="*/ 54 w 889"/>
              <a:gd name="T21" fmla="*/ 458 h 965"/>
              <a:gd name="T22" fmla="*/ 22 w 889"/>
              <a:gd name="T23" fmla="*/ 565 h 965"/>
              <a:gd name="T24" fmla="*/ 27 w 889"/>
              <a:gd name="T25" fmla="*/ 677 h 965"/>
              <a:gd name="T26" fmla="*/ 68 w 889"/>
              <a:gd name="T27" fmla="*/ 781 h 965"/>
              <a:gd name="T28" fmla="*/ 140 w 889"/>
              <a:gd name="T29" fmla="*/ 866 h 965"/>
              <a:gd name="T30" fmla="*/ 236 w 889"/>
              <a:gd name="T31" fmla="*/ 923 h 965"/>
              <a:gd name="T32" fmla="*/ 345 w 889"/>
              <a:gd name="T33" fmla="*/ 945 h 965"/>
              <a:gd name="T34" fmla="*/ 456 w 889"/>
              <a:gd name="T35" fmla="*/ 931 h 965"/>
              <a:gd name="T36" fmla="*/ 556 w 889"/>
              <a:gd name="T37" fmla="*/ 882 h 965"/>
              <a:gd name="T38" fmla="*/ 605 w 889"/>
              <a:gd name="T39" fmla="*/ 817 h 965"/>
              <a:gd name="T40" fmla="*/ 769 w 889"/>
              <a:gd name="T41" fmla="*/ 943 h 965"/>
              <a:gd name="T42" fmla="*/ 843 w 889"/>
              <a:gd name="T43" fmla="*/ 818 h 965"/>
              <a:gd name="T44" fmla="*/ 456 w 889"/>
              <a:gd name="T45" fmla="*/ 618 h 965"/>
              <a:gd name="T46" fmla="*/ 317 w 889"/>
              <a:gd name="T47" fmla="*/ 545 h 965"/>
              <a:gd name="T48" fmla="*/ 381 w 889"/>
              <a:gd name="T49" fmla="*/ 630 h 965"/>
              <a:gd name="T50" fmla="*/ 276 w 889"/>
              <a:gd name="T51" fmla="*/ 614 h 965"/>
              <a:gd name="T52" fmla="*/ 407 w 889"/>
              <a:gd name="T53" fmla="*/ 700 h 965"/>
              <a:gd name="T54" fmla="*/ 408 w 889"/>
              <a:gd name="T55" fmla="*/ 804 h 965"/>
              <a:gd name="T56" fmla="*/ 307 w 889"/>
              <a:gd name="T57" fmla="*/ 409 h 965"/>
              <a:gd name="T58" fmla="*/ 550 w 889"/>
              <a:gd name="T59" fmla="*/ 674 h 965"/>
              <a:gd name="T60" fmla="*/ 576 w 889"/>
              <a:gd name="T61" fmla="*/ 689 h 965"/>
              <a:gd name="T62" fmla="*/ 299 w 889"/>
              <a:gd name="T63" fmla="*/ 379 h 965"/>
              <a:gd name="T64" fmla="*/ 415 w 889"/>
              <a:gd name="T65" fmla="*/ 833 h 965"/>
              <a:gd name="T66" fmla="*/ 544 w 889"/>
              <a:gd name="T67" fmla="*/ 781 h 965"/>
              <a:gd name="T68" fmla="*/ 109 w 889"/>
              <a:gd name="T69" fmla="*/ 670 h 965"/>
              <a:gd name="T70" fmla="*/ 605 w 889"/>
              <a:gd name="T71" fmla="*/ 543 h 965"/>
              <a:gd name="T72" fmla="*/ 839 w 889"/>
              <a:gd name="T73" fmla="*/ 900 h 965"/>
              <a:gd name="T74" fmla="*/ 773 w 889"/>
              <a:gd name="T75" fmla="*/ 900 h 965"/>
              <a:gd name="T76" fmla="*/ 807 w 889"/>
              <a:gd name="T77" fmla="*/ 842 h 965"/>
              <a:gd name="T78" fmla="*/ 839 w 889"/>
              <a:gd name="T79" fmla="*/ 900 h 965"/>
              <a:gd name="T80" fmla="*/ 543 w 889"/>
              <a:gd name="T81" fmla="*/ 226 h 965"/>
              <a:gd name="T82" fmla="*/ 570 w 889"/>
              <a:gd name="T83" fmla="*/ 293 h 965"/>
              <a:gd name="T84" fmla="*/ 620 w 889"/>
              <a:gd name="T85" fmla="*/ 312 h 965"/>
              <a:gd name="T86" fmla="*/ 687 w 889"/>
              <a:gd name="T87" fmla="*/ 340 h 965"/>
              <a:gd name="T88" fmla="*/ 736 w 889"/>
              <a:gd name="T89" fmla="*/ 318 h 965"/>
              <a:gd name="T90" fmla="*/ 802 w 889"/>
              <a:gd name="T91" fmla="*/ 290 h 965"/>
              <a:gd name="T92" fmla="*/ 821 w 889"/>
              <a:gd name="T93" fmla="*/ 240 h 965"/>
              <a:gd name="T94" fmla="*/ 849 w 889"/>
              <a:gd name="T95" fmla="*/ 173 h 965"/>
              <a:gd name="T96" fmla="*/ 827 w 889"/>
              <a:gd name="T97" fmla="*/ 124 h 965"/>
              <a:gd name="T98" fmla="*/ 800 w 889"/>
              <a:gd name="T99" fmla="*/ 58 h 965"/>
              <a:gd name="T100" fmla="*/ 749 w 889"/>
              <a:gd name="T101" fmla="*/ 39 h 965"/>
              <a:gd name="T102" fmla="*/ 683 w 889"/>
              <a:gd name="T103" fmla="*/ 11 h 965"/>
              <a:gd name="T104" fmla="*/ 634 w 889"/>
              <a:gd name="T105" fmla="*/ 33 h 965"/>
              <a:gd name="T106" fmla="*/ 567 w 889"/>
              <a:gd name="T107" fmla="*/ 60 h 965"/>
              <a:gd name="T108" fmla="*/ 548 w 889"/>
              <a:gd name="T109" fmla="*/ 111 h 965"/>
              <a:gd name="T110" fmla="*/ 521 w 889"/>
              <a:gd name="T111" fmla="*/ 177 h 965"/>
              <a:gd name="T112" fmla="*/ 685 w 889"/>
              <a:gd name="T113" fmla="*/ 93 h 965"/>
              <a:gd name="T114" fmla="*/ 685 w 889"/>
              <a:gd name="T115" fmla="*/ 258 h 965"/>
              <a:gd name="T116" fmla="*/ 685 w 889"/>
              <a:gd name="T117" fmla="*/ 93 h 965"/>
              <a:gd name="T118" fmla="*/ 685 w 889"/>
              <a:gd name="T119" fmla="*/ 93 h 965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889"/>
              <a:gd name="T181" fmla="*/ 0 h 965"/>
              <a:gd name="T182" fmla="*/ 889 w 889"/>
              <a:gd name="T183" fmla="*/ 965 h 965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889" h="965">
                <a:moveTo>
                  <a:pt x="843" y="818"/>
                </a:moveTo>
                <a:cubicBezTo>
                  <a:pt x="824" y="807"/>
                  <a:pt x="803" y="806"/>
                  <a:pt x="783" y="812"/>
                </a:cubicBezTo>
                <a:cubicBezTo>
                  <a:pt x="657" y="737"/>
                  <a:pt x="657" y="737"/>
                  <a:pt x="657" y="737"/>
                </a:cubicBezTo>
                <a:cubicBezTo>
                  <a:pt x="659" y="722"/>
                  <a:pt x="669" y="709"/>
                  <a:pt x="684" y="703"/>
                </a:cubicBezTo>
                <a:cubicBezTo>
                  <a:pt x="707" y="694"/>
                  <a:pt x="712" y="672"/>
                  <a:pt x="694" y="654"/>
                </a:cubicBezTo>
                <a:cubicBezTo>
                  <a:pt x="677" y="636"/>
                  <a:pt x="679" y="608"/>
                  <a:pt x="698" y="592"/>
                </a:cubicBezTo>
                <a:cubicBezTo>
                  <a:pt x="716" y="576"/>
                  <a:pt x="714" y="554"/>
                  <a:pt x="691" y="542"/>
                </a:cubicBezTo>
                <a:cubicBezTo>
                  <a:pt x="670" y="531"/>
                  <a:pt x="662" y="504"/>
                  <a:pt x="674" y="483"/>
                </a:cubicBezTo>
                <a:cubicBezTo>
                  <a:pt x="687" y="462"/>
                  <a:pt x="677" y="441"/>
                  <a:pt x="653" y="438"/>
                </a:cubicBezTo>
                <a:cubicBezTo>
                  <a:pt x="628" y="434"/>
                  <a:pt x="612" y="412"/>
                  <a:pt x="617" y="387"/>
                </a:cubicBezTo>
                <a:cubicBezTo>
                  <a:pt x="622" y="363"/>
                  <a:pt x="606" y="347"/>
                  <a:pt x="582" y="352"/>
                </a:cubicBezTo>
                <a:cubicBezTo>
                  <a:pt x="557" y="356"/>
                  <a:pt x="535" y="340"/>
                  <a:pt x="532" y="315"/>
                </a:cubicBezTo>
                <a:cubicBezTo>
                  <a:pt x="529" y="291"/>
                  <a:pt x="508" y="281"/>
                  <a:pt x="487" y="293"/>
                </a:cubicBezTo>
                <a:cubicBezTo>
                  <a:pt x="465" y="305"/>
                  <a:pt x="439" y="297"/>
                  <a:pt x="428" y="275"/>
                </a:cubicBezTo>
                <a:cubicBezTo>
                  <a:pt x="417" y="253"/>
                  <a:pt x="395" y="250"/>
                  <a:pt x="378" y="268"/>
                </a:cubicBezTo>
                <a:cubicBezTo>
                  <a:pt x="362" y="287"/>
                  <a:pt x="334" y="288"/>
                  <a:pt x="316" y="270"/>
                </a:cubicBezTo>
                <a:cubicBezTo>
                  <a:pt x="299" y="253"/>
                  <a:pt x="277" y="258"/>
                  <a:pt x="267" y="280"/>
                </a:cubicBezTo>
                <a:cubicBezTo>
                  <a:pt x="258" y="303"/>
                  <a:pt x="232" y="313"/>
                  <a:pt x="209" y="303"/>
                </a:cubicBezTo>
                <a:cubicBezTo>
                  <a:pt x="187" y="292"/>
                  <a:pt x="168" y="303"/>
                  <a:pt x="166" y="328"/>
                </a:cubicBezTo>
                <a:cubicBezTo>
                  <a:pt x="165" y="353"/>
                  <a:pt x="143" y="370"/>
                  <a:pt x="119" y="367"/>
                </a:cubicBezTo>
                <a:cubicBezTo>
                  <a:pt x="94" y="365"/>
                  <a:pt x="80" y="382"/>
                  <a:pt x="86" y="405"/>
                </a:cubicBezTo>
                <a:cubicBezTo>
                  <a:pt x="93" y="429"/>
                  <a:pt x="78" y="453"/>
                  <a:pt x="54" y="458"/>
                </a:cubicBezTo>
                <a:cubicBezTo>
                  <a:pt x="30" y="464"/>
                  <a:pt x="21" y="485"/>
                  <a:pt x="35" y="505"/>
                </a:cubicBezTo>
                <a:cubicBezTo>
                  <a:pt x="50" y="525"/>
                  <a:pt x="44" y="553"/>
                  <a:pt x="22" y="565"/>
                </a:cubicBezTo>
                <a:cubicBezTo>
                  <a:pt x="1" y="578"/>
                  <a:pt x="0" y="601"/>
                  <a:pt x="20" y="616"/>
                </a:cubicBezTo>
                <a:cubicBezTo>
                  <a:pt x="40" y="630"/>
                  <a:pt x="43" y="658"/>
                  <a:pt x="27" y="677"/>
                </a:cubicBezTo>
                <a:cubicBezTo>
                  <a:pt x="11" y="696"/>
                  <a:pt x="18" y="718"/>
                  <a:pt x="41" y="725"/>
                </a:cubicBezTo>
                <a:cubicBezTo>
                  <a:pt x="65" y="733"/>
                  <a:pt x="77" y="758"/>
                  <a:pt x="68" y="781"/>
                </a:cubicBezTo>
                <a:cubicBezTo>
                  <a:pt x="59" y="804"/>
                  <a:pt x="72" y="822"/>
                  <a:pt x="97" y="822"/>
                </a:cubicBezTo>
                <a:cubicBezTo>
                  <a:pt x="122" y="821"/>
                  <a:pt x="141" y="841"/>
                  <a:pt x="140" y="866"/>
                </a:cubicBezTo>
                <a:cubicBezTo>
                  <a:pt x="139" y="891"/>
                  <a:pt x="158" y="904"/>
                  <a:pt x="181" y="895"/>
                </a:cubicBezTo>
                <a:cubicBezTo>
                  <a:pt x="204" y="887"/>
                  <a:pt x="229" y="899"/>
                  <a:pt x="236" y="923"/>
                </a:cubicBezTo>
                <a:cubicBezTo>
                  <a:pt x="243" y="946"/>
                  <a:pt x="265" y="953"/>
                  <a:pt x="284" y="937"/>
                </a:cubicBezTo>
                <a:cubicBezTo>
                  <a:pt x="303" y="922"/>
                  <a:pt x="331" y="925"/>
                  <a:pt x="345" y="945"/>
                </a:cubicBezTo>
                <a:cubicBezTo>
                  <a:pt x="360" y="965"/>
                  <a:pt x="383" y="965"/>
                  <a:pt x="395" y="944"/>
                </a:cubicBezTo>
                <a:cubicBezTo>
                  <a:pt x="409" y="923"/>
                  <a:pt x="436" y="917"/>
                  <a:pt x="456" y="931"/>
                </a:cubicBezTo>
                <a:cubicBezTo>
                  <a:pt x="476" y="946"/>
                  <a:pt x="497" y="938"/>
                  <a:pt x="503" y="914"/>
                </a:cubicBezTo>
                <a:cubicBezTo>
                  <a:pt x="509" y="889"/>
                  <a:pt x="533" y="875"/>
                  <a:pt x="556" y="882"/>
                </a:cubicBezTo>
                <a:cubicBezTo>
                  <a:pt x="580" y="889"/>
                  <a:pt x="597" y="875"/>
                  <a:pt x="595" y="850"/>
                </a:cubicBezTo>
                <a:cubicBezTo>
                  <a:pt x="593" y="838"/>
                  <a:pt x="598" y="826"/>
                  <a:pt x="605" y="817"/>
                </a:cubicBezTo>
                <a:cubicBezTo>
                  <a:pt x="735" y="894"/>
                  <a:pt x="735" y="894"/>
                  <a:pt x="735" y="894"/>
                </a:cubicBezTo>
                <a:cubicBezTo>
                  <a:pt x="739" y="914"/>
                  <a:pt x="750" y="932"/>
                  <a:pt x="769" y="943"/>
                </a:cubicBezTo>
                <a:cubicBezTo>
                  <a:pt x="804" y="964"/>
                  <a:pt x="848" y="952"/>
                  <a:pt x="869" y="918"/>
                </a:cubicBezTo>
                <a:cubicBezTo>
                  <a:pt x="889" y="883"/>
                  <a:pt x="878" y="839"/>
                  <a:pt x="843" y="818"/>
                </a:cubicBezTo>
                <a:close/>
                <a:moveTo>
                  <a:pt x="550" y="674"/>
                </a:moveTo>
                <a:cubicBezTo>
                  <a:pt x="456" y="618"/>
                  <a:pt x="456" y="618"/>
                  <a:pt x="456" y="618"/>
                </a:cubicBezTo>
                <a:cubicBezTo>
                  <a:pt x="455" y="588"/>
                  <a:pt x="440" y="559"/>
                  <a:pt x="412" y="543"/>
                </a:cubicBezTo>
                <a:cubicBezTo>
                  <a:pt x="381" y="525"/>
                  <a:pt x="345" y="527"/>
                  <a:pt x="317" y="545"/>
                </a:cubicBezTo>
                <a:cubicBezTo>
                  <a:pt x="368" y="575"/>
                  <a:pt x="368" y="575"/>
                  <a:pt x="368" y="575"/>
                </a:cubicBezTo>
                <a:cubicBezTo>
                  <a:pt x="387" y="586"/>
                  <a:pt x="392" y="610"/>
                  <a:pt x="381" y="630"/>
                </a:cubicBezTo>
                <a:cubicBezTo>
                  <a:pt x="370" y="649"/>
                  <a:pt x="346" y="655"/>
                  <a:pt x="328" y="644"/>
                </a:cubicBezTo>
                <a:cubicBezTo>
                  <a:pt x="276" y="614"/>
                  <a:pt x="276" y="614"/>
                  <a:pt x="276" y="614"/>
                </a:cubicBezTo>
                <a:cubicBezTo>
                  <a:pt x="273" y="647"/>
                  <a:pt x="289" y="680"/>
                  <a:pt x="320" y="698"/>
                </a:cubicBezTo>
                <a:cubicBezTo>
                  <a:pt x="348" y="715"/>
                  <a:pt x="380" y="714"/>
                  <a:pt x="407" y="700"/>
                </a:cubicBezTo>
                <a:cubicBezTo>
                  <a:pt x="498" y="754"/>
                  <a:pt x="498" y="754"/>
                  <a:pt x="498" y="754"/>
                </a:cubicBezTo>
                <a:cubicBezTo>
                  <a:pt x="473" y="777"/>
                  <a:pt x="443" y="795"/>
                  <a:pt x="408" y="804"/>
                </a:cubicBezTo>
                <a:cubicBezTo>
                  <a:pt x="299" y="832"/>
                  <a:pt x="188" y="766"/>
                  <a:pt x="160" y="657"/>
                </a:cubicBezTo>
                <a:cubicBezTo>
                  <a:pt x="132" y="548"/>
                  <a:pt x="198" y="437"/>
                  <a:pt x="307" y="409"/>
                </a:cubicBezTo>
                <a:cubicBezTo>
                  <a:pt x="415" y="381"/>
                  <a:pt x="527" y="447"/>
                  <a:pt x="555" y="556"/>
                </a:cubicBezTo>
                <a:cubicBezTo>
                  <a:pt x="565" y="596"/>
                  <a:pt x="562" y="637"/>
                  <a:pt x="550" y="674"/>
                </a:cubicBezTo>
                <a:close/>
                <a:moveTo>
                  <a:pt x="595" y="700"/>
                </a:moveTo>
                <a:cubicBezTo>
                  <a:pt x="576" y="689"/>
                  <a:pt x="576" y="689"/>
                  <a:pt x="576" y="689"/>
                </a:cubicBezTo>
                <a:cubicBezTo>
                  <a:pt x="592" y="646"/>
                  <a:pt x="597" y="597"/>
                  <a:pt x="584" y="548"/>
                </a:cubicBezTo>
                <a:cubicBezTo>
                  <a:pt x="552" y="423"/>
                  <a:pt x="424" y="347"/>
                  <a:pt x="299" y="379"/>
                </a:cubicBezTo>
                <a:cubicBezTo>
                  <a:pt x="174" y="412"/>
                  <a:pt x="98" y="539"/>
                  <a:pt x="130" y="665"/>
                </a:cubicBezTo>
                <a:cubicBezTo>
                  <a:pt x="163" y="790"/>
                  <a:pt x="290" y="865"/>
                  <a:pt x="415" y="833"/>
                </a:cubicBezTo>
                <a:cubicBezTo>
                  <a:pt x="459" y="822"/>
                  <a:pt x="496" y="799"/>
                  <a:pt x="524" y="770"/>
                </a:cubicBezTo>
                <a:cubicBezTo>
                  <a:pt x="544" y="781"/>
                  <a:pt x="544" y="781"/>
                  <a:pt x="544" y="781"/>
                </a:cubicBezTo>
                <a:cubicBezTo>
                  <a:pt x="512" y="815"/>
                  <a:pt x="470" y="841"/>
                  <a:pt x="421" y="854"/>
                </a:cubicBezTo>
                <a:cubicBezTo>
                  <a:pt x="284" y="889"/>
                  <a:pt x="145" y="807"/>
                  <a:pt x="109" y="670"/>
                </a:cubicBezTo>
                <a:cubicBezTo>
                  <a:pt x="74" y="533"/>
                  <a:pt x="157" y="394"/>
                  <a:pt x="294" y="359"/>
                </a:cubicBezTo>
                <a:cubicBezTo>
                  <a:pt x="430" y="323"/>
                  <a:pt x="570" y="406"/>
                  <a:pt x="605" y="543"/>
                </a:cubicBezTo>
                <a:cubicBezTo>
                  <a:pt x="619" y="597"/>
                  <a:pt x="614" y="652"/>
                  <a:pt x="595" y="700"/>
                </a:cubicBezTo>
                <a:close/>
                <a:moveTo>
                  <a:pt x="839" y="900"/>
                </a:moveTo>
                <a:cubicBezTo>
                  <a:pt x="806" y="919"/>
                  <a:pt x="806" y="919"/>
                  <a:pt x="806" y="919"/>
                </a:cubicBezTo>
                <a:cubicBezTo>
                  <a:pt x="773" y="900"/>
                  <a:pt x="773" y="900"/>
                  <a:pt x="773" y="900"/>
                </a:cubicBezTo>
                <a:cubicBezTo>
                  <a:pt x="773" y="861"/>
                  <a:pt x="773" y="861"/>
                  <a:pt x="773" y="861"/>
                </a:cubicBezTo>
                <a:cubicBezTo>
                  <a:pt x="807" y="842"/>
                  <a:pt x="807" y="842"/>
                  <a:pt x="807" y="842"/>
                </a:cubicBezTo>
                <a:cubicBezTo>
                  <a:pt x="840" y="862"/>
                  <a:pt x="840" y="862"/>
                  <a:pt x="840" y="862"/>
                </a:cubicBezTo>
                <a:lnTo>
                  <a:pt x="839" y="900"/>
                </a:lnTo>
                <a:close/>
                <a:moveTo>
                  <a:pt x="526" y="216"/>
                </a:moveTo>
                <a:cubicBezTo>
                  <a:pt x="543" y="226"/>
                  <a:pt x="543" y="226"/>
                  <a:pt x="543" y="226"/>
                </a:cubicBezTo>
                <a:cubicBezTo>
                  <a:pt x="557" y="235"/>
                  <a:pt x="569" y="256"/>
                  <a:pt x="569" y="273"/>
                </a:cubicBezTo>
                <a:cubicBezTo>
                  <a:pt x="570" y="293"/>
                  <a:pt x="570" y="293"/>
                  <a:pt x="570" y="293"/>
                </a:cubicBezTo>
                <a:cubicBezTo>
                  <a:pt x="571" y="309"/>
                  <a:pt x="585" y="320"/>
                  <a:pt x="601" y="316"/>
                </a:cubicBezTo>
                <a:cubicBezTo>
                  <a:pt x="620" y="312"/>
                  <a:pt x="620" y="312"/>
                  <a:pt x="620" y="312"/>
                </a:cubicBezTo>
                <a:cubicBezTo>
                  <a:pt x="637" y="308"/>
                  <a:pt x="660" y="315"/>
                  <a:pt x="672" y="326"/>
                </a:cubicBezTo>
                <a:cubicBezTo>
                  <a:pt x="687" y="340"/>
                  <a:pt x="687" y="340"/>
                  <a:pt x="687" y="340"/>
                </a:cubicBezTo>
                <a:cubicBezTo>
                  <a:pt x="699" y="351"/>
                  <a:pt x="716" y="349"/>
                  <a:pt x="725" y="335"/>
                </a:cubicBezTo>
                <a:cubicBezTo>
                  <a:pt x="736" y="318"/>
                  <a:pt x="736" y="318"/>
                  <a:pt x="736" y="318"/>
                </a:cubicBezTo>
                <a:cubicBezTo>
                  <a:pt x="745" y="304"/>
                  <a:pt x="766" y="291"/>
                  <a:pt x="782" y="291"/>
                </a:cubicBezTo>
                <a:cubicBezTo>
                  <a:pt x="802" y="290"/>
                  <a:pt x="802" y="290"/>
                  <a:pt x="802" y="290"/>
                </a:cubicBezTo>
                <a:cubicBezTo>
                  <a:pt x="819" y="290"/>
                  <a:pt x="830" y="276"/>
                  <a:pt x="826" y="259"/>
                </a:cubicBezTo>
                <a:cubicBezTo>
                  <a:pt x="821" y="240"/>
                  <a:pt x="821" y="240"/>
                  <a:pt x="821" y="240"/>
                </a:cubicBezTo>
                <a:cubicBezTo>
                  <a:pt x="818" y="224"/>
                  <a:pt x="824" y="200"/>
                  <a:pt x="835" y="188"/>
                </a:cubicBezTo>
                <a:cubicBezTo>
                  <a:pt x="849" y="173"/>
                  <a:pt x="849" y="173"/>
                  <a:pt x="849" y="173"/>
                </a:cubicBezTo>
                <a:cubicBezTo>
                  <a:pt x="860" y="161"/>
                  <a:pt x="858" y="144"/>
                  <a:pt x="844" y="135"/>
                </a:cubicBezTo>
                <a:cubicBezTo>
                  <a:pt x="827" y="124"/>
                  <a:pt x="827" y="124"/>
                  <a:pt x="827" y="124"/>
                </a:cubicBezTo>
                <a:cubicBezTo>
                  <a:pt x="813" y="115"/>
                  <a:pt x="801" y="95"/>
                  <a:pt x="800" y="78"/>
                </a:cubicBezTo>
                <a:cubicBezTo>
                  <a:pt x="800" y="58"/>
                  <a:pt x="800" y="58"/>
                  <a:pt x="800" y="58"/>
                </a:cubicBezTo>
                <a:cubicBezTo>
                  <a:pt x="799" y="41"/>
                  <a:pt x="785" y="31"/>
                  <a:pt x="769" y="34"/>
                </a:cubicBezTo>
                <a:cubicBezTo>
                  <a:pt x="749" y="39"/>
                  <a:pt x="749" y="39"/>
                  <a:pt x="749" y="39"/>
                </a:cubicBezTo>
                <a:cubicBezTo>
                  <a:pt x="733" y="42"/>
                  <a:pt x="710" y="36"/>
                  <a:pt x="698" y="25"/>
                </a:cubicBezTo>
                <a:cubicBezTo>
                  <a:pt x="683" y="11"/>
                  <a:pt x="683" y="11"/>
                  <a:pt x="683" y="11"/>
                </a:cubicBezTo>
                <a:cubicBezTo>
                  <a:pt x="671" y="0"/>
                  <a:pt x="653" y="2"/>
                  <a:pt x="645" y="16"/>
                </a:cubicBezTo>
                <a:cubicBezTo>
                  <a:pt x="634" y="33"/>
                  <a:pt x="634" y="33"/>
                  <a:pt x="634" y="33"/>
                </a:cubicBezTo>
                <a:cubicBezTo>
                  <a:pt x="625" y="47"/>
                  <a:pt x="604" y="59"/>
                  <a:pt x="587" y="60"/>
                </a:cubicBezTo>
                <a:cubicBezTo>
                  <a:pt x="567" y="60"/>
                  <a:pt x="567" y="60"/>
                  <a:pt x="567" y="60"/>
                </a:cubicBezTo>
                <a:cubicBezTo>
                  <a:pt x="551" y="61"/>
                  <a:pt x="540" y="75"/>
                  <a:pt x="544" y="91"/>
                </a:cubicBezTo>
                <a:cubicBezTo>
                  <a:pt x="548" y="111"/>
                  <a:pt x="548" y="111"/>
                  <a:pt x="548" y="111"/>
                </a:cubicBezTo>
                <a:cubicBezTo>
                  <a:pt x="552" y="127"/>
                  <a:pt x="546" y="150"/>
                  <a:pt x="534" y="163"/>
                </a:cubicBezTo>
                <a:cubicBezTo>
                  <a:pt x="521" y="177"/>
                  <a:pt x="521" y="177"/>
                  <a:pt x="521" y="177"/>
                </a:cubicBezTo>
                <a:cubicBezTo>
                  <a:pt x="509" y="189"/>
                  <a:pt x="512" y="207"/>
                  <a:pt x="526" y="216"/>
                </a:cubicBezTo>
                <a:close/>
                <a:moveTo>
                  <a:pt x="685" y="93"/>
                </a:moveTo>
                <a:cubicBezTo>
                  <a:pt x="730" y="93"/>
                  <a:pt x="767" y="130"/>
                  <a:pt x="767" y="175"/>
                </a:cubicBezTo>
                <a:cubicBezTo>
                  <a:pt x="767" y="221"/>
                  <a:pt x="730" y="258"/>
                  <a:pt x="685" y="258"/>
                </a:cubicBezTo>
                <a:cubicBezTo>
                  <a:pt x="639" y="258"/>
                  <a:pt x="603" y="221"/>
                  <a:pt x="603" y="175"/>
                </a:cubicBezTo>
                <a:cubicBezTo>
                  <a:pt x="603" y="130"/>
                  <a:pt x="639" y="93"/>
                  <a:pt x="685" y="93"/>
                </a:cubicBezTo>
                <a:close/>
                <a:moveTo>
                  <a:pt x="685" y="93"/>
                </a:moveTo>
                <a:cubicBezTo>
                  <a:pt x="685" y="93"/>
                  <a:pt x="685" y="93"/>
                  <a:pt x="685" y="93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16420" name="Freeform 177"/>
          <p:cNvSpPr>
            <a:spLocks noEditPoints="1"/>
          </p:cNvSpPr>
          <p:nvPr/>
        </p:nvSpPr>
        <p:spPr bwMode="auto">
          <a:xfrm>
            <a:off x="7788275" y="4078288"/>
            <a:ext cx="439738" cy="463550"/>
          </a:xfrm>
          <a:custGeom>
            <a:avLst/>
            <a:gdLst>
              <a:gd name="T0" fmla="*/ 350 w 360"/>
              <a:gd name="T1" fmla="*/ 180 h 380"/>
              <a:gd name="T2" fmla="*/ 10 w 360"/>
              <a:gd name="T3" fmla="*/ 180 h 380"/>
              <a:gd name="T4" fmla="*/ 5 w 360"/>
              <a:gd name="T5" fmla="*/ 171 h 380"/>
              <a:gd name="T6" fmla="*/ 170 w 360"/>
              <a:gd name="T7" fmla="*/ 8 h 380"/>
              <a:gd name="T8" fmla="*/ 189 w 360"/>
              <a:gd name="T9" fmla="*/ 9 h 380"/>
              <a:gd name="T10" fmla="*/ 250 w 360"/>
              <a:gd name="T11" fmla="*/ 69 h 380"/>
              <a:gd name="T12" fmla="*/ 250 w 360"/>
              <a:gd name="T13" fmla="*/ 45 h 380"/>
              <a:gd name="T14" fmla="*/ 281 w 360"/>
              <a:gd name="T15" fmla="*/ 45 h 380"/>
              <a:gd name="T16" fmla="*/ 281 w 360"/>
              <a:gd name="T17" fmla="*/ 100 h 380"/>
              <a:gd name="T18" fmla="*/ 353 w 360"/>
              <a:gd name="T19" fmla="*/ 171 h 380"/>
              <a:gd name="T20" fmla="*/ 350 w 360"/>
              <a:gd name="T21" fmla="*/ 180 h 380"/>
              <a:gd name="T22" fmla="*/ 314 w 360"/>
              <a:gd name="T23" fmla="*/ 367 h 380"/>
              <a:gd name="T24" fmla="*/ 300 w 360"/>
              <a:gd name="T25" fmla="*/ 380 h 380"/>
              <a:gd name="T26" fmla="*/ 194 w 360"/>
              <a:gd name="T27" fmla="*/ 380 h 380"/>
              <a:gd name="T28" fmla="*/ 194 w 360"/>
              <a:gd name="T29" fmla="*/ 302 h 380"/>
              <a:gd name="T30" fmla="*/ 146 w 360"/>
              <a:gd name="T31" fmla="*/ 302 h 380"/>
              <a:gd name="T32" fmla="*/ 146 w 360"/>
              <a:gd name="T33" fmla="*/ 380 h 380"/>
              <a:gd name="T34" fmla="*/ 58 w 360"/>
              <a:gd name="T35" fmla="*/ 380 h 380"/>
              <a:gd name="T36" fmla="*/ 44 w 360"/>
              <a:gd name="T37" fmla="*/ 366 h 380"/>
              <a:gd name="T38" fmla="*/ 44 w 360"/>
              <a:gd name="T39" fmla="*/ 188 h 380"/>
              <a:gd name="T40" fmla="*/ 314 w 360"/>
              <a:gd name="T41" fmla="*/ 188 h 380"/>
              <a:gd name="T42" fmla="*/ 314 w 360"/>
              <a:gd name="T43" fmla="*/ 367 h 380"/>
              <a:gd name="T44" fmla="*/ 273 w 360"/>
              <a:gd name="T45" fmla="*/ 242 h 380"/>
              <a:gd name="T46" fmla="*/ 225 w 360"/>
              <a:gd name="T47" fmla="*/ 242 h 380"/>
              <a:gd name="T48" fmla="*/ 225 w 360"/>
              <a:gd name="T49" fmla="*/ 282 h 380"/>
              <a:gd name="T50" fmla="*/ 273 w 360"/>
              <a:gd name="T51" fmla="*/ 282 h 380"/>
              <a:gd name="T52" fmla="*/ 273 w 360"/>
              <a:gd name="T53" fmla="*/ 242 h 380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360"/>
              <a:gd name="T82" fmla="*/ 0 h 380"/>
              <a:gd name="T83" fmla="*/ 360 w 360"/>
              <a:gd name="T84" fmla="*/ 380 h 380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360" h="380">
                <a:moveTo>
                  <a:pt x="350" y="180"/>
                </a:moveTo>
                <a:cubicBezTo>
                  <a:pt x="295" y="180"/>
                  <a:pt x="68" y="180"/>
                  <a:pt x="10" y="180"/>
                </a:cubicBezTo>
                <a:cubicBezTo>
                  <a:pt x="0" y="180"/>
                  <a:pt x="0" y="176"/>
                  <a:pt x="5" y="171"/>
                </a:cubicBezTo>
                <a:cubicBezTo>
                  <a:pt x="36" y="140"/>
                  <a:pt x="138" y="40"/>
                  <a:pt x="170" y="8"/>
                </a:cubicBezTo>
                <a:cubicBezTo>
                  <a:pt x="178" y="0"/>
                  <a:pt x="180" y="0"/>
                  <a:pt x="189" y="9"/>
                </a:cubicBezTo>
                <a:cubicBezTo>
                  <a:pt x="201" y="21"/>
                  <a:pt x="225" y="44"/>
                  <a:pt x="250" y="69"/>
                </a:cubicBezTo>
                <a:cubicBezTo>
                  <a:pt x="250" y="45"/>
                  <a:pt x="250" y="45"/>
                  <a:pt x="250" y="45"/>
                </a:cubicBezTo>
                <a:cubicBezTo>
                  <a:pt x="281" y="45"/>
                  <a:pt x="281" y="45"/>
                  <a:pt x="281" y="45"/>
                </a:cubicBezTo>
                <a:cubicBezTo>
                  <a:pt x="281" y="100"/>
                  <a:pt x="281" y="100"/>
                  <a:pt x="281" y="100"/>
                </a:cubicBezTo>
                <a:cubicBezTo>
                  <a:pt x="311" y="129"/>
                  <a:pt x="339" y="158"/>
                  <a:pt x="353" y="171"/>
                </a:cubicBezTo>
                <a:cubicBezTo>
                  <a:pt x="358" y="176"/>
                  <a:pt x="360" y="180"/>
                  <a:pt x="350" y="180"/>
                </a:cubicBezTo>
                <a:close/>
                <a:moveTo>
                  <a:pt x="314" y="367"/>
                </a:moveTo>
                <a:cubicBezTo>
                  <a:pt x="314" y="376"/>
                  <a:pt x="310" y="380"/>
                  <a:pt x="300" y="380"/>
                </a:cubicBezTo>
                <a:cubicBezTo>
                  <a:pt x="269" y="380"/>
                  <a:pt x="194" y="380"/>
                  <a:pt x="194" y="380"/>
                </a:cubicBezTo>
                <a:cubicBezTo>
                  <a:pt x="194" y="302"/>
                  <a:pt x="194" y="302"/>
                  <a:pt x="194" y="302"/>
                </a:cubicBezTo>
                <a:cubicBezTo>
                  <a:pt x="146" y="302"/>
                  <a:pt x="146" y="302"/>
                  <a:pt x="146" y="302"/>
                </a:cubicBezTo>
                <a:cubicBezTo>
                  <a:pt x="146" y="380"/>
                  <a:pt x="146" y="380"/>
                  <a:pt x="146" y="380"/>
                </a:cubicBezTo>
                <a:cubicBezTo>
                  <a:pt x="146" y="380"/>
                  <a:pt x="86" y="380"/>
                  <a:pt x="58" y="380"/>
                </a:cubicBezTo>
                <a:cubicBezTo>
                  <a:pt x="49" y="380"/>
                  <a:pt x="44" y="375"/>
                  <a:pt x="44" y="366"/>
                </a:cubicBezTo>
                <a:cubicBezTo>
                  <a:pt x="44" y="322"/>
                  <a:pt x="44" y="188"/>
                  <a:pt x="44" y="188"/>
                </a:cubicBezTo>
                <a:cubicBezTo>
                  <a:pt x="314" y="188"/>
                  <a:pt x="314" y="188"/>
                  <a:pt x="314" y="188"/>
                </a:cubicBezTo>
                <a:cubicBezTo>
                  <a:pt x="314" y="188"/>
                  <a:pt x="314" y="323"/>
                  <a:pt x="314" y="367"/>
                </a:cubicBezTo>
                <a:close/>
                <a:moveTo>
                  <a:pt x="273" y="242"/>
                </a:moveTo>
                <a:cubicBezTo>
                  <a:pt x="225" y="242"/>
                  <a:pt x="225" y="242"/>
                  <a:pt x="225" y="242"/>
                </a:cubicBezTo>
                <a:cubicBezTo>
                  <a:pt x="225" y="282"/>
                  <a:pt x="225" y="282"/>
                  <a:pt x="225" y="282"/>
                </a:cubicBezTo>
                <a:cubicBezTo>
                  <a:pt x="273" y="282"/>
                  <a:pt x="273" y="282"/>
                  <a:pt x="273" y="282"/>
                </a:cubicBezTo>
                <a:cubicBezTo>
                  <a:pt x="273" y="242"/>
                  <a:pt x="273" y="242"/>
                  <a:pt x="273" y="24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37" name="文本框 36"/>
          <p:cNvSpPr txBox="1"/>
          <p:nvPr/>
        </p:nvSpPr>
        <p:spPr>
          <a:xfrm>
            <a:off x="4334435" y="320987"/>
            <a:ext cx="3523130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002060"/>
                </a:solidFill>
                <a:latin typeface="+mn-ea"/>
              </a:rPr>
              <a:t>添加标题文本内容</a:t>
            </a:r>
            <a:endParaRPr lang="en-US" altLang="zh-CN" sz="2000" b="1" dirty="0">
              <a:solidFill>
                <a:srgbClr val="002060"/>
              </a:solidFill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479">
        <p14:prism isInverted="1"/>
      </p:transition>
    </mc:Choice>
    <mc:Fallback xmlns="">
      <p:transition spd="slow" advTm="247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10"/>
          <p:cNvSpPr>
            <a:spLocks noChangeArrowheads="1"/>
          </p:cNvSpPr>
          <p:nvPr/>
        </p:nvSpPr>
        <p:spPr bwMode="auto">
          <a:xfrm rot="16200000">
            <a:off x="5354557" y="-779993"/>
            <a:ext cx="1371604" cy="8652448"/>
          </a:xfrm>
          <a:prstGeom prst="downArrow">
            <a:avLst>
              <a:gd name="adj1" fmla="val 49074"/>
              <a:gd name="adj2" fmla="val 44819"/>
            </a:avLst>
          </a:pr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endParaRPr lang="zh-CN" altLang="zh-CN" sz="20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" name="矩形标注 31"/>
          <p:cNvSpPr>
            <a:spLocks noChangeArrowheads="1"/>
          </p:cNvSpPr>
          <p:nvPr/>
        </p:nvSpPr>
        <p:spPr bwMode="auto">
          <a:xfrm>
            <a:off x="4376833" y="4519209"/>
            <a:ext cx="1630846" cy="45720"/>
          </a:xfrm>
          <a:prstGeom prst="wedgeRectCallout">
            <a:avLst>
              <a:gd name="adj1" fmla="val -17528"/>
              <a:gd name="adj2" fmla="val -509463"/>
            </a:avLst>
          </a:prstGeom>
          <a:solidFill>
            <a:srgbClr val="002060"/>
          </a:solidFill>
          <a:ln>
            <a:noFill/>
          </a:ln>
          <a:ex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endParaRPr lang="zh-CN" altLang="zh-CN">
              <a:solidFill>
                <a:prstClr val="black">
                  <a:lumMod val="75000"/>
                  <a:lumOff val="25000"/>
                </a:prstClr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" name="矩形标注 32"/>
          <p:cNvSpPr>
            <a:spLocks noChangeArrowheads="1"/>
          </p:cNvSpPr>
          <p:nvPr/>
        </p:nvSpPr>
        <p:spPr bwMode="auto">
          <a:xfrm>
            <a:off x="2684839" y="2571404"/>
            <a:ext cx="1726374" cy="62274"/>
          </a:xfrm>
          <a:prstGeom prst="wedgeRectCallout">
            <a:avLst>
              <a:gd name="adj1" fmla="val -23398"/>
              <a:gd name="adj2" fmla="val 403287"/>
            </a:avLst>
          </a:prstGeom>
          <a:solidFill>
            <a:srgbClr val="002060"/>
          </a:solidFill>
          <a:ln>
            <a:noFill/>
          </a:ln>
          <a:ex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endParaRPr lang="zh-CN" altLang="zh-CN">
              <a:solidFill>
                <a:prstClr val="black">
                  <a:lumMod val="75000"/>
                  <a:lumOff val="25000"/>
                </a:prstClr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0" name="Rectangle 28"/>
          <p:cNvSpPr>
            <a:spLocks noChangeArrowheads="1"/>
          </p:cNvSpPr>
          <p:nvPr/>
        </p:nvSpPr>
        <p:spPr bwMode="auto">
          <a:xfrm>
            <a:off x="4184289" y="4551489"/>
            <a:ext cx="2479112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  <a:defRPr/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详写内容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点击输入本栏的具体文字，简明扼要的说明分项内容，此为概念图解，根据您的内容酌情修改。</a:t>
            </a:r>
            <a:endParaRPr lang="zh-CN" altLang="en-US" sz="1000" spc="75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11" name="Rectangle 28"/>
          <p:cNvSpPr>
            <a:spLocks noChangeArrowheads="1"/>
          </p:cNvSpPr>
          <p:nvPr/>
        </p:nvSpPr>
        <p:spPr bwMode="auto">
          <a:xfrm>
            <a:off x="2572604" y="1812222"/>
            <a:ext cx="2479110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  <a:defRPr/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详写内容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点击输入本栏的具体文字，简明扼要的说明分项内容，此为概念图解，根据您的内容酌情修改。</a:t>
            </a:r>
            <a:endParaRPr lang="zh-CN" altLang="en-US" sz="1000" spc="75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12" name="矩形标注 35"/>
          <p:cNvSpPr>
            <a:spLocks noChangeArrowheads="1"/>
          </p:cNvSpPr>
          <p:nvPr/>
        </p:nvSpPr>
        <p:spPr bwMode="auto">
          <a:xfrm>
            <a:off x="6092087" y="2571404"/>
            <a:ext cx="1726374" cy="62274"/>
          </a:xfrm>
          <a:prstGeom prst="wedgeRectCallout">
            <a:avLst>
              <a:gd name="adj1" fmla="val -23398"/>
              <a:gd name="adj2" fmla="val 403287"/>
            </a:avLst>
          </a:prstGeom>
          <a:solidFill>
            <a:srgbClr val="002060"/>
          </a:solidFill>
          <a:ln>
            <a:noFill/>
          </a:ln>
          <a:ex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endParaRPr lang="zh-CN" altLang="zh-CN">
              <a:solidFill>
                <a:prstClr val="black">
                  <a:lumMod val="75000"/>
                  <a:lumOff val="25000"/>
                </a:prstClr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3" name="Rectangle 28"/>
          <p:cNvSpPr>
            <a:spLocks noChangeArrowheads="1"/>
          </p:cNvSpPr>
          <p:nvPr/>
        </p:nvSpPr>
        <p:spPr bwMode="auto">
          <a:xfrm>
            <a:off x="5979851" y="1812221"/>
            <a:ext cx="2479112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  <a:defRPr/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详写内容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点击输入本栏的具体文字，简明扼要的说明分项内容，此为概念图解，根据您的内容酌情修改。</a:t>
            </a:r>
            <a:endParaRPr lang="zh-CN" altLang="en-US" sz="1000" spc="75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14" name="矩形标注 37"/>
          <p:cNvSpPr>
            <a:spLocks noChangeArrowheads="1"/>
          </p:cNvSpPr>
          <p:nvPr/>
        </p:nvSpPr>
        <p:spPr bwMode="auto">
          <a:xfrm>
            <a:off x="7693286" y="4519209"/>
            <a:ext cx="1629094" cy="45720"/>
          </a:xfrm>
          <a:prstGeom prst="wedgeRectCallout">
            <a:avLst>
              <a:gd name="adj1" fmla="val -17528"/>
              <a:gd name="adj2" fmla="val -509463"/>
            </a:avLst>
          </a:prstGeom>
          <a:solidFill>
            <a:srgbClr val="002060"/>
          </a:solidFill>
          <a:ln>
            <a:noFill/>
          </a:ln>
          <a:ex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endParaRPr lang="zh-CN" altLang="zh-CN">
              <a:solidFill>
                <a:prstClr val="black">
                  <a:lumMod val="75000"/>
                  <a:lumOff val="25000"/>
                </a:prstClr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5" name="Rectangle 28"/>
          <p:cNvSpPr>
            <a:spLocks noChangeArrowheads="1"/>
          </p:cNvSpPr>
          <p:nvPr/>
        </p:nvSpPr>
        <p:spPr bwMode="auto">
          <a:xfrm>
            <a:off x="7499074" y="4551489"/>
            <a:ext cx="2479110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  <a:defRPr/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详写内容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点击输入本栏的具体文字，简明扼要的说明分项内容，此为概念图解，根据您的内容酌情修改。</a:t>
            </a:r>
            <a:endParaRPr lang="zh-CN" altLang="en-US" sz="1000" spc="75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16" name="Freeform 5"/>
          <p:cNvSpPr>
            <a:spLocks/>
          </p:cNvSpPr>
          <p:nvPr/>
        </p:nvSpPr>
        <p:spPr bwMode="auto">
          <a:xfrm>
            <a:off x="2501731" y="2899740"/>
            <a:ext cx="1452916" cy="1287706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rgbClr val="002060"/>
          </a:solidFill>
          <a:ln w="31750"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127000" dist="63500" dir="13500000">
              <a:schemeClr val="accent1">
                <a:lumMod val="50000"/>
                <a:alpha val="85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7" name="Freeform 5"/>
          <p:cNvSpPr>
            <a:spLocks/>
          </p:cNvSpPr>
          <p:nvPr/>
        </p:nvSpPr>
        <p:spPr bwMode="auto">
          <a:xfrm>
            <a:off x="2589108" y="2962430"/>
            <a:ext cx="1294808" cy="1147576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50800">
            <a:noFill/>
          </a:ln>
          <a:effectLst>
            <a:outerShdw blurRad="101600" dist="50800" dir="2700000" algn="tl" rotWithShape="0">
              <a:schemeClr val="accent1">
                <a:lumMod val="50000"/>
                <a:alpha val="64000"/>
              </a:schemeClr>
            </a:outerShdw>
          </a:effectLst>
          <a:scene3d>
            <a:camera prst="orthographicFront"/>
            <a:lightRig rig="threePt" dir="t"/>
          </a:scene3d>
          <a:sp3d prstMaterial="softEdge">
            <a:bevelT w="63500" h="190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8" name="Freeform 5"/>
          <p:cNvSpPr>
            <a:spLocks/>
          </p:cNvSpPr>
          <p:nvPr/>
        </p:nvSpPr>
        <p:spPr bwMode="auto">
          <a:xfrm>
            <a:off x="4237438" y="2899740"/>
            <a:ext cx="1452916" cy="1287706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rgbClr val="002060"/>
          </a:solidFill>
          <a:ln w="31750"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127000" dist="63500" dir="13500000">
              <a:schemeClr val="accent2">
                <a:lumMod val="50000"/>
                <a:alpha val="85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9" name="Freeform 5"/>
          <p:cNvSpPr>
            <a:spLocks/>
          </p:cNvSpPr>
          <p:nvPr/>
        </p:nvSpPr>
        <p:spPr bwMode="auto">
          <a:xfrm>
            <a:off x="4324815" y="2962430"/>
            <a:ext cx="1294808" cy="1147576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50800">
            <a:noFill/>
          </a:ln>
          <a:effectLst>
            <a:outerShdw blurRad="101600" dist="50800" dir="2700000" algn="tl" rotWithShape="0">
              <a:schemeClr val="accent2">
                <a:lumMod val="50000"/>
                <a:alpha val="64000"/>
              </a:schemeClr>
            </a:outerShdw>
          </a:effectLst>
          <a:scene3d>
            <a:camera prst="orthographicFront"/>
            <a:lightRig rig="threePt" dir="t"/>
          </a:scene3d>
          <a:sp3d prstMaterial="softEdge">
            <a:bevelT w="63500" h="190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0" name="Freeform 5"/>
          <p:cNvSpPr>
            <a:spLocks/>
          </p:cNvSpPr>
          <p:nvPr/>
        </p:nvSpPr>
        <p:spPr bwMode="auto">
          <a:xfrm>
            <a:off x="5883922" y="2899740"/>
            <a:ext cx="1452916" cy="1287706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rgbClr val="002060"/>
          </a:solidFill>
          <a:ln w="31750"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127000" dist="63500" dir="13500000">
              <a:schemeClr val="accent3">
                <a:lumMod val="50000"/>
                <a:alpha val="85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1" name="Freeform 5"/>
          <p:cNvSpPr>
            <a:spLocks/>
          </p:cNvSpPr>
          <p:nvPr/>
        </p:nvSpPr>
        <p:spPr bwMode="auto">
          <a:xfrm>
            <a:off x="5971298" y="2962430"/>
            <a:ext cx="1294808" cy="1147576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50800">
            <a:noFill/>
          </a:ln>
          <a:effectLst>
            <a:outerShdw blurRad="101600" dist="50800" dir="2700000" algn="tl" rotWithShape="0">
              <a:schemeClr val="accent3">
                <a:lumMod val="50000"/>
                <a:alpha val="64000"/>
              </a:schemeClr>
            </a:outerShdw>
          </a:effectLst>
          <a:scene3d>
            <a:camera prst="orthographicFront"/>
            <a:lightRig rig="threePt" dir="t"/>
          </a:scene3d>
          <a:sp3d prstMaterial="softEdge">
            <a:bevelT w="63500" h="190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746043" y="3407994"/>
            <a:ext cx="1012910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ITC Avant Garde Std Bk" panose="020B0502020202020204" pitchFamily="34" charset="0"/>
              </a:rPr>
              <a:t>添加关键字</a:t>
            </a:r>
            <a:endParaRPr lang="zh-CN" altLang="en-US" sz="100" b="1" dirty="0">
              <a:solidFill>
                <a:schemeClr val="tx1">
                  <a:lumMod val="65000"/>
                  <a:lumOff val="35000"/>
                </a:schemeClr>
              </a:solidFill>
              <a:latin typeface="ITC Avant Garde Std Bk" panose="020B0502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128233" y="3407994"/>
            <a:ext cx="1012910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ITC Avant Garde Std Bk" panose="020B0502020202020204" pitchFamily="34" charset="0"/>
              </a:rPr>
              <a:t>添加关键字</a:t>
            </a:r>
            <a:endParaRPr lang="zh-CN" altLang="en-US" sz="100" b="1" dirty="0">
              <a:solidFill>
                <a:schemeClr val="tx1">
                  <a:lumMod val="65000"/>
                  <a:lumOff val="35000"/>
                </a:schemeClr>
              </a:solidFill>
              <a:latin typeface="ITC Avant Garde Std Bk" panose="020B0502020202020204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481750" y="3407994"/>
            <a:ext cx="1012910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ITC Avant Garde Std Bk" panose="020B0502020202020204" pitchFamily="34" charset="0"/>
              </a:rPr>
              <a:t>添加关键字</a:t>
            </a:r>
            <a:endParaRPr lang="zh-CN" altLang="en-US" sz="100" b="1" dirty="0">
              <a:solidFill>
                <a:schemeClr val="tx1">
                  <a:lumMod val="65000"/>
                  <a:lumOff val="35000"/>
                </a:schemeClr>
              </a:solidFill>
              <a:latin typeface="ITC Avant Garde Std Bk" panose="020B0502020202020204" pitchFamily="34" charset="0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6447778" y="3125109"/>
            <a:ext cx="225764" cy="224568"/>
            <a:chOff x="3856417" y="4248125"/>
            <a:chExt cx="409860" cy="407692"/>
          </a:xfrm>
          <a:solidFill>
            <a:schemeClr val="accent3"/>
          </a:solidFill>
        </p:grpSpPr>
        <p:sp>
          <p:nvSpPr>
            <p:cNvPr id="26" name="Freeform 187"/>
            <p:cNvSpPr>
              <a:spLocks/>
            </p:cNvSpPr>
            <p:nvPr/>
          </p:nvSpPr>
          <p:spPr bwMode="auto">
            <a:xfrm>
              <a:off x="3969183" y="4489921"/>
              <a:ext cx="279745" cy="165896"/>
            </a:xfrm>
            <a:custGeom>
              <a:avLst/>
              <a:gdLst>
                <a:gd name="T0" fmla="*/ 76 w 109"/>
                <a:gd name="T1" fmla="*/ 0 h 65"/>
                <a:gd name="T2" fmla="*/ 54 w 109"/>
                <a:gd name="T3" fmla="*/ 0 h 65"/>
                <a:gd name="T4" fmla="*/ 69 w 109"/>
                <a:gd name="T5" fmla="*/ 17 h 65"/>
                <a:gd name="T6" fmla="*/ 76 w 109"/>
                <a:gd name="T7" fmla="*/ 17 h 65"/>
                <a:gd name="T8" fmla="*/ 91 w 109"/>
                <a:gd name="T9" fmla="*/ 32 h 65"/>
                <a:gd name="T10" fmla="*/ 76 w 109"/>
                <a:gd name="T11" fmla="*/ 48 h 65"/>
                <a:gd name="T12" fmla="*/ 32 w 109"/>
                <a:gd name="T13" fmla="*/ 48 h 65"/>
                <a:gd name="T14" fmla="*/ 17 w 109"/>
                <a:gd name="T15" fmla="*/ 32 h 65"/>
                <a:gd name="T16" fmla="*/ 20 w 109"/>
                <a:gd name="T17" fmla="*/ 24 h 65"/>
                <a:gd name="T18" fmla="*/ 1 w 109"/>
                <a:gd name="T19" fmla="*/ 24 h 65"/>
                <a:gd name="T20" fmla="*/ 0 w 109"/>
                <a:gd name="T21" fmla="*/ 32 h 65"/>
                <a:gd name="T22" fmla="*/ 32 w 109"/>
                <a:gd name="T23" fmla="*/ 65 h 65"/>
                <a:gd name="T24" fmla="*/ 76 w 109"/>
                <a:gd name="T25" fmla="*/ 65 h 65"/>
                <a:gd name="T26" fmla="*/ 109 w 109"/>
                <a:gd name="T27" fmla="*/ 32 h 65"/>
                <a:gd name="T28" fmla="*/ 76 w 109"/>
                <a:gd name="T2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9" h="65">
                  <a:moveTo>
                    <a:pt x="76" y="0"/>
                  </a:moveTo>
                  <a:cubicBezTo>
                    <a:pt x="54" y="0"/>
                    <a:pt x="54" y="0"/>
                    <a:pt x="54" y="0"/>
                  </a:cubicBezTo>
                  <a:cubicBezTo>
                    <a:pt x="61" y="4"/>
                    <a:pt x="66" y="10"/>
                    <a:pt x="69" y="17"/>
                  </a:cubicBezTo>
                  <a:cubicBezTo>
                    <a:pt x="76" y="17"/>
                    <a:pt x="76" y="17"/>
                    <a:pt x="76" y="17"/>
                  </a:cubicBezTo>
                  <a:cubicBezTo>
                    <a:pt x="85" y="17"/>
                    <a:pt x="91" y="24"/>
                    <a:pt x="91" y="32"/>
                  </a:cubicBezTo>
                  <a:cubicBezTo>
                    <a:pt x="91" y="41"/>
                    <a:pt x="85" y="48"/>
                    <a:pt x="76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24" y="48"/>
                    <a:pt x="17" y="41"/>
                    <a:pt x="17" y="32"/>
                  </a:cubicBezTo>
                  <a:cubicBezTo>
                    <a:pt x="17" y="29"/>
                    <a:pt x="18" y="26"/>
                    <a:pt x="20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0" y="27"/>
                    <a:pt x="0" y="30"/>
                    <a:pt x="0" y="32"/>
                  </a:cubicBezTo>
                  <a:cubicBezTo>
                    <a:pt x="0" y="50"/>
                    <a:pt x="14" y="65"/>
                    <a:pt x="32" y="65"/>
                  </a:cubicBezTo>
                  <a:cubicBezTo>
                    <a:pt x="76" y="65"/>
                    <a:pt x="76" y="65"/>
                    <a:pt x="76" y="65"/>
                  </a:cubicBezTo>
                  <a:cubicBezTo>
                    <a:pt x="94" y="65"/>
                    <a:pt x="109" y="50"/>
                    <a:pt x="109" y="32"/>
                  </a:cubicBezTo>
                  <a:cubicBezTo>
                    <a:pt x="109" y="15"/>
                    <a:pt x="94" y="0"/>
                    <a:pt x="7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7" name="Freeform 188"/>
            <p:cNvSpPr>
              <a:spLocks/>
            </p:cNvSpPr>
            <p:nvPr/>
          </p:nvSpPr>
          <p:spPr bwMode="auto">
            <a:xfrm>
              <a:off x="3856417" y="4489921"/>
              <a:ext cx="279745" cy="165896"/>
            </a:xfrm>
            <a:custGeom>
              <a:avLst/>
              <a:gdLst>
                <a:gd name="T0" fmla="*/ 41 w 109"/>
                <a:gd name="T1" fmla="*/ 48 h 65"/>
                <a:gd name="T2" fmla="*/ 33 w 109"/>
                <a:gd name="T3" fmla="*/ 48 h 65"/>
                <a:gd name="T4" fmla="*/ 18 w 109"/>
                <a:gd name="T5" fmla="*/ 32 h 65"/>
                <a:gd name="T6" fmla="*/ 33 w 109"/>
                <a:gd name="T7" fmla="*/ 17 h 65"/>
                <a:gd name="T8" fmla="*/ 37 w 109"/>
                <a:gd name="T9" fmla="*/ 17 h 65"/>
                <a:gd name="T10" fmla="*/ 77 w 109"/>
                <a:gd name="T11" fmla="*/ 17 h 65"/>
                <a:gd name="T12" fmla="*/ 92 w 109"/>
                <a:gd name="T13" fmla="*/ 32 h 65"/>
                <a:gd name="T14" fmla="*/ 92 w 109"/>
                <a:gd name="T15" fmla="*/ 35 h 65"/>
                <a:gd name="T16" fmla="*/ 89 w 109"/>
                <a:gd name="T17" fmla="*/ 42 h 65"/>
                <a:gd name="T18" fmla="*/ 108 w 109"/>
                <a:gd name="T19" fmla="*/ 42 h 65"/>
                <a:gd name="T20" fmla="*/ 109 w 109"/>
                <a:gd name="T21" fmla="*/ 35 h 65"/>
                <a:gd name="T22" fmla="*/ 109 w 109"/>
                <a:gd name="T23" fmla="*/ 35 h 65"/>
                <a:gd name="T24" fmla="*/ 109 w 109"/>
                <a:gd name="T25" fmla="*/ 32 h 65"/>
                <a:gd name="T26" fmla="*/ 77 w 109"/>
                <a:gd name="T27" fmla="*/ 0 h 65"/>
                <a:gd name="T28" fmla="*/ 37 w 109"/>
                <a:gd name="T29" fmla="*/ 0 h 65"/>
                <a:gd name="T30" fmla="*/ 33 w 109"/>
                <a:gd name="T31" fmla="*/ 0 h 65"/>
                <a:gd name="T32" fmla="*/ 0 w 109"/>
                <a:gd name="T33" fmla="*/ 32 h 65"/>
                <a:gd name="T34" fmla="*/ 33 w 109"/>
                <a:gd name="T35" fmla="*/ 65 h 65"/>
                <a:gd name="T36" fmla="*/ 56 w 109"/>
                <a:gd name="T37" fmla="*/ 65 h 65"/>
                <a:gd name="T38" fmla="*/ 41 w 109"/>
                <a:gd name="T39" fmla="*/ 48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9" h="65">
                  <a:moveTo>
                    <a:pt x="41" y="48"/>
                  </a:moveTo>
                  <a:cubicBezTo>
                    <a:pt x="33" y="48"/>
                    <a:pt x="33" y="48"/>
                    <a:pt x="33" y="48"/>
                  </a:cubicBezTo>
                  <a:cubicBezTo>
                    <a:pt x="24" y="48"/>
                    <a:pt x="18" y="41"/>
                    <a:pt x="18" y="32"/>
                  </a:cubicBezTo>
                  <a:cubicBezTo>
                    <a:pt x="18" y="24"/>
                    <a:pt x="24" y="17"/>
                    <a:pt x="33" y="17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77" y="17"/>
                    <a:pt x="77" y="17"/>
                    <a:pt x="77" y="17"/>
                  </a:cubicBezTo>
                  <a:cubicBezTo>
                    <a:pt x="85" y="17"/>
                    <a:pt x="92" y="24"/>
                    <a:pt x="92" y="32"/>
                  </a:cubicBezTo>
                  <a:cubicBezTo>
                    <a:pt x="92" y="33"/>
                    <a:pt x="92" y="34"/>
                    <a:pt x="92" y="35"/>
                  </a:cubicBezTo>
                  <a:cubicBezTo>
                    <a:pt x="91" y="38"/>
                    <a:pt x="90" y="40"/>
                    <a:pt x="89" y="42"/>
                  </a:cubicBezTo>
                  <a:cubicBezTo>
                    <a:pt x="108" y="42"/>
                    <a:pt x="108" y="42"/>
                    <a:pt x="108" y="42"/>
                  </a:cubicBezTo>
                  <a:cubicBezTo>
                    <a:pt x="108" y="40"/>
                    <a:pt x="109" y="38"/>
                    <a:pt x="109" y="35"/>
                  </a:cubicBezTo>
                  <a:cubicBezTo>
                    <a:pt x="109" y="35"/>
                    <a:pt x="109" y="35"/>
                    <a:pt x="109" y="35"/>
                  </a:cubicBezTo>
                  <a:cubicBezTo>
                    <a:pt x="109" y="34"/>
                    <a:pt x="109" y="33"/>
                    <a:pt x="109" y="32"/>
                  </a:cubicBezTo>
                  <a:cubicBezTo>
                    <a:pt x="109" y="15"/>
                    <a:pt x="95" y="0"/>
                    <a:pt x="77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15" y="0"/>
                    <a:pt x="0" y="15"/>
                    <a:pt x="0" y="32"/>
                  </a:cubicBezTo>
                  <a:cubicBezTo>
                    <a:pt x="0" y="50"/>
                    <a:pt x="15" y="65"/>
                    <a:pt x="33" y="65"/>
                  </a:cubicBezTo>
                  <a:cubicBezTo>
                    <a:pt x="56" y="65"/>
                    <a:pt x="56" y="65"/>
                    <a:pt x="56" y="65"/>
                  </a:cubicBezTo>
                  <a:cubicBezTo>
                    <a:pt x="50" y="61"/>
                    <a:pt x="44" y="55"/>
                    <a:pt x="41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8" name="Freeform 189"/>
            <p:cNvSpPr>
              <a:spLocks noEditPoints="1"/>
            </p:cNvSpPr>
            <p:nvPr/>
          </p:nvSpPr>
          <p:spPr bwMode="auto">
            <a:xfrm>
              <a:off x="3950749" y="4248125"/>
              <a:ext cx="202761" cy="204930"/>
            </a:xfrm>
            <a:custGeom>
              <a:avLst/>
              <a:gdLst>
                <a:gd name="T0" fmla="*/ 40 w 79"/>
                <a:gd name="T1" fmla="*/ 0 h 80"/>
                <a:gd name="T2" fmla="*/ 0 w 79"/>
                <a:gd name="T3" fmla="*/ 40 h 80"/>
                <a:gd name="T4" fmla="*/ 40 w 79"/>
                <a:gd name="T5" fmla="*/ 80 h 80"/>
                <a:gd name="T6" fmla="*/ 79 w 79"/>
                <a:gd name="T7" fmla="*/ 40 h 80"/>
                <a:gd name="T8" fmla="*/ 40 w 79"/>
                <a:gd name="T9" fmla="*/ 0 h 80"/>
                <a:gd name="T10" fmla="*/ 63 w 79"/>
                <a:gd name="T11" fmla="*/ 46 h 80"/>
                <a:gd name="T12" fmla="*/ 46 w 79"/>
                <a:gd name="T13" fmla="*/ 46 h 80"/>
                <a:gd name="T14" fmla="*/ 46 w 79"/>
                <a:gd name="T15" fmla="*/ 63 h 80"/>
                <a:gd name="T16" fmla="*/ 33 w 79"/>
                <a:gd name="T17" fmla="*/ 63 h 80"/>
                <a:gd name="T18" fmla="*/ 33 w 79"/>
                <a:gd name="T19" fmla="*/ 46 h 80"/>
                <a:gd name="T20" fmla="*/ 17 w 79"/>
                <a:gd name="T21" fmla="*/ 46 h 80"/>
                <a:gd name="T22" fmla="*/ 17 w 79"/>
                <a:gd name="T23" fmla="*/ 34 h 80"/>
                <a:gd name="T24" fmla="*/ 33 w 79"/>
                <a:gd name="T25" fmla="*/ 34 h 80"/>
                <a:gd name="T26" fmla="*/ 33 w 79"/>
                <a:gd name="T27" fmla="*/ 17 h 80"/>
                <a:gd name="T28" fmla="*/ 46 w 79"/>
                <a:gd name="T29" fmla="*/ 17 h 80"/>
                <a:gd name="T30" fmla="*/ 46 w 79"/>
                <a:gd name="T31" fmla="*/ 34 h 80"/>
                <a:gd name="T32" fmla="*/ 63 w 79"/>
                <a:gd name="T33" fmla="*/ 34 h 80"/>
                <a:gd name="T34" fmla="*/ 63 w 79"/>
                <a:gd name="T35" fmla="*/ 4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9" h="80">
                  <a:moveTo>
                    <a:pt x="40" y="0"/>
                  </a:moveTo>
                  <a:cubicBezTo>
                    <a:pt x="18" y="0"/>
                    <a:pt x="0" y="18"/>
                    <a:pt x="0" y="40"/>
                  </a:cubicBezTo>
                  <a:cubicBezTo>
                    <a:pt x="0" y="62"/>
                    <a:pt x="18" y="80"/>
                    <a:pt x="40" y="80"/>
                  </a:cubicBezTo>
                  <a:cubicBezTo>
                    <a:pt x="62" y="80"/>
                    <a:pt x="79" y="62"/>
                    <a:pt x="79" y="40"/>
                  </a:cubicBezTo>
                  <a:cubicBezTo>
                    <a:pt x="79" y="18"/>
                    <a:pt x="62" y="0"/>
                    <a:pt x="40" y="0"/>
                  </a:cubicBezTo>
                  <a:close/>
                  <a:moveTo>
                    <a:pt x="63" y="46"/>
                  </a:moveTo>
                  <a:cubicBezTo>
                    <a:pt x="46" y="46"/>
                    <a:pt x="46" y="46"/>
                    <a:pt x="46" y="46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46" y="17"/>
                    <a:pt x="46" y="17"/>
                    <a:pt x="46" y="17"/>
                  </a:cubicBezTo>
                  <a:cubicBezTo>
                    <a:pt x="46" y="34"/>
                    <a:pt x="46" y="34"/>
                    <a:pt x="46" y="34"/>
                  </a:cubicBezTo>
                  <a:cubicBezTo>
                    <a:pt x="63" y="34"/>
                    <a:pt x="63" y="34"/>
                    <a:pt x="63" y="34"/>
                  </a:cubicBezTo>
                  <a:lnTo>
                    <a:pt x="63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9" name="Rectangle 190"/>
            <p:cNvSpPr>
              <a:spLocks noChangeArrowheads="1"/>
            </p:cNvSpPr>
            <p:nvPr/>
          </p:nvSpPr>
          <p:spPr bwMode="auto">
            <a:xfrm>
              <a:off x="4200135" y="4356553"/>
              <a:ext cx="30360" cy="10192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0" name="Rectangle 191"/>
            <p:cNvSpPr>
              <a:spLocks noChangeArrowheads="1"/>
            </p:cNvSpPr>
            <p:nvPr/>
          </p:nvSpPr>
          <p:spPr bwMode="auto">
            <a:xfrm>
              <a:off x="4164354" y="4392335"/>
              <a:ext cx="101923" cy="3036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1" name="Rectangle 192"/>
            <p:cNvSpPr>
              <a:spLocks noChangeArrowheads="1"/>
            </p:cNvSpPr>
            <p:nvPr/>
          </p:nvSpPr>
          <p:spPr bwMode="auto">
            <a:xfrm>
              <a:off x="3879187" y="4386913"/>
              <a:ext cx="18433" cy="6180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2" name="Rectangle 193"/>
            <p:cNvSpPr>
              <a:spLocks noChangeArrowheads="1"/>
            </p:cNvSpPr>
            <p:nvPr/>
          </p:nvSpPr>
          <p:spPr bwMode="auto">
            <a:xfrm>
              <a:off x="3858586" y="4407515"/>
              <a:ext cx="61805" cy="1734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3109277" y="3088501"/>
            <a:ext cx="266976" cy="306394"/>
            <a:chOff x="2733098" y="4187405"/>
            <a:chExt cx="484675" cy="556238"/>
          </a:xfrm>
          <a:solidFill>
            <a:schemeClr val="accent1"/>
          </a:solidFill>
        </p:grpSpPr>
        <p:sp>
          <p:nvSpPr>
            <p:cNvPr id="34" name="Oval 302"/>
            <p:cNvSpPr>
              <a:spLocks noChangeArrowheads="1"/>
            </p:cNvSpPr>
            <p:nvPr/>
          </p:nvSpPr>
          <p:spPr bwMode="auto">
            <a:xfrm>
              <a:off x="2849117" y="4187405"/>
              <a:ext cx="84574" cy="10734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5" name="Freeform 303"/>
            <p:cNvSpPr>
              <a:spLocks noEditPoints="1"/>
            </p:cNvSpPr>
            <p:nvPr/>
          </p:nvSpPr>
          <p:spPr bwMode="auto">
            <a:xfrm>
              <a:off x="2733098" y="4304508"/>
              <a:ext cx="310105" cy="439135"/>
            </a:xfrm>
            <a:custGeom>
              <a:avLst/>
              <a:gdLst>
                <a:gd name="T0" fmla="*/ 121 w 121"/>
                <a:gd name="T1" fmla="*/ 26 h 171"/>
                <a:gd name="T2" fmla="*/ 120 w 121"/>
                <a:gd name="T3" fmla="*/ 26 h 171"/>
                <a:gd name="T4" fmla="*/ 114 w 121"/>
                <a:gd name="T5" fmla="*/ 21 h 171"/>
                <a:gd name="T6" fmla="*/ 90 w 121"/>
                <a:gd name="T7" fmla="*/ 3 h 171"/>
                <a:gd name="T8" fmla="*/ 84 w 121"/>
                <a:gd name="T9" fmla="*/ 1 h 171"/>
                <a:gd name="T10" fmla="*/ 76 w 121"/>
                <a:gd name="T11" fmla="*/ 1 h 171"/>
                <a:gd name="T12" fmla="*/ 74 w 121"/>
                <a:gd name="T13" fmla="*/ 11 h 171"/>
                <a:gd name="T14" fmla="*/ 67 w 121"/>
                <a:gd name="T15" fmla="*/ 42 h 171"/>
                <a:gd name="T16" fmla="*/ 67 w 121"/>
                <a:gd name="T17" fmla="*/ 7 h 171"/>
                <a:gd name="T18" fmla="*/ 58 w 121"/>
                <a:gd name="T19" fmla="*/ 0 h 171"/>
                <a:gd name="T20" fmla="*/ 58 w 121"/>
                <a:gd name="T21" fmla="*/ 9 h 171"/>
                <a:gd name="T22" fmla="*/ 45 w 121"/>
                <a:gd name="T23" fmla="*/ 18 h 171"/>
                <a:gd name="T24" fmla="*/ 40 w 121"/>
                <a:gd name="T25" fmla="*/ 7 h 171"/>
                <a:gd name="T26" fmla="*/ 47 w 121"/>
                <a:gd name="T27" fmla="*/ 0 h 171"/>
                <a:gd name="T28" fmla="*/ 38 w 121"/>
                <a:gd name="T29" fmla="*/ 1 h 171"/>
                <a:gd name="T30" fmla="*/ 3 w 121"/>
                <a:gd name="T31" fmla="*/ 35 h 171"/>
                <a:gd name="T32" fmla="*/ 3 w 121"/>
                <a:gd name="T33" fmla="*/ 36 h 171"/>
                <a:gd name="T34" fmla="*/ 1 w 121"/>
                <a:gd name="T35" fmla="*/ 48 h 171"/>
                <a:gd name="T36" fmla="*/ 2 w 121"/>
                <a:gd name="T37" fmla="*/ 48 h 171"/>
                <a:gd name="T38" fmla="*/ 2 w 121"/>
                <a:gd name="T39" fmla="*/ 50 h 171"/>
                <a:gd name="T40" fmla="*/ 6 w 121"/>
                <a:gd name="T41" fmla="*/ 57 h 171"/>
                <a:gd name="T42" fmla="*/ 20 w 121"/>
                <a:gd name="T43" fmla="*/ 85 h 171"/>
                <a:gd name="T44" fmla="*/ 33 w 121"/>
                <a:gd name="T45" fmla="*/ 90 h 171"/>
                <a:gd name="T46" fmla="*/ 35 w 121"/>
                <a:gd name="T47" fmla="*/ 90 h 171"/>
                <a:gd name="T48" fmla="*/ 60 w 121"/>
                <a:gd name="T49" fmla="*/ 171 h 171"/>
                <a:gd name="T50" fmla="*/ 56 w 121"/>
                <a:gd name="T51" fmla="*/ 110 h 171"/>
                <a:gd name="T52" fmla="*/ 89 w 121"/>
                <a:gd name="T53" fmla="*/ 33 h 171"/>
                <a:gd name="T54" fmla="*/ 93 w 121"/>
                <a:gd name="T55" fmla="*/ 31 h 171"/>
                <a:gd name="T56" fmla="*/ 75 w 121"/>
                <a:gd name="T57" fmla="*/ 45 h 171"/>
                <a:gd name="T58" fmla="*/ 89 w 121"/>
                <a:gd name="T59" fmla="*/ 33 h 171"/>
                <a:gd name="T60" fmla="*/ 30 w 121"/>
                <a:gd name="T61" fmla="*/ 55 h 171"/>
                <a:gd name="T62" fmla="*/ 24 w 121"/>
                <a:gd name="T63" fmla="*/ 44 h 171"/>
                <a:gd name="T64" fmla="*/ 33 w 121"/>
                <a:gd name="T65" fmla="*/ 6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1" h="171">
                  <a:moveTo>
                    <a:pt x="120" y="42"/>
                  </a:moveTo>
                  <a:cubicBezTo>
                    <a:pt x="120" y="35"/>
                    <a:pt x="121" y="24"/>
                    <a:pt x="121" y="26"/>
                  </a:cubicBezTo>
                  <a:cubicBezTo>
                    <a:pt x="121" y="26"/>
                    <a:pt x="121" y="26"/>
                    <a:pt x="121" y="26"/>
                  </a:cubicBezTo>
                  <a:cubicBezTo>
                    <a:pt x="120" y="26"/>
                    <a:pt x="120" y="26"/>
                    <a:pt x="120" y="26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4" y="21"/>
                    <a:pt x="114" y="21"/>
                    <a:pt x="114" y="21"/>
                  </a:cubicBezTo>
                  <a:cubicBezTo>
                    <a:pt x="106" y="15"/>
                    <a:pt x="106" y="15"/>
                    <a:pt x="106" y="15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88" y="2"/>
                    <a:pt x="86" y="1"/>
                    <a:pt x="84" y="1"/>
                  </a:cubicBezTo>
                  <a:cubicBezTo>
                    <a:pt x="84" y="1"/>
                    <a:pt x="84" y="1"/>
                    <a:pt x="84" y="1"/>
                  </a:cubicBezTo>
                  <a:cubicBezTo>
                    <a:pt x="81" y="1"/>
                    <a:pt x="78" y="1"/>
                    <a:pt x="76" y="0"/>
                  </a:cubicBezTo>
                  <a:cubicBezTo>
                    <a:pt x="76" y="1"/>
                    <a:pt x="76" y="1"/>
                    <a:pt x="76" y="1"/>
                  </a:cubicBezTo>
                  <a:cubicBezTo>
                    <a:pt x="83" y="7"/>
                    <a:pt x="83" y="7"/>
                    <a:pt x="83" y="7"/>
                  </a:cubicBezTo>
                  <a:cubicBezTo>
                    <a:pt x="74" y="11"/>
                    <a:pt x="74" y="11"/>
                    <a:pt x="74" y="11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67" y="42"/>
                    <a:pt x="67" y="42"/>
                    <a:pt x="67" y="42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7"/>
                    <a:pt x="67" y="7"/>
                    <a:pt x="67" y="7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6" y="7"/>
                    <a:pt x="56" y="7"/>
                    <a:pt x="56" y="7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6" y="42"/>
                    <a:pt x="56" y="42"/>
                    <a:pt x="56" y="42"/>
                  </a:cubicBezTo>
                  <a:cubicBezTo>
                    <a:pt x="45" y="18"/>
                    <a:pt x="45" y="18"/>
                    <a:pt x="45" y="18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5" y="1"/>
                    <a:pt x="42" y="1"/>
                    <a:pt x="39" y="1"/>
                  </a:cubicBezTo>
                  <a:cubicBezTo>
                    <a:pt x="39" y="1"/>
                    <a:pt x="39" y="1"/>
                    <a:pt x="38" y="1"/>
                  </a:cubicBezTo>
                  <a:cubicBezTo>
                    <a:pt x="36" y="2"/>
                    <a:pt x="33" y="3"/>
                    <a:pt x="31" y="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0" y="60"/>
                    <a:pt x="2" y="42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4" y="52"/>
                    <a:pt x="4" y="52"/>
                    <a:pt x="4" y="52"/>
                  </a:cubicBezTo>
                  <a:cubicBezTo>
                    <a:pt x="6" y="57"/>
                    <a:pt x="6" y="57"/>
                    <a:pt x="6" y="57"/>
                  </a:cubicBezTo>
                  <a:cubicBezTo>
                    <a:pt x="11" y="66"/>
                    <a:pt x="11" y="66"/>
                    <a:pt x="11" y="66"/>
                  </a:cubicBezTo>
                  <a:cubicBezTo>
                    <a:pt x="20" y="85"/>
                    <a:pt x="20" y="85"/>
                    <a:pt x="20" y="85"/>
                  </a:cubicBezTo>
                  <a:cubicBezTo>
                    <a:pt x="24" y="82"/>
                    <a:pt x="29" y="80"/>
                    <a:pt x="33" y="78"/>
                  </a:cubicBezTo>
                  <a:cubicBezTo>
                    <a:pt x="33" y="82"/>
                    <a:pt x="33" y="86"/>
                    <a:pt x="33" y="90"/>
                  </a:cubicBezTo>
                  <a:cubicBezTo>
                    <a:pt x="33" y="90"/>
                    <a:pt x="33" y="90"/>
                    <a:pt x="33" y="90"/>
                  </a:cubicBezTo>
                  <a:cubicBezTo>
                    <a:pt x="33" y="90"/>
                    <a:pt x="34" y="90"/>
                    <a:pt x="35" y="90"/>
                  </a:cubicBezTo>
                  <a:cubicBezTo>
                    <a:pt x="37" y="171"/>
                    <a:pt x="37" y="171"/>
                    <a:pt x="37" y="171"/>
                  </a:cubicBezTo>
                  <a:cubicBezTo>
                    <a:pt x="60" y="171"/>
                    <a:pt x="60" y="171"/>
                    <a:pt x="60" y="171"/>
                  </a:cubicBezTo>
                  <a:cubicBezTo>
                    <a:pt x="61" y="161"/>
                    <a:pt x="61" y="148"/>
                    <a:pt x="61" y="134"/>
                  </a:cubicBezTo>
                  <a:cubicBezTo>
                    <a:pt x="58" y="127"/>
                    <a:pt x="56" y="118"/>
                    <a:pt x="56" y="110"/>
                  </a:cubicBezTo>
                  <a:cubicBezTo>
                    <a:pt x="56" y="74"/>
                    <a:pt x="84" y="44"/>
                    <a:pt x="120" y="42"/>
                  </a:cubicBezTo>
                  <a:close/>
                  <a:moveTo>
                    <a:pt x="89" y="33"/>
                  </a:moveTo>
                  <a:cubicBezTo>
                    <a:pt x="89" y="31"/>
                    <a:pt x="89" y="29"/>
                    <a:pt x="89" y="27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6" y="33"/>
                    <a:pt x="96" y="33"/>
                    <a:pt x="96" y="33"/>
                  </a:cubicBezTo>
                  <a:cubicBezTo>
                    <a:pt x="75" y="45"/>
                    <a:pt x="75" y="45"/>
                    <a:pt x="75" y="45"/>
                  </a:cubicBezTo>
                  <a:cubicBezTo>
                    <a:pt x="74" y="42"/>
                    <a:pt x="74" y="42"/>
                    <a:pt x="74" y="42"/>
                  </a:cubicBezTo>
                  <a:lnTo>
                    <a:pt x="89" y="33"/>
                  </a:lnTo>
                  <a:close/>
                  <a:moveTo>
                    <a:pt x="33" y="60"/>
                  </a:moveTo>
                  <a:cubicBezTo>
                    <a:pt x="30" y="55"/>
                    <a:pt x="30" y="55"/>
                    <a:pt x="30" y="55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4" y="41"/>
                    <a:pt x="33" y="50"/>
                    <a:pt x="33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6" name="Freeform 304"/>
            <p:cNvSpPr>
              <a:spLocks/>
            </p:cNvSpPr>
            <p:nvPr/>
          </p:nvSpPr>
          <p:spPr bwMode="auto">
            <a:xfrm>
              <a:off x="2897909" y="4668827"/>
              <a:ext cx="60720" cy="74816"/>
            </a:xfrm>
            <a:custGeom>
              <a:avLst/>
              <a:gdLst>
                <a:gd name="T0" fmla="*/ 0 w 24"/>
                <a:gd name="T1" fmla="*/ 0 h 29"/>
                <a:gd name="T2" fmla="*/ 1 w 24"/>
                <a:gd name="T3" fmla="*/ 29 h 29"/>
                <a:gd name="T4" fmla="*/ 24 w 24"/>
                <a:gd name="T5" fmla="*/ 29 h 29"/>
                <a:gd name="T6" fmla="*/ 24 w 24"/>
                <a:gd name="T7" fmla="*/ 26 h 29"/>
                <a:gd name="T8" fmla="*/ 0 w 24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9">
                  <a:moveTo>
                    <a:pt x="0" y="0"/>
                  </a:moveTo>
                  <a:cubicBezTo>
                    <a:pt x="1" y="29"/>
                    <a:pt x="1" y="29"/>
                    <a:pt x="1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8"/>
                    <a:pt x="24" y="27"/>
                    <a:pt x="24" y="26"/>
                  </a:cubicBezTo>
                  <a:cubicBezTo>
                    <a:pt x="14" y="19"/>
                    <a:pt x="6" y="1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7" name="Freeform 305"/>
            <p:cNvSpPr>
              <a:spLocks/>
            </p:cNvSpPr>
            <p:nvPr/>
          </p:nvSpPr>
          <p:spPr bwMode="auto">
            <a:xfrm>
              <a:off x="3035614" y="4422694"/>
              <a:ext cx="54214" cy="41203"/>
            </a:xfrm>
            <a:custGeom>
              <a:avLst/>
              <a:gdLst>
                <a:gd name="T0" fmla="*/ 43 w 50"/>
                <a:gd name="T1" fmla="*/ 0 h 38"/>
                <a:gd name="T2" fmla="*/ 36 w 50"/>
                <a:gd name="T3" fmla="*/ 0 h 38"/>
                <a:gd name="T4" fmla="*/ 14 w 50"/>
                <a:gd name="T5" fmla="*/ 0 h 38"/>
                <a:gd name="T6" fmla="*/ 7 w 50"/>
                <a:gd name="T7" fmla="*/ 0 h 38"/>
                <a:gd name="T8" fmla="*/ 0 w 50"/>
                <a:gd name="T9" fmla="*/ 38 h 38"/>
                <a:gd name="T10" fmla="*/ 14 w 50"/>
                <a:gd name="T11" fmla="*/ 38 h 38"/>
                <a:gd name="T12" fmla="*/ 36 w 50"/>
                <a:gd name="T13" fmla="*/ 38 h 38"/>
                <a:gd name="T14" fmla="*/ 50 w 50"/>
                <a:gd name="T15" fmla="*/ 38 h 38"/>
                <a:gd name="T16" fmla="*/ 43 w 50"/>
                <a:gd name="T1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38">
                  <a:moveTo>
                    <a:pt x="43" y="0"/>
                  </a:moveTo>
                  <a:lnTo>
                    <a:pt x="36" y="0"/>
                  </a:lnTo>
                  <a:lnTo>
                    <a:pt x="14" y="0"/>
                  </a:lnTo>
                  <a:lnTo>
                    <a:pt x="7" y="0"/>
                  </a:lnTo>
                  <a:lnTo>
                    <a:pt x="0" y="38"/>
                  </a:lnTo>
                  <a:lnTo>
                    <a:pt x="14" y="38"/>
                  </a:lnTo>
                  <a:lnTo>
                    <a:pt x="36" y="38"/>
                  </a:lnTo>
                  <a:lnTo>
                    <a:pt x="50" y="38"/>
                  </a:lnTo>
                  <a:lnTo>
                    <a:pt x="4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8" name="Freeform 306"/>
            <p:cNvSpPr>
              <a:spLocks/>
            </p:cNvSpPr>
            <p:nvPr/>
          </p:nvSpPr>
          <p:spPr bwMode="auto">
            <a:xfrm>
              <a:off x="2964051" y="4430285"/>
              <a:ext cx="61805" cy="59636"/>
            </a:xfrm>
            <a:custGeom>
              <a:avLst/>
              <a:gdLst>
                <a:gd name="T0" fmla="*/ 33 w 57"/>
                <a:gd name="T1" fmla="*/ 0 h 55"/>
                <a:gd name="T2" fmla="*/ 26 w 57"/>
                <a:gd name="T3" fmla="*/ 5 h 55"/>
                <a:gd name="T4" fmla="*/ 7 w 57"/>
                <a:gd name="T5" fmla="*/ 14 h 55"/>
                <a:gd name="T6" fmla="*/ 0 w 57"/>
                <a:gd name="T7" fmla="*/ 19 h 55"/>
                <a:gd name="T8" fmla="*/ 14 w 57"/>
                <a:gd name="T9" fmla="*/ 55 h 55"/>
                <a:gd name="T10" fmla="*/ 28 w 57"/>
                <a:gd name="T11" fmla="*/ 47 h 55"/>
                <a:gd name="T12" fmla="*/ 45 w 57"/>
                <a:gd name="T13" fmla="*/ 38 h 55"/>
                <a:gd name="T14" fmla="*/ 57 w 57"/>
                <a:gd name="T15" fmla="*/ 31 h 55"/>
                <a:gd name="T16" fmla="*/ 33 w 57"/>
                <a:gd name="T1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5">
                  <a:moveTo>
                    <a:pt x="33" y="0"/>
                  </a:moveTo>
                  <a:lnTo>
                    <a:pt x="26" y="5"/>
                  </a:lnTo>
                  <a:lnTo>
                    <a:pt x="7" y="14"/>
                  </a:lnTo>
                  <a:lnTo>
                    <a:pt x="0" y="19"/>
                  </a:lnTo>
                  <a:lnTo>
                    <a:pt x="14" y="55"/>
                  </a:lnTo>
                  <a:lnTo>
                    <a:pt x="28" y="47"/>
                  </a:lnTo>
                  <a:lnTo>
                    <a:pt x="45" y="38"/>
                  </a:lnTo>
                  <a:lnTo>
                    <a:pt x="57" y="31"/>
                  </a:lnTo>
                  <a:lnTo>
                    <a:pt x="3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9" name="Freeform 307"/>
            <p:cNvSpPr>
              <a:spLocks/>
            </p:cNvSpPr>
            <p:nvPr/>
          </p:nvSpPr>
          <p:spPr bwMode="auto">
            <a:xfrm>
              <a:off x="2909837" y="4479077"/>
              <a:ext cx="61805" cy="61805"/>
            </a:xfrm>
            <a:custGeom>
              <a:avLst/>
              <a:gdLst>
                <a:gd name="T0" fmla="*/ 19 w 57"/>
                <a:gd name="T1" fmla="*/ 0 h 57"/>
                <a:gd name="T2" fmla="*/ 15 w 57"/>
                <a:gd name="T3" fmla="*/ 7 h 57"/>
                <a:gd name="T4" fmla="*/ 5 w 57"/>
                <a:gd name="T5" fmla="*/ 26 h 57"/>
                <a:gd name="T6" fmla="*/ 0 w 57"/>
                <a:gd name="T7" fmla="*/ 33 h 57"/>
                <a:gd name="T8" fmla="*/ 31 w 57"/>
                <a:gd name="T9" fmla="*/ 57 h 57"/>
                <a:gd name="T10" fmla="*/ 38 w 57"/>
                <a:gd name="T11" fmla="*/ 45 h 57"/>
                <a:gd name="T12" fmla="*/ 50 w 57"/>
                <a:gd name="T13" fmla="*/ 26 h 57"/>
                <a:gd name="T14" fmla="*/ 57 w 57"/>
                <a:gd name="T15" fmla="*/ 14 h 57"/>
                <a:gd name="T16" fmla="*/ 19 w 57"/>
                <a:gd name="T1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19" y="0"/>
                  </a:moveTo>
                  <a:lnTo>
                    <a:pt x="15" y="7"/>
                  </a:lnTo>
                  <a:lnTo>
                    <a:pt x="5" y="26"/>
                  </a:lnTo>
                  <a:lnTo>
                    <a:pt x="0" y="33"/>
                  </a:lnTo>
                  <a:lnTo>
                    <a:pt x="31" y="57"/>
                  </a:lnTo>
                  <a:lnTo>
                    <a:pt x="38" y="45"/>
                  </a:lnTo>
                  <a:lnTo>
                    <a:pt x="50" y="26"/>
                  </a:lnTo>
                  <a:lnTo>
                    <a:pt x="57" y="14"/>
                  </a:lnTo>
                  <a:lnTo>
                    <a:pt x="1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0" name="Freeform 308"/>
            <p:cNvSpPr>
              <a:spLocks/>
            </p:cNvSpPr>
            <p:nvPr/>
          </p:nvSpPr>
          <p:spPr bwMode="auto">
            <a:xfrm>
              <a:off x="2897909" y="4550640"/>
              <a:ext cx="40119" cy="52046"/>
            </a:xfrm>
            <a:custGeom>
              <a:avLst/>
              <a:gdLst>
                <a:gd name="T0" fmla="*/ 0 w 37"/>
                <a:gd name="T1" fmla="*/ 5 h 48"/>
                <a:gd name="T2" fmla="*/ 0 w 37"/>
                <a:gd name="T3" fmla="*/ 14 h 48"/>
                <a:gd name="T4" fmla="*/ 0 w 37"/>
                <a:gd name="T5" fmla="*/ 33 h 48"/>
                <a:gd name="T6" fmla="*/ 0 w 37"/>
                <a:gd name="T7" fmla="*/ 43 h 48"/>
                <a:gd name="T8" fmla="*/ 37 w 37"/>
                <a:gd name="T9" fmla="*/ 48 h 48"/>
                <a:gd name="T10" fmla="*/ 37 w 37"/>
                <a:gd name="T11" fmla="*/ 33 h 48"/>
                <a:gd name="T12" fmla="*/ 37 w 37"/>
                <a:gd name="T13" fmla="*/ 14 h 48"/>
                <a:gd name="T14" fmla="*/ 37 w 37"/>
                <a:gd name="T15" fmla="*/ 0 h 48"/>
                <a:gd name="T16" fmla="*/ 0 w 37"/>
                <a:gd name="T17" fmla="*/ 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48">
                  <a:moveTo>
                    <a:pt x="0" y="5"/>
                  </a:moveTo>
                  <a:lnTo>
                    <a:pt x="0" y="14"/>
                  </a:lnTo>
                  <a:lnTo>
                    <a:pt x="0" y="33"/>
                  </a:lnTo>
                  <a:lnTo>
                    <a:pt x="0" y="43"/>
                  </a:lnTo>
                  <a:lnTo>
                    <a:pt x="37" y="48"/>
                  </a:lnTo>
                  <a:lnTo>
                    <a:pt x="37" y="33"/>
                  </a:lnTo>
                  <a:lnTo>
                    <a:pt x="37" y="14"/>
                  </a:lnTo>
                  <a:lnTo>
                    <a:pt x="37" y="0"/>
                  </a:ln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1" name="Freeform 309"/>
            <p:cNvSpPr>
              <a:spLocks/>
            </p:cNvSpPr>
            <p:nvPr/>
          </p:nvSpPr>
          <p:spPr bwMode="auto">
            <a:xfrm>
              <a:off x="2905500" y="4612444"/>
              <a:ext cx="58551" cy="61805"/>
            </a:xfrm>
            <a:custGeom>
              <a:avLst/>
              <a:gdLst>
                <a:gd name="T0" fmla="*/ 0 w 54"/>
                <a:gd name="T1" fmla="*/ 26 h 57"/>
                <a:gd name="T2" fmla="*/ 4 w 54"/>
                <a:gd name="T3" fmla="*/ 33 h 57"/>
                <a:gd name="T4" fmla="*/ 14 w 54"/>
                <a:gd name="T5" fmla="*/ 50 h 57"/>
                <a:gd name="T6" fmla="*/ 19 w 54"/>
                <a:gd name="T7" fmla="*/ 57 h 57"/>
                <a:gd name="T8" fmla="*/ 54 w 54"/>
                <a:gd name="T9" fmla="*/ 43 h 57"/>
                <a:gd name="T10" fmla="*/ 47 w 54"/>
                <a:gd name="T11" fmla="*/ 31 h 57"/>
                <a:gd name="T12" fmla="*/ 37 w 54"/>
                <a:gd name="T13" fmla="*/ 14 h 57"/>
                <a:gd name="T14" fmla="*/ 30 w 54"/>
                <a:gd name="T15" fmla="*/ 0 h 57"/>
                <a:gd name="T16" fmla="*/ 0 w 54"/>
                <a:gd name="T17" fmla="*/ 2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57">
                  <a:moveTo>
                    <a:pt x="0" y="26"/>
                  </a:moveTo>
                  <a:lnTo>
                    <a:pt x="4" y="33"/>
                  </a:lnTo>
                  <a:lnTo>
                    <a:pt x="14" y="50"/>
                  </a:lnTo>
                  <a:lnTo>
                    <a:pt x="19" y="57"/>
                  </a:lnTo>
                  <a:lnTo>
                    <a:pt x="54" y="43"/>
                  </a:lnTo>
                  <a:lnTo>
                    <a:pt x="47" y="31"/>
                  </a:lnTo>
                  <a:lnTo>
                    <a:pt x="37" y="14"/>
                  </a:lnTo>
                  <a:lnTo>
                    <a:pt x="30" y="0"/>
                  </a:lnTo>
                  <a:lnTo>
                    <a:pt x="0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2" name="Freeform 310"/>
            <p:cNvSpPr>
              <a:spLocks/>
            </p:cNvSpPr>
            <p:nvPr/>
          </p:nvSpPr>
          <p:spPr bwMode="auto">
            <a:xfrm>
              <a:off x="2954292" y="4668827"/>
              <a:ext cx="60720" cy="58551"/>
            </a:xfrm>
            <a:custGeom>
              <a:avLst/>
              <a:gdLst>
                <a:gd name="T0" fmla="*/ 0 w 56"/>
                <a:gd name="T1" fmla="*/ 35 h 54"/>
                <a:gd name="T2" fmla="*/ 7 w 56"/>
                <a:gd name="T3" fmla="*/ 40 h 54"/>
                <a:gd name="T4" fmla="*/ 26 w 56"/>
                <a:gd name="T5" fmla="*/ 50 h 54"/>
                <a:gd name="T6" fmla="*/ 30 w 56"/>
                <a:gd name="T7" fmla="*/ 54 h 54"/>
                <a:gd name="T8" fmla="*/ 56 w 56"/>
                <a:gd name="T9" fmla="*/ 24 h 54"/>
                <a:gd name="T10" fmla="*/ 45 w 56"/>
                <a:gd name="T11" fmla="*/ 17 h 54"/>
                <a:gd name="T12" fmla="*/ 26 w 56"/>
                <a:gd name="T13" fmla="*/ 7 h 54"/>
                <a:gd name="T14" fmla="*/ 14 w 56"/>
                <a:gd name="T15" fmla="*/ 0 h 54"/>
                <a:gd name="T16" fmla="*/ 0 w 56"/>
                <a:gd name="T17" fmla="*/ 3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54">
                  <a:moveTo>
                    <a:pt x="0" y="35"/>
                  </a:moveTo>
                  <a:lnTo>
                    <a:pt x="7" y="40"/>
                  </a:lnTo>
                  <a:lnTo>
                    <a:pt x="26" y="50"/>
                  </a:lnTo>
                  <a:lnTo>
                    <a:pt x="30" y="54"/>
                  </a:lnTo>
                  <a:lnTo>
                    <a:pt x="56" y="24"/>
                  </a:lnTo>
                  <a:lnTo>
                    <a:pt x="45" y="17"/>
                  </a:lnTo>
                  <a:lnTo>
                    <a:pt x="26" y="7"/>
                  </a:lnTo>
                  <a:lnTo>
                    <a:pt x="14" y="0"/>
                  </a:lnTo>
                  <a:lnTo>
                    <a:pt x="0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3" name="Freeform 311"/>
            <p:cNvSpPr>
              <a:spLocks/>
            </p:cNvSpPr>
            <p:nvPr/>
          </p:nvSpPr>
          <p:spPr bwMode="auto">
            <a:xfrm>
              <a:off x="3022602" y="4699187"/>
              <a:ext cx="54214" cy="44456"/>
            </a:xfrm>
            <a:custGeom>
              <a:avLst/>
              <a:gdLst>
                <a:gd name="T0" fmla="*/ 8 w 50"/>
                <a:gd name="T1" fmla="*/ 41 h 41"/>
                <a:gd name="T2" fmla="*/ 15 w 50"/>
                <a:gd name="T3" fmla="*/ 41 h 41"/>
                <a:gd name="T4" fmla="*/ 36 w 50"/>
                <a:gd name="T5" fmla="*/ 41 h 41"/>
                <a:gd name="T6" fmla="*/ 43 w 50"/>
                <a:gd name="T7" fmla="*/ 41 h 41"/>
                <a:gd name="T8" fmla="*/ 50 w 50"/>
                <a:gd name="T9" fmla="*/ 0 h 41"/>
                <a:gd name="T10" fmla="*/ 36 w 50"/>
                <a:gd name="T11" fmla="*/ 0 h 41"/>
                <a:gd name="T12" fmla="*/ 15 w 50"/>
                <a:gd name="T13" fmla="*/ 0 h 41"/>
                <a:gd name="T14" fmla="*/ 0 w 50"/>
                <a:gd name="T15" fmla="*/ 0 h 41"/>
                <a:gd name="T16" fmla="*/ 8 w 50"/>
                <a:gd name="T1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41">
                  <a:moveTo>
                    <a:pt x="8" y="41"/>
                  </a:moveTo>
                  <a:lnTo>
                    <a:pt x="15" y="41"/>
                  </a:lnTo>
                  <a:lnTo>
                    <a:pt x="36" y="41"/>
                  </a:lnTo>
                  <a:lnTo>
                    <a:pt x="43" y="41"/>
                  </a:lnTo>
                  <a:lnTo>
                    <a:pt x="50" y="0"/>
                  </a:lnTo>
                  <a:lnTo>
                    <a:pt x="36" y="0"/>
                  </a:lnTo>
                  <a:lnTo>
                    <a:pt x="15" y="0"/>
                  </a:lnTo>
                  <a:lnTo>
                    <a:pt x="0" y="0"/>
                  </a:lnTo>
                  <a:lnTo>
                    <a:pt x="8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4" name="Freeform 312"/>
            <p:cNvSpPr>
              <a:spLocks/>
            </p:cNvSpPr>
            <p:nvPr/>
          </p:nvSpPr>
          <p:spPr bwMode="auto">
            <a:xfrm>
              <a:off x="3087659" y="4674248"/>
              <a:ext cx="60720" cy="58551"/>
            </a:xfrm>
            <a:custGeom>
              <a:avLst/>
              <a:gdLst>
                <a:gd name="T0" fmla="*/ 26 w 56"/>
                <a:gd name="T1" fmla="*/ 54 h 54"/>
                <a:gd name="T2" fmla="*/ 30 w 56"/>
                <a:gd name="T3" fmla="*/ 52 h 54"/>
                <a:gd name="T4" fmla="*/ 49 w 56"/>
                <a:gd name="T5" fmla="*/ 40 h 54"/>
                <a:gd name="T6" fmla="*/ 56 w 56"/>
                <a:gd name="T7" fmla="*/ 38 h 54"/>
                <a:gd name="T8" fmla="*/ 42 w 56"/>
                <a:gd name="T9" fmla="*/ 0 h 54"/>
                <a:gd name="T10" fmla="*/ 30 w 56"/>
                <a:gd name="T11" fmla="*/ 7 h 54"/>
                <a:gd name="T12" fmla="*/ 11 w 56"/>
                <a:gd name="T13" fmla="*/ 19 h 54"/>
                <a:gd name="T14" fmla="*/ 0 w 56"/>
                <a:gd name="T15" fmla="*/ 26 h 54"/>
                <a:gd name="T16" fmla="*/ 26 w 56"/>
                <a:gd name="T17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54">
                  <a:moveTo>
                    <a:pt x="26" y="54"/>
                  </a:moveTo>
                  <a:lnTo>
                    <a:pt x="30" y="52"/>
                  </a:lnTo>
                  <a:lnTo>
                    <a:pt x="49" y="40"/>
                  </a:lnTo>
                  <a:lnTo>
                    <a:pt x="56" y="38"/>
                  </a:lnTo>
                  <a:lnTo>
                    <a:pt x="42" y="0"/>
                  </a:lnTo>
                  <a:lnTo>
                    <a:pt x="30" y="7"/>
                  </a:lnTo>
                  <a:lnTo>
                    <a:pt x="11" y="19"/>
                  </a:lnTo>
                  <a:lnTo>
                    <a:pt x="0" y="26"/>
                  </a:lnTo>
                  <a:lnTo>
                    <a:pt x="26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5" name="Freeform 313"/>
            <p:cNvSpPr>
              <a:spLocks/>
            </p:cNvSpPr>
            <p:nvPr/>
          </p:nvSpPr>
          <p:spPr bwMode="auto">
            <a:xfrm>
              <a:off x="3144042" y="4625456"/>
              <a:ext cx="58551" cy="58551"/>
            </a:xfrm>
            <a:custGeom>
              <a:avLst/>
              <a:gdLst>
                <a:gd name="T0" fmla="*/ 35 w 54"/>
                <a:gd name="T1" fmla="*/ 54 h 54"/>
                <a:gd name="T2" fmla="*/ 40 w 54"/>
                <a:gd name="T3" fmla="*/ 47 h 54"/>
                <a:gd name="T4" fmla="*/ 49 w 54"/>
                <a:gd name="T5" fmla="*/ 31 h 54"/>
                <a:gd name="T6" fmla="*/ 54 w 54"/>
                <a:gd name="T7" fmla="*/ 23 h 54"/>
                <a:gd name="T8" fmla="*/ 23 w 54"/>
                <a:gd name="T9" fmla="*/ 0 h 54"/>
                <a:gd name="T10" fmla="*/ 16 w 54"/>
                <a:gd name="T11" fmla="*/ 12 h 54"/>
                <a:gd name="T12" fmla="*/ 7 w 54"/>
                <a:gd name="T13" fmla="*/ 28 h 54"/>
                <a:gd name="T14" fmla="*/ 0 w 54"/>
                <a:gd name="T15" fmla="*/ 40 h 54"/>
                <a:gd name="T16" fmla="*/ 35 w 54"/>
                <a:gd name="T17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54">
                  <a:moveTo>
                    <a:pt x="35" y="54"/>
                  </a:moveTo>
                  <a:lnTo>
                    <a:pt x="40" y="47"/>
                  </a:lnTo>
                  <a:lnTo>
                    <a:pt x="49" y="31"/>
                  </a:lnTo>
                  <a:lnTo>
                    <a:pt x="54" y="23"/>
                  </a:lnTo>
                  <a:lnTo>
                    <a:pt x="23" y="0"/>
                  </a:lnTo>
                  <a:lnTo>
                    <a:pt x="16" y="12"/>
                  </a:lnTo>
                  <a:lnTo>
                    <a:pt x="7" y="28"/>
                  </a:lnTo>
                  <a:lnTo>
                    <a:pt x="0" y="40"/>
                  </a:lnTo>
                  <a:lnTo>
                    <a:pt x="35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6" name="Freeform 314"/>
            <p:cNvSpPr>
              <a:spLocks/>
            </p:cNvSpPr>
            <p:nvPr/>
          </p:nvSpPr>
          <p:spPr bwMode="auto">
            <a:xfrm>
              <a:off x="3174402" y="4563651"/>
              <a:ext cx="43371" cy="50962"/>
            </a:xfrm>
            <a:custGeom>
              <a:avLst/>
              <a:gdLst>
                <a:gd name="T0" fmla="*/ 40 w 40"/>
                <a:gd name="T1" fmla="*/ 43 h 47"/>
                <a:gd name="T2" fmla="*/ 40 w 40"/>
                <a:gd name="T3" fmla="*/ 33 h 47"/>
                <a:gd name="T4" fmla="*/ 40 w 40"/>
                <a:gd name="T5" fmla="*/ 14 h 47"/>
                <a:gd name="T6" fmla="*/ 40 w 40"/>
                <a:gd name="T7" fmla="*/ 5 h 47"/>
                <a:gd name="T8" fmla="*/ 0 w 40"/>
                <a:gd name="T9" fmla="*/ 0 h 47"/>
                <a:gd name="T10" fmla="*/ 0 w 40"/>
                <a:gd name="T11" fmla="*/ 14 h 47"/>
                <a:gd name="T12" fmla="*/ 0 w 40"/>
                <a:gd name="T13" fmla="*/ 33 h 47"/>
                <a:gd name="T14" fmla="*/ 0 w 40"/>
                <a:gd name="T15" fmla="*/ 47 h 47"/>
                <a:gd name="T16" fmla="*/ 40 w 40"/>
                <a:gd name="T17" fmla="*/ 4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7">
                  <a:moveTo>
                    <a:pt x="40" y="43"/>
                  </a:moveTo>
                  <a:lnTo>
                    <a:pt x="40" y="33"/>
                  </a:lnTo>
                  <a:lnTo>
                    <a:pt x="40" y="14"/>
                  </a:lnTo>
                  <a:lnTo>
                    <a:pt x="40" y="5"/>
                  </a:lnTo>
                  <a:lnTo>
                    <a:pt x="0" y="0"/>
                  </a:lnTo>
                  <a:lnTo>
                    <a:pt x="0" y="14"/>
                  </a:lnTo>
                  <a:lnTo>
                    <a:pt x="0" y="33"/>
                  </a:lnTo>
                  <a:lnTo>
                    <a:pt x="0" y="47"/>
                  </a:lnTo>
                  <a:lnTo>
                    <a:pt x="40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7" name="Freeform 315"/>
            <p:cNvSpPr>
              <a:spLocks/>
            </p:cNvSpPr>
            <p:nvPr/>
          </p:nvSpPr>
          <p:spPr bwMode="auto">
            <a:xfrm>
              <a:off x="3148379" y="4492088"/>
              <a:ext cx="59636" cy="58551"/>
            </a:xfrm>
            <a:custGeom>
              <a:avLst/>
              <a:gdLst>
                <a:gd name="T0" fmla="*/ 55 w 55"/>
                <a:gd name="T1" fmla="*/ 31 h 54"/>
                <a:gd name="T2" fmla="*/ 52 w 55"/>
                <a:gd name="T3" fmla="*/ 24 h 54"/>
                <a:gd name="T4" fmla="*/ 40 w 55"/>
                <a:gd name="T5" fmla="*/ 7 h 54"/>
                <a:gd name="T6" fmla="*/ 38 w 55"/>
                <a:gd name="T7" fmla="*/ 0 h 54"/>
                <a:gd name="T8" fmla="*/ 0 w 55"/>
                <a:gd name="T9" fmla="*/ 14 h 54"/>
                <a:gd name="T10" fmla="*/ 7 w 55"/>
                <a:gd name="T11" fmla="*/ 26 h 54"/>
                <a:gd name="T12" fmla="*/ 17 w 55"/>
                <a:gd name="T13" fmla="*/ 42 h 54"/>
                <a:gd name="T14" fmla="*/ 24 w 55"/>
                <a:gd name="T15" fmla="*/ 54 h 54"/>
                <a:gd name="T16" fmla="*/ 55 w 55"/>
                <a:gd name="T17" fmla="*/ 3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54">
                  <a:moveTo>
                    <a:pt x="55" y="31"/>
                  </a:moveTo>
                  <a:lnTo>
                    <a:pt x="52" y="24"/>
                  </a:lnTo>
                  <a:lnTo>
                    <a:pt x="40" y="7"/>
                  </a:lnTo>
                  <a:lnTo>
                    <a:pt x="38" y="0"/>
                  </a:lnTo>
                  <a:lnTo>
                    <a:pt x="0" y="14"/>
                  </a:lnTo>
                  <a:lnTo>
                    <a:pt x="7" y="26"/>
                  </a:lnTo>
                  <a:lnTo>
                    <a:pt x="17" y="42"/>
                  </a:lnTo>
                  <a:lnTo>
                    <a:pt x="24" y="54"/>
                  </a:lnTo>
                  <a:lnTo>
                    <a:pt x="55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8" name="Freeform 316"/>
            <p:cNvSpPr>
              <a:spLocks/>
            </p:cNvSpPr>
            <p:nvPr/>
          </p:nvSpPr>
          <p:spPr bwMode="auto">
            <a:xfrm>
              <a:off x="3097418" y="4437874"/>
              <a:ext cx="61805" cy="59636"/>
            </a:xfrm>
            <a:custGeom>
              <a:avLst/>
              <a:gdLst>
                <a:gd name="T0" fmla="*/ 57 w 57"/>
                <a:gd name="T1" fmla="*/ 17 h 55"/>
                <a:gd name="T2" fmla="*/ 50 w 57"/>
                <a:gd name="T3" fmla="*/ 14 h 55"/>
                <a:gd name="T4" fmla="*/ 33 w 57"/>
                <a:gd name="T5" fmla="*/ 3 h 55"/>
                <a:gd name="T6" fmla="*/ 26 w 57"/>
                <a:gd name="T7" fmla="*/ 0 h 55"/>
                <a:gd name="T8" fmla="*/ 0 w 57"/>
                <a:gd name="T9" fmla="*/ 31 h 55"/>
                <a:gd name="T10" fmla="*/ 14 w 57"/>
                <a:gd name="T11" fmla="*/ 38 h 55"/>
                <a:gd name="T12" fmla="*/ 31 w 57"/>
                <a:gd name="T13" fmla="*/ 48 h 55"/>
                <a:gd name="T14" fmla="*/ 43 w 57"/>
                <a:gd name="T15" fmla="*/ 55 h 55"/>
                <a:gd name="T16" fmla="*/ 57 w 57"/>
                <a:gd name="T17" fmla="*/ 1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5">
                  <a:moveTo>
                    <a:pt x="57" y="17"/>
                  </a:moveTo>
                  <a:lnTo>
                    <a:pt x="50" y="14"/>
                  </a:lnTo>
                  <a:lnTo>
                    <a:pt x="33" y="3"/>
                  </a:lnTo>
                  <a:lnTo>
                    <a:pt x="26" y="0"/>
                  </a:lnTo>
                  <a:lnTo>
                    <a:pt x="0" y="31"/>
                  </a:lnTo>
                  <a:lnTo>
                    <a:pt x="14" y="38"/>
                  </a:lnTo>
                  <a:lnTo>
                    <a:pt x="31" y="48"/>
                  </a:lnTo>
                  <a:lnTo>
                    <a:pt x="43" y="55"/>
                  </a:lnTo>
                  <a:lnTo>
                    <a:pt x="57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" name="Freeform 317"/>
            <p:cNvSpPr>
              <a:spLocks noEditPoints="1"/>
            </p:cNvSpPr>
            <p:nvPr/>
          </p:nvSpPr>
          <p:spPr bwMode="auto">
            <a:xfrm>
              <a:off x="2926101" y="4448717"/>
              <a:ext cx="263481" cy="266734"/>
            </a:xfrm>
            <a:custGeom>
              <a:avLst/>
              <a:gdLst>
                <a:gd name="T0" fmla="*/ 51 w 103"/>
                <a:gd name="T1" fmla="*/ 104 h 104"/>
                <a:gd name="T2" fmla="*/ 0 w 103"/>
                <a:gd name="T3" fmla="*/ 52 h 104"/>
                <a:gd name="T4" fmla="*/ 51 w 103"/>
                <a:gd name="T5" fmla="*/ 0 h 104"/>
                <a:gd name="T6" fmla="*/ 103 w 103"/>
                <a:gd name="T7" fmla="*/ 52 h 104"/>
                <a:gd name="T8" fmla="*/ 51 w 103"/>
                <a:gd name="T9" fmla="*/ 104 h 104"/>
                <a:gd name="T10" fmla="*/ 51 w 103"/>
                <a:gd name="T11" fmla="*/ 16 h 104"/>
                <a:gd name="T12" fmla="*/ 15 w 103"/>
                <a:gd name="T13" fmla="*/ 52 h 104"/>
                <a:gd name="T14" fmla="*/ 51 w 103"/>
                <a:gd name="T15" fmla="*/ 89 h 104"/>
                <a:gd name="T16" fmla="*/ 87 w 103"/>
                <a:gd name="T17" fmla="*/ 52 h 104"/>
                <a:gd name="T18" fmla="*/ 51 w 103"/>
                <a:gd name="T19" fmla="*/ 1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" h="104">
                  <a:moveTo>
                    <a:pt x="51" y="104"/>
                  </a:moveTo>
                  <a:cubicBezTo>
                    <a:pt x="23" y="104"/>
                    <a:pt x="0" y="81"/>
                    <a:pt x="0" y="52"/>
                  </a:cubicBezTo>
                  <a:cubicBezTo>
                    <a:pt x="0" y="24"/>
                    <a:pt x="23" y="0"/>
                    <a:pt x="51" y="0"/>
                  </a:cubicBezTo>
                  <a:cubicBezTo>
                    <a:pt x="80" y="0"/>
                    <a:pt x="103" y="24"/>
                    <a:pt x="103" y="52"/>
                  </a:cubicBezTo>
                  <a:cubicBezTo>
                    <a:pt x="103" y="81"/>
                    <a:pt x="80" y="104"/>
                    <a:pt x="51" y="104"/>
                  </a:cubicBezTo>
                  <a:close/>
                  <a:moveTo>
                    <a:pt x="51" y="16"/>
                  </a:moveTo>
                  <a:cubicBezTo>
                    <a:pt x="31" y="16"/>
                    <a:pt x="15" y="32"/>
                    <a:pt x="15" y="52"/>
                  </a:cubicBezTo>
                  <a:cubicBezTo>
                    <a:pt x="15" y="73"/>
                    <a:pt x="31" y="89"/>
                    <a:pt x="51" y="89"/>
                  </a:cubicBezTo>
                  <a:cubicBezTo>
                    <a:pt x="71" y="89"/>
                    <a:pt x="87" y="73"/>
                    <a:pt x="87" y="52"/>
                  </a:cubicBezTo>
                  <a:cubicBezTo>
                    <a:pt x="87" y="32"/>
                    <a:pt x="71" y="16"/>
                    <a:pt x="51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" name="Oval 318"/>
            <p:cNvSpPr>
              <a:spLocks noChangeArrowheads="1"/>
            </p:cNvSpPr>
            <p:nvPr/>
          </p:nvSpPr>
          <p:spPr bwMode="auto">
            <a:xfrm>
              <a:off x="2999832" y="4525702"/>
              <a:ext cx="112766" cy="1127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4850663" y="3129651"/>
            <a:ext cx="314756" cy="214414"/>
            <a:chOff x="4895160" y="4287159"/>
            <a:chExt cx="571418" cy="389258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52" name="Freeform 327"/>
            <p:cNvSpPr>
              <a:spLocks noEditPoints="1"/>
            </p:cNvSpPr>
            <p:nvPr/>
          </p:nvSpPr>
          <p:spPr bwMode="auto">
            <a:xfrm>
              <a:off x="4895160" y="4287159"/>
              <a:ext cx="438051" cy="389258"/>
            </a:xfrm>
            <a:custGeom>
              <a:avLst/>
              <a:gdLst>
                <a:gd name="T0" fmla="*/ 166 w 171"/>
                <a:gd name="T1" fmla="*/ 0 h 152"/>
                <a:gd name="T2" fmla="*/ 5 w 171"/>
                <a:gd name="T3" fmla="*/ 0 h 152"/>
                <a:gd name="T4" fmla="*/ 0 w 171"/>
                <a:gd name="T5" fmla="*/ 5 h 152"/>
                <a:gd name="T6" fmla="*/ 0 w 171"/>
                <a:gd name="T7" fmla="*/ 146 h 152"/>
                <a:gd name="T8" fmla="*/ 5 w 171"/>
                <a:gd name="T9" fmla="*/ 152 h 152"/>
                <a:gd name="T10" fmla="*/ 166 w 171"/>
                <a:gd name="T11" fmla="*/ 152 h 152"/>
                <a:gd name="T12" fmla="*/ 171 w 171"/>
                <a:gd name="T13" fmla="*/ 146 h 152"/>
                <a:gd name="T14" fmla="*/ 171 w 171"/>
                <a:gd name="T15" fmla="*/ 5 h 152"/>
                <a:gd name="T16" fmla="*/ 166 w 171"/>
                <a:gd name="T17" fmla="*/ 0 h 152"/>
                <a:gd name="T18" fmla="*/ 132 w 171"/>
                <a:gd name="T19" fmla="*/ 12 h 152"/>
                <a:gd name="T20" fmla="*/ 139 w 171"/>
                <a:gd name="T21" fmla="*/ 19 h 152"/>
                <a:gd name="T22" fmla="*/ 132 w 171"/>
                <a:gd name="T23" fmla="*/ 26 h 152"/>
                <a:gd name="T24" fmla="*/ 124 w 171"/>
                <a:gd name="T25" fmla="*/ 19 h 152"/>
                <a:gd name="T26" fmla="*/ 132 w 171"/>
                <a:gd name="T27" fmla="*/ 12 h 152"/>
                <a:gd name="T28" fmla="*/ 110 w 171"/>
                <a:gd name="T29" fmla="*/ 12 h 152"/>
                <a:gd name="T30" fmla="*/ 118 w 171"/>
                <a:gd name="T31" fmla="*/ 19 h 152"/>
                <a:gd name="T32" fmla="*/ 110 w 171"/>
                <a:gd name="T33" fmla="*/ 26 h 152"/>
                <a:gd name="T34" fmla="*/ 103 w 171"/>
                <a:gd name="T35" fmla="*/ 19 h 152"/>
                <a:gd name="T36" fmla="*/ 110 w 171"/>
                <a:gd name="T37" fmla="*/ 12 h 152"/>
                <a:gd name="T38" fmla="*/ 160 w 171"/>
                <a:gd name="T39" fmla="*/ 141 h 152"/>
                <a:gd name="T40" fmla="*/ 11 w 171"/>
                <a:gd name="T41" fmla="*/ 141 h 152"/>
                <a:gd name="T42" fmla="*/ 11 w 171"/>
                <a:gd name="T43" fmla="*/ 38 h 152"/>
                <a:gd name="T44" fmla="*/ 160 w 171"/>
                <a:gd name="T45" fmla="*/ 38 h 152"/>
                <a:gd name="T46" fmla="*/ 160 w 171"/>
                <a:gd name="T47" fmla="*/ 141 h 152"/>
                <a:gd name="T48" fmla="*/ 153 w 171"/>
                <a:gd name="T49" fmla="*/ 26 h 152"/>
                <a:gd name="T50" fmla="*/ 146 w 171"/>
                <a:gd name="T51" fmla="*/ 19 h 152"/>
                <a:gd name="T52" fmla="*/ 153 w 171"/>
                <a:gd name="T53" fmla="*/ 12 h 152"/>
                <a:gd name="T54" fmla="*/ 160 w 171"/>
                <a:gd name="T55" fmla="*/ 19 h 152"/>
                <a:gd name="T56" fmla="*/ 153 w 171"/>
                <a:gd name="T57" fmla="*/ 2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71" h="152">
                  <a:moveTo>
                    <a:pt x="166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0" y="149"/>
                    <a:pt x="2" y="152"/>
                    <a:pt x="5" y="152"/>
                  </a:cubicBezTo>
                  <a:cubicBezTo>
                    <a:pt x="166" y="152"/>
                    <a:pt x="166" y="152"/>
                    <a:pt x="166" y="152"/>
                  </a:cubicBezTo>
                  <a:cubicBezTo>
                    <a:pt x="169" y="152"/>
                    <a:pt x="171" y="149"/>
                    <a:pt x="171" y="146"/>
                  </a:cubicBezTo>
                  <a:cubicBezTo>
                    <a:pt x="171" y="5"/>
                    <a:pt x="171" y="5"/>
                    <a:pt x="171" y="5"/>
                  </a:cubicBezTo>
                  <a:cubicBezTo>
                    <a:pt x="171" y="2"/>
                    <a:pt x="169" y="0"/>
                    <a:pt x="166" y="0"/>
                  </a:cubicBezTo>
                  <a:close/>
                  <a:moveTo>
                    <a:pt x="132" y="12"/>
                  </a:moveTo>
                  <a:cubicBezTo>
                    <a:pt x="136" y="12"/>
                    <a:pt x="139" y="15"/>
                    <a:pt x="139" y="19"/>
                  </a:cubicBezTo>
                  <a:cubicBezTo>
                    <a:pt x="139" y="23"/>
                    <a:pt x="136" y="26"/>
                    <a:pt x="132" y="26"/>
                  </a:cubicBezTo>
                  <a:cubicBezTo>
                    <a:pt x="128" y="26"/>
                    <a:pt x="124" y="23"/>
                    <a:pt x="124" y="19"/>
                  </a:cubicBezTo>
                  <a:cubicBezTo>
                    <a:pt x="124" y="15"/>
                    <a:pt x="128" y="12"/>
                    <a:pt x="132" y="12"/>
                  </a:cubicBezTo>
                  <a:close/>
                  <a:moveTo>
                    <a:pt x="110" y="12"/>
                  </a:moveTo>
                  <a:cubicBezTo>
                    <a:pt x="114" y="12"/>
                    <a:pt x="118" y="15"/>
                    <a:pt x="118" y="19"/>
                  </a:cubicBezTo>
                  <a:cubicBezTo>
                    <a:pt x="118" y="23"/>
                    <a:pt x="114" y="26"/>
                    <a:pt x="110" y="26"/>
                  </a:cubicBezTo>
                  <a:cubicBezTo>
                    <a:pt x="106" y="26"/>
                    <a:pt x="103" y="23"/>
                    <a:pt x="103" y="19"/>
                  </a:cubicBezTo>
                  <a:cubicBezTo>
                    <a:pt x="103" y="15"/>
                    <a:pt x="106" y="12"/>
                    <a:pt x="110" y="12"/>
                  </a:cubicBezTo>
                  <a:close/>
                  <a:moveTo>
                    <a:pt x="160" y="141"/>
                  </a:moveTo>
                  <a:cubicBezTo>
                    <a:pt x="11" y="141"/>
                    <a:pt x="11" y="141"/>
                    <a:pt x="11" y="141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60" y="38"/>
                    <a:pt x="160" y="38"/>
                    <a:pt x="160" y="38"/>
                  </a:cubicBezTo>
                  <a:lnTo>
                    <a:pt x="160" y="141"/>
                  </a:lnTo>
                  <a:close/>
                  <a:moveTo>
                    <a:pt x="153" y="26"/>
                  </a:moveTo>
                  <a:cubicBezTo>
                    <a:pt x="149" y="26"/>
                    <a:pt x="146" y="23"/>
                    <a:pt x="146" y="19"/>
                  </a:cubicBezTo>
                  <a:cubicBezTo>
                    <a:pt x="146" y="15"/>
                    <a:pt x="149" y="12"/>
                    <a:pt x="153" y="12"/>
                  </a:cubicBezTo>
                  <a:cubicBezTo>
                    <a:pt x="157" y="12"/>
                    <a:pt x="160" y="15"/>
                    <a:pt x="160" y="19"/>
                  </a:cubicBezTo>
                  <a:cubicBezTo>
                    <a:pt x="160" y="23"/>
                    <a:pt x="157" y="26"/>
                    <a:pt x="153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3" name="Rectangle 328"/>
            <p:cNvSpPr>
              <a:spLocks noChangeArrowheads="1"/>
            </p:cNvSpPr>
            <p:nvPr/>
          </p:nvSpPr>
          <p:spPr bwMode="auto">
            <a:xfrm>
              <a:off x="4953712" y="4417273"/>
              <a:ext cx="315527" cy="5963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4" name="Rectangle 329"/>
            <p:cNvSpPr>
              <a:spLocks noChangeArrowheads="1"/>
            </p:cNvSpPr>
            <p:nvPr/>
          </p:nvSpPr>
          <p:spPr bwMode="auto">
            <a:xfrm>
              <a:off x="4953712" y="4501847"/>
              <a:ext cx="99754" cy="10517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5" name="Rectangle 330"/>
            <p:cNvSpPr>
              <a:spLocks noChangeArrowheads="1"/>
            </p:cNvSpPr>
            <p:nvPr/>
          </p:nvSpPr>
          <p:spPr bwMode="auto">
            <a:xfrm>
              <a:off x="5071899" y="4505100"/>
              <a:ext cx="107344" cy="1301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6" name="Rectangle 331"/>
            <p:cNvSpPr>
              <a:spLocks noChangeArrowheads="1"/>
            </p:cNvSpPr>
            <p:nvPr/>
          </p:nvSpPr>
          <p:spPr bwMode="auto">
            <a:xfrm>
              <a:off x="5071899" y="4548471"/>
              <a:ext cx="107344" cy="1301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7" name="Rectangle 332"/>
            <p:cNvSpPr>
              <a:spLocks noChangeArrowheads="1"/>
            </p:cNvSpPr>
            <p:nvPr/>
          </p:nvSpPr>
          <p:spPr bwMode="auto">
            <a:xfrm>
              <a:off x="5071899" y="4589674"/>
              <a:ext cx="107344" cy="1518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8" name="Freeform 333"/>
            <p:cNvSpPr>
              <a:spLocks/>
            </p:cNvSpPr>
            <p:nvPr/>
          </p:nvSpPr>
          <p:spPr bwMode="auto">
            <a:xfrm>
              <a:off x="5225867" y="4569073"/>
              <a:ext cx="40119" cy="41203"/>
            </a:xfrm>
            <a:custGeom>
              <a:avLst/>
              <a:gdLst>
                <a:gd name="T0" fmla="*/ 11 w 37"/>
                <a:gd name="T1" fmla="*/ 0 h 38"/>
                <a:gd name="T2" fmla="*/ 11 w 37"/>
                <a:gd name="T3" fmla="*/ 2 h 38"/>
                <a:gd name="T4" fmla="*/ 0 w 37"/>
                <a:gd name="T5" fmla="*/ 38 h 38"/>
                <a:gd name="T6" fmla="*/ 35 w 37"/>
                <a:gd name="T7" fmla="*/ 26 h 38"/>
                <a:gd name="T8" fmla="*/ 37 w 37"/>
                <a:gd name="T9" fmla="*/ 26 h 38"/>
                <a:gd name="T10" fmla="*/ 11 w 37"/>
                <a:gd name="T11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38">
                  <a:moveTo>
                    <a:pt x="11" y="0"/>
                  </a:moveTo>
                  <a:lnTo>
                    <a:pt x="11" y="2"/>
                  </a:lnTo>
                  <a:lnTo>
                    <a:pt x="0" y="38"/>
                  </a:lnTo>
                  <a:lnTo>
                    <a:pt x="35" y="26"/>
                  </a:lnTo>
                  <a:lnTo>
                    <a:pt x="37" y="26"/>
                  </a:lnTo>
                  <a:lnTo>
                    <a:pt x="1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9" name="Freeform 334"/>
            <p:cNvSpPr>
              <a:spLocks/>
            </p:cNvSpPr>
            <p:nvPr/>
          </p:nvSpPr>
          <p:spPr bwMode="auto">
            <a:xfrm>
              <a:off x="5389594" y="4366311"/>
              <a:ext cx="76984" cy="79153"/>
            </a:xfrm>
            <a:custGeom>
              <a:avLst/>
              <a:gdLst>
                <a:gd name="T0" fmla="*/ 23 w 30"/>
                <a:gd name="T1" fmla="*/ 31 h 31"/>
                <a:gd name="T2" fmla="*/ 28 w 30"/>
                <a:gd name="T3" fmla="*/ 25 h 31"/>
                <a:gd name="T4" fmla="*/ 28 w 30"/>
                <a:gd name="T5" fmla="*/ 18 h 31"/>
                <a:gd name="T6" fmla="*/ 13 w 30"/>
                <a:gd name="T7" fmla="*/ 2 h 31"/>
                <a:gd name="T8" fmla="*/ 6 w 30"/>
                <a:gd name="T9" fmla="*/ 2 h 31"/>
                <a:gd name="T10" fmla="*/ 0 w 30"/>
                <a:gd name="T11" fmla="*/ 8 h 31"/>
                <a:gd name="T12" fmla="*/ 23 w 30"/>
                <a:gd name="T13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1">
                  <a:moveTo>
                    <a:pt x="23" y="31"/>
                  </a:moveTo>
                  <a:cubicBezTo>
                    <a:pt x="28" y="25"/>
                    <a:pt x="28" y="25"/>
                    <a:pt x="28" y="25"/>
                  </a:cubicBezTo>
                  <a:cubicBezTo>
                    <a:pt x="30" y="23"/>
                    <a:pt x="30" y="20"/>
                    <a:pt x="28" y="18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1" y="0"/>
                    <a:pt x="8" y="0"/>
                    <a:pt x="6" y="2"/>
                  </a:cubicBezTo>
                  <a:cubicBezTo>
                    <a:pt x="0" y="8"/>
                    <a:pt x="0" y="8"/>
                    <a:pt x="0" y="8"/>
                  </a:cubicBezTo>
                  <a:lnTo>
                    <a:pt x="23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60" name="Freeform 335"/>
            <p:cNvSpPr>
              <a:spLocks/>
            </p:cNvSpPr>
            <p:nvPr/>
          </p:nvSpPr>
          <p:spPr bwMode="auto">
            <a:xfrm>
              <a:off x="5258396" y="4394503"/>
              <a:ext cx="182160" cy="182160"/>
            </a:xfrm>
            <a:custGeom>
              <a:avLst/>
              <a:gdLst>
                <a:gd name="T0" fmla="*/ 49 w 71"/>
                <a:gd name="T1" fmla="*/ 0 h 71"/>
                <a:gd name="T2" fmla="*/ 48 w 71"/>
                <a:gd name="T3" fmla="*/ 0 h 71"/>
                <a:gd name="T4" fmla="*/ 2 w 71"/>
                <a:gd name="T5" fmla="*/ 47 h 71"/>
                <a:gd name="T6" fmla="*/ 2 w 71"/>
                <a:gd name="T7" fmla="*/ 54 h 71"/>
                <a:gd name="T8" fmla="*/ 2 w 71"/>
                <a:gd name="T9" fmla="*/ 55 h 71"/>
                <a:gd name="T10" fmla="*/ 8 w 71"/>
                <a:gd name="T11" fmla="*/ 56 h 71"/>
                <a:gd name="T12" fmla="*/ 9 w 71"/>
                <a:gd name="T13" fmla="*/ 62 h 71"/>
                <a:gd name="T14" fmla="*/ 9 w 71"/>
                <a:gd name="T15" fmla="*/ 62 h 71"/>
                <a:gd name="T16" fmla="*/ 15 w 71"/>
                <a:gd name="T17" fmla="*/ 63 h 71"/>
                <a:gd name="T18" fmla="*/ 16 w 71"/>
                <a:gd name="T19" fmla="*/ 69 h 71"/>
                <a:gd name="T20" fmla="*/ 17 w 71"/>
                <a:gd name="T21" fmla="*/ 69 h 71"/>
                <a:gd name="T22" fmla="*/ 24 w 71"/>
                <a:gd name="T23" fmla="*/ 69 h 71"/>
                <a:gd name="T24" fmla="*/ 71 w 71"/>
                <a:gd name="T25" fmla="*/ 23 h 71"/>
                <a:gd name="T26" fmla="*/ 71 w 71"/>
                <a:gd name="T27" fmla="*/ 22 h 71"/>
                <a:gd name="T28" fmla="*/ 49 w 71"/>
                <a:gd name="T29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1" h="71">
                  <a:moveTo>
                    <a:pt x="49" y="0"/>
                  </a:moveTo>
                  <a:cubicBezTo>
                    <a:pt x="49" y="0"/>
                    <a:pt x="48" y="0"/>
                    <a:pt x="48" y="0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0" y="49"/>
                    <a:pt x="0" y="52"/>
                    <a:pt x="2" y="54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4" y="56"/>
                    <a:pt x="6" y="57"/>
                    <a:pt x="8" y="56"/>
                  </a:cubicBezTo>
                  <a:cubicBezTo>
                    <a:pt x="7" y="58"/>
                    <a:pt x="7" y="60"/>
                    <a:pt x="9" y="62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11" y="64"/>
                    <a:pt x="13" y="64"/>
                    <a:pt x="15" y="63"/>
                  </a:cubicBezTo>
                  <a:cubicBezTo>
                    <a:pt x="14" y="65"/>
                    <a:pt x="15" y="67"/>
                    <a:pt x="16" y="69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19" y="71"/>
                    <a:pt x="22" y="71"/>
                    <a:pt x="24" y="69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3"/>
                    <a:pt x="71" y="22"/>
                    <a:pt x="71" y="22"/>
                  </a:cubicBezTo>
                  <a:lnTo>
                    <a:pt x="4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61" name="Freeform 5"/>
          <p:cNvSpPr>
            <a:spLocks/>
          </p:cNvSpPr>
          <p:nvPr/>
        </p:nvSpPr>
        <p:spPr bwMode="auto">
          <a:xfrm>
            <a:off x="7547398" y="2899739"/>
            <a:ext cx="1452916" cy="1287706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rgbClr val="002060"/>
          </a:solidFill>
          <a:ln w="31750"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127000" dist="63500" dir="13500000">
              <a:schemeClr val="accent3">
                <a:lumMod val="50000"/>
                <a:alpha val="85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62" name="Freeform 5"/>
          <p:cNvSpPr>
            <a:spLocks/>
          </p:cNvSpPr>
          <p:nvPr/>
        </p:nvSpPr>
        <p:spPr bwMode="auto">
          <a:xfrm>
            <a:off x="7634774" y="2962429"/>
            <a:ext cx="1294808" cy="1147576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50800">
            <a:noFill/>
          </a:ln>
          <a:effectLst>
            <a:outerShdw blurRad="101600" dist="50800" dir="2700000" algn="tl" rotWithShape="0">
              <a:schemeClr val="accent3">
                <a:lumMod val="50000"/>
                <a:alpha val="64000"/>
              </a:schemeClr>
            </a:outerShdw>
          </a:effectLst>
          <a:scene3d>
            <a:camera prst="orthographicFront"/>
            <a:lightRig rig="threePt" dir="t"/>
          </a:scene3d>
          <a:sp3d prstMaterial="softEdge">
            <a:bevelT w="63500" h="190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7791709" y="3407993"/>
            <a:ext cx="1012910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ITC Avant Garde Std Bk" panose="020B0502020202020204" pitchFamily="34" charset="0"/>
              </a:rPr>
              <a:t>添加关键字</a:t>
            </a:r>
            <a:endParaRPr lang="zh-CN" altLang="en-US" sz="100" b="1" dirty="0">
              <a:solidFill>
                <a:schemeClr val="tx1">
                  <a:lumMod val="65000"/>
                  <a:lumOff val="35000"/>
                </a:schemeClr>
              </a:solidFill>
              <a:latin typeface="ITC Avant Garde Std Bk" panose="020B0502020202020204" pitchFamily="34" charset="0"/>
            </a:endParaRPr>
          </a:p>
        </p:txBody>
      </p:sp>
      <p:grpSp>
        <p:nvGrpSpPr>
          <p:cNvPr id="64" name="组合 63"/>
          <p:cNvGrpSpPr/>
          <p:nvPr/>
        </p:nvGrpSpPr>
        <p:grpSpPr>
          <a:xfrm>
            <a:off x="8144348" y="3130582"/>
            <a:ext cx="202380" cy="191160"/>
            <a:chOff x="4882149" y="3025052"/>
            <a:chExt cx="489013" cy="461905"/>
          </a:xfrm>
          <a:solidFill>
            <a:schemeClr val="accent4"/>
          </a:solidFill>
        </p:grpSpPr>
        <p:sp>
          <p:nvSpPr>
            <p:cNvPr id="65" name="Freeform 250"/>
            <p:cNvSpPr>
              <a:spLocks/>
            </p:cNvSpPr>
            <p:nvPr/>
          </p:nvSpPr>
          <p:spPr bwMode="auto">
            <a:xfrm>
              <a:off x="4882149" y="3161672"/>
              <a:ext cx="468411" cy="325285"/>
            </a:xfrm>
            <a:custGeom>
              <a:avLst/>
              <a:gdLst>
                <a:gd name="T0" fmla="*/ 102 w 183"/>
                <a:gd name="T1" fmla="*/ 127 h 127"/>
                <a:gd name="T2" fmla="*/ 65 w 183"/>
                <a:gd name="T3" fmla="*/ 119 h 127"/>
                <a:gd name="T4" fmla="*/ 20 w 183"/>
                <a:gd name="T5" fmla="*/ 0 h 127"/>
                <a:gd name="T6" fmla="*/ 50 w 183"/>
                <a:gd name="T7" fmla="*/ 14 h 127"/>
                <a:gd name="T8" fmla="*/ 78 w 183"/>
                <a:gd name="T9" fmla="*/ 89 h 127"/>
                <a:gd name="T10" fmla="*/ 154 w 183"/>
                <a:gd name="T11" fmla="*/ 60 h 127"/>
                <a:gd name="T12" fmla="*/ 183 w 183"/>
                <a:gd name="T13" fmla="*/ 74 h 127"/>
                <a:gd name="T14" fmla="*/ 134 w 183"/>
                <a:gd name="T15" fmla="*/ 121 h 127"/>
                <a:gd name="T16" fmla="*/ 102 w 183"/>
                <a:gd name="T17" fmla="*/ 12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3" h="127">
                  <a:moveTo>
                    <a:pt x="102" y="127"/>
                  </a:moveTo>
                  <a:cubicBezTo>
                    <a:pt x="89" y="127"/>
                    <a:pt x="77" y="124"/>
                    <a:pt x="65" y="119"/>
                  </a:cubicBezTo>
                  <a:cubicBezTo>
                    <a:pt x="20" y="98"/>
                    <a:pt x="0" y="45"/>
                    <a:pt x="20" y="0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37" y="42"/>
                    <a:pt x="50" y="76"/>
                    <a:pt x="78" y="89"/>
                  </a:cubicBezTo>
                  <a:cubicBezTo>
                    <a:pt x="107" y="102"/>
                    <a:pt x="141" y="89"/>
                    <a:pt x="154" y="60"/>
                  </a:cubicBezTo>
                  <a:cubicBezTo>
                    <a:pt x="183" y="74"/>
                    <a:pt x="183" y="74"/>
                    <a:pt x="183" y="74"/>
                  </a:cubicBezTo>
                  <a:cubicBezTo>
                    <a:pt x="174" y="96"/>
                    <a:pt x="156" y="112"/>
                    <a:pt x="134" y="121"/>
                  </a:cubicBezTo>
                  <a:cubicBezTo>
                    <a:pt x="123" y="125"/>
                    <a:pt x="112" y="127"/>
                    <a:pt x="102" y="1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n-ea"/>
              </a:endParaRPr>
            </a:p>
          </p:txBody>
        </p:sp>
        <p:sp>
          <p:nvSpPr>
            <p:cNvPr id="66" name="Freeform 251"/>
            <p:cNvSpPr>
              <a:spLocks/>
            </p:cNvSpPr>
            <p:nvPr/>
          </p:nvSpPr>
          <p:spPr bwMode="auto">
            <a:xfrm>
              <a:off x="4942869" y="3028305"/>
              <a:ext cx="179991" cy="148547"/>
            </a:xfrm>
            <a:custGeom>
              <a:avLst/>
              <a:gdLst>
                <a:gd name="T0" fmla="*/ 70 w 70"/>
                <a:gd name="T1" fmla="*/ 0 h 58"/>
                <a:gd name="T2" fmla="*/ 8 w 70"/>
                <a:gd name="T3" fmla="*/ 33 h 58"/>
                <a:gd name="T4" fmla="*/ 0 w 70"/>
                <a:gd name="T5" fmla="*/ 45 h 58"/>
                <a:gd name="T6" fmla="*/ 30 w 70"/>
                <a:gd name="T7" fmla="*/ 58 h 58"/>
                <a:gd name="T8" fmla="*/ 33 w 70"/>
                <a:gd name="T9" fmla="*/ 53 h 58"/>
                <a:gd name="T10" fmla="*/ 70 w 70"/>
                <a:gd name="T11" fmla="*/ 33 h 58"/>
                <a:gd name="T12" fmla="*/ 70 w 70"/>
                <a:gd name="T13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58">
                  <a:moveTo>
                    <a:pt x="70" y="0"/>
                  </a:moveTo>
                  <a:cubicBezTo>
                    <a:pt x="45" y="2"/>
                    <a:pt x="23" y="14"/>
                    <a:pt x="8" y="33"/>
                  </a:cubicBezTo>
                  <a:cubicBezTo>
                    <a:pt x="5" y="37"/>
                    <a:pt x="2" y="41"/>
                    <a:pt x="0" y="45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1" y="57"/>
                    <a:pt x="32" y="55"/>
                    <a:pt x="33" y="53"/>
                  </a:cubicBezTo>
                  <a:cubicBezTo>
                    <a:pt x="42" y="42"/>
                    <a:pt x="55" y="35"/>
                    <a:pt x="70" y="33"/>
                  </a:cubicBezTo>
                  <a:lnTo>
                    <a:pt x="7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n-ea"/>
              </a:endParaRPr>
            </a:p>
          </p:txBody>
        </p:sp>
        <p:sp>
          <p:nvSpPr>
            <p:cNvPr id="67" name="Freeform 252"/>
            <p:cNvSpPr>
              <a:spLocks/>
            </p:cNvSpPr>
            <p:nvPr/>
          </p:nvSpPr>
          <p:spPr bwMode="auto">
            <a:xfrm>
              <a:off x="5284419" y="3276606"/>
              <a:ext cx="86743" cy="54214"/>
            </a:xfrm>
            <a:custGeom>
              <a:avLst/>
              <a:gdLst>
                <a:gd name="T0" fmla="*/ 1 w 34"/>
                <a:gd name="T1" fmla="*/ 0 h 21"/>
                <a:gd name="T2" fmla="*/ 0 w 34"/>
                <a:gd name="T3" fmla="*/ 8 h 21"/>
                <a:gd name="T4" fmla="*/ 29 w 34"/>
                <a:gd name="T5" fmla="*/ 21 h 21"/>
                <a:gd name="T6" fmla="*/ 34 w 34"/>
                <a:gd name="T7" fmla="*/ 0 h 21"/>
                <a:gd name="T8" fmla="*/ 1 w 34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21">
                  <a:moveTo>
                    <a:pt x="1" y="0"/>
                  </a:moveTo>
                  <a:cubicBezTo>
                    <a:pt x="1" y="3"/>
                    <a:pt x="0" y="5"/>
                    <a:pt x="0" y="8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32" y="14"/>
                    <a:pt x="33" y="7"/>
                    <a:pt x="34" y="0"/>
                  </a:cubicBez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n-ea"/>
              </a:endParaRPr>
            </a:p>
          </p:txBody>
        </p:sp>
        <p:sp>
          <p:nvSpPr>
            <p:cNvPr id="68" name="Freeform 253"/>
            <p:cNvSpPr>
              <a:spLocks/>
            </p:cNvSpPr>
            <p:nvPr/>
          </p:nvSpPr>
          <p:spPr bwMode="auto">
            <a:xfrm>
              <a:off x="5143462" y="3025052"/>
              <a:ext cx="227700" cy="230953"/>
            </a:xfrm>
            <a:custGeom>
              <a:avLst/>
              <a:gdLst>
                <a:gd name="T0" fmla="*/ 89 w 89"/>
                <a:gd name="T1" fmla="*/ 90 h 90"/>
                <a:gd name="T2" fmla="*/ 57 w 89"/>
                <a:gd name="T3" fmla="*/ 90 h 90"/>
                <a:gd name="T4" fmla="*/ 0 w 89"/>
                <a:gd name="T5" fmla="*/ 33 h 90"/>
                <a:gd name="T6" fmla="*/ 0 w 89"/>
                <a:gd name="T7" fmla="*/ 0 h 90"/>
                <a:gd name="T8" fmla="*/ 89 w 89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90">
                  <a:moveTo>
                    <a:pt x="89" y="90"/>
                  </a:moveTo>
                  <a:cubicBezTo>
                    <a:pt x="57" y="90"/>
                    <a:pt x="57" y="90"/>
                    <a:pt x="57" y="90"/>
                  </a:cubicBezTo>
                  <a:cubicBezTo>
                    <a:pt x="57" y="59"/>
                    <a:pt x="31" y="33"/>
                    <a:pt x="0" y="3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9" y="0"/>
                    <a:pt x="89" y="41"/>
                    <a:pt x="89" y="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n-ea"/>
              </a:endParaRPr>
            </a:p>
          </p:txBody>
        </p:sp>
        <p:sp>
          <p:nvSpPr>
            <p:cNvPr id="69" name="Rectangle 254"/>
            <p:cNvSpPr>
              <a:spLocks noChangeArrowheads="1"/>
            </p:cNvSpPr>
            <p:nvPr/>
          </p:nvSpPr>
          <p:spPr bwMode="auto">
            <a:xfrm>
              <a:off x="5058888" y="3284196"/>
              <a:ext cx="43371" cy="5421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n-ea"/>
              </a:endParaRPr>
            </a:p>
          </p:txBody>
        </p:sp>
        <p:sp>
          <p:nvSpPr>
            <p:cNvPr id="70" name="Rectangle 255"/>
            <p:cNvSpPr>
              <a:spLocks noChangeArrowheads="1"/>
            </p:cNvSpPr>
            <p:nvPr/>
          </p:nvSpPr>
          <p:spPr bwMode="auto">
            <a:xfrm>
              <a:off x="5122860" y="3218054"/>
              <a:ext cx="41203" cy="12035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n-ea"/>
              </a:endParaRPr>
            </a:p>
          </p:txBody>
        </p:sp>
        <p:sp>
          <p:nvSpPr>
            <p:cNvPr id="71" name="Rectangle 256"/>
            <p:cNvSpPr>
              <a:spLocks noChangeArrowheads="1"/>
            </p:cNvSpPr>
            <p:nvPr/>
          </p:nvSpPr>
          <p:spPr bwMode="auto">
            <a:xfrm>
              <a:off x="5184664" y="3182273"/>
              <a:ext cx="41203" cy="1561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n-ea"/>
              </a:endParaRPr>
            </a:p>
          </p:txBody>
        </p:sp>
      </p:grpSp>
      <p:sp>
        <p:nvSpPr>
          <p:cNvPr id="72" name="文本框 71"/>
          <p:cNvSpPr txBox="1"/>
          <p:nvPr/>
        </p:nvSpPr>
        <p:spPr>
          <a:xfrm>
            <a:off x="4334435" y="320987"/>
            <a:ext cx="3523130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002060"/>
                </a:solidFill>
                <a:latin typeface="+mn-ea"/>
              </a:rPr>
              <a:t>添加标题文本内容</a:t>
            </a:r>
            <a:endParaRPr lang="en-US" altLang="zh-CN" sz="2000" b="1" dirty="0">
              <a:solidFill>
                <a:srgbClr val="002060"/>
              </a:solidFill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11196">
        <p14:prism isInverted="1"/>
      </p:transition>
    </mc:Choice>
    <mc:Fallback xmlns="">
      <p:transition spd="slow" advTm="1119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600"/>
                            </p:stCondLst>
                            <p:childTnLst>
                              <p:par>
                                <p:cTn id="3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1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1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1" presetClass="entr" presetSubtype="1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00"/>
                            </p:stCondLst>
                            <p:childTnLst>
                              <p:par>
                                <p:cTn id="44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400"/>
                            </p:stCondLst>
                            <p:childTnLst>
                              <p:par>
                                <p:cTn id="5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900"/>
                            </p:stCondLst>
                            <p:childTnLst>
                              <p:par>
                                <p:cTn id="6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400"/>
                            </p:stCondLst>
                            <p:childTnLst>
                              <p:par>
                                <p:cTn id="64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100"/>
                            </p:stCondLst>
                            <p:childTnLst>
                              <p:par>
                                <p:cTn id="7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600"/>
                            </p:stCondLst>
                            <p:childTnLst>
                              <p:par>
                                <p:cTn id="8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6100"/>
                            </p:stCondLst>
                            <p:childTnLst>
                              <p:par>
                                <p:cTn id="84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800"/>
                            </p:stCondLst>
                            <p:childTnLst>
                              <p:par>
                                <p:cTn id="9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7300"/>
                            </p:stCondLst>
                            <p:childTnLst>
                              <p:par>
                                <p:cTn id="10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7800"/>
                            </p:stCondLst>
                            <p:childTnLst>
                              <p:par>
                                <p:cTn id="104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8500"/>
                            </p:stCondLst>
                            <p:childTnLst>
                              <p:par>
                                <p:cTn id="1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9000"/>
                            </p:stCondLst>
                            <p:childTnLst>
                              <p:par>
                                <p:cTn id="12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/>
      <p:bldP spid="11" grpId="0"/>
      <p:bldP spid="12" grpId="0" animBg="1"/>
      <p:bldP spid="13" grpId="0"/>
      <p:bldP spid="14" grpId="0" animBg="1"/>
      <p:bldP spid="15" grpId="0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/>
      <p:bldP spid="23" grpId="0"/>
      <p:bldP spid="24" grpId="0"/>
      <p:bldP spid="61" grpId="0" animBg="1"/>
      <p:bldP spid="62" grpId="0" animBg="1"/>
      <p:bldP spid="6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 rot="2700000">
            <a:off x="1738233" y="2651470"/>
            <a:ext cx="1573602" cy="1555060"/>
            <a:chOff x="3237545" y="4561747"/>
            <a:chExt cx="1146960" cy="1146960"/>
          </a:xfrm>
        </p:grpSpPr>
        <p:sp>
          <p:nvSpPr>
            <p:cNvPr id="19" name="圆角矩形 18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9039"/>
              </a:avLst>
            </a:prstGeom>
            <a:solidFill>
              <a:srgbClr val="002060"/>
            </a:solidFill>
            <a:ln w="3175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+mn-ea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3329042" y="4642031"/>
              <a:ext cx="976147" cy="98638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44450" h="12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FFFFFF"/>
                </a:solidFill>
                <a:latin typeface="+mn-ea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 rot="2700000">
            <a:off x="3512745" y="2651470"/>
            <a:ext cx="1573602" cy="1555060"/>
            <a:chOff x="3237545" y="4561747"/>
            <a:chExt cx="1146960" cy="1146960"/>
          </a:xfrm>
        </p:grpSpPr>
        <p:sp>
          <p:nvSpPr>
            <p:cNvPr id="22" name="圆角矩形 21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9039"/>
              </a:avLst>
            </a:prstGeom>
            <a:solidFill>
              <a:srgbClr val="002060"/>
            </a:solidFill>
            <a:ln w="3175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+mn-ea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3329042" y="4642031"/>
              <a:ext cx="976147" cy="98638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44450" h="12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+mn-ea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 rot="2700000">
            <a:off x="5309199" y="2651469"/>
            <a:ext cx="1573602" cy="1555060"/>
            <a:chOff x="3237545" y="4561747"/>
            <a:chExt cx="1146960" cy="1146960"/>
          </a:xfrm>
        </p:grpSpPr>
        <p:sp>
          <p:nvSpPr>
            <p:cNvPr id="25" name="圆角矩形 24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9039"/>
              </a:avLst>
            </a:prstGeom>
            <a:solidFill>
              <a:srgbClr val="002060"/>
            </a:solidFill>
            <a:ln w="3175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+mn-ea"/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3329042" y="4642031"/>
              <a:ext cx="976147" cy="98638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44450" h="12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+mn-ea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 rot="2700000">
            <a:off x="7172651" y="2651470"/>
            <a:ext cx="1573602" cy="1555060"/>
            <a:chOff x="3237545" y="4561747"/>
            <a:chExt cx="1146960" cy="1146960"/>
          </a:xfrm>
        </p:grpSpPr>
        <p:sp>
          <p:nvSpPr>
            <p:cNvPr id="28" name="圆角矩形 27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9039"/>
              </a:avLst>
            </a:prstGeom>
            <a:solidFill>
              <a:srgbClr val="002060"/>
            </a:solidFill>
            <a:ln w="3175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+mn-ea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3329042" y="4642031"/>
              <a:ext cx="976147" cy="98638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44450" h="12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+mn-ea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 rot="2700000">
            <a:off x="9085245" y="2651470"/>
            <a:ext cx="1573602" cy="1555060"/>
            <a:chOff x="3237545" y="4561747"/>
            <a:chExt cx="1146960" cy="1146960"/>
          </a:xfrm>
        </p:grpSpPr>
        <p:sp>
          <p:nvSpPr>
            <p:cNvPr id="31" name="圆角矩形 30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9039"/>
              </a:avLst>
            </a:prstGeom>
            <a:solidFill>
              <a:srgbClr val="002060"/>
            </a:solidFill>
            <a:ln w="3175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+mn-ea"/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>
              <a:off x="3329042" y="4642031"/>
              <a:ext cx="976147" cy="98638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44450" h="12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+mn-ea"/>
              </a:endParaRPr>
            </a:p>
          </p:txBody>
        </p:sp>
      </p:grpSp>
      <p:sp>
        <p:nvSpPr>
          <p:cNvPr id="33" name="Text Placeholder 4"/>
          <p:cNvSpPr txBox="1">
            <a:spLocks/>
          </p:cNvSpPr>
          <p:nvPr/>
        </p:nvSpPr>
        <p:spPr>
          <a:xfrm>
            <a:off x="1883830" y="3275820"/>
            <a:ext cx="1271922" cy="281278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Text Placeholder 4"/>
          <p:cNvSpPr txBox="1">
            <a:spLocks/>
          </p:cNvSpPr>
          <p:nvPr/>
        </p:nvSpPr>
        <p:spPr>
          <a:xfrm>
            <a:off x="3671813" y="3275820"/>
            <a:ext cx="1271922" cy="281278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Text Placeholder 4"/>
          <p:cNvSpPr txBox="1">
            <a:spLocks/>
          </p:cNvSpPr>
          <p:nvPr/>
        </p:nvSpPr>
        <p:spPr>
          <a:xfrm>
            <a:off x="5470393" y="3275819"/>
            <a:ext cx="1271922" cy="281278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Text Placeholder 4"/>
          <p:cNvSpPr txBox="1">
            <a:spLocks/>
          </p:cNvSpPr>
          <p:nvPr/>
        </p:nvSpPr>
        <p:spPr>
          <a:xfrm>
            <a:off x="7324131" y="3275820"/>
            <a:ext cx="1271922" cy="281278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Text Placeholder 4"/>
          <p:cNvSpPr txBox="1">
            <a:spLocks/>
          </p:cNvSpPr>
          <p:nvPr/>
        </p:nvSpPr>
        <p:spPr>
          <a:xfrm>
            <a:off x="9258326" y="3275820"/>
            <a:ext cx="1271922" cy="281278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TextBox 23"/>
          <p:cNvSpPr txBox="1"/>
          <p:nvPr/>
        </p:nvSpPr>
        <p:spPr>
          <a:xfrm>
            <a:off x="1816330" y="1652954"/>
            <a:ext cx="244586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详写内容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TextBox 24"/>
          <p:cNvSpPr txBox="1"/>
          <p:nvPr/>
        </p:nvSpPr>
        <p:spPr>
          <a:xfrm>
            <a:off x="3355856" y="4955487"/>
            <a:ext cx="244586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详写内容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TextBox 25"/>
          <p:cNvSpPr txBox="1"/>
          <p:nvPr/>
        </p:nvSpPr>
        <p:spPr>
          <a:xfrm>
            <a:off x="4896443" y="1652954"/>
            <a:ext cx="244586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详写内容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TextBox 26"/>
          <p:cNvSpPr txBox="1"/>
          <p:nvPr/>
        </p:nvSpPr>
        <p:spPr>
          <a:xfrm>
            <a:off x="6508395" y="4932041"/>
            <a:ext cx="244586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详写内容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TextBox 27"/>
          <p:cNvSpPr txBox="1"/>
          <p:nvPr/>
        </p:nvSpPr>
        <p:spPr>
          <a:xfrm>
            <a:off x="7972041" y="1652954"/>
            <a:ext cx="244586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详写内容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4334435" y="320987"/>
            <a:ext cx="3523130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002060"/>
                </a:solidFill>
                <a:latin typeface="+mn-ea"/>
              </a:rPr>
              <a:t>添加标题文本内容</a:t>
            </a:r>
            <a:endParaRPr lang="en-US" altLang="zh-CN" sz="2000" b="1" dirty="0">
              <a:solidFill>
                <a:srgbClr val="002060"/>
              </a:solidFill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8039">
        <p14:prism isInverted="1"/>
      </p:transition>
    </mc:Choice>
    <mc:Fallback xmlns="">
      <p:transition spd="slow" advTm="803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build="p"/>
      <p:bldP spid="34" grpId="0" build="p"/>
      <p:bldP spid="35" grpId="0" build="p"/>
      <p:bldP spid="36" grpId="0" build="p"/>
      <p:bldP spid="37" grpId="0" build="p"/>
      <p:bldP spid="38" grpId="0"/>
      <p:bldP spid="39" grpId="0"/>
      <p:bldP spid="40" grpId="0"/>
      <p:bldP spid="41" grpId="0"/>
      <p:bldP spid="4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任意多边形 14"/>
          <p:cNvSpPr/>
          <p:nvPr/>
        </p:nvSpPr>
        <p:spPr>
          <a:xfrm>
            <a:off x="0" y="-470276"/>
            <a:ext cx="3275464" cy="8261675"/>
          </a:xfrm>
          <a:custGeom>
            <a:avLst/>
            <a:gdLst>
              <a:gd name="connsiteX0" fmla="*/ 0 w 2837789"/>
              <a:gd name="connsiteY0" fmla="*/ 0 h 8001905"/>
              <a:gd name="connsiteX1" fmla="*/ 2837788 w 2837789"/>
              <a:gd name="connsiteY1" fmla="*/ 0 h 8001905"/>
              <a:gd name="connsiteX2" fmla="*/ 2837788 w 2837789"/>
              <a:gd name="connsiteY2" fmla="*/ 1968500 h 8001905"/>
              <a:gd name="connsiteX3" fmla="*/ 2837789 w 2837789"/>
              <a:gd name="connsiteY3" fmla="*/ 1968500 h 8001905"/>
              <a:gd name="connsiteX4" fmla="*/ 2837789 w 2837789"/>
              <a:gd name="connsiteY4" fmla="*/ 2363879 h 8001905"/>
              <a:gd name="connsiteX5" fmla="*/ 2618085 w 2837789"/>
              <a:gd name="connsiteY5" fmla="*/ 2386026 h 8001905"/>
              <a:gd name="connsiteX6" fmla="*/ 1747634 w 2837789"/>
              <a:gd name="connsiteY6" fmla="*/ 3454034 h 8001905"/>
              <a:gd name="connsiteX7" fmla="*/ 2618085 w 2837789"/>
              <a:gd name="connsiteY7" fmla="*/ 4522042 h 8001905"/>
              <a:gd name="connsiteX8" fmla="*/ 2837789 w 2837789"/>
              <a:gd name="connsiteY8" fmla="*/ 4544190 h 8001905"/>
              <a:gd name="connsiteX9" fmla="*/ 2837789 w 2837789"/>
              <a:gd name="connsiteY9" fmla="*/ 6858000 h 8001905"/>
              <a:gd name="connsiteX10" fmla="*/ 2837788 w 2837789"/>
              <a:gd name="connsiteY10" fmla="*/ 6858000 h 8001905"/>
              <a:gd name="connsiteX11" fmla="*/ 2837788 w 2837789"/>
              <a:gd name="connsiteY11" fmla="*/ 8001905 h 8001905"/>
              <a:gd name="connsiteX12" fmla="*/ 0 w 2837789"/>
              <a:gd name="connsiteY12" fmla="*/ 8001905 h 8001905"/>
              <a:gd name="connsiteX13" fmla="*/ 0 w 2837789"/>
              <a:gd name="connsiteY13" fmla="*/ 6858000 h 8001905"/>
              <a:gd name="connsiteX14" fmla="*/ 0 w 2837789"/>
              <a:gd name="connsiteY14" fmla="*/ 6376305 h 8001905"/>
              <a:gd name="connsiteX15" fmla="*/ 0 w 2837789"/>
              <a:gd name="connsiteY15" fmla="*/ 2133600 h 8001905"/>
              <a:gd name="connsiteX16" fmla="*/ 0 w 2837789"/>
              <a:gd name="connsiteY16" fmla="*/ 1968500 h 80019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37789" h="8001905">
                <a:moveTo>
                  <a:pt x="0" y="0"/>
                </a:moveTo>
                <a:lnTo>
                  <a:pt x="2837788" y="0"/>
                </a:lnTo>
                <a:lnTo>
                  <a:pt x="2837788" y="1968500"/>
                </a:lnTo>
                <a:lnTo>
                  <a:pt x="2837789" y="1968500"/>
                </a:lnTo>
                <a:lnTo>
                  <a:pt x="2837789" y="2363879"/>
                </a:lnTo>
                <a:lnTo>
                  <a:pt x="2618085" y="2386026"/>
                </a:lnTo>
                <a:cubicBezTo>
                  <a:pt x="2121320" y="2487680"/>
                  <a:pt x="1747634" y="2927218"/>
                  <a:pt x="1747634" y="3454034"/>
                </a:cubicBezTo>
                <a:cubicBezTo>
                  <a:pt x="1747634" y="3980852"/>
                  <a:pt x="2121320" y="4420389"/>
                  <a:pt x="2618085" y="4522042"/>
                </a:cubicBezTo>
                <a:lnTo>
                  <a:pt x="2837789" y="4544190"/>
                </a:lnTo>
                <a:lnTo>
                  <a:pt x="2837789" y="6858000"/>
                </a:lnTo>
                <a:lnTo>
                  <a:pt x="2837788" y="6858000"/>
                </a:lnTo>
                <a:lnTo>
                  <a:pt x="2837788" y="8001905"/>
                </a:lnTo>
                <a:lnTo>
                  <a:pt x="0" y="8001905"/>
                </a:lnTo>
                <a:lnTo>
                  <a:pt x="0" y="6858000"/>
                </a:lnTo>
                <a:lnTo>
                  <a:pt x="0" y="6376305"/>
                </a:lnTo>
                <a:lnTo>
                  <a:pt x="0" y="2133600"/>
                </a:lnTo>
                <a:lnTo>
                  <a:pt x="0" y="1968500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6" name="圆角矩形 15"/>
          <p:cNvSpPr/>
          <p:nvPr/>
        </p:nvSpPr>
        <p:spPr>
          <a:xfrm>
            <a:off x="4761656" y="3966929"/>
            <a:ext cx="5128673" cy="3216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570590" y="2251755"/>
            <a:ext cx="3603777" cy="11772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7200" dirty="0">
                <a:solidFill>
                  <a:srgbClr val="002060"/>
                </a:solidFill>
                <a:latin typeface="Impact" panose="020B0806030902050204" pitchFamily="34" charset="0"/>
              </a:rPr>
              <a:t>PART </a:t>
            </a:r>
            <a:r>
              <a:rPr lang="en-US" altLang="zh-CN" sz="7200" dirty="0" smtClean="0">
                <a:solidFill>
                  <a:srgbClr val="002060"/>
                </a:solidFill>
                <a:latin typeface="Impact" panose="020B0806030902050204" pitchFamily="34" charset="0"/>
              </a:rPr>
              <a:t>03</a:t>
            </a:r>
            <a:endParaRPr lang="zh-CN" altLang="en-US" sz="7200" dirty="0">
              <a:solidFill>
                <a:srgbClr val="002060"/>
              </a:solidFill>
              <a:latin typeface="Impact" panose="020B0806030902050204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659952" y="3515922"/>
            <a:ext cx="24861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TC Avant Garde Std Bk" panose="020B0502020202020204" pitchFamily="34" charset="0"/>
              </a:rPr>
              <a:t>点击添加标题内容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ITC Avant Garde Std Bk" panose="020B0502020202020204" pitchFamily="34" charset="0"/>
            </a:endParaRPr>
          </a:p>
        </p:txBody>
      </p:sp>
      <p:sp>
        <p:nvSpPr>
          <p:cNvPr id="19" name="文本框 18"/>
          <p:cNvSpPr txBox="1"/>
          <p:nvPr/>
        </p:nvSpPr>
        <p:spPr bwMode="auto">
          <a:xfrm>
            <a:off x="4686849" y="4065714"/>
            <a:ext cx="5203480" cy="623248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详细内容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点击输入本栏的具体文字，简明扼要的说明分项内容，此为概念图解，请根据您的具体内容酌情修改。详细内容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539950" y="1644775"/>
            <a:ext cx="3072994" cy="3072994"/>
            <a:chOff x="4240335" y="3008435"/>
            <a:chExt cx="3711332" cy="3711332"/>
          </a:xfrm>
        </p:grpSpPr>
        <p:sp>
          <p:nvSpPr>
            <p:cNvPr id="11" name="椭圆 10"/>
            <p:cNvSpPr/>
            <p:nvPr/>
          </p:nvSpPr>
          <p:spPr>
            <a:xfrm>
              <a:off x="4240335" y="3008435"/>
              <a:ext cx="3711332" cy="371133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5400000" scaled="0"/>
            </a:gradFill>
            <a:ln w="9525"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4710169" y="3478269"/>
              <a:ext cx="2771663" cy="2771663"/>
              <a:chOff x="2193191" y="1899415"/>
              <a:chExt cx="2421376" cy="2421376"/>
            </a:xfrm>
            <a:effectLst/>
          </p:grpSpPr>
          <p:sp>
            <p:nvSpPr>
              <p:cNvPr id="13" name="椭圆 12"/>
              <p:cNvSpPr/>
              <p:nvPr/>
            </p:nvSpPr>
            <p:spPr>
              <a:xfrm>
                <a:off x="2193191" y="1899415"/>
                <a:ext cx="2421376" cy="2421376"/>
              </a:xfrm>
              <a:prstGeom prst="ellipse">
                <a:avLst/>
              </a:prstGeom>
              <a:solidFill>
                <a:srgbClr val="1F497D"/>
              </a:solidFill>
              <a:ln w="317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27000" dist="63500" dir="13500000">
                  <a:schemeClr val="accent3">
                    <a:lumMod val="50000"/>
                    <a:alpha val="8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2345502" y="2051726"/>
                <a:ext cx="2116756" cy="211675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50800">
                <a:noFill/>
              </a:ln>
              <a:effectLst>
                <a:outerShdw blurRad="152400" dist="63500" dir="2700000" algn="tl" rotWithShape="0">
                  <a:schemeClr val="accent3">
                    <a:lumMod val="50000"/>
                    <a:alpha val="64000"/>
                  </a:scheme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82550" h="2540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20" name="组合 19"/>
          <p:cNvGrpSpPr/>
          <p:nvPr/>
        </p:nvGrpSpPr>
        <p:grpSpPr>
          <a:xfrm>
            <a:off x="2634940" y="2714387"/>
            <a:ext cx="905874" cy="911998"/>
            <a:chOff x="5042691" y="2273920"/>
            <a:chExt cx="702937" cy="707692"/>
          </a:xfrm>
          <a:solidFill>
            <a:srgbClr val="1F497D"/>
          </a:solidFill>
        </p:grpSpPr>
        <p:sp>
          <p:nvSpPr>
            <p:cNvPr id="21" name="Freeform 12"/>
            <p:cNvSpPr>
              <a:spLocks/>
            </p:cNvSpPr>
            <p:nvPr/>
          </p:nvSpPr>
          <p:spPr bwMode="auto">
            <a:xfrm>
              <a:off x="5284806" y="2789968"/>
              <a:ext cx="460822" cy="191644"/>
            </a:xfrm>
            <a:custGeom>
              <a:avLst/>
              <a:gdLst>
                <a:gd name="T0" fmla="*/ 25 w 533"/>
                <a:gd name="T1" fmla="*/ 165 h 222"/>
                <a:gd name="T2" fmla="*/ 158 w 533"/>
                <a:gd name="T3" fmla="*/ 165 h 222"/>
                <a:gd name="T4" fmla="*/ 158 w 533"/>
                <a:gd name="T5" fmla="*/ 108 h 222"/>
                <a:gd name="T6" fmla="*/ 184 w 533"/>
                <a:gd name="T7" fmla="*/ 83 h 222"/>
                <a:gd name="T8" fmla="*/ 317 w 533"/>
                <a:gd name="T9" fmla="*/ 83 h 222"/>
                <a:gd name="T10" fmla="*/ 317 w 533"/>
                <a:gd name="T11" fmla="*/ 25 h 222"/>
                <a:gd name="T12" fmla="*/ 343 w 533"/>
                <a:gd name="T13" fmla="*/ 0 h 222"/>
                <a:gd name="T14" fmla="*/ 533 w 533"/>
                <a:gd name="T15" fmla="*/ 0 h 222"/>
                <a:gd name="T16" fmla="*/ 533 w 533"/>
                <a:gd name="T17" fmla="*/ 32 h 222"/>
                <a:gd name="T18" fmla="*/ 508 w 533"/>
                <a:gd name="T19" fmla="*/ 57 h 222"/>
                <a:gd name="T20" fmla="*/ 375 w 533"/>
                <a:gd name="T21" fmla="*/ 57 h 222"/>
                <a:gd name="T22" fmla="*/ 375 w 533"/>
                <a:gd name="T23" fmla="*/ 114 h 222"/>
                <a:gd name="T24" fmla="*/ 349 w 533"/>
                <a:gd name="T25" fmla="*/ 140 h 222"/>
                <a:gd name="T26" fmla="*/ 216 w 533"/>
                <a:gd name="T27" fmla="*/ 140 h 222"/>
                <a:gd name="T28" fmla="*/ 216 w 533"/>
                <a:gd name="T29" fmla="*/ 197 h 222"/>
                <a:gd name="T30" fmla="*/ 190 w 533"/>
                <a:gd name="T31" fmla="*/ 222 h 222"/>
                <a:gd name="T32" fmla="*/ 0 w 533"/>
                <a:gd name="T33" fmla="*/ 222 h 222"/>
                <a:gd name="T34" fmla="*/ 0 w 533"/>
                <a:gd name="T35" fmla="*/ 191 h 222"/>
                <a:gd name="T36" fmla="*/ 25 w 533"/>
                <a:gd name="T37" fmla="*/ 165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33" h="222">
                  <a:moveTo>
                    <a:pt x="25" y="165"/>
                  </a:moveTo>
                  <a:cubicBezTo>
                    <a:pt x="158" y="165"/>
                    <a:pt x="158" y="165"/>
                    <a:pt x="158" y="165"/>
                  </a:cubicBezTo>
                  <a:cubicBezTo>
                    <a:pt x="158" y="108"/>
                    <a:pt x="158" y="108"/>
                    <a:pt x="158" y="108"/>
                  </a:cubicBezTo>
                  <a:cubicBezTo>
                    <a:pt x="158" y="94"/>
                    <a:pt x="170" y="83"/>
                    <a:pt x="184" y="83"/>
                  </a:cubicBezTo>
                  <a:cubicBezTo>
                    <a:pt x="317" y="83"/>
                    <a:pt x="317" y="83"/>
                    <a:pt x="317" y="83"/>
                  </a:cubicBezTo>
                  <a:cubicBezTo>
                    <a:pt x="317" y="25"/>
                    <a:pt x="317" y="25"/>
                    <a:pt x="317" y="25"/>
                  </a:cubicBezTo>
                  <a:cubicBezTo>
                    <a:pt x="317" y="11"/>
                    <a:pt x="329" y="0"/>
                    <a:pt x="343" y="0"/>
                  </a:cubicBezTo>
                  <a:cubicBezTo>
                    <a:pt x="533" y="0"/>
                    <a:pt x="533" y="0"/>
                    <a:pt x="533" y="0"/>
                  </a:cubicBezTo>
                  <a:cubicBezTo>
                    <a:pt x="533" y="32"/>
                    <a:pt x="533" y="32"/>
                    <a:pt x="533" y="32"/>
                  </a:cubicBezTo>
                  <a:cubicBezTo>
                    <a:pt x="533" y="46"/>
                    <a:pt x="522" y="57"/>
                    <a:pt x="508" y="57"/>
                  </a:cubicBezTo>
                  <a:cubicBezTo>
                    <a:pt x="375" y="57"/>
                    <a:pt x="375" y="57"/>
                    <a:pt x="375" y="57"/>
                  </a:cubicBezTo>
                  <a:cubicBezTo>
                    <a:pt x="375" y="114"/>
                    <a:pt x="375" y="114"/>
                    <a:pt x="375" y="114"/>
                  </a:cubicBezTo>
                  <a:cubicBezTo>
                    <a:pt x="375" y="128"/>
                    <a:pt x="363" y="140"/>
                    <a:pt x="349" y="140"/>
                  </a:cubicBezTo>
                  <a:cubicBezTo>
                    <a:pt x="216" y="140"/>
                    <a:pt x="216" y="140"/>
                    <a:pt x="216" y="140"/>
                  </a:cubicBezTo>
                  <a:cubicBezTo>
                    <a:pt x="216" y="197"/>
                    <a:pt x="216" y="197"/>
                    <a:pt x="216" y="197"/>
                  </a:cubicBezTo>
                  <a:cubicBezTo>
                    <a:pt x="216" y="211"/>
                    <a:pt x="204" y="222"/>
                    <a:pt x="190" y="222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0" y="177"/>
                    <a:pt x="11" y="165"/>
                    <a:pt x="25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3"/>
            <p:cNvSpPr>
              <a:spLocks noEditPoints="1"/>
            </p:cNvSpPr>
            <p:nvPr/>
          </p:nvSpPr>
          <p:spPr bwMode="auto">
            <a:xfrm>
              <a:off x="5042691" y="2273920"/>
              <a:ext cx="529214" cy="655758"/>
            </a:xfrm>
            <a:custGeom>
              <a:avLst/>
              <a:gdLst>
                <a:gd name="T0" fmla="*/ 28 w 612"/>
                <a:gd name="T1" fmla="*/ 504 h 759"/>
                <a:gd name="T2" fmla="*/ 148 w 612"/>
                <a:gd name="T3" fmla="*/ 514 h 759"/>
                <a:gd name="T4" fmla="*/ 179 w 612"/>
                <a:gd name="T5" fmla="*/ 488 h 759"/>
                <a:gd name="T6" fmla="*/ 184 w 612"/>
                <a:gd name="T7" fmla="*/ 423 h 759"/>
                <a:gd name="T8" fmla="*/ 158 w 612"/>
                <a:gd name="T9" fmla="*/ 392 h 759"/>
                <a:gd name="T10" fmla="*/ 38 w 612"/>
                <a:gd name="T11" fmla="*/ 381 h 759"/>
                <a:gd name="T12" fmla="*/ 7 w 612"/>
                <a:gd name="T13" fmla="*/ 407 h 759"/>
                <a:gd name="T14" fmla="*/ 2 w 612"/>
                <a:gd name="T15" fmla="*/ 473 h 759"/>
                <a:gd name="T16" fmla="*/ 28 w 612"/>
                <a:gd name="T17" fmla="*/ 504 h 759"/>
                <a:gd name="T18" fmla="*/ 157 w 612"/>
                <a:gd name="T19" fmla="*/ 669 h 759"/>
                <a:gd name="T20" fmla="*/ 254 w 612"/>
                <a:gd name="T21" fmla="*/ 487 h 759"/>
                <a:gd name="T22" fmla="*/ 334 w 612"/>
                <a:gd name="T23" fmla="*/ 512 h 759"/>
                <a:gd name="T24" fmla="*/ 342 w 612"/>
                <a:gd name="T25" fmla="*/ 515 h 759"/>
                <a:gd name="T26" fmla="*/ 216 w 612"/>
                <a:gd name="T27" fmla="*/ 722 h 759"/>
                <a:gd name="T28" fmla="*/ 157 w 612"/>
                <a:gd name="T29" fmla="*/ 669 h 759"/>
                <a:gd name="T30" fmla="*/ 379 w 612"/>
                <a:gd name="T31" fmla="*/ 7 h 759"/>
                <a:gd name="T32" fmla="*/ 426 w 612"/>
                <a:gd name="T33" fmla="*/ 84 h 759"/>
                <a:gd name="T34" fmla="*/ 349 w 612"/>
                <a:gd name="T35" fmla="*/ 150 h 759"/>
                <a:gd name="T36" fmla="*/ 304 w 612"/>
                <a:gd name="T37" fmla="*/ 59 h 759"/>
                <a:gd name="T38" fmla="*/ 379 w 612"/>
                <a:gd name="T39" fmla="*/ 7 h 759"/>
                <a:gd name="T40" fmla="*/ 371 w 612"/>
                <a:gd name="T41" fmla="*/ 183 h 759"/>
                <a:gd name="T42" fmla="*/ 403 w 612"/>
                <a:gd name="T43" fmla="*/ 199 h 759"/>
                <a:gd name="T44" fmla="*/ 574 w 612"/>
                <a:gd name="T45" fmla="*/ 278 h 759"/>
                <a:gd name="T46" fmla="*/ 579 w 612"/>
                <a:gd name="T47" fmla="*/ 341 h 759"/>
                <a:gd name="T48" fmla="*/ 398 w 612"/>
                <a:gd name="T49" fmla="*/ 296 h 759"/>
                <a:gd name="T50" fmla="*/ 381 w 612"/>
                <a:gd name="T51" fmla="*/ 385 h 759"/>
                <a:gd name="T52" fmla="*/ 390 w 612"/>
                <a:gd name="T53" fmla="*/ 402 h 759"/>
                <a:gd name="T54" fmla="*/ 561 w 612"/>
                <a:gd name="T55" fmla="*/ 593 h 759"/>
                <a:gd name="T56" fmla="*/ 489 w 612"/>
                <a:gd name="T57" fmla="*/ 626 h 759"/>
                <a:gd name="T58" fmla="*/ 233 w 612"/>
                <a:gd name="T59" fmla="*/ 447 h 759"/>
                <a:gd name="T60" fmla="*/ 203 w 612"/>
                <a:gd name="T61" fmla="*/ 392 h 759"/>
                <a:gd name="T62" fmla="*/ 231 w 612"/>
                <a:gd name="T63" fmla="*/ 239 h 759"/>
                <a:gd name="T64" fmla="*/ 157 w 612"/>
                <a:gd name="T65" fmla="*/ 344 h 759"/>
                <a:gd name="T66" fmla="*/ 95 w 612"/>
                <a:gd name="T67" fmla="*/ 332 h 759"/>
                <a:gd name="T68" fmla="*/ 247 w 612"/>
                <a:gd name="T69" fmla="*/ 155 h 759"/>
                <a:gd name="T70" fmla="*/ 313 w 612"/>
                <a:gd name="T71" fmla="*/ 163 h 759"/>
                <a:gd name="T72" fmla="*/ 349 w 612"/>
                <a:gd name="T73" fmla="*/ 227 h 759"/>
                <a:gd name="T74" fmla="*/ 371 w 612"/>
                <a:gd name="T75" fmla="*/ 183 h 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12" h="759">
                  <a:moveTo>
                    <a:pt x="28" y="504"/>
                  </a:moveTo>
                  <a:cubicBezTo>
                    <a:pt x="148" y="514"/>
                    <a:pt x="148" y="514"/>
                    <a:pt x="148" y="514"/>
                  </a:cubicBezTo>
                  <a:cubicBezTo>
                    <a:pt x="164" y="516"/>
                    <a:pt x="177" y="504"/>
                    <a:pt x="179" y="488"/>
                  </a:cubicBezTo>
                  <a:cubicBezTo>
                    <a:pt x="184" y="423"/>
                    <a:pt x="184" y="423"/>
                    <a:pt x="184" y="423"/>
                  </a:cubicBezTo>
                  <a:cubicBezTo>
                    <a:pt x="186" y="407"/>
                    <a:pt x="174" y="393"/>
                    <a:pt x="158" y="392"/>
                  </a:cubicBezTo>
                  <a:cubicBezTo>
                    <a:pt x="38" y="381"/>
                    <a:pt x="38" y="381"/>
                    <a:pt x="38" y="381"/>
                  </a:cubicBezTo>
                  <a:cubicBezTo>
                    <a:pt x="23" y="380"/>
                    <a:pt x="9" y="392"/>
                    <a:pt x="7" y="407"/>
                  </a:cubicBezTo>
                  <a:cubicBezTo>
                    <a:pt x="2" y="473"/>
                    <a:pt x="2" y="473"/>
                    <a:pt x="2" y="473"/>
                  </a:cubicBezTo>
                  <a:cubicBezTo>
                    <a:pt x="0" y="489"/>
                    <a:pt x="12" y="503"/>
                    <a:pt x="28" y="504"/>
                  </a:cubicBezTo>
                  <a:close/>
                  <a:moveTo>
                    <a:pt x="157" y="669"/>
                  </a:moveTo>
                  <a:cubicBezTo>
                    <a:pt x="220" y="595"/>
                    <a:pt x="230" y="592"/>
                    <a:pt x="254" y="487"/>
                  </a:cubicBezTo>
                  <a:cubicBezTo>
                    <a:pt x="280" y="496"/>
                    <a:pt x="307" y="504"/>
                    <a:pt x="334" y="512"/>
                  </a:cubicBezTo>
                  <a:cubicBezTo>
                    <a:pt x="337" y="513"/>
                    <a:pt x="339" y="514"/>
                    <a:pt x="342" y="515"/>
                  </a:cubicBezTo>
                  <a:cubicBezTo>
                    <a:pt x="303" y="633"/>
                    <a:pt x="296" y="637"/>
                    <a:pt x="216" y="722"/>
                  </a:cubicBezTo>
                  <a:cubicBezTo>
                    <a:pt x="180" y="759"/>
                    <a:pt x="122" y="709"/>
                    <a:pt x="157" y="669"/>
                  </a:cubicBezTo>
                  <a:close/>
                  <a:moveTo>
                    <a:pt x="379" y="7"/>
                  </a:moveTo>
                  <a:cubicBezTo>
                    <a:pt x="413" y="15"/>
                    <a:pt x="434" y="49"/>
                    <a:pt x="426" y="84"/>
                  </a:cubicBezTo>
                  <a:cubicBezTo>
                    <a:pt x="419" y="120"/>
                    <a:pt x="383" y="157"/>
                    <a:pt x="349" y="150"/>
                  </a:cubicBezTo>
                  <a:cubicBezTo>
                    <a:pt x="315" y="143"/>
                    <a:pt x="297" y="94"/>
                    <a:pt x="304" y="59"/>
                  </a:cubicBezTo>
                  <a:cubicBezTo>
                    <a:pt x="312" y="23"/>
                    <a:pt x="345" y="0"/>
                    <a:pt x="379" y="7"/>
                  </a:cubicBezTo>
                  <a:close/>
                  <a:moveTo>
                    <a:pt x="371" y="183"/>
                  </a:moveTo>
                  <a:cubicBezTo>
                    <a:pt x="378" y="185"/>
                    <a:pt x="393" y="190"/>
                    <a:pt x="403" y="199"/>
                  </a:cubicBezTo>
                  <a:cubicBezTo>
                    <a:pt x="494" y="286"/>
                    <a:pt x="474" y="282"/>
                    <a:pt x="574" y="278"/>
                  </a:cubicBezTo>
                  <a:cubicBezTo>
                    <a:pt x="612" y="277"/>
                    <a:pt x="611" y="338"/>
                    <a:pt x="579" y="341"/>
                  </a:cubicBezTo>
                  <a:cubicBezTo>
                    <a:pt x="477" y="350"/>
                    <a:pt x="470" y="358"/>
                    <a:pt x="398" y="296"/>
                  </a:cubicBezTo>
                  <a:cubicBezTo>
                    <a:pt x="381" y="385"/>
                    <a:pt x="381" y="385"/>
                    <a:pt x="381" y="385"/>
                  </a:cubicBezTo>
                  <a:cubicBezTo>
                    <a:pt x="380" y="392"/>
                    <a:pt x="383" y="399"/>
                    <a:pt x="390" y="402"/>
                  </a:cubicBezTo>
                  <a:cubicBezTo>
                    <a:pt x="494" y="448"/>
                    <a:pt x="515" y="448"/>
                    <a:pt x="561" y="593"/>
                  </a:cubicBezTo>
                  <a:cubicBezTo>
                    <a:pt x="578" y="638"/>
                    <a:pt x="510" y="668"/>
                    <a:pt x="489" y="626"/>
                  </a:cubicBezTo>
                  <a:cubicBezTo>
                    <a:pt x="417" y="484"/>
                    <a:pt x="405" y="506"/>
                    <a:pt x="233" y="447"/>
                  </a:cubicBezTo>
                  <a:cubicBezTo>
                    <a:pt x="211" y="435"/>
                    <a:pt x="203" y="416"/>
                    <a:pt x="203" y="392"/>
                  </a:cubicBezTo>
                  <a:cubicBezTo>
                    <a:pt x="231" y="239"/>
                    <a:pt x="231" y="239"/>
                    <a:pt x="231" y="239"/>
                  </a:cubicBezTo>
                  <a:cubicBezTo>
                    <a:pt x="164" y="260"/>
                    <a:pt x="171" y="259"/>
                    <a:pt x="157" y="344"/>
                  </a:cubicBezTo>
                  <a:cubicBezTo>
                    <a:pt x="151" y="376"/>
                    <a:pt x="91" y="372"/>
                    <a:pt x="95" y="332"/>
                  </a:cubicBezTo>
                  <a:cubicBezTo>
                    <a:pt x="107" y="207"/>
                    <a:pt x="126" y="199"/>
                    <a:pt x="247" y="155"/>
                  </a:cubicBezTo>
                  <a:cubicBezTo>
                    <a:pt x="264" y="149"/>
                    <a:pt x="304" y="160"/>
                    <a:pt x="313" y="163"/>
                  </a:cubicBezTo>
                  <a:cubicBezTo>
                    <a:pt x="349" y="227"/>
                    <a:pt x="349" y="227"/>
                    <a:pt x="349" y="227"/>
                  </a:cubicBezTo>
                  <a:cubicBezTo>
                    <a:pt x="371" y="183"/>
                    <a:pt x="371" y="183"/>
                    <a:pt x="371" y="1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37610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5864">
        <p14:prism isInverted="1"/>
      </p:transition>
    </mc:Choice>
    <mc:Fallback xmlns="">
      <p:transition spd="slow" advTm="586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878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/>
      <p:bldP spid="18" grpId="0"/>
      <p:bldP spid="1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组合 29"/>
          <p:cNvGrpSpPr/>
          <p:nvPr/>
        </p:nvGrpSpPr>
        <p:grpSpPr>
          <a:xfrm>
            <a:off x="1128552" y="1510668"/>
            <a:ext cx="9934896" cy="2045226"/>
            <a:chOff x="8121873" y="2010009"/>
            <a:chExt cx="1739454" cy="1412819"/>
          </a:xfrm>
        </p:grpSpPr>
        <p:sp>
          <p:nvSpPr>
            <p:cNvPr id="31" name="圆角矩形 30"/>
            <p:cNvSpPr/>
            <p:nvPr/>
          </p:nvSpPr>
          <p:spPr>
            <a:xfrm>
              <a:off x="8121873" y="2010009"/>
              <a:ext cx="1739454" cy="1412819"/>
            </a:xfrm>
            <a:prstGeom prst="roundRect">
              <a:avLst>
                <a:gd name="adj" fmla="val 0"/>
              </a:avLst>
            </a:prstGeom>
            <a:solidFill>
              <a:srgbClr val="002060"/>
            </a:solidFill>
            <a:ln w="3175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+mn-ea"/>
              </a:endParaRPr>
            </a:p>
          </p:txBody>
        </p:sp>
        <p:sp>
          <p:nvSpPr>
            <p:cNvPr id="32" name="圆角矩形 31"/>
            <p:cNvSpPr/>
            <p:nvPr/>
          </p:nvSpPr>
          <p:spPr>
            <a:xfrm>
              <a:off x="8147445" y="2102827"/>
              <a:ext cx="1688298" cy="1227176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44450" h="12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+mn-ea"/>
              </a:endParaRPr>
            </a:p>
          </p:txBody>
        </p:sp>
      </p:grpSp>
      <p:sp>
        <p:nvSpPr>
          <p:cNvPr id="33" name="文本框 7"/>
          <p:cNvSpPr txBox="1"/>
          <p:nvPr/>
        </p:nvSpPr>
        <p:spPr>
          <a:xfrm>
            <a:off x="3068170" y="2097471"/>
            <a:ext cx="1504754" cy="80791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002060"/>
                </a:solidFill>
                <a:latin typeface="+mn-ea"/>
              </a:rPr>
              <a:t>添加</a:t>
            </a:r>
            <a:endParaRPr lang="en-US" altLang="zh-CN" sz="2400" b="1" dirty="0">
              <a:solidFill>
                <a:srgbClr val="002060"/>
              </a:solidFill>
              <a:latin typeface="+mn-ea"/>
            </a:endParaRPr>
          </a:p>
          <a:p>
            <a:pPr algn="ctr"/>
            <a:r>
              <a:rPr lang="zh-CN" altLang="en-US" sz="2400" b="1" dirty="0">
                <a:solidFill>
                  <a:srgbClr val="002060"/>
                </a:solidFill>
                <a:latin typeface="+mn-ea"/>
              </a:rPr>
              <a:t>标题</a:t>
            </a:r>
          </a:p>
        </p:txBody>
      </p:sp>
      <p:cxnSp>
        <p:nvCxnSpPr>
          <p:cNvPr id="34" name="直接连接符 33"/>
          <p:cNvCxnSpPr/>
          <p:nvPr/>
        </p:nvCxnSpPr>
        <p:spPr>
          <a:xfrm>
            <a:off x="4386189" y="2178030"/>
            <a:ext cx="2" cy="921929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文本框 11"/>
          <p:cNvSpPr txBox="1"/>
          <p:nvPr/>
        </p:nvSpPr>
        <p:spPr bwMode="auto">
          <a:xfrm>
            <a:off x="4465568" y="2328290"/>
            <a:ext cx="6738222" cy="43858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详写内容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的说具体文字，简明扼要的说明分项内容，此为概念图解，请根据您的具体内容酌情修改。详写内容</a:t>
            </a:r>
            <a:r>
              <a:rPr lang="en-US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点击输入本栏的具体文字，简明扼要的明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分项内容，此为概念图解，请根据您的具体内容酌情修改。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4078560" y="3984807"/>
            <a:ext cx="946604" cy="946604"/>
            <a:chOff x="3237545" y="4561747"/>
            <a:chExt cx="1146960" cy="1146960"/>
          </a:xfrm>
        </p:grpSpPr>
        <p:sp>
          <p:nvSpPr>
            <p:cNvPr id="37" name="圆角矩形 36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rgbClr val="002060"/>
            </a:solidFill>
            <a:ln w="2540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+mn-ea"/>
              </a:endParaRPr>
            </a:p>
          </p:txBody>
        </p:sp>
        <p:sp>
          <p:nvSpPr>
            <p:cNvPr id="38" name="圆角矩形 37"/>
            <p:cNvSpPr/>
            <p:nvPr/>
          </p:nvSpPr>
          <p:spPr>
            <a:xfrm>
              <a:off x="3351014" y="4675216"/>
              <a:ext cx="920023" cy="92002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+mn-ea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6600092" y="4019977"/>
            <a:ext cx="946604" cy="946604"/>
            <a:chOff x="3237545" y="4561747"/>
            <a:chExt cx="1146960" cy="1146960"/>
          </a:xfrm>
        </p:grpSpPr>
        <p:sp>
          <p:nvSpPr>
            <p:cNvPr id="40" name="圆角矩形 39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rgbClr val="002060"/>
            </a:solidFill>
            <a:ln w="2540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+mn-ea"/>
              </a:endParaRPr>
            </a:p>
          </p:txBody>
        </p:sp>
        <p:sp>
          <p:nvSpPr>
            <p:cNvPr id="41" name="圆角矩形 40"/>
            <p:cNvSpPr/>
            <p:nvPr/>
          </p:nvSpPr>
          <p:spPr>
            <a:xfrm>
              <a:off x="3351014" y="4675216"/>
              <a:ext cx="920023" cy="92002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+mn-ea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4066836" y="5297792"/>
            <a:ext cx="946604" cy="946604"/>
            <a:chOff x="3237545" y="4561747"/>
            <a:chExt cx="1146960" cy="1146960"/>
          </a:xfrm>
        </p:grpSpPr>
        <p:sp>
          <p:nvSpPr>
            <p:cNvPr id="43" name="圆角矩形 42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rgbClr val="002060"/>
            </a:solidFill>
            <a:ln w="2540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+mn-ea"/>
              </a:endParaRPr>
            </a:p>
          </p:txBody>
        </p:sp>
        <p:sp>
          <p:nvSpPr>
            <p:cNvPr id="44" name="圆角矩形 43"/>
            <p:cNvSpPr/>
            <p:nvPr/>
          </p:nvSpPr>
          <p:spPr>
            <a:xfrm>
              <a:off x="3351014" y="4675216"/>
              <a:ext cx="920023" cy="92002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+mn-ea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6600092" y="5332961"/>
            <a:ext cx="946604" cy="946604"/>
            <a:chOff x="3237545" y="4561747"/>
            <a:chExt cx="1146960" cy="1146960"/>
          </a:xfrm>
        </p:grpSpPr>
        <p:sp>
          <p:nvSpPr>
            <p:cNvPr id="46" name="圆角矩形 45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rgbClr val="002060"/>
            </a:solidFill>
            <a:ln w="2540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+mn-ea"/>
              </a:endParaRPr>
            </a:p>
          </p:txBody>
        </p:sp>
        <p:sp>
          <p:nvSpPr>
            <p:cNvPr id="47" name="圆角矩形 46"/>
            <p:cNvSpPr/>
            <p:nvPr/>
          </p:nvSpPr>
          <p:spPr>
            <a:xfrm>
              <a:off x="3351014" y="4675216"/>
              <a:ext cx="920023" cy="92002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+mn-ea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7463263" y="3850931"/>
            <a:ext cx="2835804" cy="1300142"/>
            <a:chOff x="3168732" y="4437514"/>
            <a:chExt cx="2389294" cy="1086726"/>
          </a:xfrm>
        </p:grpSpPr>
        <p:sp>
          <p:nvSpPr>
            <p:cNvPr id="49" name="文本框 30"/>
            <p:cNvSpPr txBox="1"/>
            <p:nvPr/>
          </p:nvSpPr>
          <p:spPr bwMode="auto">
            <a:xfrm>
              <a:off x="3208242" y="4908689"/>
              <a:ext cx="2349784" cy="61555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点击输入本栏的具体文字请根据您的具体内容酌情修改。</a:t>
              </a:r>
              <a:endPara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0" name="文本框 31"/>
            <p:cNvSpPr txBox="1"/>
            <p:nvPr/>
          </p:nvSpPr>
          <p:spPr bwMode="auto">
            <a:xfrm>
              <a:off x="3168732" y="4437514"/>
              <a:ext cx="234978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zh-CN" altLang="en-US" sz="1200" b="1" spc="7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在此添加标题</a:t>
              </a: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7498433" y="5253058"/>
            <a:ext cx="2788911" cy="1206363"/>
            <a:chOff x="3198364" y="4535499"/>
            <a:chExt cx="2349785" cy="1008339"/>
          </a:xfrm>
        </p:grpSpPr>
        <p:sp>
          <p:nvSpPr>
            <p:cNvPr id="52" name="文本框 33"/>
            <p:cNvSpPr txBox="1"/>
            <p:nvPr/>
          </p:nvSpPr>
          <p:spPr bwMode="auto">
            <a:xfrm>
              <a:off x="3198365" y="4928287"/>
              <a:ext cx="2349784" cy="61555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点击输入本栏的具体文字请根据您的具体内容酌情修改。</a:t>
              </a:r>
              <a:endPara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3" name="文本框 34"/>
            <p:cNvSpPr txBox="1"/>
            <p:nvPr/>
          </p:nvSpPr>
          <p:spPr bwMode="auto">
            <a:xfrm>
              <a:off x="3198364" y="4535499"/>
              <a:ext cx="234978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zh-CN" altLang="en-US" sz="1200" b="1" spc="7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在此添加标题</a:t>
              </a: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1264109" y="3792318"/>
            <a:ext cx="3119141" cy="1253252"/>
            <a:chOff x="1667590" y="3711931"/>
            <a:chExt cx="3043443" cy="1047532"/>
          </a:xfrm>
        </p:grpSpPr>
        <p:sp>
          <p:nvSpPr>
            <p:cNvPr id="55" name="文本框 36"/>
            <p:cNvSpPr txBox="1"/>
            <p:nvPr/>
          </p:nvSpPr>
          <p:spPr bwMode="auto">
            <a:xfrm>
              <a:off x="1667590" y="4143912"/>
              <a:ext cx="2780356" cy="61555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点击输入本栏的具体文字请根据您的具体内容酌情修改。</a:t>
              </a:r>
              <a:endPara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6" name="文本框 37"/>
            <p:cNvSpPr txBox="1"/>
            <p:nvPr/>
          </p:nvSpPr>
          <p:spPr bwMode="auto">
            <a:xfrm>
              <a:off x="2361250" y="3711931"/>
              <a:ext cx="234978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defRPr/>
              </a:pPr>
              <a:r>
                <a:rPr lang="zh-CN" altLang="en-US" sz="1200" b="1" spc="7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在此添加标题</a:t>
              </a: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1158599" y="5088940"/>
            <a:ext cx="3142587" cy="1335314"/>
            <a:chOff x="1576081" y="4903470"/>
            <a:chExt cx="3066320" cy="1116123"/>
          </a:xfrm>
        </p:grpSpPr>
        <p:sp>
          <p:nvSpPr>
            <p:cNvPr id="58" name="文本框 39"/>
            <p:cNvSpPr txBox="1"/>
            <p:nvPr/>
          </p:nvSpPr>
          <p:spPr bwMode="auto">
            <a:xfrm>
              <a:off x="1576081" y="5404042"/>
              <a:ext cx="2780356" cy="61555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点击输入本栏的具体文字请根据您的具体内容酌情修改。</a:t>
              </a:r>
              <a:endPara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9" name="文本框 40"/>
            <p:cNvSpPr txBox="1"/>
            <p:nvPr/>
          </p:nvSpPr>
          <p:spPr bwMode="auto">
            <a:xfrm>
              <a:off x="2292618" y="4903470"/>
              <a:ext cx="234978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defRPr/>
              </a:pPr>
              <a:r>
                <a:rPr lang="zh-CN" altLang="en-US" sz="1200" b="1" spc="7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在此添加标题</a:t>
              </a: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4370997" y="4313786"/>
            <a:ext cx="361732" cy="291432"/>
            <a:chOff x="2702739" y="3017462"/>
            <a:chExt cx="535636" cy="431545"/>
          </a:xfrm>
          <a:solidFill>
            <a:srgbClr val="002060"/>
          </a:solidFill>
        </p:grpSpPr>
        <p:sp>
          <p:nvSpPr>
            <p:cNvPr id="61" name="Freeform 45"/>
            <p:cNvSpPr>
              <a:spLocks/>
            </p:cNvSpPr>
            <p:nvPr/>
          </p:nvSpPr>
          <p:spPr bwMode="auto">
            <a:xfrm>
              <a:off x="2772133" y="3189864"/>
              <a:ext cx="176739" cy="35782"/>
            </a:xfrm>
            <a:custGeom>
              <a:avLst/>
              <a:gdLst>
                <a:gd name="T0" fmla="*/ 63 w 69"/>
                <a:gd name="T1" fmla="*/ 14 h 14"/>
                <a:gd name="T2" fmla="*/ 7 w 69"/>
                <a:gd name="T3" fmla="*/ 14 h 14"/>
                <a:gd name="T4" fmla="*/ 0 w 69"/>
                <a:gd name="T5" fmla="*/ 7 h 14"/>
                <a:gd name="T6" fmla="*/ 7 w 69"/>
                <a:gd name="T7" fmla="*/ 0 h 14"/>
                <a:gd name="T8" fmla="*/ 63 w 69"/>
                <a:gd name="T9" fmla="*/ 0 h 14"/>
                <a:gd name="T10" fmla="*/ 69 w 69"/>
                <a:gd name="T11" fmla="*/ 7 h 14"/>
                <a:gd name="T12" fmla="*/ 63 w 69"/>
                <a:gd name="T1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" h="14">
                  <a:moveTo>
                    <a:pt x="63" y="14"/>
                  </a:moveTo>
                  <a:cubicBezTo>
                    <a:pt x="7" y="14"/>
                    <a:pt x="7" y="14"/>
                    <a:pt x="7" y="14"/>
                  </a:cubicBezTo>
                  <a:cubicBezTo>
                    <a:pt x="3" y="14"/>
                    <a:pt x="0" y="11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6" y="0"/>
                    <a:pt x="69" y="3"/>
                    <a:pt x="69" y="7"/>
                  </a:cubicBezTo>
                  <a:cubicBezTo>
                    <a:pt x="69" y="11"/>
                    <a:pt x="66" y="14"/>
                    <a:pt x="63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n-ea"/>
              </a:endParaRPr>
            </a:p>
          </p:txBody>
        </p:sp>
        <p:sp>
          <p:nvSpPr>
            <p:cNvPr id="62" name="Freeform 46"/>
            <p:cNvSpPr>
              <a:spLocks/>
            </p:cNvSpPr>
            <p:nvPr/>
          </p:nvSpPr>
          <p:spPr bwMode="auto">
            <a:xfrm>
              <a:off x="2792734" y="3194201"/>
              <a:ext cx="35782" cy="72647"/>
            </a:xfrm>
            <a:custGeom>
              <a:avLst/>
              <a:gdLst>
                <a:gd name="T0" fmla="*/ 7 w 14"/>
                <a:gd name="T1" fmla="*/ 28 h 28"/>
                <a:gd name="T2" fmla="*/ 0 w 14"/>
                <a:gd name="T3" fmla="*/ 21 h 28"/>
                <a:gd name="T4" fmla="*/ 0 w 14"/>
                <a:gd name="T5" fmla="*/ 7 h 28"/>
                <a:gd name="T6" fmla="*/ 7 w 14"/>
                <a:gd name="T7" fmla="*/ 0 h 28"/>
                <a:gd name="T8" fmla="*/ 14 w 14"/>
                <a:gd name="T9" fmla="*/ 7 h 28"/>
                <a:gd name="T10" fmla="*/ 14 w 14"/>
                <a:gd name="T11" fmla="*/ 21 h 28"/>
                <a:gd name="T12" fmla="*/ 7 w 14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28">
                  <a:moveTo>
                    <a:pt x="7" y="28"/>
                  </a:moveTo>
                  <a:cubicBezTo>
                    <a:pt x="3" y="28"/>
                    <a:pt x="0" y="25"/>
                    <a:pt x="0" y="2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4" y="25"/>
                    <a:pt x="11" y="28"/>
                    <a:pt x="7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n-ea"/>
              </a:endParaRPr>
            </a:p>
          </p:txBody>
        </p:sp>
        <p:sp>
          <p:nvSpPr>
            <p:cNvPr id="63" name="Freeform 47"/>
            <p:cNvSpPr>
              <a:spLocks/>
            </p:cNvSpPr>
            <p:nvPr/>
          </p:nvSpPr>
          <p:spPr bwMode="auto">
            <a:xfrm>
              <a:off x="2836106" y="3194201"/>
              <a:ext cx="33613" cy="72647"/>
            </a:xfrm>
            <a:custGeom>
              <a:avLst/>
              <a:gdLst>
                <a:gd name="T0" fmla="*/ 7 w 13"/>
                <a:gd name="T1" fmla="*/ 28 h 28"/>
                <a:gd name="T2" fmla="*/ 0 w 13"/>
                <a:gd name="T3" fmla="*/ 21 h 28"/>
                <a:gd name="T4" fmla="*/ 0 w 13"/>
                <a:gd name="T5" fmla="*/ 7 h 28"/>
                <a:gd name="T6" fmla="*/ 7 w 13"/>
                <a:gd name="T7" fmla="*/ 0 h 28"/>
                <a:gd name="T8" fmla="*/ 13 w 13"/>
                <a:gd name="T9" fmla="*/ 7 h 28"/>
                <a:gd name="T10" fmla="*/ 13 w 13"/>
                <a:gd name="T11" fmla="*/ 21 h 28"/>
                <a:gd name="T12" fmla="*/ 7 w 13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28">
                  <a:moveTo>
                    <a:pt x="7" y="28"/>
                  </a:moveTo>
                  <a:cubicBezTo>
                    <a:pt x="3" y="28"/>
                    <a:pt x="0" y="25"/>
                    <a:pt x="0" y="2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7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3" y="25"/>
                    <a:pt x="10" y="28"/>
                    <a:pt x="7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n-ea"/>
              </a:endParaRPr>
            </a:p>
          </p:txBody>
        </p:sp>
        <p:sp>
          <p:nvSpPr>
            <p:cNvPr id="64" name="Freeform 48"/>
            <p:cNvSpPr>
              <a:spLocks noEditPoints="1"/>
            </p:cNvSpPr>
            <p:nvPr/>
          </p:nvSpPr>
          <p:spPr bwMode="auto">
            <a:xfrm>
              <a:off x="2920680" y="3133481"/>
              <a:ext cx="101923" cy="148547"/>
            </a:xfrm>
            <a:custGeom>
              <a:avLst/>
              <a:gdLst>
                <a:gd name="T0" fmla="*/ 20 w 40"/>
                <a:gd name="T1" fmla="*/ 58 h 58"/>
                <a:gd name="T2" fmla="*/ 0 w 40"/>
                <a:gd name="T3" fmla="*/ 38 h 58"/>
                <a:gd name="T4" fmla="*/ 0 w 40"/>
                <a:gd name="T5" fmla="*/ 20 h 58"/>
                <a:gd name="T6" fmla="*/ 20 w 40"/>
                <a:gd name="T7" fmla="*/ 0 h 58"/>
                <a:gd name="T8" fmla="*/ 40 w 40"/>
                <a:gd name="T9" fmla="*/ 20 h 58"/>
                <a:gd name="T10" fmla="*/ 40 w 40"/>
                <a:gd name="T11" fmla="*/ 38 h 58"/>
                <a:gd name="T12" fmla="*/ 20 w 40"/>
                <a:gd name="T13" fmla="*/ 58 h 58"/>
                <a:gd name="T14" fmla="*/ 20 w 40"/>
                <a:gd name="T15" fmla="*/ 13 h 58"/>
                <a:gd name="T16" fmla="*/ 14 w 40"/>
                <a:gd name="T17" fmla="*/ 20 h 58"/>
                <a:gd name="T18" fmla="*/ 14 w 40"/>
                <a:gd name="T19" fmla="*/ 38 h 58"/>
                <a:gd name="T20" fmla="*/ 20 w 40"/>
                <a:gd name="T21" fmla="*/ 45 h 58"/>
                <a:gd name="T22" fmla="*/ 27 w 40"/>
                <a:gd name="T23" fmla="*/ 38 h 58"/>
                <a:gd name="T24" fmla="*/ 27 w 40"/>
                <a:gd name="T25" fmla="*/ 20 h 58"/>
                <a:gd name="T26" fmla="*/ 20 w 40"/>
                <a:gd name="T27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58">
                  <a:moveTo>
                    <a:pt x="20" y="58"/>
                  </a:moveTo>
                  <a:cubicBezTo>
                    <a:pt x="9" y="58"/>
                    <a:pt x="0" y="49"/>
                    <a:pt x="0" y="38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0" y="49"/>
                    <a:pt x="31" y="58"/>
                    <a:pt x="20" y="58"/>
                  </a:cubicBezTo>
                  <a:close/>
                  <a:moveTo>
                    <a:pt x="20" y="13"/>
                  </a:moveTo>
                  <a:cubicBezTo>
                    <a:pt x="17" y="13"/>
                    <a:pt x="14" y="16"/>
                    <a:pt x="14" y="20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42"/>
                    <a:pt x="17" y="45"/>
                    <a:pt x="20" y="45"/>
                  </a:cubicBezTo>
                  <a:cubicBezTo>
                    <a:pt x="24" y="45"/>
                    <a:pt x="27" y="42"/>
                    <a:pt x="27" y="38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16"/>
                    <a:pt x="24" y="13"/>
                    <a:pt x="20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n-ea"/>
              </a:endParaRPr>
            </a:p>
          </p:txBody>
        </p:sp>
        <p:sp>
          <p:nvSpPr>
            <p:cNvPr id="65" name="Freeform 49"/>
            <p:cNvSpPr>
              <a:spLocks noEditPoints="1"/>
            </p:cNvSpPr>
            <p:nvPr/>
          </p:nvSpPr>
          <p:spPr bwMode="auto">
            <a:xfrm>
              <a:off x="2702739" y="3017462"/>
              <a:ext cx="535636" cy="431545"/>
            </a:xfrm>
            <a:custGeom>
              <a:avLst/>
              <a:gdLst>
                <a:gd name="T0" fmla="*/ 200 w 209"/>
                <a:gd name="T1" fmla="*/ 140 h 168"/>
                <a:gd name="T2" fmla="*/ 159 w 209"/>
                <a:gd name="T3" fmla="*/ 114 h 168"/>
                <a:gd name="T4" fmla="*/ 148 w 209"/>
                <a:gd name="T5" fmla="*/ 112 h 168"/>
                <a:gd name="T6" fmla="*/ 144 w 209"/>
                <a:gd name="T7" fmla="*/ 113 h 168"/>
                <a:gd name="T8" fmla="*/ 137 w 209"/>
                <a:gd name="T9" fmla="*/ 109 h 168"/>
                <a:gd name="T10" fmla="*/ 144 w 209"/>
                <a:gd name="T11" fmla="*/ 60 h 168"/>
                <a:gd name="T12" fmla="*/ 60 w 209"/>
                <a:gd name="T13" fmla="*/ 9 h 168"/>
                <a:gd name="T14" fmla="*/ 9 w 209"/>
                <a:gd name="T15" fmla="*/ 92 h 168"/>
                <a:gd name="T16" fmla="*/ 93 w 209"/>
                <a:gd name="T17" fmla="*/ 143 h 168"/>
                <a:gd name="T18" fmla="*/ 129 w 209"/>
                <a:gd name="T19" fmla="*/ 121 h 168"/>
                <a:gd name="T20" fmla="*/ 136 w 209"/>
                <a:gd name="T21" fmla="*/ 125 h 168"/>
                <a:gd name="T22" fmla="*/ 143 w 209"/>
                <a:gd name="T23" fmla="*/ 139 h 168"/>
                <a:gd name="T24" fmla="*/ 183 w 209"/>
                <a:gd name="T25" fmla="*/ 165 h 168"/>
                <a:gd name="T26" fmla="*/ 195 w 209"/>
                <a:gd name="T27" fmla="*/ 167 h 168"/>
                <a:gd name="T28" fmla="*/ 204 w 209"/>
                <a:gd name="T29" fmla="*/ 161 h 168"/>
                <a:gd name="T30" fmla="*/ 200 w 209"/>
                <a:gd name="T31" fmla="*/ 140 h 168"/>
                <a:gd name="T32" fmla="*/ 90 w 209"/>
                <a:gd name="T33" fmla="*/ 131 h 168"/>
                <a:gd name="T34" fmla="*/ 22 w 209"/>
                <a:gd name="T35" fmla="*/ 89 h 168"/>
                <a:gd name="T36" fmla="*/ 63 w 209"/>
                <a:gd name="T37" fmla="*/ 21 h 168"/>
                <a:gd name="T38" fmla="*/ 131 w 209"/>
                <a:gd name="T39" fmla="*/ 63 h 168"/>
                <a:gd name="T40" fmla="*/ 90 w 209"/>
                <a:gd name="T41" fmla="*/ 131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9" h="168">
                  <a:moveTo>
                    <a:pt x="200" y="140"/>
                  </a:moveTo>
                  <a:cubicBezTo>
                    <a:pt x="159" y="114"/>
                    <a:pt x="159" y="114"/>
                    <a:pt x="159" y="114"/>
                  </a:cubicBezTo>
                  <a:cubicBezTo>
                    <a:pt x="156" y="111"/>
                    <a:pt x="152" y="111"/>
                    <a:pt x="148" y="112"/>
                  </a:cubicBezTo>
                  <a:cubicBezTo>
                    <a:pt x="146" y="112"/>
                    <a:pt x="145" y="113"/>
                    <a:pt x="144" y="113"/>
                  </a:cubicBezTo>
                  <a:cubicBezTo>
                    <a:pt x="137" y="109"/>
                    <a:pt x="137" y="109"/>
                    <a:pt x="137" y="109"/>
                  </a:cubicBezTo>
                  <a:cubicBezTo>
                    <a:pt x="145" y="94"/>
                    <a:pt x="148" y="77"/>
                    <a:pt x="144" y="60"/>
                  </a:cubicBezTo>
                  <a:cubicBezTo>
                    <a:pt x="135" y="22"/>
                    <a:pt x="97" y="0"/>
                    <a:pt x="60" y="9"/>
                  </a:cubicBezTo>
                  <a:cubicBezTo>
                    <a:pt x="23" y="18"/>
                    <a:pt x="0" y="55"/>
                    <a:pt x="9" y="92"/>
                  </a:cubicBezTo>
                  <a:cubicBezTo>
                    <a:pt x="18" y="129"/>
                    <a:pt x="56" y="152"/>
                    <a:pt x="93" y="143"/>
                  </a:cubicBezTo>
                  <a:cubicBezTo>
                    <a:pt x="108" y="140"/>
                    <a:pt x="120" y="132"/>
                    <a:pt x="129" y="121"/>
                  </a:cubicBezTo>
                  <a:cubicBezTo>
                    <a:pt x="136" y="125"/>
                    <a:pt x="136" y="125"/>
                    <a:pt x="136" y="125"/>
                  </a:cubicBezTo>
                  <a:cubicBezTo>
                    <a:pt x="136" y="131"/>
                    <a:pt x="138" y="136"/>
                    <a:pt x="143" y="139"/>
                  </a:cubicBezTo>
                  <a:cubicBezTo>
                    <a:pt x="183" y="165"/>
                    <a:pt x="183" y="165"/>
                    <a:pt x="183" y="165"/>
                  </a:cubicBezTo>
                  <a:cubicBezTo>
                    <a:pt x="187" y="168"/>
                    <a:pt x="191" y="168"/>
                    <a:pt x="195" y="167"/>
                  </a:cubicBezTo>
                  <a:cubicBezTo>
                    <a:pt x="199" y="166"/>
                    <a:pt x="202" y="164"/>
                    <a:pt x="204" y="161"/>
                  </a:cubicBezTo>
                  <a:cubicBezTo>
                    <a:pt x="209" y="154"/>
                    <a:pt x="207" y="144"/>
                    <a:pt x="200" y="140"/>
                  </a:cubicBezTo>
                  <a:close/>
                  <a:moveTo>
                    <a:pt x="90" y="131"/>
                  </a:moveTo>
                  <a:cubicBezTo>
                    <a:pt x="60" y="138"/>
                    <a:pt x="29" y="120"/>
                    <a:pt x="22" y="89"/>
                  </a:cubicBezTo>
                  <a:cubicBezTo>
                    <a:pt x="14" y="59"/>
                    <a:pt x="33" y="28"/>
                    <a:pt x="63" y="21"/>
                  </a:cubicBezTo>
                  <a:cubicBezTo>
                    <a:pt x="94" y="14"/>
                    <a:pt x="124" y="32"/>
                    <a:pt x="131" y="63"/>
                  </a:cubicBezTo>
                  <a:cubicBezTo>
                    <a:pt x="139" y="93"/>
                    <a:pt x="120" y="123"/>
                    <a:pt x="90" y="1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n-ea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6907214" y="4368387"/>
            <a:ext cx="365394" cy="262876"/>
            <a:chOff x="3820635" y="3071676"/>
            <a:chExt cx="541058" cy="389258"/>
          </a:xfrm>
          <a:solidFill>
            <a:srgbClr val="002060"/>
          </a:solidFill>
        </p:grpSpPr>
        <p:sp>
          <p:nvSpPr>
            <p:cNvPr id="67" name="Freeform 226"/>
            <p:cNvSpPr>
              <a:spLocks noEditPoints="1"/>
            </p:cNvSpPr>
            <p:nvPr/>
          </p:nvSpPr>
          <p:spPr bwMode="auto">
            <a:xfrm>
              <a:off x="3820635" y="3071676"/>
              <a:ext cx="438051" cy="389258"/>
            </a:xfrm>
            <a:custGeom>
              <a:avLst/>
              <a:gdLst>
                <a:gd name="T0" fmla="*/ 166 w 171"/>
                <a:gd name="T1" fmla="*/ 0 h 152"/>
                <a:gd name="T2" fmla="*/ 6 w 171"/>
                <a:gd name="T3" fmla="*/ 0 h 152"/>
                <a:gd name="T4" fmla="*/ 0 w 171"/>
                <a:gd name="T5" fmla="*/ 6 h 152"/>
                <a:gd name="T6" fmla="*/ 0 w 171"/>
                <a:gd name="T7" fmla="*/ 147 h 152"/>
                <a:gd name="T8" fmla="*/ 6 w 171"/>
                <a:gd name="T9" fmla="*/ 152 h 152"/>
                <a:gd name="T10" fmla="*/ 166 w 171"/>
                <a:gd name="T11" fmla="*/ 152 h 152"/>
                <a:gd name="T12" fmla="*/ 171 w 171"/>
                <a:gd name="T13" fmla="*/ 147 h 152"/>
                <a:gd name="T14" fmla="*/ 171 w 171"/>
                <a:gd name="T15" fmla="*/ 6 h 152"/>
                <a:gd name="T16" fmla="*/ 166 w 171"/>
                <a:gd name="T17" fmla="*/ 0 h 152"/>
                <a:gd name="T18" fmla="*/ 132 w 171"/>
                <a:gd name="T19" fmla="*/ 12 h 152"/>
                <a:gd name="T20" fmla="*/ 139 w 171"/>
                <a:gd name="T21" fmla="*/ 19 h 152"/>
                <a:gd name="T22" fmla="*/ 132 w 171"/>
                <a:gd name="T23" fmla="*/ 26 h 152"/>
                <a:gd name="T24" fmla="*/ 124 w 171"/>
                <a:gd name="T25" fmla="*/ 19 h 152"/>
                <a:gd name="T26" fmla="*/ 132 w 171"/>
                <a:gd name="T27" fmla="*/ 12 h 152"/>
                <a:gd name="T28" fmla="*/ 110 w 171"/>
                <a:gd name="T29" fmla="*/ 12 h 152"/>
                <a:gd name="T30" fmla="*/ 118 w 171"/>
                <a:gd name="T31" fmla="*/ 19 h 152"/>
                <a:gd name="T32" fmla="*/ 110 w 171"/>
                <a:gd name="T33" fmla="*/ 26 h 152"/>
                <a:gd name="T34" fmla="*/ 103 w 171"/>
                <a:gd name="T35" fmla="*/ 19 h 152"/>
                <a:gd name="T36" fmla="*/ 110 w 171"/>
                <a:gd name="T37" fmla="*/ 12 h 152"/>
                <a:gd name="T38" fmla="*/ 160 w 171"/>
                <a:gd name="T39" fmla="*/ 141 h 152"/>
                <a:gd name="T40" fmla="*/ 11 w 171"/>
                <a:gd name="T41" fmla="*/ 141 h 152"/>
                <a:gd name="T42" fmla="*/ 11 w 171"/>
                <a:gd name="T43" fmla="*/ 38 h 152"/>
                <a:gd name="T44" fmla="*/ 160 w 171"/>
                <a:gd name="T45" fmla="*/ 38 h 152"/>
                <a:gd name="T46" fmla="*/ 160 w 171"/>
                <a:gd name="T47" fmla="*/ 141 h 152"/>
                <a:gd name="T48" fmla="*/ 153 w 171"/>
                <a:gd name="T49" fmla="*/ 26 h 152"/>
                <a:gd name="T50" fmla="*/ 146 w 171"/>
                <a:gd name="T51" fmla="*/ 19 h 152"/>
                <a:gd name="T52" fmla="*/ 153 w 171"/>
                <a:gd name="T53" fmla="*/ 12 h 152"/>
                <a:gd name="T54" fmla="*/ 160 w 171"/>
                <a:gd name="T55" fmla="*/ 19 h 152"/>
                <a:gd name="T56" fmla="*/ 153 w 171"/>
                <a:gd name="T57" fmla="*/ 2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71" h="152">
                  <a:moveTo>
                    <a:pt x="16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50"/>
                    <a:pt x="3" y="152"/>
                    <a:pt x="6" y="152"/>
                  </a:cubicBezTo>
                  <a:cubicBezTo>
                    <a:pt x="166" y="152"/>
                    <a:pt x="166" y="152"/>
                    <a:pt x="166" y="152"/>
                  </a:cubicBezTo>
                  <a:cubicBezTo>
                    <a:pt x="169" y="152"/>
                    <a:pt x="171" y="150"/>
                    <a:pt x="171" y="147"/>
                  </a:cubicBezTo>
                  <a:cubicBezTo>
                    <a:pt x="171" y="6"/>
                    <a:pt x="171" y="6"/>
                    <a:pt x="171" y="6"/>
                  </a:cubicBezTo>
                  <a:cubicBezTo>
                    <a:pt x="171" y="3"/>
                    <a:pt x="169" y="0"/>
                    <a:pt x="166" y="0"/>
                  </a:cubicBezTo>
                  <a:close/>
                  <a:moveTo>
                    <a:pt x="132" y="12"/>
                  </a:moveTo>
                  <a:cubicBezTo>
                    <a:pt x="136" y="12"/>
                    <a:pt x="139" y="15"/>
                    <a:pt x="139" y="19"/>
                  </a:cubicBezTo>
                  <a:cubicBezTo>
                    <a:pt x="139" y="23"/>
                    <a:pt x="136" y="26"/>
                    <a:pt x="132" y="26"/>
                  </a:cubicBezTo>
                  <a:cubicBezTo>
                    <a:pt x="128" y="26"/>
                    <a:pt x="124" y="23"/>
                    <a:pt x="124" y="19"/>
                  </a:cubicBezTo>
                  <a:cubicBezTo>
                    <a:pt x="124" y="15"/>
                    <a:pt x="128" y="12"/>
                    <a:pt x="132" y="12"/>
                  </a:cubicBezTo>
                  <a:close/>
                  <a:moveTo>
                    <a:pt x="110" y="12"/>
                  </a:moveTo>
                  <a:cubicBezTo>
                    <a:pt x="114" y="12"/>
                    <a:pt x="118" y="15"/>
                    <a:pt x="118" y="19"/>
                  </a:cubicBezTo>
                  <a:cubicBezTo>
                    <a:pt x="118" y="23"/>
                    <a:pt x="114" y="26"/>
                    <a:pt x="110" y="26"/>
                  </a:cubicBezTo>
                  <a:cubicBezTo>
                    <a:pt x="106" y="26"/>
                    <a:pt x="103" y="23"/>
                    <a:pt x="103" y="19"/>
                  </a:cubicBezTo>
                  <a:cubicBezTo>
                    <a:pt x="103" y="15"/>
                    <a:pt x="106" y="12"/>
                    <a:pt x="110" y="12"/>
                  </a:cubicBezTo>
                  <a:close/>
                  <a:moveTo>
                    <a:pt x="160" y="141"/>
                  </a:moveTo>
                  <a:cubicBezTo>
                    <a:pt x="11" y="141"/>
                    <a:pt x="11" y="141"/>
                    <a:pt x="11" y="141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60" y="38"/>
                    <a:pt x="160" y="38"/>
                    <a:pt x="160" y="38"/>
                  </a:cubicBezTo>
                  <a:lnTo>
                    <a:pt x="160" y="141"/>
                  </a:lnTo>
                  <a:close/>
                  <a:moveTo>
                    <a:pt x="153" y="26"/>
                  </a:moveTo>
                  <a:cubicBezTo>
                    <a:pt x="149" y="26"/>
                    <a:pt x="146" y="23"/>
                    <a:pt x="146" y="19"/>
                  </a:cubicBezTo>
                  <a:cubicBezTo>
                    <a:pt x="146" y="15"/>
                    <a:pt x="149" y="12"/>
                    <a:pt x="153" y="12"/>
                  </a:cubicBezTo>
                  <a:cubicBezTo>
                    <a:pt x="157" y="12"/>
                    <a:pt x="160" y="15"/>
                    <a:pt x="160" y="19"/>
                  </a:cubicBezTo>
                  <a:cubicBezTo>
                    <a:pt x="160" y="23"/>
                    <a:pt x="157" y="26"/>
                    <a:pt x="153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n-ea"/>
              </a:endParaRPr>
            </a:p>
          </p:txBody>
        </p:sp>
        <p:sp>
          <p:nvSpPr>
            <p:cNvPr id="68" name="Freeform 227"/>
            <p:cNvSpPr>
              <a:spLocks/>
            </p:cNvSpPr>
            <p:nvPr/>
          </p:nvSpPr>
          <p:spPr bwMode="auto">
            <a:xfrm>
              <a:off x="4117729" y="3336242"/>
              <a:ext cx="41203" cy="40119"/>
            </a:xfrm>
            <a:custGeom>
              <a:avLst/>
              <a:gdLst>
                <a:gd name="T0" fmla="*/ 12 w 38"/>
                <a:gd name="T1" fmla="*/ 0 h 37"/>
                <a:gd name="T2" fmla="*/ 12 w 38"/>
                <a:gd name="T3" fmla="*/ 2 h 37"/>
                <a:gd name="T4" fmla="*/ 0 w 38"/>
                <a:gd name="T5" fmla="*/ 37 h 37"/>
                <a:gd name="T6" fmla="*/ 36 w 38"/>
                <a:gd name="T7" fmla="*/ 28 h 37"/>
                <a:gd name="T8" fmla="*/ 38 w 38"/>
                <a:gd name="T9" fmla="*/ 26 h 37"/>
                <a:gd name="T10" fmla="*/ 12 w 38"/>
                <a:gd name="T1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37">
                  <a:moveTo>
                    <a:pt x="12" y="0"/>
                  </a:moveTo>
                  <a:lnTo>
                    <a:pt x="12" y="2"/>
                  </a:lnTo>
                  <a:lnTo>
                    <a:pt x="0" y="37"/>
                  </a:lnTo>
                  <a:lnTo>
                    <a:pt x="36" y="28"/>
                  </a:lnTo>
                  <a:lnTo>
                    <a:pt x="38" y="26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n-ea"/>
              </a:endParaRPr>
            </a:p>
          </p:txBody>
        </p:sp>
        <p:sp>
          <p:nvSpPr>
            <p:cNvPr id="69" name="Freeform 228"/>
            <p:cNvSpPr>
              <a:spLocks/>
            </p:cNvSpPr>
            <p:nvPr/>
          </p:nvSpPr>
          <p:spPr bwMode="auto">
            <a:xfrm>
              <a:off x="4281456" y="3135649"/>
              <a:ext cx="80237" cy="76984"/>
            </a:xfrm>
            <a:custGeom>
              <a:avLst/>
              <a:gdLst>
                <a:gd name="T0" fmla="*/ 23 w 31"/>
                <a:gd name="T1" fmla="*/ 30 h 30"/>
                <a:gd name="T2" fmla="*/ 29 w 31"/>
                <a:gd name="T3" fmla="*/ 24 h 30"/>
                <a:gd name="T4" fmla="*/ 29 w 31"/>
                <a:gd name="T5" fmla="*/ 17 h 30"/>
                <a:gd name="T6" fmla="*/ 13 w 31"/>
                <a:gd name="T7" fmla="*/ 2 h 30"/>
                <a:gd name="T8" fmla="*/ 6 w 31"/>
                <a:gd name="T9" fmla="*/ 2 h 30"/>
                <a:gd name="T10" fmla="*/ 0 w 31"/>
                <a:gd name="T11" fmla="*/ 8 h 30"/>
                <a:gd name="T12" fmla="*/ 23 w 31"/>
                <a:gd name="T13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30">
                  <a:moveTo>
                    <a:pt x="23" y="30"/>
                  </a:moveTo>
                  <a:cubicBezTo>
                    <a:pt x="29" y="24"/>
                    <a:pt x="29" y="24"/>
                    <a:pt x="29" y="24"/>
                  </a:cubicBezTo>
                  <a:cubicBezTo>
                    <a:pt x="31" y="22"/>
                    <a:pt x="31" y="19"/>
                    <a:pt x="29" y="17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1" y="0"/>
                    <a:pt x="8" y="0"/>
                    <a:pt x="6" y="2"/>
                  </a:cubicBezTo>
                  <a:cubicBezTo>
                    <a:pt x="0" y="8"/>
                    <a:pt x="0" y="8"/>
                    <a:pt x="0" y="8"/>
                  </a:cubicBezTo>
                  <a:lnTo>
                    <a:pt x="23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n-ea"/>
              </a:endParaRPr>
            </a:p>
          </p:txBody>
        </p:sp>
        <p:sp>
          <p:nvSpPr>
            <p:cNvPr id="70" name="Freeform 229"/>
            <p:cNvSpPr>
              <a:spLocks/>
            </p:cNvSpPr>
            <p:nvPr/>
          </p:nvSpPr>
          <p:spPr bwMode="auto">
            <a:xfrm>
              <a:off x="4151342" y="3161672"/>
              <a:ext cx="182160" cy="184328"/>
            </a:xfrm>
            <a:custGeom>
              <a:avLst/>
              <a:gdLst>
                <a:gd name="T0" fmla="*/ 49 w 71"/>
                <a:gd name="T1" fmla="*/ 0 h 72"/>
                <a:gd name="T2" fmla="*/ 48 w 71"/>
                <a:gd name="T3" fmla="*/ 1 h 72"/>
                <a:gd name="T4" fmla="*/ 2 w 71"/>
                <a:gd name="T5" fmla="*/ 47 h 72"/>
                <a:gd name="T6" fmla="*/ 2 w 71"/>
                <a:gd name="T7" fmla="*/ 55 h 72"/>
                <a:gd name="T8" fmla="*/ 2 w 71"/>
                <a:gd name="T9" fmla="*/ 55 h 72"/>
                <a:gd name="T10" fmla="*/ 8 w 71"/>
                <a:gd name="T11" fmla="*/ 57 h 72"/>
                <a:gd name="T12" fmla="*/ 9 w 71"/>
                <a:gd name="T13" fmla="*/ 62 h 72"/>
                <a:gd name="T14" fmla="*/ 9 w 71"/>
                <a:gd name="T15" fmla="*/ 62 h 72"/>
                <a:gd name="T16" fmla="*/ 15 w 71"/>
                <a:gd name="T17" fmla="*/ 64 h 72"/>
                <a:gd name="T18" fmla="*/ 16 w 71"/>
                <a:gd name="T19" fmla="*/ 69 h 72"/>
                <a:gd name="T20" fmla="*/ 17 w 71"/>
                <a:gd name="T21" fmla="*/ 70 h 72"/>
                <a:gd name="T22" fmla="*/ 24 w 71"/>
                <a:gd name="T23" fmla="*/ 70 h 72"/>
                <a:gd name="T24" fmla="*/ 71 w 71"/>
                <a:gd name="T25" fmla="*/ 23 h 72"/>
                <a:gd name="T26" fmla="*/ 71 w 71"/>
                <a:gd name="T27" fmla="*/ 23 h 72"/>
                <a:gd name="T28" fmla="*/ 49 w 71"/>
                <a:gd name="T2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1" h="72">
                  <a:moveTo>
                    <a:pt x="49" y="0"/>
                  </a:moveTo>
                  <a:cubicBezTo>
                    <a:pt x="49" y="0"/>
                    <a:pt x="48" y="0"/>
                    <a:pt x="48" y="1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0" y="49"/>
                    <a:pt x="0" y="53"/>
                    <a:pt x="2" y="55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4" y="57"/>
                    <a:pt x="6" y="57"/>
                    <a:pt x="8" y="57"/>
                  </a:cubicBezTo>
                  <a:cubicBezTo>
                    <a:pt x="7" y="58"/>
                    <a:pt x="7" y="60"/>
                    <a:pt x="9" y="62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11" y="64"/>
                    <a:pt x="13" y="64"/>
                    <a:pt x="15" y="64"/>
                  </a:cubicBezTo>
                  <a:cubicBezTo>
                    <a:pt x="14" y="66"/>
                    <a:pt x="15" y="68"/>
                    <a:pt x="16" y="69"/>
                  </a:cubicBezTo>
                  <a:cubicBezTo>
                    <a:pt x="17" y="70"/>
                    <a:pt x="17" y="70"/>
                    <a:pt x="17" y="70"/>
                  </a:cubicBezTo>
                  <a:cubicBezTo>
                    <a:pt x="19" y="72"/>
                    <a:pt x="22" y="72"/>
                    <a:pt x="24" y="70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3"/>
                    <a:pt x="71" y="23"/>
                    <a:pt x="71" y="23"/>
                  </a:cubicBezTo>
                  <a:lnTo>
                    <a:pt x="4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n-ea"/>
              </a:endParaRPr>
            </a:p>
          </p:txBody>
        </p:sp>
        <p:sp>
          <p:nvSpPr>
            <p:cNvPr id="71" name="Rectangle 230"/>
            <p:cNvSpPr>
              <a:spLocks noChangeArrowheads="1"/>
            </p:cNvSpPr>
            <p:nvPr/>
          </p:nvSpPr>
          <p:spPr bwMode="auto">
            <a:xfrm>
              <a:off x="3879187" y="3222392"/>
              <a:ext cx="140957" cy="1626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n-ea"/>
              </a:endParaRPr>
            </a:p>
          </p:txBody>
        </p:sp>
        <p:sp>
          <p:nvSpPr>
            <p:cNvPr id="72" name="Rectangle 231"/>
            <p:cNvSpPr>
              <a:spLocks noChangeArrowheads="1"/>
            </p:cNvSpPr>
            <p:nvPr/>
          </p:nvSpPr>
          <p:spPr bwMode="auto">
            <a:xfrm>
              <a:off x="3879187" y="3269016"/>
              <a:ext cx="225531" cy="1518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n-ea"/>
              </a:endParaRPr>
            </a:p>
          </p:txBody>
        </p:sp>
        <p:sp>
          <p:nvSpPr>
            <p:cNvPr id="73" name="Rectangle 232"/>
            <p:cNvSpPr>
              <a:spLocks noChangeArrowheads="1"/>
            </p:cNvSpPr>
            <p:nvPr/>
          </p:nvSpPr>
          <p:spPr bwMode="auto">
            <a:xfrm>
              <a:off x="3879187" y="3315640"/>
              <a:ext cx="225531" cy="1518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n-ea"/>
              </a:endParaRPr>
            </a:p>
          </p:txBody>
        </p:sp>
        <p:sp>
          <p:nvSpPr>
            <p:cNvPr id="74" name="Rectangle 233"/>
            <p:cNvSpPr>
              <a:spLocks noChangeArrowheads="1"/>
            </p:cNvSpPr>
            <p:nvPr/>
          </p:nvSpPr>
          <p:spPr bwMode="auto">
            <a:xfrm>
              <a:off x="3879187" y="3361180"/>
              <a:ext cx="225531" cy="1518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n-ea"/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4366518" y="5616927"/>
            <a:ext cx="330242" cy="311936"/>
            <a:chOff x="4882149" y="3025052"/>
            <a:chExt cx="489013" cy="461905"/>
          </a:xfrm>
          <a:solidFill>
            <a:srgbClr val="002060"/>
          </a:solidFill>
        </p:grpSpPr>
        <p:sp>
          <p:nvSpPr>
            <p:cNvPr id="76" name="Freeform 250"/>
            <p:cNvSpPr>
              <a:spLocks/>
            </p:cNvSpPr>
            <p:nvPr/>
          </p:nvSpPr>
          <p:spPr bwMode="auto">
            <a:xfrm>
              <a:off x="4882149" y="3161672"/>
              <a:ext cx="468411" cy="325285"/>
            </a:xfrm>
            <a:custGeom>
              <a:avLst/>
              <a:gdLst>
                <a:gd name="T0" fmla="*/ 102 w 183"/>
                <a:gd name="T1" fmla="*/ 127 h 127"/>
                <a:gd name="T2" fmla="*/ 65 w 183"/>
                <a:gd name="T3" fmla="*/ 119 h 127"/>
                <a:gd name="T4" fmla="*/ 20 w 183"/>
                <a:gd name="T5" fmla="*/ 0 h 127"/>
                <a:gd name="T6" fmla="*/ 50 w 183"/>
                <a:gd name="T7" fmla="*/ 14 h 127"/>
                <a:gd name="T8" fmla="*/ 78 w 183"/>
                <a:gd name="T9" fmla="*/ 89 h 127"/>
                <a:gd name="T10" fmla="*/ 154 w 183"/>
                <a:gd name="T11" fmla="*/ 60 h 127"/>
                <a:gd name="T12" fmla="*/ 183 w 183"/>
                <a:gd name="T13" fmla="*/ 74 h 127"/>
                <a:gd name="T14" fmla="*/ 134 w 183"/>
                <a:gd name="T15" fmla="*/ 121 h 127"/>
                <a:gd name="T16" fmla="*/ 102 w 183"/>
                <a:gd name="T17" fmla="*/ 12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3" h="127">
                  <a:moveTo>
                    <a:pt x="102" y="127"/>
                  </a:moveTo>
                  <a:cubicBezTo>
                    <a:pt x="89" y="127"/>
                    <a:pt x="77" y="124"/>
                    <a:pt x="65" y="119"/>
                  </a:cubicBezTo>
                  <a:cubicBezTo>
                    <a:pt x="20" y="98"/>
                    <a:pt x="0" y="45"/>
                    <a:pt x="20" y="0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37" y="42"/>
                    <a:pt x="50" y="76"/>
                    <a:pt x="78" y="89"/>
                  </a:cubicBezTo>
                  <a:cubicBezTo>
                    <a:pt x="107" y="102"/>
                    <a:pt x="141" y="89"/>
                    <a:pt x="154" y="60"/>
                  </a:cubicBezTo>
                  <a:cubicBezTo>
                    <a:pt x="183" y="74"/>
                    <a:pt x="183" y="74"/>
                    <a:pt x="183" y="74"/>
                  </a:cubicBezTo>
                  <a:cubicBezTo>
                    <a:pt x="174" y="96"/>
                    <a:pt x="156" y="112"/>
                    <a:pt x="134" y="121"/>
                  </a:cubicBezTo>
                  <a:cubicBezTo>
                    <a:pt x="123" y="125"/>
                    <a:pt x="112" y="127"/>
                    <a:pt x="102" y="1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n-ea"/>
              </a:endParaRPr>
            </a:p>
          </p:txBody>
        </p:sp>
        <p:sp>
          <p:nvSpPr>
            <p:cNvPr id="77" name="Freeform 251"/>
            <p:cNvSpPr>
              <a:spLocks/>
            </p:cNvSpPr>
            <p:nvPr/>
          </p:nvSpPr>
          <p:spPr bwMode="auto">
            <a:xfrm>
              <a:off x="4942869" y="3028305"/>
              <a:ext cx="179991" cy="148547"/>
            </a:xfrm>
            <a:custGeom>
              <a:avLst/>
              <a:gdLst>
                <a:gd name="T0" fmla="*/ 70 w 70"/>
                <a:gd name="T1" fmla="*/ 0 h 58"/>
                <a:gd name="T2" fmla="*/ 8 w 70"/>
                <a:gd name="T3" fmla="*/ 33 h 58"/>
                <a:gd name="T4" fmla="*/ 0 w 70"/>
                <a:gd name="T5" fmla="*/ 45 h 58"/>
                <a:gd name="T6" fmla="*/ 30 w 70"/>
                <a:gd name="T7" fmla="*/ 58 h 58"/>
                <a:gd name="T8" fmla="*/ 33 w 70"/>
                <a:gd name="T9" fmla="*/ 53 h 58"/>
                <a:gd name="T10" fmla="*/ 70 w 70"/>
                <a:gd name="T11" fmla="*/ 33 h 58"/>
                <a:gd name="T12" fmla="*/ 70 w 70"/>
                <a:gd name="T13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58">
                  <a:moveTo>
                    <a:pt x="70" y="0"/>
                  </a:moveTo>
                  <a:cubicBezTo>
                    <a:pt x="45" y="2"/>
                    <a:pt x="23" y="14"/>
                    <a:pt x="8" y="33"/>
                  </a:cubicBezTo>
                  <a:cubicBezTo>
                    <a:pt x="5" y="37"/>
                    <a:pt x="2" y="41"/>
                    <a:pt x="0" y="45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1" y="57"/>
                    <a:pt x="32" y="55"/>
                    <a:pt x="33" y="53"/>
                  </a:cubicBezTo>
                  <a:cubicBezTo>
                    <a:pt x="42" y="42"/>
                    <a:pt x="55" y="35"/>
                    <a:pt x="70" y="33"/>
                  </a:cubicBezTo>
                  <a:lnTo>
                    <a:pt x="7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n-ea"/>
              </a:endParaRPr>
            </a:p>
          </p:txBody>
        </p:sp>
        <p:sp>
          <p:nvSpPr>
            <p:cNvPr id="78" name="Freeform 252"/>
            <p:cNvSpPr>
              <a:spLocks/>
            </p:cNvSpPr>
            <p:nvPr/>
          </p:nvSpPr>
          <p:spPr bwMode="auto">
            <a:xfrm>
              <a:off x="5284419" y="3276606"/>
              <a:ext cx="86743" cy="54214"/>
            </a:xfrm>
            <a:custGeom>
              <a:avLst/>
              <a:gdLst>
                <a:gd name="T0" fmla="*/ 1 w 34"/>
                <a:gd name="T1" fmla="*/ 0 h 21"/>
                <a:gd name="T2" fmla="*/ 0 w 34"/>
                <a:gd name="T3" fmla="*/ 8 h 21"/>
                <a:gd name="T4" fmla="*/ 29 w 34"/>
                <a:gd name="T5" fmla="*/ 21 h 21"/>
                <a:gd name="T6" fmla="*/ 34 w 34"/>
                <a:gd name="T7" fmla="*/ 0 h 21"/>
                <a:gd name="T8" fmla="*/ 1 w 34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21">
                  <a:moveTo>
                    <a:pt x="1" y="0"/>
                  </a:moveTo>
                  <a:cubicBezTo>
                    <a:pt x="1" y="3"/>
                    <a:pt x="0" y="5"/>
                    <a:pt x="0" y="8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32" y="14"/>
                    <a:pt x="33" y="7"/>
                    <a:pt x="34" y="0"/>
                  </a:cubicBez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n-ea"/>
              </a:endParaRPr>
            </a:p>
          </p:txBody>
        </p:sp>
        <p:sp>
          <p:nvSpPr>
            <p:cNvPr id="79" name="Freeform 253"/>
            <p:cNvSpPr>
              <a:spLocks/>
            </p:cNvSpPr>
            <p:nvPr/>
          </p:nvSpPr>
          <p:spPr bwMode="auto">
            <a:xfrm>
              <a:off x="5143462" y="3025052"/>
              <a:ext cx="227700" cy="230953"/>
            </a:xfrm>
            <a:custGeom>
              <a:avLst/>
              <a:gdLst>
                <a:gd name="T0" fmla="*/ 89 w 89"/>
                <a:gd name="T1" fmla="*/ 90 h 90"/>
                <a:gd name="T2" fmla="*/ 57 w 89"/>
                <a:gd name="T3" fmla="*/ 90 h 90"/>
                <a:gd name="T4" fmla="*/ 0 w 89"/>
                <a:gd name="T5" fmla="*/ 33 h 90"/>
                <a:gd name="T6" fmla="*/ 0 w 89"/>
                <a:gd name="T7" fmla="*/ 0 h 90"/>
                <a:gd name="T8" fmla="*/ 89 w 89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90">
                  <a:moveTo>
                    <a:pt x="89" y="90"/>
                  </a:moveTo>
                  <a:cubicBezTo>
                    <a:pt x="57" y="90"/>
                    <a:pt x="57" y="90"/>
                    <a:pt x="57" y="90"/>
                  </a:cubicBezTo>
                  <a:cubicBezTo>
                    <a:pt x="57" y="59"/>
                    <a:pt x="31" y="33"/>
                    <a:pt x="0" y="3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9" y="0"/>
                    <a:pt x="89" y="41"/>
                    <a:pt x="89" y="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n-ea"/>
              </a:endParaRPr>
            </a:p>
          </p:txBody>
        </p:sp>
        <p:sp>
          <p:nvSpPr>
            <p:cNvPr id="80" name="Rectangle 254"/>
            <p:cNvSpPr>
              <a:spLocks noChangeArrowheads="1"/>
            </p:cNvSpPr>
            <p:nvPr/>
          </p:nvSpPr>
          <p:spPr bwMode="auto">
            <a:xfrm>
              <a:off x="5058888" y="3284196"/>
              <a:ext cx="43371" cy="5421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n-ea"/>
              </a:endParaRPr>
            </a:p>
          </p:txBody>
        </p:sp>
        <p:sp>
          <p:nvSpPr>
            <p:cNvPr id="81" name="Rectangle 255"/>
            <p:cNvSpPr>
              <a:spLocks noChangeArrowheads="1"/>
            </p:cNvSpPr>
            <p:nvPr/>
          </p:nvSpPr>
          <p:spPr bwMode="auto">
            <a:xfrm>
              <a:off x="5122860" y="3218054"/>
              <a:ext cx="41203" cy="12035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n-ea"/>
              </a:endParaRPr>
            </a:p>
          </p:txBody>
        </p:sp>
        <p:sp>
          <p:nvSpPr>
            <p:cNvPr id="82" name="Rectangle 256"/>
            <p:cNvSpPr>
              <a:spLocks noChangeArrowheads="1"/>
            </p:cNvSpPr>
            <p:nvPr/>
          </p:nvSpPr>
          <p:spPr bwMode="auto">
            <a:xfrm>
              <a:off x="5184664" y="3182273"/>
              <a:ext cx="41203" cy="1561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n-ea"/>
              </a:endParaRP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6887241" y="5625860"/>
            <a:ext cx="361730" cy="361730"/>
            <a:chOff x="5958843" y="2994692"/>
            <a:chExt cx="535637" cy="535637"/>
          </a:xfrm>
          <a:solidFill>
            <a:srgbClr val="002060"/>
          </a:solidFill>
        </p:grpSpPr>
        <p:sp>
          <p:nvSpPr>
            <p:cNvPr id="84" name="Freeform 257"/>
            <p:cNvSpPr>
              <a:spLocks noEditPoints="1"/>
            </p:cNvSpPr>
            <p:nvPr/>
          </p:nvSpPr>
          <p:spPr bwMode="auto">
            <a:xfrm>
              <a:off x="6077030" y="3109626"/>
              <a:ext cx="302516" cy="305768"/>
            </a:xfrm>
            <a:custGeom>
              <a:avLst/>
              <a:gdLst>
                <a:gd name="T0" fmla="*/ 101 w 118"/>
                <a:gd name="T1" fmla="*/ 91 h 119"/>
                <a:gd name="T2" fmla="*/ 107 w 118"/>
                <a:gd name="T3" fmla="*/ 77 h 119"/>
                <a:gd name="T4" fmla="*/ 23 w 118"/>
                <a:gd name="T5" fmla="*/ 25 h 119"/>
                <a:gd name="T6" fmla="*/ 30 w 118"/>
                <a:gd name="T7" fmla="*/ 25 h 119"/>
                <a:gd name="T8" fmla="*/ 27 w 118"/>
                <a:gd name="T9" fmla="*/ 24 h 119"/>
                <a:gd name="T10" fmla="*/ 21 w 118"/>
                <a:gd name="T11" fmla="*/ 35 h 119"/>
                <a:gd name="T12" fmla="*/ 28 w 118"/>
                <a:gd name="T13" fmla="*/ 33 h 119"/>
                <a:gd name="T14" fmla="*/ 33 w 118"/>
                <a:gd name="T15" fmla="*/ 41 h 119"/>
                <a:gd name="T16" fmla="*/ 25 w 118"/>
                <a:gd name="T17" fmla="*/ 46 h 119"/>
                <a:gd name="T18" fmla="*/ 15 w 118"/>
                <a:gd name="T19" fmla="*/ 54 h 119"/>
                <a:gd name="T20" fmla="*/ 25 w 118"/>
                <a:gd name="T21" fmla="*/ 63 h 119"/>
                <a:gd name="T22" fmla="*/ 40 w 118"/>
                <a:gd name="T23" fmla="*/ 72 h 119"/>
                <a:gd name="T24" fmla="*/ 34 w 118"/>
                <a:gd name="T25" fmla="*/ 89 h 119"/>
                <a:gd name="T26" fmla="*/ 28 w 118"/>
                <a:gd name="T27" fmla="*/ 102 h 119"/>
                <a:gd name="T28" fmla="*/ 25 w 118"/>
                <a:gd name="T29" fmla="*/ 92 h 119"/>
                <a:gd name="T30" fmla="*/ 21 w 118"/>
                <a:gd name="T31" fmla="*/ 70 h 119"/>
                <a:gd name="T32" fmla="*/ 11 w 118"/>
                <a:gd name="T33" fmla="*/ 57 h 119"/>
                <a:gd name="T34" fmla="*/ 34 w 118"/>
                <a:gd name="T35" fmla="*/ 12 h 119"/>
                <a:gd name="T36" fmla="*/ 23 w 118"/>
                <a:gd name="T37" fmla="*/ 20 h 119"/>
                <a:gd name="T38" fmla="*/ 105 w 118"/>
                <a:gd name="T39" fmla="*/ 50 h 119"/>
                <a:gd name="T40" fmla="*/ 98 w 118"/>
                <a:gd name="T41" fmla="*/ 59 h 119"/>
                <a:gd name="T42" fmla="*/ 94 w 118"/>
                <a:gd name="T43" fmla="*/ 64 h 119"/>
                <a:gd name="T44" fmla="*/ 86 w 118"/>
                <a:gd name="T45" fmla="*/ 65 h 119"/>
                <a:gd name="T46" fmla="*/ 76 w 118"/>
                <a:gd name="T47" fmla="*/ 55 h 119"/>
                <a:gd name="T48" fmla="*/ 70 w 118"/>
                <a:gd name="T49" fmla="*/ 60 h 119"/>
                <a:gd name="T50" fmla="*/ 70 w 118"/>
                <a:gd name="T51" fmla="*/ 70 h 119"/>
                <a:gd name="T52" fmla="*/ 57 w 118"/>
                <a:gd name="T53" fmla="*/ 77 h 119"/>
                <a:gd name="T54" fmla="*/ 45 w 118"/>
                <a:gd name="T55" fmla="*/ 58 h 119"/>
                <a:gd name="T56" fmla="*/ 61 w 118"/>
                <a:gd name="T57" fmla="*/ 51 h 119"/>
                <a:gd name="T58" fmla="*/ 63 w 118"/>
                <a:gd name="T59" fmla="*/ 49 h 119"/>
                <a:gd name="T60" fmla="*/ 59 w 118"/>
                <a:gd name="T61" fmla="*/ 48 h 119"/>
                <a:gd name="T62" fmla="*/ 48 w 118"/>
                <a:gd name="T63" fmla="*/ 48 h 119"/>
                <a:gd name="T64" fmla="*/ 50 w 118"/>
                <a:gd name="T65" fmla="*/ 39 h 119"/>
                <a:gd name="T66" fmla="*/ 54 w 118"/>
                <a:gd name="T67" fmla="*/ 38 h 119"/>
                <a:gd name="T68" fmla="*/ 59 w 118"/>
                <a:gd name="T69" fmla="*/ 24 h 119"/>
                <a:gd name="T70" fmla="*/ 75 w 118"/>
                <a:gd name="T71" fmla="*/ 25 h 119"/>
                <a:gd name="T72" fmla="*/ 83 w 118"/>
                <a:gd name="T73" fmla="*/ 20 h 119"/>
                <a:gd name="T74" fmla="*/ 95 w 118"/>
                <a:gd name="T75" fmla="*/ 21 h 119"/>
                <a:gd name="T76" fmla="*/ 105 w 118"/>
                <a:gd name="T77" fmla="*/ 63 h 119"/>
                <a:gd name="T78" fmla="*/ 105 w 118"/>
                <a:gd name="T79" fmla="*/ 70 h 119"/>
                <a:gd name="T80" fmla="*/ 102 w 118"/>
                <a:gd name="T81" fmla="*/ 68 h 119"/>
                <a:gd name="T82" fmla="*/ 105 w 118"/>
                <a:gd name="T83" fmla="*/ 59 h 119"/>
                <a:gd name="T84" fmla="*/ 107 w 118"/>
                <a:gd name="T85" fmla="*/ 50 h 119"/>
                <a:gd name="T86" fmla="*/ 109 w 118"/>
                <a:gd name="T87" fmla="*/ 39 h 119"/>
                <a:gd name="T88" fmla="*/ 86 w 118"/>
                <a:gd name="T89" fmla="*/ 66 h 119"/>
                <a:gd name="T90" fmla="*/ 73 w 118"/>
                <a:gd name="T91" fmla="*/ 76 h 119"/>
                <a:gd name="T92" fmla="*/ 35 w 118"/>
                <a:gd name="T93" fmla="*/ 26 h 119"/>
                <a:gd name="T94" fmla="*/ 31 w 118"/>
                <a:gd name="T95" fmla="*/ 17 h 119"/>
                <a:gd name="T96" fmla="*/ 46 w 118"/>
                <a:gd name="T97" fmla="*/ 11 h 119"/>
                <a:gd name="T98" fmla="*/ 50 w 118"/>
                <a:gd name="T99" fmla="*/ 18 h 119"/>
                <a:gd name="T100" fmla="*/ 42 w 118"/>
                <a:gd name="T101" fmla="*/ 27 h 119"/>
                <a:gd name="T102" fmla="*/ 57 w 118"/>
                <a:gd name="T103" fmla="*/ 16 h 119"/>
                <a:gd name="T104" fmla="*/ 59 w 118"/>
                <a:gd name="T105" fmla="*/ 14 h 119"/>
                <a:gd name="T106" fmla="*/ 47 w 118"/>
                <a:gd name="T107" fmla="*/ 27 h 119"/>
                <a:gd name="T108" fmla="*/ 75 w 118"/>
                <a:gd name="T109" fmla="*/ 19 h 119"/>
                <a:gd name="T110" fmla="*/ 87 w 118"/>
                <a:gd name="T111" fmla="*/ 15 h 119"/>
                <a:gd name="T112" fmla="*/ 27 w 118"/>
                <a:gd name="T113" fmla="*/ 59 h 119"/>
                <a:gd name="T114" fmla="*/ 24 w 118"/>
                <a:gd name="T115" fmla="*/ 59 h 119"/>
                <a:gd name="T116" fmla="*/ 23 w 118"/>
                <a:gd name="T117" fmla="*/ 55 h 119"/>
                <a:gd name="T118" fmla="*/ 111 w 118"/>
                <a:gd name="T119" fmla="*/ 7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8" h="119">
                  <a:moveTo>
                    <a:pt x="59" y="0"/>
                  </a:moveTo>
                  <a:cubicBezTo>
                    <a:pt x="26" y="0"/>
                    <a:pt x="0" y="27"/>
                    <a:pt x="0" y="60"/>
                  </a:cubicBezTo>
                  <a:cubicBezTo>
                    <a:pt x="0" y="92"/>
                    <a:pt x="26" y="119"/>
                    <a:pt x="59" y="119"/>
                  </a:cubicBezTo>
                  <a:cubicBezTo>
                    <a:pt x="91" y="119"/>
                    <a:pt x="118" y="92"/>
                    <a:pt x="118" y="60"/>
                  </a:cubicBezTo>
                  <a:cubicBezTo>
                    <a:pt x="118" y="27"/>
                    <a:pt x="91" y="0"/>
                    <a:pt x="59" y="0"/>
                  </a:cubicBezTo>
                  <a:close/>
                  <a:moveTo>
                    <a:pt x="110" y="77"/>
                  </a:moveTo>
                  <a:cubicBezTo>
                    <a:pt x="110" y="77"/>
                    <a:pt x="110" y="77"/>
                    <a:pt x="110" y="78"/>
                  </a:cubicBezTo>
                  <a:cubicBezTo>
                    <a:pt x="110" y="78"/>
                    <a:pt x="110" y="78"/>
                    <a:pt x="110" y="78"/>
                  </a:cubicBezTo>
                  <a:cubicBezTo>
                    <a:pt x="108" y="82"/>
                    <a:pt x="107" y="86"/>
                    <a:pt x="104" y="89"/>
                  </a:cubicBezTo>
                  <a:cubicBezTo>
                    <a:pt x="104" y="89"/>
                    <a:pt x="104" y="89"/>
                    <a:pt x="103" y="90"/>
                  </a:cubicBezTo>
                  <a:cubicBezTo>
                    <a:pt x="102" y="89"/>
                    <a:pt x="102" y="90"/>
                    <a:pt x="101" y="91"/>
                  </a:cubicBezTo>
                  <a:cubicBezTo>
                    <a:pt x="100" y="91"/>
                    <a:pt x="100" y="90"/>
                    <a:pt x="100" y="90"/>
                  </a:cubicBezTo>
                  <a:cubicBezTo>
                    <a:pt x="100" y="89"/>
                    <a:pt x="100" y="89"/>
                    <a:pt x="100" y="88"/>
                  </a:cubicBezTo>
                  <a:cubicBezTo>
                    <a:pt x="100" y="87"/>
                    <a:pt x="100" y="87"/>
                    <a:pt x="99" y="87"/>
                  </a:cubicBezTo>
                  <a:cubicBezTo>
                    <a:pt x="100" y="86"/>
                    <a:pt x="99" y="85"/>
                    <a:pt x="99" y="84"/>
                  </a:cubicBezTo>
                  <a:cubicBezTo>
                    <a:pt x="99" y="83"/>
                    <a:pt x="100" y="83"/>
                    <a:pt x="101" y="83"/>
                  </a:cubicBezTo>
                  <a:cubicBezTo>
                    <a:pt x="101" y="83"/>
                    <a:pt x="101" y="81"/>
                    <a:pt x="102" y="81"/>
                  </a:cubicBezTo>
                  <a:cubicBezTo>
                    <a:pt x="102" y="80"/>
                    <a:pt x="102" y="81"/>
                    <a:pt x="102" y="81"/>
                  </a:cubicBezTo>
                  <a:cubicBezTo>
                    <a:pt x="103" y="81"/>
                    <a:pt x="102" y="80"/>
                    <a:pt x="103" y="80"/>
                  </a:cubicBezTo>
                  <a:cubicBezTo>
                    <a:pt x="103" y="80"/>
                    <a:pt x="104" y="79"/>
                    <a:pt x="104" y="80"/>
                  </a:cubicBezTo>
                  <a:cubicBezTo>
                    <a:pt x="105" y="80"/>
                    <a:pt x="105" y="79"/>
                    <a:pt x="105" y="78"/>
                  </a:cubicBezTo>
                  <a:cubicBezTo>
                    <a:pt x="105" y="78"/>
                    <a:pt x="106" y="77"/>
                    <a:pt x="107" y="77"/>
                  </a:cubicBezTo>
                  <a:cubicBezTo>
                    <a:pt x="107" y="77"/>
                    <a:pt x="107" y="76"/>
                    <a:pt x="107" y="76"/>
                  </a:cubicBezTo>
                  <a:cubicBezTo>
                    <a:pt x="108" y="77"/>
                    <a:pt x="109" y="76"/>
                    <a:pt x="110" y="77"/>
                  </a:cubicBezTo>
                  <a:cubicBezTo>
                    <a:pt x="110" y="77"/>
                    <a:pt x="110" y="77"/>
                    <a:pt x="110" y="77"/>
                  </a:cubicBezTo>
                  <a:close/>
                  <a:moveTo>
                    <a:pt x="17" y="25"/>
                  </a:moveTo>
                  <a:cubicBezTo>
                    <a:pt x="17" y="25"/>
                    <a:pt x="18" y="25"/>
                    <a:pt x="18" y="25"/>
                  </a:cubicBezTo>
                  <a:cubicBezTo>
                    <a:pt x="19" y="25"/>
                    <a:pt x="19" y="24"/>
                    <a:pt x="19" y="25"/>
                  </a:cubicBezTo>
                  <a:cubicBezTo>
                    <a:pt x="19" y="25"/>
                    <a:pt x="20" y="26"/>
                    <a:pt x="20" y="26"/>
                  </a:cubicBezTo>
                  <a:cubicBezTo>
                    <a:pt x="20" y="25"/>
                    <a:pt x="20" y="24"/>
                    <a:pt x="20" y="23"/>
                  </a:cubicBezTo>
                  <a:cubicBezTo>
                    <a:pt x="20" y="23"/>
                    <a:pt x="20" y="23"/>
                    <a:pt x="20" y="22"/>
                  </a:cubicBezTo>
                  <a:cubicBezTo>
                    <a:pt x="21" y="22"/>
                    <a:pt x="21" y="23"/>
                    <a:pt x="21" y="23"/>
                  </a:cubicBezTo>
                  <a:cubicBezTo>
                    <a:pt x="22" y="24"/>
                    <a:pt x="22" y="24"/>
                    <a:pt x="23" y="25"/>
                  </a:cubicBezTo>
                  <a:cubicBezTo>
                    <a:pt x="23" y="25"/>
                    <a:pt x="22" y="25"/>
                    <a:pt x="23" y="26"/>
                  </a:cubicBezTo>
                  <a:cubicBezTo>
                    <a:pt x="23" y="25"/>
                    <a:pt x="23" y="25"/>
                    <a:pt x="24" y="24"/>
                  </a:cubicBezTo>
                  <a:cubicBezTo>
                    <a:pt x="24" y="24"/>
                    <a:pt x="23" y="24"/>
                    <a:pt x="23" y="24"/>
                  </a:cubicBezTo>
                  <a:cubicBezTo>
                    <a:pt x="22" y="23"/>
                    <a:pt x="23" y="21"/>
                    <a:pt x="24" y="20"/>
                  </a:cubicBezTo>
                  <a:cubicBezTo>
                    <a:pt x="24" y="20"/>
                    <a:pt x="24" y="21"/>
                    <a:pt x="24" y="21"/>
                  </a:cubicBezTo>
                  <a:cubicBezTo>
                    <a:pt x="25" y="21"/>
                    <a:pt x="26" y="20"/>
                    <a:pt x="26" y="22"/>
                  </a:cubicBezTo>
                  <a:cubicBezTo>
                    <a:pt x="27" y="22"/>
                    <a:pt x="27" y="21"/>
                    <a:pt x="28" y="21"/>
                  </a:cubicBezTo>
                  <a:cubicBezTo>
                    <a:pt x="28" y="22"/>
                    <a:pt x="28" y="22"/>
                    <a:pt x="28" y="23"/>
                  </a:cubicBezTo>
                  <a:cubicBezTo>
                    <a:pt x="29" y="23"/>
                    <a:pt x="29" y="23"/>
                    <a:pt x="30" y="23"/>
                  </a:cubicBezTo>
                  <a:cubicBezTo>
                    <a:pt x="30" y="23"/>
                    <a:pt x="30" y="24"/>
                    <a:pt x="31" y="24"/>
                  </a:cubicBezTo>
                  <a:cubicBezTo>
                    <a:pt x="31" y="24"/>
                    <a:pt x="30" y="24"/>
                    <a:pt x="30" y="25"/>
                  </a:cubicBezTo>
                  <a:cubicBezTo>
                    <a:pt x="31" y="25"/>
                    <a:pt x="31" y="25"/>
                    <a:pt x="32" y="25"/>
                  </a:cubicBezTo>
                  <a:cubicBezTo>
                    <a:pt x="32" y="26"/>
                    <a:pt x="32" y="26"/>
                    <a:pt x="32" y="26"/>
                  </a:cubicBezTo>
                  <a:cubicBezTo>
                    <a:pt x="32" y="27"/>
                    <a:pt x="32" y="27"/>
                    <a:pt x="32" y="27"/>
                  </a:cubicBezTo>
                  <a:cubicBezTo>
                    <a:pt x="31" y="27"/>
                    <a:pt x="31" y="28"/>
                    <a:pt x="32" y="28"/>
                  </a:cubicBezTo>
                  <a:cubicBezTo>
                    <a:pt x="31" y="28"/>
                    <a:pt x="31" y="27"/>
                    <a:pt x="30" y="27"/>
                  </a:cubicBezTo>
                  <a:cubicBezTo>
                    <a:pt x="30" y="28"/>
                    <a:pt x="31" y="28"/>
                    <a:pt x="31" y="29"/>
                  </a:cubicBezTo>
                  <a:cubicBezTo>
                    <a:pt x="31" y="30"/>
                    <a:pt x="30" y="30"/>
                    <a:pt x="30" y="31"/>
                  </a:cubicBezTo>
                  <a:cubicBezTo>
                    <a:pt x="29" y="31"/>
                    <a:pt x="29" y="29"/>
                    <a:pt x="27" y="29"/>
                  </a:cubicBezTo>
                  <a:cubicBezTo>
                    <a:pt x="27" y="29"/>
                    <a:pt x="26" y="29"/>
                    <a:pt x="26" y="28"/>
                  </a:cubicBezTo>
                  <a:cubicBezTo>
                    <a:pt x="26" y="27"/>
                    <a:pt x="28" y="27"/>
                    <a:pt x="28" y="26"/>
                  </a:cubicBezTo>
                  <a:cubicBezTo>
                    <a:pt x="28" y="25"/>
                    <a:pt x="27" y="26"/>
                    <a:pt x="27" y="24"/>
                  </a:cubicBezTo>
                  <a:cubicBezTo>
                    <a:pt x="27" y="25"/>
                    <a:pt x="26" y="24"/>
                    <a:pt x="26" y="24"/>
                  </a:cubicBezTo>
                  <a:cubicBezTo>
                    <a:pt x="25" y="24"/>
                    <a:pt x="25" y="24"/>
                    <a:pt x="24" y="24"/>
                  </a:cubicBezTo>
                  <a:cubicBezTo>
                    <a:pt x="24" y="24"/>
                    <a:pt x="25" y="24"/>
                    <a:pt x="25" y="25"/>
                  </a:cubicBezTo>
                  <a:cubicBezTo>
                    <a:pt x="25" y="25"/>
                    <a:pt x="25" y="26"/>
                    <a:pt x="25" y="27"/>
                  </a:cubicBezTo>
                  <a:cubicBezTo>
                    <a:pt x="24" y="27"/>
                    <a:pt x="23" y="27"/>
                    <a:pt x="22" y="28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9"/>
                    <a:pt x="21" y="29"/>
                    <a:pt x="21" y="30"/>
                  </a:cubicBezTo>
                  <a:cubicBezTo>
                    <a:pt x="20" y="30"/>
                    <a:pt x="20" y="31"/>
                    <a:pt x="19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9" y="33"/>
                    <a:pt x="20" y="33"/>
                    <a:pt x="19" y="34"/>
                  </a:cubicBezTo>
                  <a:cubicBezTo>
                    <a:pt x="20" y="34"/>
                    <a:pt x="21" y="35"/>
                    <a:pt x="21" y="35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3" y="36"/>
                    <a:pt x="23" y="37"/>
                    <a:pt x="24" y="38"/>
                  </a:cubicBezTo>
                  <a:cubicBezTo>
                    <a:pt x="24" y="37"/>
                    <a:pt x="24" y="36"/>
                    <a:pt x="24" y="35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4" y="34"/>
                    <a:pt x="25" y="35"/>
                    <a:pt x="25" y="35"/>
                  </a:cubicBezTo>
                  <a:cubicBezTo>
                    <a:pt x="25" y="33"/>
                    <a:pt x="25" y="32"/>
                    <a:pt x="25" y="30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6" y="30"/>
                    <a:pt x="26" y="30"/>
                    <a:pt x="27" y="30"/>
                  </a:cubicBezTo>
                  <a:cubicBezTo>
                    <a:pt x="28" y="30"/>
                    <a:pt x="28" y="31"/>
                    <a:pt x="28" y="31"/>
                  </a:cubicBezTo>
                  <a:cubicBezTo>
                    <a:pt x="28" y="31"/>
                    <a:pt x="28" y="32"/>
                    <a:pt x="28" y="33"/>
                  </a:cubicBezTo>
                  <a:cubicBezTo>
                    <a:pt x="29" y="33"/>
                    <a:pt x="29" y="33"/>
                    <a:pt x="30" y="33"/>
                  </a:cubicBezTo>
                  <a:cubicBezTo>
                    <a:pt x="30" y="33"/>
                    <a:pt x="30" y="32"/>
                    <a:pt x="30" y="32"/>
                  </a:cubicBezTo>
                  <a:cubicBezTo>
                    <a:pt x="31" y="32"/>
                    <a:pt x="31" y="33"/>
                    <a:pt x="31" y="34"/>
                  </a:cubicBezTo>
                  <a:cubicBezTo>
                    <a:pt x="31" y="34"/>
                    <a:pt x="31" y="35"/>
                    <a:pt x="31" y="35"/>
                  </a:cubicBezTo>
                  <a:cubicBezTo>
                    <a:pt x="31" y="36"/>
                    <a:pt x="32" y="36"/>
                    <a:pt x="32" y="37"/>
                  </a:cubicBezTo>
                  <a:cubicBezTo>
                    <a:pt x="33" y="37"/>
                    <a:pt x="33" y="36"/>
                    <a:pt x="33" y="37"/>
                  </a:cubicBezTo>
                  <a:cubicBezTo>
                    <a:pt x="33" y="38"/>
                    <a:pt x="33" y="38"/>
                    <a:pt x="33" y="39"/>
                  </a:cubicBezTo>
                  <a:cubicBezTo>
                    <a:pt x="33" y="40"/>
                    <a:pt x="33" y="41"/>
                    <a:pt x="34" y="41"/>
                  </a:cubicBezTo>
                  <a:cubicBezTo>
                    <a:pt x="34" y="41"/>
                    <a:pt x="34" y="42"/>
                    <a:pt x="34" y="42"/>
                  </a:cubicBezTo>
                  <a:cubicBezTo>
                    <a:pt x="34" y="42"/>
                    <a:pt x="33" y="42"/>
                    <a:pt x="33" y="42"/>
                  </a:cubicBezTo>
                  <a:cubicBezTo>
                    <a:pt x="33" y="42"/>
                    <a:pt x="33" y="42"/>
                    <a:pt x="33" y="41"/>
                  </a:cubicBezTo>
                  <a:cubicBezTo>
                    <a:pt x="32" y="41"/>
                    <a:pt x="32" y="42"/>
                    <a:pt x="31" y="42"/>
                  </a:cubicBezTo>
                  <a:cubicBezTo>
                    <a:pt x="32" y="40"/>
                    <a:pt x="32" y="40"/>
                    <a:pt x="33" y="39"/>
                  </a:cubicBezTo>
                  <a:cubicBezTo>
                    <a:pt x="32" y="38"/>
                    <a:pt x="31" y="40"/>
                    <a:pt x="30" y="39"/>
                  </a:cubicBezTo>
                  <a:cubicBezTo>
                    <a:pt x="30" y="40"/>
                    <a:pt x="31" y="40"/>
                    <a:pt x="30" y="40"/>
                  </a:cubicBezTo>
                  <a:cubicBezTo>
                    <a:pt x="30" y="41"/>
                    <a:pt x="29" y="41"/>
                    <a:pt x="29" y="41"/>
                  </a:cubicBezTo>
                  <a:cubicBezTo>
                    <a:pt x="29" y="42"/>
                    <a:pt x="30" y="42"/>
                    <a:pt x="31" y="42"/>
                  </a:cubicBezTo>
                  <a:cubicBezTo>
                    <a:pt x="30" y="43"/>
                    <a:pt x="29" y="43"/>
                    <a:pt x="29" y="43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28" y="43"/>
                    <a:pt x="27" y="43"/>
                    <a:pt x="26" y="44"/>
                  </a:cubicBezTo>
                  <a:cubicBezTo>
                    <a:pt x="26" y="45"/>
                    <a:pt x="27" y="44"/>
                    <a:pt x="27" y="45"/>
                  </a:cubicBezTo>
                  <a:cubicBezTo>
                    <a:pt x="26" y="45"/>
                    <a:pt x="26" y="46"/>
                    <a:pt x="25" y="46"/>
                  </a:cubicBezTo>
                  <a:cubicBezTo>
                    <a:pt x="25" y="47"/>
                    <a:pt x="24" y="47"/>
                    <a:pt x="25" y="48"/>
                  </a:cubicBezTo>
                  <a:cubicBezTo>
                    <a:pt x="24" y="48"/>
                    <a:pt x="24" y="49"/>
                    <a:pt x="24" y="49"/>
                  </a:cubicBezTo>
                  <a:cubicBezTo>
                    <a:pt x="24" y="49"/>
                    <a:pt x="24" y="49"/>
                    <a:pt x="24" y="50"/>
                  </a:cubicBezTo>
                  <a:cubicBezTo>
                    <a:pt x="23" y="50"/>
                    <a:pt x="22" y="51"/>
                    <a:pt x="21" y="52"/>
                  </a:cubicBezTo>
                  <a:cubicBezTo>
                    <a:pt x="21" y="53"/>
                    <a:pt x="22" y="53"/>
                    <a:pt x="22" y="53"/>
                  </a:cubicBezTo>
                  <a:cubicBezTo>
                    <a:pt x="22" y="54"/>
                    <a:pt x="22" y="54"/>
                    <a:pt x="22" y="55"/>
                  </a:cubicBezTo>
                  <a:cubicBezTo>
                    <a:pt x="21" y="55"/>
                    <a:pt x="21" y="55"/>
                    <a:pt x="21" y="54"/>
                  </a:cubicBezTo>
                  <a:cubicBezTo>
                    <a:pt x="21" y="53"/>
                    <a:pt x="19" y="53"/>
                    <a:pt x="19" y="53"/>
                  </a:cubicBezTo>
                  <a:cubicBezTo>
                    <a:pt x="18" y="53"/>
                    <a:pt x="18" y="53"/>
                    <a:pt x="18" y="54"/>
                  </a:cubicBezTo>
                  <a:cubicBezTo>
                    <a:pt x="17" y="54"/>
                    <a:pt x="17" y="53"/>
                    <a:pt x="16" y="53"/>
                  </a:cubicBezTo>
                  <a:cubicBezTo>
                    <a:pt x="16" y="53"/>
                    <a:pt x="15" y="54"/>
                    <a:pt x="15" y="54"/>
                  </a:cubicBezTo>
                  <a:cubicBezTo>
                    <a:pt x="15" y="55"/>
                    <a:pt x="14" y="59"/>
                    <a:pt x="16" y="59"/>
                  </a:cubicBezTo>
                  <a:cubicBezTo>
                    <a:pt x="17" y="59"/>
                    <a:pt x="16" y="58"/>
                    <a:pt x="17" y="57"/>
                  </a:cubicBezTo>
                  <a:cubicBezTo>
                    <a:pt x="18" y="58"/>
                    <a:pt x="18" y="58"/>
                    <a:pt x="19" y="57"/>
                  </a:cubicBezTo>
                  <a:cubicBezTo>
                    <a:pt x="19" y="59"/>
                    <a:pt x="18" y="59"/>
                    <a:pt x="18" y="60"/>
                  </a:cubicBezTo>
                  <a:cubicBezTo>
                    <a:pt x="19" y="61"/>
                    <a:pt x="20" y="60"/>
                    <a:pt x="20" y="61"/>
                  </a:cubicBezTo>
                  <a:cubicBezTo>
                    <a:pt x="20" y="62"/>
                    <a:pt x="20" y="63"/>
                    <a:pt x="20" y="64"/>
                  </a:cubicBezTo>
                  <a:cubicBezTo>
                    <a:pt x="21" y="64"/>
                    <a:pt x="21" y="64"/>
                    <a:pt x="21" y="64"/>
                  </a:cubicBezTo>
                  <a:cubicBezTo>
                    <a:pt x="22" y="64"/>
                    <a:pt x="22" y="64"/>
                    <a:pt x="22" y="65"/>
                  </a:cubicBezTo>
                  <a:cubicBezTo>
                    <a:pt x="23" y="64"/>
                    <a:pt x="23" y="64"/>
                    <a:pt x="24" y="63"/>
                  </a:cubicBezTo>
                  <a:cubicBezTo>
                    <a:pt x="24" y="63"/>
                    <a:pt x="24" y="62"/>
                    <a:pt x="24" y="62"/>
                  </a:cubicBezTo>
                  <a:cubicBezTo>
                    <a:pt x="25" y="62"/>
                    <a:pt x="25" y="63"/>
                    <a:pt x="25" y="63"/>
                  </a:cubicBezTo>
                  <a:cubicBezTo>
                    <a:pt x="26" y="63"/>
                    <a:pt x="26" y="62"/>
                    <a:pt x="26" y="62"/>
                  </a:cubicBezTo>
                  <a:cubicBezTo>
                    <a:pt x="26" y="63"/>
                    <a:pt x="27" y="63"/>
                    <a:pt x="27" y="64"/>
                  </a:cubicBezTo>
                  <a:cubicBezTo>
                    <a:pt x="28" y="64"/>
                    <a:pt x="28" y="64"/>
                    <a:pt x="28" y="64"/>
                  </a:cubicBezTo>
                  <a:cubicBezTo>
                    <a:pt x="29" y="64"/>
                    <a:pt x="30" y="64"/>
                    <a:pt x="30" y="65"/>
                  </a:cubicBezTo>
                  <a:cubicBezTo>
                    <a:pt x="31" y="66"/>
                    <a:pt x="31" y="66"/>
                    <a:pt x="32" y="67"/>
                  </a:cubicBezTo>
                  <a:cubicBezTo>
                    <a:pt x="33" y="66"/>
                    <a:pt x="34" y="68"/>
                    <a:pt x="34" y="69"/>
                  </a:cubicBezTo>
                  <a:cubicBezTo>
                    <a:pt x="34" y="70"/>
                    <a:pt x="34" y="70"/>
                    <a:pt x="35" y="70"/>
                  </a:cubicBezTo>
                  <a:cubicBezTo>
                    <a:pt x="35" y="71"/>
                    <a:pt x="36" y="70"/>
                    <a:pt x="36" y="71"/>
                  </a:cubicBezTo>
                  <a:cubicBezTo>
                    <a:pt x="37" y="71"/>
                    <a:pt x="37" y="71"/>
                    <a:pt x="38" y="71"/>
                  </a:cubicBezTo>
                  <a:cubicBezTo>
                    <a:pt x="38" y="71"/>
                    <a:pt x="39" y="71"/>
                    <a:pt x="39" y="72"/>
                  </a:cubicBezTo>
                  <a:cubicBezTo>
                    <a:pt x="40" y="72"/>
                    <a:pt x="40" y="72"/>
                    <a:pt x="40" y="72"/>
                  </a:cubicBezTo>
                  <a:cubicBezTo>
                    <a:pt x="40" y="73"/>
                    <a:pt x="41" y="73"/>
                    <a:pt x="41" y="74"/>
                  </a:cubicBezTo>
                  <a:cubicBezTo>
                    <a:pt x="41" y="74"/>
                    <a:pt x="40" y="74"/>
                    <a:pt x="40" y="75"/>
                  </a:cubicBezTo>
                  <a:cubicBezTo>
                    <a:pt x="40" y="75"/>
                    <a:pt x="40" y="76"/>
                    <a:pt x="40" y="76"/>
                  </a:cubicBezTo>
                  <a:cubicBezTo>
                    <a:pt x="40" y="77"/>
                    <a:pt x="39" y="77"/>
                    <a:pt x="39" y="78"/>
                  </a:cubicBezTo>
                  <a:cubicBezTo>
                    <a:pt x="39" y="78"/>
                    <a:pt x="39" y="78"/>
                    <a:pt x="39" y="78"/>
                  </a:cubicBezTo>
                  <a:cubicBezTo>
                    <a:pt x="39" y="79"/>
                    <a:pt x="38" y="79"/>
                    <a:pt x="38" y="79"/>
                  </a:cubicBezTo>
                  <a:cubicBezTo>
                    <a:pt x="39" y="81"/>
                    <a:pt x="38" y="82"/>
                    <a:pt x="38" y="83"/>
                  </a:cubicBezTo>
                  <a:cubicBezTo>
                    <a:pt x="37" y="83"/>
                    <a:pt x="37" y="83"/>
                    <a:pt x="36" y="84"/>
                  </a:cubicBezTo>
                  <a:cubicBezTo>
                    <a:pt x="36" y="84"/>
                    <a:pt x="36" y="85"/>
                    <a:pt x="35" y="85"/>
                  </a:cubicBezTo>
                  <a:cubicBezTo>
                    <a:pt x="35" y="86"/>
                    <a:pt x="35" y="86"/>
                    <a:pt x="35" y="87"/>
                  </a:cubicBezTo>
                  <a:cubicBezTo>
                    <a:pt x="35" y="87"/>
                    <a:pt x="34" y="87"/>
                    <a:pt x="34" y="89"/>
                  </a:cubicBezTo>
                  <a:cubicBezTo>
                    <a:pt x="34" y="89"/>
                    <a:pt x="34" y="89"/>
                    <a:pt x="34" y="90"/>
                  </a:cubicBezTo>
                  <a:cubicBezTo>
                    <a:pt x="33" y="90"/>
                    <a:pt x="33" y="90"/>
                    <a:pt x="33" y="90"/>
                  </a:cubicBezTo>
                  <a:cubicBezTo>
                    <a:pt x="33" y="90"/>
                    <a:pt x="32" y="90"/>
                    <a:pt x="32" y="90"/>
                  </a:cubicBezTo>
                  <a:cubicBezTo>
                    <a:pt x="32" y="91"/>
                    <a:pt x="32" y="91"/>
                    <a:pt x="32" y="92"/>
                  </a:cubicBezTo>
                  <a:cubicBezTo>
                    <a:pt x="31" y="92"/>
                    <a:pt x="31" y="93"/>
                    <a:pt x="30" y="93"/>
                  </a:cubicBezTo>
                  <a:cubicBezTo>
                    <a:pt x="30" y="94"/>
                    <a:pt x="30" y="95"/>
                    <a:pt x="29" y="94"/>
                  </a:cubicBezTo>
                  <a:cubicBezTo>
                    <a:pt x="30" y="95"/>
                    <a:pt x="29" y="97"/>
                    <a:pt x="29" y="97"/>
                  </a:cubicBezTo>
                  <a:cubicBezTo>
                    <a:pt x="29" y="98"/>
                    <a:pt x="29" y="98"/>
                    <a:pt x="29" y="99"/>
                  </a:cubicBezTo>
                  <a:cubicBezTo>
                    <a:pt x="29" y="99"/>
                    <a:pt x="29" y="99"/>
                    <a:pt x="28" y="99"/>
                  </a:cubicBezTo>
                  <a:cubicBezTo>
                    <a:pt x="28" y="100"/>
                    <a:pt x="28" y="100"/>
                    <a:pt x="28" y="101"/>
                  </a:cubicBezTo>
                  <a:cubicBezTo>
                    <a:pt x="28" y="102"/>
                    <a:pt x="29" y="102"/>
                    <a:pt x="28" y="102"/>
                  </a:cubicBezTo>
                  <a:cubicBezTo>
                    <a:pt x="29" y="103"/>
                    <a:pt x="29" y="103"/>
                    <a:pt x="30" y="103"/>
                  </a:cubicBezTo>
                  <a:cubicBezTo>
                    <a:pt x="29" y="104"/>
                    <a:pt x="28" y="104"/>
                    <a:pt x="28" y="104"/>
                  </a:cubicBezTo>
                  <a:cubicBezTo>
                    <a:pt x="27" y="103"/>
                    <a:pt x="27" y="103"/>
                    <a:pt x="27" y="103"/>
                  </a:cubicBezTo>
                  <a:cubicBezTo>
                    <a:pt x="27" y="103"/>
                    <a:pt x="27" y="103"/>
                    <a:pt x="26" y="103"/>
                  </a:cubicBezTo>
                  <a:cubicBezTo>
                    <a:pt x="27" y="103"/>
                    <a:pt x="26" y="103"/>
                    <a:pt x="26" y="102"/>
                  </a:cubicBezTo>
                  <a:cubicBezTo>
                    <a:pt x="26" y="102"/>
                    <a:pt x="26" y="101"/>
                    <a:pt x="25" y="100"/>
                  </a:cubicBezTo>
                  <a:cubicBezTo>
                    <a:pt x="26" y="99"/>
                    <a:pt x="25" y="98"/>
                    <a:pt x="25" y="97"/>
                  </a:cubicBezTo>
                  <a:cubicBezTo>
                    <a:pt x="25" y="96"/>
                    <a:pt x="25" y="96"/>
                    <a:pt x="25" y="95"/>
                  </a:cubicBezTo>
                  <a:cubicBezTo>
                    <a:pt x="25" y="94"/>
                    <a:pt x="24" y="95"/>
                    <a:pt x="25" y="94"/>
                  </a:cubicBezTo>
                  <a:cubicBezTo>
                    <a:pt x="25" y="94"/>
                    <a:pt x="26" y="94"/>
                    <a:pt x="26" y="93"/>
                  </a:cubicBezTo>
                  <a:cubicBezTo>
                    <a:pt x="25" y="92"/>
                    <a:pt x="25" y="93"/>
                    <a:pt x="25" y="92"/>
                  </a:cubicBezTo>
                  <a:cubicBezTo>
                    <a:pt x="25" y="91"/>
                    <a:pt x="25" y="89"/>
                    <a:pt x="26" y="88"/>
                  </a:cubicBezTo>
                  <a:cubicBezTo>
                    <a:pt x="26" y="87"/>
                    <a:pt x="25" y="86"/>
                    <a:pt x="26" y="85"/>
                  </a:cubicBezTo>
                  <a:cubicBezTo>
                    <a:pt x="26" y="84"/>
                    <a:pt x="25" y="84"/>
                    <a:pt x="25" y="84"/>
                  </a:cubicBezTo>
                  <a:cubicBezTo>
                    <a:pt x="25" y="84"/>
                    <a:pt x="25" y="83"/>
                    <a:pt x="26" y="83"/>
                  </a:cubicBezTo>
                  <a:cubicBezTo>
                    <a:pt x="26" y="81"/>
                    <a:pt x="25" y="81"/>
                    <a:pt x="25" y="80"/>
                  </a:cubicBezTo>
                  <a:cubicBezTo>
                    <a:pt x="24" y="80"/>
                    <a:pt x="23" y="78"/>
                    <a:pt x="23" y="78"/>
                  </a:cubicBezTo>
                  <a:cubicBezTo>
                    <a:pt x="23" y="77"/>
                    <a:pt x="23" y="77"/>
                    <a:pt x="23" y="77"/>
                  </a:cubicBezTo>
                  <a:cubicBezTo>
                    <a:pt x="22" y="76"/>
                    <a:pt x="21" y="76"/>
                    <a:pt x="21" y="74"/>
                  </a:cubicBezTo>
                  <a:cubicBezTo>
                    <a:pt x="22" y="74"/>
                    <a:pt x="22" y="74"/>
                    <a:pt x="22" y="74"/>
                  </a:cubicBezTo>
                  <a:cubicBezTo>
                    <a:pt x="22" y="73"/>
                    <a:pt x="21" y="73"/>
                    <a:pt x="21" y="73"/>
                  </a:cubicBezTo>
                  <a:cubicBezTo>
                    <a:pt x="22" y="72"/>
                    <a:pt x="21" y="71"/>
                    <a:pt x="21" y="70"/>
                  </a:cubicBezTo>
                  <a:cubicBezTo>
                    <a:pt x="21" y="69"/>
                    <a:pt x="22" y="69"/>
                    <a:pt x="22" y="68"/>
                  </a:cubicBezTo>
                  <a:cubicBezTo>
                    <a:pt x="21" y="67"/>
                    <a:pt x="22" y="67"/>
                    <a:pt x="22" y="67"/>
                  </a:cubicBezTo>
                  <a:cubicBezTo>
                    <a:pt x="22" y="66"/>
                    <a:pt x="21" y="66"/>
                    <a:pt x="21" y="65"/>
                  </a:cubicBezTo>
                  <a:cubicBezTo>
                    <a:pt x="21" y="65"/>
                    <a:pt x="21" y="66"/>
                    <a:pt x="21" y="66"/>
                  </a:cubicBezTo>
                  <a:cubicBezTo>
                    <a:pt x="20" y="66"/>
                    <a:pt x="20" y="64"/>
                    <a:pt x="19" y="64"/>
                  </a:cubicBezTo>
                  <a:cubicBezTo>
                    <a:pt x="19" y="64"/>
                    <a:pt x="19" y="64"/>
                    <a:pt x="19" y="64"/>
                  </a:cubicBezTo>
                  <a:cubicBezTo>
                    <a:pt x="18" y="63"/>
                    <a:pt x="18" y="63"/>
                    <a:pt x="18" y="63"/>
                  </a:cubicBezTo>
                  <a:cubicBezTo>
                    <a:pt x="17" y="63"/>
                    <a:pt x="17" y="62"/>
                    <a:pt x="16" y="62"/>
                  </a:cubicBezTo>
                  <a:cubicBezTo>
                    <a:pt x="16" y="62"/>
                    <a:pt x="16" y="62"/>
                    <a:pt x="16" y="61"/>
                  </a:cubicBezTo>
                  <a:cubicBezTo>
                    <a:pt x="14" y="61"/>
                    <a:pt x="13" y="60"/>
                    <a:pt x="11" y="60"/>
                  </a:cubicBezTo>
                  <a:cubicBezTo>
                    <a:pt x="11" y="59"/>
                    <a:pt x="11" y="58"/>
                    <a:pt x="11" y="57"/>
                  </a:cubicBezTo>
                  <a:cubicBezTo>
                    <a:pt x="10" y="56"/>
                    <a:pt x="10" y="56"/>
                    <a:pt x="9" y="55"/>
                  </a:cubicBezTo>
                  <a:cubicBezTo>
                    <a:pt x="9" y="55"/>
                    <a:pt x="9" y="54"/>
                    <a:pt x="9" y="54"/>
                  </a:cubicBezTo>
                  <a:cubicBezTo>
                    <a:pt x="9" y="56"/>
                    <a:pt x="9" y="55"/>
                    <a:pt x="9" y="56"/>
                  </a:cubicBezTo>
                  <a:cubicBezTo>
                    <a:pt x="9" y="56"/>
                    <a:pt x="9" y="56"/>
                    <a:pt x="8" y="56"/>
                  </a:cubicBezTo>
                  <a:cubicBezTo>
                    <a:pt x="8" y="55"/>
                    <a:pt x="8" y="54"/>
                    <a:pt x="7" y="54"/>
                  </a:cubicBezTo>
                  <a:cubicBezTo>
                    <a:pt x="7" y="54"/>
                    <a:pt x="7" y="53"/>
                    <a:pt x="7" y="53"/>
                  </a:cubicBezTo>
                  <a:cubicBezTo>
                    <a:pt x="7" y="53"/>
                    <a:pt x="7" y="51"/>
                    <a:pt x="6" y="50"/>
                  </a:cubicBezTo>
                  <a:cubicBezTo>
                    <a:pt x="6" y="50"/>
                    <a:pt x="6" y="50"/>
                    <a:pt x="6" y="50"/>
                  </a:cubicBezTo>
                  <a:cubicBezTo>
                    <a:pt x="7" y="41"/>
                    <a:pt x="11" y="32"/>
                    <a:pt x="17" y="25"/>
                  </a:cubicBezTo>
                  <a:close/>
                  <a:moveTo>
                    <a:pt x="24" y="18"/>
                  </a:moveTo>
                  <a:cubicBezTo>
                    <a:pt x="27" y="16"/>
                    <a:pt x="30" y="14"/>
                    <a:pt x="34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3"/>
                    <a:pt x="33" y="13"/>
                    <a:pt x="32" y="13"/>
                  </a:cubicBezTo>
                  <a:cubicBezTo>
                    <a:pt x="32" y="13"/>
                    <a:pt x="32" y="14"/>
                    <a:pt x="32" y="14"/>
                  </a:cubicBezTo>
                  <a:cubicBezTo>
                    <a:pt x="31" y="14"/>
                    <a:pt x="31" y="15"/>
                    <a:pt x="31" y="15"/>
                  </a:cubicBezTo>
                  <a:cubicBezTo>
                    <a:pt x="30" y="15"/>
                    <a:pt x="30" y="16"/>
                    <a:pt x="29" y="16"/>
                  </a:cubicBezTo>
                  <a:cubicBezTo>
                    <a:pt x="29" y="17"/>
                    <a:pt x="28" y="17"/>
                    <a:pt x="28" y="18"/>
                  </a:cubicBezTo>
                  <a:cubicBezTo>
                    <a:pt x="27" y="18"/>
                    <a:pt x="27" y="18"/>
                    <a:pt x="26" y="18"/>
                  </a:cubicBezTo>
                  <a:cubicBezTo>
                    <a:pt x="26" y="19"/>
                    <a:pt x="27" y="18"/>
                    <a:pt x="27" y="19"/>
                  </a:cubicBezTo>
                  <a:cubicBezTo>
                    <a:pt x="27" y="19"/>
                    <a:pt x="27" y="19"/>
                    <a:pt x="26" y="19"/>
                  </a:cubicBezTo>
                  <a:cubicBezTo>
                    <a:pt x="26" y="21"/>
                    <a:pt x="24" y="20"/>
                    <a:pt x="23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4" y="19"/>
                    <a:pt x="24" y="19"/>
                    <a:pt x="25" y="19"/>
                  </a:cubicBezTo>
                  <a:cubicBezTo>
                    <a:pt x="25" y="19"/>
                    <a:pt x="24" y="18"/>
                    <a:pt x="24" y="18"/>
                  </a:cubicBezTo>
                  <a:close/>
                  <a:moveTo>
                    <a:pt x="107" y="35"/>
                  </a:moveTo>
                  <a:cubicBezTo>
                    <a:pt x="107" y="35"/>
                    <a:pt x="106" y="35"/>
                    <a:pt x="106" y="36"/>
                  </a:cubicBezTo>
                  <a:cubicBezTo>
                    <a:pt x="106" y="37"/>
                    <a:pt x="107" y="36"/>
                    <a:pt x="107" y="36"/>
                  </a:cubicBezTo>
                  <a:cubicBezTo>
                    <a:pt x="108" y="36"/>
                    <a:pt x="108" y="37"/>
                    <a:pt x="108" y="38"/>
                  </a:cubicBezTo>
                  <a:cubicBezTo>
                    <a:pt x="108" y="39"/>
                    <a:pt x="109" y="40"/>
                    <a:pt x="108" y="41"/>
                  </a:cubicBezTo>
                  <a:cubicBezTo>
                    <a:pt x="108" y="42"/>
                    <a:pt x="107" y="43"/>
                    <a:pt x="107" y="44"/>
                  </a:cubicBezTo>
                  <a:cubicBezTo>
                    <a:pt x="106" y="44"/>
                    <a:pt x="106" y="44"/>
                    <a:pt x="106" y="45"/>
                  </a:cubicBezTo>
                  <a:cubicBezTo>
                    <a:pt x="105" y="46"/>
                    <a:pt x="106" y="49"/>
                    <a:pt x="105" y="50"/>
                  </a:cubicBezTo>
                  <a:cubicBezTo>
                    <a:pt x="104" y="49"/>
                    <a:pt x="104" y="49"/>
                    <a:pt x="104" y="48"/>
                  </a:cubicBezTo>
                  <a:cubicBezTo>
                    <a:pt x="104" y="47"/>
                    <a:pt x="103" y="47"/>
                    <a:pt x="103" y="46"/>
                  </a:cubicBezTo>
                  <a:cubicBezTo>
                    <a:pt x="102" y="46"/>
                    <a:pt x="103" y="47"/>
                    <a:pt x="103" y="48"/>
                  </a:cubicBezTo>
                  <a:cubicBezTo>
                    <a:pt x="103" y="48"/>
                    <a:pt x="102" y="48"/>
                    <a:pt x="102" y="48"/>
                  </a:cubicBezTo>
                  <a:cubicBezTo>
                    <a:pt x="102" y="49"/>
                    <a:pt x="102" y="49"/>
                    <a:pt x="102" y="49"/>
                  </a:cubicBezTo>
                  <a:cubicBezTo>
                    <a:pt x="102" y="50"/>
                    <a:pt x="102" y="50"/>
                    <a:pt x="103" y="50"/>
                  </a:cubicBezTo>
                  <a:cubicBezTo>
                    <a:pt x="103" y="51"/>
                    <a:pt x="103" y="51"/>
                    <a:pt x="103" y="51"/>
                  </a:cubicBezTo>
                  <a:cubicBezTo>
                    <a:pt x="103" y="52"/>
                    <a:pt x="103" y="54"/>
                    <a:pt x="103" y="54"/>
                  </a:cubicBezTo>
                  <a:cubicBezTo>
                    <a:pt x="102" y="54"/>
                    <a:pt x="102" y="55"/>
                    <a:pt x="102" y="55"/>
                  </a:cubicBezTo>
                  <a:cubicBezTo>
                    <a:pt x="102" y="56"/>
                    <a:pt x="101" y="57"/>
                    <a:pt x="100" y="58"/>
                  </a:cubicBezTo>
                  <a:cubicBezTo>
                    <a:pt x="100" y="58"/>
                    <a:pt x="99" y="58"/>
                    <a:pt x="98" y="59"/>
                  </a:cubicBezTo>
                  <a:cubicBezTo>
                    <a:pt x="99" y="59"/>
                    <a:pt x="99" y="59"/>
                    <a:pt x="99" y="59"/>
                  </a:cubicBezTo>
                  <a:cubicBezTo>
                    <a:pt x="99" y="59"/>
                    <a:pt x="99" y="60"/>
                    <a:pt x="98" y="60"/>
                  </a:cubicBezTo>
                  <a:cubicBezTo>
                    <a:pt x="99" y="63"/>
                    <a:pt x="98" y="65"/>
                    <a:pt x="97" y="65"/>
                  </a:cubicBezTo>
                  <a:cubicBezTo>
                    <a:pt x="97" y="64"/>
                    <a:pt x="96" y="64"/>
                    <a:pt x="96" y="64"/>
                  </a:cubicBezTo>
                  <a:cubicBezTo>
                    <a:pt x="96" y="64"/>
                    <a:pt x="95" y="63"/>
                    <a:pt x="95" y="62"/>
                  </a:cubicBezTo>
                  <a:cubicBezTo>
                    <a:pt x="94" y="63"/>
                    <a:pt x="95" y="64"/>
                    <a:pt x="95" y="64"/>
                  </a:cubicBezTo>
                  <a:cubicBezTo>
                    <a:pt x="95" y="65"/>
                    <a:pt x="95" y="65"/>
                    <a:pt x="96" y="66"/>
                  </a:cubicBezTo>
                  <a:cubicBezTo>
                    <a:pt x="96" y="67"/>
                    <a:pt x="97" y="67"/>
                    <a:pt x="97" y="69"/>
                  </a:cubicBezTo>
                  <a:cubicBezTo>
                    <a:pt x="96" y="68"/>
                    <a:pt x="95" y="67"/>
                    <a:pt x="94" y="66"/>
                  </a:cubicBezTo>
                  <a:cubicBezTo>
                    <a:pt x="94" y="65"/>
                    <a:pt x="94" y="65"/>
                    <a:pt x="94" y="65"/>
                  </a:cubicBezTo>
                  <a:cubicBezTo>
                    <a:pt x="93" y="64"/>
                    <a:pt x="94" y="64"/>
                    <a:pt x="94" y="64"/>
                  </a:cubicBezTo>
                  <a:cubicBezTo>
                    <a:pt x="94" y="63"/>
                    <a:pt x="94" y="62"/>
                    <a:pt x="93" y="62"/>
                  </a:cubicBezTo>
                  <a:cubicBezTo>
                    <a:pt x="93" y="62"/>
                    <a:pt x="93" y="61"/>
                    <a:pt x="93" y="61"/>
                  </a:cubicBezTo>
                  <a:cubicBezTo>
                    <a:pt x="93" y="60"/>
                    <a:pt x="92" y="61"/>
                    <a:pt x="91" y="60"/>
                  </a:cubicBezTo>
                  <a:cubicBezTo>
                    <a:pt x="91" y="60"/>
                    <a:pt x="92" y="60"/>
                    <a:pt x="92" y="59"/>
                  </a:cubicBezTo>
                  <a:cubicBezTo>
                    <a:pt x="91" y="59"/>
                    <a:pt x="91" y="58"/>
                    <a:pt x="91" y="57"/>
                  </a:cubicBezTo>
                  <a:cubicBezTo>
                    <a:pt x="90" y="58"/>
                    <a:pt x="89" y="58"/>
                    <a:pt x="89" y="58"/>
                  </a:cubicBezTo>
                  <a:cubicBezTo>
                    <a:pt x="89" y="59"/>
                    <a:pt x="88" y="59"/>
                    <a:pt x="88" y="60"/>
                  </a:cubicBezTo>
                  <a:cubicBezTo>
                    <a:pt x="87" y="60"/>
                    <a:pt x="88" y="61"/>
                    <a:pt x="87" y="60"/>
                  </a:cubicBezTo>
                  <a:cubicBezTo>
                    <a:pt x="87" y="61"/>
                    <a:pt x="87" y="61"/>
                    <a:pt x="87" y="61"/>
                  </a:cubicBezTo>
                  <a:cubicBezTo>
                    <a:pt x="87" y="61"/>
                    <a:pt x="87" y="61"/>
                    <a:pt x="86" y="61"/>
                  </a:cubicBezTo>
                  <a:cubicBezTo>
                    <a:pt x="87" y="63"/>
                    <a:pt x="86" y="64"/>
                    <a:pt x="86" y="65"/>
                  </a:cubicBezTo>
                  <a:cubicBezTo>
                    <a:pt x="85" y="65"/>
                    <a:pt x="85" y="65"/>
                    <a:pt x="84" y="65"/>
                  </a:cubicBezTo>
                  <a:cubicBezTo>
                    <a:pt x="84" y="65"/>
                    <a:pt x="84" y="64"/>
                    <a:pt x="84" y="64"/>
                  </a:cubicBezTo>
                  <a:cubicBezTo>
                    <a:pt x="84" y="63"/>
                    <a:pt x="84" y="63"/>
                    <a:pt x="84" y="62"/>
                  </a:cubicBezTo>
                  <a:cubicBezTo>
                    <a:pt x="83" y="61"/>
                    <a:pt x="83" y="60"/>
                    <a:pt x="82" y="59"/>
                  </a:cubicBezTo>
                  <a:cubicBezTo>
                    <a:pt x="83" y="59"/>
                    <a:pt x="82" y="59"/>
                    <a:pt x="82" y="58"/>
                  </a:cubicBezTo>
                  <a:cubicBezTo>
                    <a:pt x="82" y="58"/>
                    <a:pt x="81" y="58"/>
                    <a:pt x="81" y="57"/>
                  </a:cubicBezTo>
                  <a:cubicBezTo>
                    <a:pt x="81" y="57"/>
                    <a:pt x="81" y="57"/>
                    <a:pt x="82" y="57"/>
                  </a:cubicBezTo>
                  <a:cubicBezTo>
                    <a:pt x="81" y="57"/>
                    <a:pt x="80" y="56"/>
                    <a:pt x="79" y="56"/>
                  </a:cubicBezTo>
                  <a:cubicBezTo>
                    <a:pt x="79" y="56"/>
                    <a:pt x="79" y="56"/>
                    <a:pt x="79" y="55"/>
                  </a:cubicBezTo>
                  <a:cubicBezTo>
                    <a:pt x="78" y="55"/>
                    <a:pt x="78" y="56"/>
                    <a:pt x="77" y="56"/>
                  </a:cubicBezTo>
                  <a:cubicBezTo>
                    <a:pt x="77" y="55"/>
                    <a:pt x="77" y="55"/>
                    <a:pt x="76" y="55"/>
                  </a:cubicBezTo>
                  <a:cubicBezTo>
                    <a:pt x="75" y="55"/>
                    <a:pt x="75" y="53"/>
                    <a:pt x="74" y="52"/>
                  </a:cubicBezTo>
                  <a:cubicBezTo>
                    <a:pt x="74" y="52"/>
                    <a:pt x="73" y="53"/>
                    <a:pt x="73" y="53"/>
                  </a:cubicBezTo>
                  <a:cubicBezTo>
                    <a:pt x="74" y="53"/>
                    <a:pt x="74" y="54"/>
                    <a:pt x="74" y="54"/>
                  </a:cubicBezTo>
                  <a:cubicBezTo>
                    <a:pt x="74" y="55"/>
                    <a:pt x="75" y="55"/>
                    <a:pt x="75" y="56"/>
                  </a:cubicBezTo>
                  <a:cubicBezTo>
                    <a:pt x="75" y="55"/>
                    <a:pt x="76" y="55"/>
                    <a:pt x="76" y="55"/>
                  </a:cubicBezTo>
                  <a:cubicBezTo>
                    <a:pt x="76" y="57"/>
                    <a:pt x="77" y="57"/>
                    <a:pt x="77" y="57"/>
                  </a:cubicBezTo>
                  <a:cubicBezTo>
                    <a:pt x="77" y="58"/>
                    <a:pt x="77" y="58"/>
                    <a:pt x="77" y="59"/>
                  </a:cubicBezTo>
                  <a:cubicBezTo>
                    <a:pt x="76" y="59"/>
                    <a:pt x="76" y="60"/>
                    <a:pt x="75" y="60"/>
                  </a:cubicBezTo>
                  <a:cubicBezTo>
                    <a:pt x="75" y="60"/>
                    <a:pt x="75" y="61"/>
                    <a:pt x="75" y="61"/>
                  </a:cubicBezTo>
                  <a:cubicBezTo>
                    <a:pt x="73" y="61"/>
                    <a:pt x="72" y="62"/>
                    <a:pt x="71" y="63"/>
                  </a:cubicBezTo>
                  <a:cubicBezTo>
                    <a:pt x="70" y="62"/>
                    <a:pt x="70" y="61"/>
                    <a:pt x="70" y="60"/>
                  </a:cubicBezTo>
                  <a:cubicBezTo>
                    <a:pt x="69" y="59"/>
                    <a:pt x="69" y="58"/>
                    <a:pt x="68" y="57"/>
                  </a:cubicBezTo>
                  <a:cubicBezTo>
                    <a:pt x="68" y="56"/>
                    <a:pt x="67" y="55"/>
                    <a:pt x="67" y="55"/>
                  </a:cubicBezTo>
                  <a:cubicBezTo>
                    <a:pt x="67" y="55"/>
                    <a:pt x="67" y="56"/>
                    <a:pt x="67" y="57"/>
                  </a:cubicBezTo>
                  <a:cubicBezTo>
                    <a:pt x="67" y="57"/>
                    <a:pt x="68" y="57"/>
                    <a:pt x="68" y="58"/>
                  </a:cubicBezTo>
                  <a:cubicBezTo>
                    <a:pt x="68" y="59"/>
                    <a:pt x="69" y="59"/>
                    <a:pt x="69" y="61"/>
                  </a:cubicBezTo>
                  <a:cubicBezTo>
                    <a:pt x="70" y="61"/>
                    <a:pt x="70" y="62"/>
                    <a:pt x="71" y="63"/>
                  </a:cubicBezTo>
                  <a:cubicBezTo>
                    <a:pt x="71" y="63"/>
                    <a:pt x="72" y="63"/>
                    <a:pt x="72" y="63"/>
                  </a:cubicBezTo>
                  <a:cubicBezTo>
                    <a:pt x="73" y="63"/>
                    <a:pt x="73" y="63"/>
                    <a:pt x="74" y="63"/>
                  </a:cubicBezTo>
                  <a:cubicBezTo>
                    <a:pt x="74" y="63"/>
                    <a:pt x="74" y="64"/>
                    <a:pt x="74" y="65"/>
                  </a:cubicBezTo>
                  <a:cubicBezTo>
                    <a:pt x="73" y="66"/>
                    <a:pt x="72" y="68"/>
                    <a:pt x="71" y="69"/>
                  </a:cubicBezTo>
                  <a:cubicBezTo>
                    <a:pt x="71" y="70"/>
                    <a:pt x="70" y="70"/>
                    <a:pt x="70" y="70"/>
                  </a:cubicBezTo>
                  <a:cubicBezTo>
                    <a:pt x="70" y="72"/>
                    <a:pt x="69" y="72"/>
                    <a:pt x="69" y="73"/>
                  </a:cubicBezTo>
                  <a:cubicBezTo>
                    <a:pt x="69" y="75"/>
                    <a:pt x="69" y="77"/>
                    <a:pt x="69" y="79"/>
                  </a:cubicBezTo>
                  <a:cubicBezTo>
                    <a:pt x="68" y="80"/>
                    <a:pt x="67" y="82"/>
                    <a:pt x="67" y="84"/>
                  </a:cubicBezTo>
                  <a:cubicBezTo>
                    <a:pt x="66" y="84"/>
                    <a:pt x="66" y="84"/>
                    <a:pt x="66" y="84"/>
                  </a:cubicBezTo>
                  <a:cubicBezTo>
                    <a:pt x="66" y="85"/>
                    <a:pt x="66" y="86"/>
                    <a:pt x="66" y="86"/>
                  </a:cubicBezTo>
                  <a:cubicBezTo>
                    <a:pt x="65" y="87"/>
                    <a:pt x="64" y="88"/>
                    <a:pt x="64" y="89"/>
                  </a:cubicBezTo>
                  <a:cubicBezTo>
                    <a:pt x="62" y="89"/>
                    <a:pt x="62" y="90"/>
                    <a:pt x="60" y="91"/>
                  </a:cubicBezTo>
                  <a:cubicBezTo>
                    <a:pt x="59" y="89"/>
                    <a:pt x="59" y="87"/>
                    <a:pt x="58" y="86"/>
                  </a:cubicBezTo>
                  <a:cubicBezTo>
                    <a:pt x="58" y="86"/>
                    <a:pt x="58" y="85"/>
                    <a:pt x="58" y="84"/>
                  </a:cubicBezTo>
                  <a:cubicBezTo>
                    <a:pt x="58" y="83"/>
                    <a:pt x="57" y="82"/>
                    <a:pt x="57" y="81"/>
                  </a:cubicBezTo>
                  <a:cubicBezTo>
                    <a:pt x="57" y="80"/>
                    <a:pt x="57" y="78"/>
                    <a:pt x="57" y="77"/>
                  </a:cubicBezTo>
                  <a:cubicBezTo>
                    <a:pt x="57" y="76"/>
                    <a:pt x="57" y="75"/>
                    <a:pt x="57" y="74"/>
                  </a:cubicBezTo>
                  <a:cubicBezTo>
                    <a:pt x="57" y="73"/>
                    <a:pt x="56" y="72"/>
                    <a:pt x="55" y="71"/>
                  </a:cubicBezTo>
                  <a:cubicBezTo>
                    <a:pt x="55" y="70"/>
                    <a:pt x="56" y="69"/>
                    <a:pt x="56" y="67"/>
                  </a:cubicBezTo>
                  <a:cubicBezTo>
                    <a:pt x="55" y="67"/>
                    <a:pt x="55" y="68"/>
                    <a:pt x="55" y="68"/>
                  </a:cubicBezTo>
                  <a:cubicBezTo>
                    <a:pt x="54" y="68"/>
                    <a:pt x="54" y="67"/>
                    <a:pt x="53" y="67"/>
                  </a:cubicBezTo>
                  <a:cubicBezTo>
                    <a:pt x="53" y="67"/>
                    <a:pt x="53" y="66"/>
                    <a:pt x="53" y="66"/>
                  </a:cubicBezTo>
                  <a:cubicBezTo>
                    <a:pt x="52" y="66"/>
                    <a:pt x="52" y="67"/>
                    <a:pt x="52" y="68"/>
                  </a:cubicBezTo>
                  <a:cubicBezTo>
                    <a:pt x="51" y="67"/>
                    <a:pt x="50" y="68"/>
                    <a:pt x="49" y="68"/>
                  </a:cubicBezTo>
                  <a:cubicBezTo>
                    <a:pt x="48" y="68"/>
                    <a:pt x="47" y="67"/>
                    <a:pt x="46" y="66"/>
                  </a:cubicBezTo>
                  <a:cubicBezTo>
                    <a:pt x="46" y="65"/>
                    <a:pt x="46" y="64"/>
                    <a:pt x="45" y="63"/>
                  </a:cubicBezTo>
                  <a:cubicBezTo>
                    <a:pt x="45" y="61"/>
                    <a:pt x="45" y="59"/>
                    <a:pt x="45" y="58"/>
                  </a:cubicBezTo>
                  <a:cubicBezTo>
                    <a:pt x="45" y="57"/>
                    <a:pt x="46" y="56"/>
                    <a:pt x="46" y="55"/>
                  </a:cubicBezTo>
                  <a:cubicBezTo>
                    <a:pt x="46" y="54"/>
                    <a:pt x="47" y="54"/>
                    <a:pt x="48" y="53"/>
                  </a:cubicBezTo>
                  <a:cubicBezTo>
                    <a:pt x="48" y="52"/>
                    <a:pt x="48" y="51"/>
                    <a:pt x="48" y="50"/>
                  </a:cubicBezTo>
                  <a:cubicBezTo>
                    <a:pt x="49" y="50"/>
                    <a:pt x="49" y="49"/>
                    <a:pt x="50" y="49"/>
                  </a:cubicBezTo>
                  <a:cubicBezTo>
                    <a:pt x="50" y="49"/>
                    <a:pt x="50" y="49"/>
                    <a:pt x="51" y="49"/>
                  </a:cubicBezTo>
                  <a:cubicBezTo>
                    <a:pt x="51" y="49"/>
                    <a:pt x="53" y="48"/>
                    <a:pt x="54" y="49"/>
                  </a:cubicBezTo>
                  <a:cubicBezTo>
                    <a:pt x="55" y="48"/>
                    <a:pt x="56" y="48"/>
                    <a:pt x="57" y="48"/>
                  </a:cubicBezTo>
                  <a:cubicBezTo>
                    <a:pt x="57" y="48"/>
                    <a:pt x="57" y="49"/>
                    <a:pt x="57" y="49"/>
                  </a:cubicBezTo>
                  <a:cubicBezTo>
                    <a:pt x="57" y="49"/>
                    <a:pt x="57" y="49"/>
                    <a:pt x="57" y="50"/>
                  </a:cubicBezTo>
                  <a:cubicBezTo>
                    <a:pt x="58" y="51"/>
                    <a:pt x="59" y="51"/>
                    <a:pt x="60" y="52"/>
                  </a:cubicBezTo>
                  <a:cubicBezTo>
                    <a:pt x="61" y="52"/>
                    <a:pt x="61" y="51"/>
                    <a:pt x="61" y="51"/>
                  </a:cubicBezTo>
                  <a:cubicBezTo>
                    <a:pt x="63" y="51"/>
                    <a:pt x="64" y="51"/>
                    <a:pt x="66" y="52"/>
                  </a:cubicBezTo>
                  <a:cubicBezTo>
                    <a:pt x="67" y="52"/>
                    <a:pt x="66" y="50"/>
                    <a:pt x="67" y="50"/>
                  </a:cubicBezTo>
                  <a:cubicBezTo>
                    <a:pt x="67" y="49"/>
                    <a:pt x="67" y="49"/>
                    <a:pt x="67" y="49"/>
                  </a:cubicBezTo>
                  <a:cubicBezTo>
                    <a:pt x="66" y="48"/>
                    <a:pt x="67" y="50"/>
                    <a:pt x="66" y="50"/>
                  </a:cubicBezTo>
                  <a:cubicBezTo>
                    <a:pt x="65" y="50"/>
                    <a:pt x="66" y="49"/>
                    <a:pt x="65" y="49"/>
                  </a:cubicBezTo>
                  <a:cubicBezTo>
                    <a:pt x="65" y="49"/>
                    <a:pt x="64" y="49"/>
                    <a:pt x="63" y="49"/>
                  </a:cubicBezTo>
                  <a:cubicBezTo>
                    <a:pt x="63" y="48"/>
                    <a:pt x="63" y="48"/>
                    <a:pt x="63" y="48"/>
                  </a:cubicBezTo>
                  <a:cubicBezTo>
                    <a:pt x="63" y="47"/>
                    <a:pt x="63" y="47"/>
                    <a:pt x="63" y="46"/>
                  </a:cubicBezTo>
                  <a:cubicBezTo>
                    <a:pt x="63" y="46"/>
                    <a:pt x="62" y="46"/>
                    <a:pt x="62" y="46"/>
                  </a:cubicBezTo>
                  <a:cubicBezTo>
                    <a:pt x="62" y="47"/>
                    <a:pt x="62" y="48"/>
                    <a:pt x="62" y="49"/>
                  </a:cubicBezTo>
                  <a:cubicBezTo>
                    <a:pt x="63" y="48"/>
                    <a:pt x="63" y="49"/>
                    <a:pt x="63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2" y="49"/>
                    <a:pt x="61" y="49"/>
                    <a:pt x="61" y="48"/>
                  </a:cubicBezTo>
                  <a:cubicBezTo>
                    <a:pt x="61" y="48"/>
                    <a:pt x="61" y="47"/>
                    <a:pt x="61" y="47"/>
                  </a:cubicBezTo>
                  <a:cubicBezTo>
                    <a:pt x="61" y="47"/>
                    <a:pt x="61" y="46"/>
                    <a:pt x="60" y="46"/>
                  </a:cubicBezTo>
                  <a:cubicBezTo>
                    <a:pt x="60" y="46"/>
                    <a:pt x="60" y="45"/>
                    <a:pt x="60" y="45"/>
                  </a:cubicBezTo>
                  <a:cubicBezTo>
                    <a:pt x="59" y="44"/>
                    <a:pt x="58" y="44"/>
                    <a:pt x="58" y="43"/>
                  </a:cubicBezTo>
                  <a:cubicBezTo>
                    <a:pt x="57" y="45"/>
                    <a:pt x="60" y="45"/>
                    <a:pt x="60" y="46"/>
                  </a:cubicBezTo>
                  <a:cubicBezTo>
                    <a:pt x="60" y="47"/>
                    <a:pt x="59" y="45"/>
                    <a:pt x="59" y="46"/>
                  </a:cubicBezTo>
                  <a:cubicBezTo>
                    <a:pt x="59" y="46"/>
                    <a:pt x="60" y="46"/>
                    <a:pt x="59" y="47"/>
                  </a:cubicBezTo>
                  <a:cubicBezTo>
                    <a:pt x="59" y="47"/>
                    <a:pt x="58" y="47"/>
                    <a:pt x="59" y="48"/>
                  </a:cubicBezTo>
                  <a:cubicBezTo>
                    <a:pt x="58" y="48"/>
                    <a:pt x="58" y="48"/>
                    <a:pt x="58" y="47"/>
                  </a:cubicBezTo>
                  <a:cubicBezTo>
                    <a:pt x="58" y="47"/>
                    <a:pt x="59" y="47"/>
                    <a:pt x="59" y="47"/>
                  </a:cubicBezTo>
                  <a:cubicBezTo>
                    <a:pt x="58" y="46"/>
                    <a:pt x="58" y="45"/>
                    <a:pt x="57" y="45"/>
                  </a:cubicBezTo>
                  <a:cubicBezTo>
                    <a:pt x="57" y="45"/>
                    <a:pt x="57" y="45"/>
                    <a:pt x="56" y="44"/>
                  </a:cubicBezTo>
                  <a:cubicBezTo>
                    <a:pt x="56" y="46"/>
                    <a:pt x="57" y="47"/>
                    <a:pt x="56" y="47"/>
                  </a:cubicBezTo>
                  <a:cubicBezTo>
                    <a:pt x="56" y="46"/>
                    <a:pt x="55" y="44"/>
                    <a:pt x="56" y="44"/>
                  </a:cubicBezTo>
                  <a:cubicBezTo>
                    <a:pt x="55" y="44"/>
                    <a:pt x="55" y="44"/>
                    <a:pt x="54" y="44"/>
                  </a:cubicBezTo>
                  <a:cubicBezTo>
                    <a:pt x="53" y="44"/>
                    <a:pt x="53" y="45"/>
                    <a:pt x="52" y="46"/>
                  </a:cubicBezTo>
                  <a:cubicBezTo>
                    <a:pt x="53" y="47"/>
                    <a:pt x="52" y="48"/>
                    <a:pt x="52" y="49"/>
                  </a:cubicBezTo>
                  <a:cubicBezTo>
                    <a:pt x="51" y="48"/>
                    <a:pt x="51" y="48"/>
                    <a:pt x="50" y="49"/>
                  </a:cubicBezTo>
                  <a:cubicBezTo>
                    <a:pt x="50" y="48"/>
                    <a:pt x="49" y="48"/>
                    <a:pt x="48" y="48"/>
                  </a:cubicBezTo>
                  <a:cubicBezTo>
                    <a:pt x="49" y="47"/>
                    <a:pt x="48" y="47"/>
                    <a:pt x="48" y="46"/>
                  </a:cubicBezTo>
                  <a:cubicBezTo>
                    <a:pt x="49" y="46"/>
                    <a:pt x="48" y="45"/>
                    <a:pt x="48" y="44"/>
                  </a:cubicBezTo>
                  <a:cubicBezTo>
                    <a:pt x="50" y="44"/>
                    <a:pt x="50" y="43"/>
                    <a:pt x="51" y="44"/>
                  </a:cubicBezTo>
                  <a:cubicBezTo>
                    <a:pt x="52" y="44"/>
                    <a:pt x="52" y="43"/>
                    <a:pt x="52" y="43"/>
                  </a:cubicBezTo>
                  <a:cubicBezTo>
                    <a:pt x="52" y="42"/>
                    <a:pt x="51" y="42"/>
                    <a:pt x="51" y="41"/>
                  </a:cubicBezTo>
                  <a:cubicBezTo>
                    <a:pt x="51" y="41"/>
                    <a:pt x="50" y="41"/>
                    <a:pt x="50" y="41"/>
                  </a:cubicBezTo>
                  <a:cubicBezTo>
                    <a:pt x="50" y="40"/>
                    <a:pt x="50" y="40"/>
                    <a:pt x="51" y="40"/>
                  </a:cubicBezTo>
                  <a:cubicBezTo>
                    <a:pt x="51" y="40"/>
                    <a:pt x="51" y="39"/>
                    <a:pt x="52" y="39"/>
                  </a:cubicBezTo>
                  <a:cubicBezTo>
                    <a:pt x="52" y="39"/>
                    <a:pt x="52" y="39"/>
                    <a:pt x="52" y="39"/>
                  </a:cubicBezTo>
                  <a:cubicBezTo>
                    <a:pt x="51" y="39"/>
                    <a:pt x="50" y="39"/>
                    <a:pt x="49" y="39"/>
                  </a:cubicBezTo>
                  <a:cubicBezTo>
                    <a:pt x="49" y="39"/>
                    <a:pt x="50" y="39"/>
                    <a:pt x="50" y="39"/>
                  </a:cubicBezTo>
                  <a:cubicBezTo>
                    <a:pt x="50" y="38"/>
                    <a:pt x="50" y="38"/>
                    <a:pt x="50" y="37"/>
                  </a:cubicBezTo>
                  <a:cubicBezTo>
                    <a:pt x="50" y="37"/>
                    <a:pt x="51" y="37"/>
                    <a:pt x="51" y="36"/>
                  </a:cubicBezTo>
                  <a:cubicBezTo>
                    <a:pt x="51" y="36"/>
                    <a:pt x="50" y="36"/>
                    <a:pt x="50" y="35"/>
                  </a:cubicBezTo>
                  <a:cubicBezTo>
                    <a:pt x="50" y="34"/>
                    <a:pt x="50" y="34"/>
                    <a:pt x="50" y="33"/>
                  </a:cubicBezTo>
                  <a:cubicBezTo>
                    <a:pt x="51" y="32"/>
                    <a:pt x="51" y="32"/>
                    <a:pt x="52" y="32"/>
                  </a:cubicBezTo>
                  <a:cubicBezTo>
                    <a:pt x="52" y="33"/>
                    <a:pt x="51" y="33"/>
                    <a:pt x="51" y="33"/>
                  </a:cubicBezTo>
                  <a:cubicBezTo>
                    <a:pt x="51" y="33"/>
                    <a:pt x="51" y="33"/>
                    <a:pt x="52" y="34"/>
                  </a:cubicBezTo>
                  <a:cubicBezTo>
                    <a:pt x="51" y="35"/>
                    <a:pt x="52" y="35"/>
                    <a:pt x="52" y="36"/>
                  </a:cubicBezTo>
                  <a:cubicBezTo>
                    <a:pt x="52" y="37"/>
                    <a:pt x="53" y="37"/>
                    <a:pt x="53" y="37"/>
                  </a:cubicBezTo>
                  <a:cubicBezTo>
                    <a:pt x="52" y="38"/>
                    <a:pt x="52" y="38"/>
                    <a:pt x="52" y="39"/>
                  </a:cubicBezTo>
                  <a:cubicBezTo>
                    <a:pt x="53" y="39"/>
                    <a:pt x="52" y="38"/>
                    <a:pt x="54" y="38"/>
                  </a:cubicBezTo>
                  <a:cubicBezTo>
                    <a:pt x="53" y="37"/>
                    <a:pt x="54" y="37"/>
                    <a:pt x="54" y="37"/>
                  </a:cubicBezTo>
                  <a:cubicBezTo>
                    <a:pt x="54" y="37"/>
                    <a:pt x="55" y="36"/>
                    <a:pt x="55" y="36"/>
                  </a:cubicBezTo>
                  <a:cubicBezTo>
                    <a:pt x="55" y="36"/>
                    <a:pt x="56" y="36"/>
                    <a:pt x="55" y="36"/>
                  </a:cubicBezTo>
                  <a:cubicBezTo>
                    <a:pt x="55" y="35"/>
                    <a:pt x="55" y="35"/>
                    <a:pt x="56" y="34"/>
                  </a:cubicBezTo>
                  <a:cubicBezTo>
                    <a:pt x="56" y="34"/>
                    <a:pt x="55" y="34"/>
                    <a:pt x="54" y="33"/>
                  </a:cubicBezTo>
                  <a:cubicBezTo>
                    <a:pt x="54" y="33"/>
                    <a:pt x="54" y="32"/>
                    <a:pt x="54" y="31"/>
                  </a:cubicBezTo>
                  <a:cubicBezTo>
                    <a:pt x="54" y="30"/>
                    <a:pt x="55" y="29"/>
                    <a:pt x="56" y="29"/>
                  </a:cubicBezTo>
                  <a:cubicBezTo>
                    <a:pt x="56" y="29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7" y="28"/>
                    <a:pt x="57" y="27"/>
                    <a:pt x="57" y="26"/>
                  </a:cubicBezTo>
                  <a:cubicBezTo>
                    <a:pt x="58" y="25"/>
                    <a:pt x="59" y="25"/>
                    <a:pt x="59" y="24"/>
                  </a:cubicBezTo>
                  <a:cubicBezTo>
                    <a:pt x="60" y="24"/>
                    <a:pt x="60" y="23"/>
                    <a:pt x="60" y="24"/>
                  </a:cubicBezTo>
                  <a:cubicBezTo>
                    <a:pt x="61" y="23"/>
                    <a:pt x="61" y="23"/>
                    <a:pt x="61" y="23"/>
                  </a:cubicBezTo>
                  <a:cubicBezTo>
                    <a:pt x="62" y="23"/>
                    <a:pt x="63" y="23"/>
                    <a:pt x="63" y="23"/>
                  </a:cubicBezTo>
                  <a:cubicBezTo>
                    <a:pt x="63" y="23"/>
                    <a:pt x="64" y="23"/>
                    <a:pt x="64" y="24"/>
                  </a:cubicBezTo>
                  <a:cubicBezTo>
                    <a:pt x="65" y="24"/>
                    <a:pt x="65" y="24"/>
                    <a:pt x="65" y="25"/>
                  </a:cubicBezTo>
                  <a:cubicBezTo>
                    <a:pt x="67" y="25"/>
                    <a:pt x="68" y="25"/>
                    <a:pt x="68" y="27"/>
                  </a:cubicBezTo>
                  <a:cubicBezTo>
                    <a:pt x="69" y="27"/>
                    <a:pt x="69" y="26"/>
                    <a:pt x="69" y="25"/>
                  </a:cubicBezTo>
                  <a:cubicBezTo>
                    <a:pt x="69" y="25"/>
                    <a:pt x="69" y="25"/>
                    <a:pt x="70" y="25"/>
                  </a:cubicBezTo>
                  <a:cubicBezTo>
                    <a:pt x="70" y="25"/>
                    <a:pt x="70" y="26"/>
                    <a:pt x="70" y="26"/>
                  </a:cubicBezTo>
                  <a:cubicBezTo>
                    <a:pt x="71" y="26"/>
                    <a:pt x="71" y="25"/>
                    <a:pt x="72" y="25"/>
                  </a:cubicBezTo>
                  <a:cubicBezTo>
                    <a:pt x="73" y="25"/>
                    <a:pt x="74" y="24"/>
                    <a:pt x="75" y="25"/>
                  </a:cubicBezTo>
                  <a:cubicBezTo>
                    <a:pt x="75" y="24"/>
                    <a:pt x="74" y="24"/>
                    <a:pt x="74" y="23"/>
                  </a:cubicBezTo>
                  <a:cubicBezTo>
                    <a:pt x="75" y="23"/>
                    <a:pt x="75" y="24"/>
                    <a:pt x="76" y="24"/>
                  </a:cubicBezTo>
                  <a:cubicBezTo>
                    <a:pt x="77" y="23"/>
                    <a:pt x="78" y="22"/>
                    <a:pt x="78" y="21"/>
                  </a:cubicBezTo>
                  <a:cubicBezTo>
                    <a:pt x="79" y="21"/>
                    <a:pt x="79" y="22"/>
                    <a:pt x="79" y="22"/>
                  </a:cubicBezTo>
                  <a:cubicBezTo>
                    <a:pt x="80" y="23"/>
                    <a:pt x="80" y="21"/>
                    <a:pt x="80" y="22"/>
                  </a:cubicBezTo>
                  <a:cubicBezTo>
                    <a:pt x="80" y="22"/>
                    <a:pt x="80" y="23"/>
                    <a:pt x="80" y="23"/>
                  </a:cubicBezTo>
                  <a:cubicBezTo>
                    <a:pt x="81" y="23"/>
                    <a:pt x="81" y="22"/>
                    <a:pt x="81" y="22"/>
                  </a:cubicBezTo>
                  <a:cubicBezTo>
                    <a:pt x="82" y="22"/>
                    <a:pt x="82" y="22"/>
                    <a:pt x="83" y="23"/>
                  </a:cubicBezTo>
                  <a:cubicBezTo>
                    <a:pt x="83" y="22"/>
                    <a:pt x="82" y="22"/>
                    <a:pt x="82" y="21"/>
                  </a:cubicBezTo>
                  <a:cubicBezTo>
                    <a:pt x="82" y="20"/>
                    <a:pt x="82" y="21"/>
                    <a:pt x="83" y="21"/>
                  </a:cubicBezTo>
                  <a:cubicBezTo>
                    <a:pt x="83" y="21"/>
                    <a:pt x="83" y="20"/>
                    <a:pt x="83" y="20"/>
                  </a:cubicBezTo>
                  <a:cubicBezTo>
                    <a:pt x="84" y="20"/>
                    <a:pt x="84" y="19"/>
                    <a:pt x="84" y="19"/>
                  </a:cubicBezTo>
                  <a:cubicBezTo>
                    <a:pt x="85" y="19"/>
                    <a:pt x="86" y="19"/>
                    <a:pt x="87" y="18"/>
                  </a:cubicBezTo>
                  <a:cubicBezTo>
                    <a:pt x="87" y="18"/>
                    <a:pt x="87" y="19"/>
                    <a:pt x="87" y="19"/>
                  </a:cubicBezTo>
                  <a:cubicBezTo>
                    <a:pt x="88" y="19"/>
                    <a:pt x="88" y="18"/>
                    <a:pt x="89" y="18"/>
                  </a:cubicBezTo>
                  <a:cubicBezTo>
                    <a:pt x="89" y="18"/>
                    <a:pt x="89" y="17"/>
                    <a:pt x="89" y="17"/>
                  </a:cubicBezTo>
                  <a:cubicBezTo>
                    <a:pt x="90" y="17"/>
                    <a:pt x="90" y="17"/>
                    <a:pt x="90" y="18"/>
                  </a:cubicBezTo>
                  <a:cubicBezTo>
                    <a:pt x="91" y="18"/>
                    <a:pt x="92" y="18"/>
                    <a:pt x="92" y="17"/>
                  </a:cubicBezTo>
                  <a:cubicBezTo>
                    <a:pt x="93" y="18"/>
                    <a:pt x="93" y="18"/>
                    <a:pt x="93" y="19"/>
                  </a:cubicBezTo>
                  <a:cubicBezTo>
                    <a:pt x="93" y="20"/>
                    <a:pt x="93" y="20"/>
                    <a:pt x="93" y="20"/>
                  </a:cubicBezTo>
                  <a:cubicBezTo>
                    <a:pt x="94" y="20"/>
                    <a:pt x="94" y="21"/>
                    <a:pt x="95" y="21"/>
                  </a:cubicBezTo>
                  <a:cubicBezTo>
                    <a:pt x="95" y="21"/>
                    <a:pt x="95" y="21"/>
                    <a:pt x="95" y="21"/>
                  </a:cubicBezTo>
                  <a:cubicBezTo>
                    <a:pt x="96" y="21"/>
                    <a:pt x="96" y="21"/>
                    <a:pt x="97" y="21"/>
                  </a:cubicBezTo>
                  <a:cubicBezTo>
                    <a:pt x="101" y="25"/>
                    <a:pt x="104" y="30"/>
                    <a:pt x="107" y="35"/>
                  </a:cubicBezTo>
                  <a:close/>
                  <a:moveTo>
                    <a:pt x="111" y="44"/>
                  </a:moveTo>
                  <a:cubicBezTo>
                    <a:pt x="111" y="44"/>
                    <a:pt x="111" y="44"/>
                    <a:pt x="111" y="44"/>
                  </a:cubicBezTo>
                  <a:cubicBezTo>
                    <a:pt x="110" y="45"/>
                    <a:pt x="110" y="44"/>
                    <a:pt x="110" y="44"/>
                  </a:cubicBezTo>
                  <a:cubicBezTo>
                    <a:pt x="109" y="44"/>
                    <a:pt x="109" y="45"/>
                    <a:pt x="109" y="44"/>
                  </a:cubicBezTo>
                  <a:cubicBezTo>
                    <a:pt x="109" y="43"/>
                    <a:pt x="109" y="43"/>
                    <a:pt x="109" y="42"/>
                  </a:cubicBezTo>
                  <a:cubicBezTo>
                    <a:pt x="109" y="42"/>
                    <a:pt x="110" y="42"/>
                    <a:pt x="110" y="42"/>
                  </a:cubicBezTo>
                  <a:cubicBezTo>
                    <a:pt x="110" y="43"/>
                    <a:pt x="111" y="44"/>
                    <a:pt x="111" y="44"/>
                  </a:cubicBezTo>
                  <a:close/>
                  <a:moveTo>
                    <a:pt x="104" y="63"/>
                  </a:moveTo>
                  <a:cubicBezTo>
                    <a:pt x="105" y="63"/>
                    <a:pt x="105" y="62"/>
                    <a:pt x="105" y="63"/>
                  </a:cubicBezTo>
                  <a:cubicBezTo>
                    <a:pt x="105" y="62"/>
                    <a:pt x="105" y="61"/>
                    <a:pt x="106" y="61"/>
                  </a:cubicBezTo>
                  <a:cubicBezTo>
                    <a:pt x="106" y="61"/>
                    <a:pt x="106" y="62"/>
                    <a:pt x="106" y="62"/>
                  </a:cubicBezTo>
                  <a:cubicBezTo>
                    <a:pt x="107" y="63"/>
                    <a:pt x="107" y="63"/>
                    <a:pt x="107" y="64"/>
                  </a:cubicBezTo>
                  <a:cubicBezTo>
                    <a:pt x="106" y="63"/>
                    <a:pt x="106" y="64"/>
                    <a:pt x="106" y="64"/>
                  </a:cubicBezTo>
                  <a:cubicBezTo>
                    <a:pt x="105" y="64"/>
                    <a:pt x="105" y="64"/>
                    <a:pt x="105" y="63"/>
                  </a:cubicBezTo>
                  <a:cubicBezTo>
                    <a:pt x="105" y="63"/>
                    <a:pt x="105" y="64"/>
                    <a:pt x="104" y="63"/>
                  </a:cubicBezTo>
                  <a:close/>
                  <a:moveTo>
                    <a:pt x="105" y="72"/>
                  </a:moveTo>
                  <a:cubicBezTo>
                    <a:pt x="104" y="72"/>
                    <a:pt x="104" y="72"/>
                    <a:pt x="104" y="71"/>
                  </a:cubicBezTo>
                  <a:cubicBezTo>
                    <a:pt x="103" y="72"/>
                    <a:pt x="103" y="72"/>
                    <a:pt x="103" y="73"/>
                  </a:cubicBezTo>
                  <a:cubicBezTo>
                    <a:pt x="102" y="72"/>
                    <a:pt x="103" y="69"/>
                    <a:pt x="104" y="69"/>
                  </a:cubicBezTo>
                  <a:cubicBezTo>
                    <a:pt x="104" y="69"/>
                    <a:pt x="105" y="69"/>
                    <a:pt x="105" y="70"/>
                  </a:cubicBezTo>
                  <a:cubicBezTo>
                    <a:pt x="105" y="70"/>
                    <a:pt x="104" y="70"/>
                    <a:pt x="104" y="70"/>
                  </a:cubicBezTo>
                  <a:cubicBezTo>
                    <a:pt x="104" y="71"/>
                    <a:pt x="105" y="71"/>
                    <a:pt x="105" y="72"/>
                  </a:cubicBezTo>
                  <a:close/>
                  <a:moveTo>
                    <a:pt x="102" y="70"/>
                  </a:moveTo>
                  <a:cubicBezTo>
                    <a:pt x="102" y="70"/>
                    <a:pt x="102" y="71"/>
                    <a:pt x="102" y="72"/>
                  </a:cubicBezTo>
                  <a:cubicBezTo>
                    <a:pt x="102" y="72"/>
                    <a:pt x="102" y="72"/>
                    <a:pt x="102" y="72"/>
                  </a:cubicBezTo>
                  <a:cubicBezTo>
                    <a:pt x="102" y="72"/>
                    <a:pt x="101" y="72"/>
                    <a:pt x="101" y="72"/>
                  </a:cubicBezTo>
                  <a:cubicBezTo>
                    <a:pt x="100" y="73"/>
                    <a:pt x="100" y="71"/>
                    <a:pt x="99" y="72"/>
                  </a:cubicBezTo>
                  <a:cubicBezTo>
                    <a:pt x="99" y="71"/>
                    <a:pt x="98" y="70"/>
                    <a:pt x="98" y="70"/>
                  </a:cubicBezTo>
                  <a:cubicBezTo>
                    <a:pt x="99" y="68"/>
                    <a:pt x="101" y="68"/>
                    <a:pt x="101" y="66"/>
                  </a:cubicBezTo>
                  <a:cubicBezTo>
                    <a:pt x="102" y="66"/>
                    <a:pt x="102" y="66"/>
                    <a:pt x="103" y="67"/>
                  </a:cubicBezTo>
                  <a:cubicBezTo>
                    <a:pt x="103" y="67"/>
                    <a:pt x="103" y="68"/>
                    <a:pt x="102" y="68"/>
                  </a:cubicBezTo>
                  <a:cubicBezTo>
                    <a:pt x="103" y="68"/>
                    <a:pt x="102" y="69"/>
                    <a:pt x="102" y="70"/>
                  </a:cubicBezTo>
                  <a:close/>
                  <a:moveTo>
                    <a:pt x="101" y="75"/>
                  </a:moveTo>
                  <a:cubicBezTo>
                    <a:pt x="99" y="75"/>
                    <a:pt x="99" y="74"/>
                    <a:pt x="97" y="74"/>
                  </a:cubicBezTo>
                  <a:cubicBezTo>
                    <a:pt x="97" y="73"/>
                    <a:pt x="97" y="73"/>
                    <a:pt x="97" y="73"/>
                  </a:cubicBezTo>
                  <a:cubicBezTo>
                    <a:pt x="98" y="73"/>
                    <a:pt x="99" y="73"/>
                    <a:pt x="101" y="73"/>
                  </a:cubicBezTo>
                  <a:cubicBezTo>
                    <a:pt x="101" y="74"/>
                    <a:pt x="101" y="74"/>
                    <a:pt x="101" y="75"/>
                  </a:cubicBezTo>
                  <a:close/>
                  <a:moveTo>
                    <a:pt x="103" y="57"/>
                  </a:moveTo>
                  <a:cubicBezTo>
                    <a:pt x="103" y="57"/>
                    <a:pt x="102" y="56"/>
                    <a:pt x="102" y="56"/>
                  </a:cubicBezTo>
                  <a:cubicBezTo>
                    <a:pt x="102" y="55"/>
                    <a:pt x="103" y="55"/>
                    <a:pt x="103" y="55"/>
                  </a:cubicBezTo>
                  <a:cubicBezTo>
                    <a:pt x="103" y="56"/>
                    <a:pt x="103" y="57"/>
                    <a:pt x="103" y="57"/>
                  </a:cubicBezTo>
                  <a:close/>
                  <a:moveTo>
                    <a:pt x="105" y="59"/>
                  </a:moveTo>
                  <a:cubicBezTo>
                    <a:pt x="105" y="60"/>
                    <a:pt x="104" y="60"/>
                    <a:pt x="104" y="61"/>
                  </a:cubicBezTo>
                  <a:cubicBezTo>
                    <a:pt x="103" y="60"/>
                    <a:pt x="103" y="60"/>
                    <a:pt x="103" y="59"/>
                  </a:cubicBezTo>
                  <a:cubicBezTo>
                    <a:pt x="103" y="58"/>
                    <a:pt x="104" y="58"/>
                    <a:pt x="105" y="59"/>
                  </a:cubicBezTo>
                  <a:close/>
                  <a:moveTo>
                    <a:pt x="109" y="69"/>
                  </a:moveTo>
                  <a:cubicBezTo>
                    <a:pt x="109" y="70"/>
                    <a:pt x="108" y="70"/>
                    <a:pt x="107" y="70"/>
                  </a:cubicBezTo>
                  <a:cubicBezTo>
                    <a:pt x="107" y="69"/>
                    <a:pt x="108" y="69"/>
                    <a:pt x="109" y="69"/>
                  </a:cubicBezTo>
                  <a:close/>
                  <a:moveTo>
                    <a:pt x="108" y="50"/>
                  </a:moveTo>
                  <a:cubicBezTo>
                    <a:pt x="108" y="50"/>
                    <a:pt x="108" y="50"/>
                    <a:pt x="108" y="50"/>
                  </a:cubicBezTo>
                  <a:cubicBezTo>
                    <a:pt x="107" y="51"/>
                    <a:pt x="107" y="51"/>
                    <a:pt x="107" y="52"/>
                  </a:cubicBezTo>
                  <a:cubicBezTo>
                    <a:pt x="106" y="51"/>
                    <a:pt x="106" y="51"/>
                    <a:pt x="106" y="50"/>
                  </a:cubicBezTo>
                  <a:cubicBezTo>
                    <a:pt x="106" y="50"/>
                    <a:pt x="107" y="50"/>
                    <a:pt x="107" y="50"/>
                  </a:cubicBezTo>
                  <a:cubicBezTo>
                    <a:pt x="107" y="50"/>
                    <a:pt x="106" y="51"/>
                    <a:pt x="106" y="50"/>
                  </a:cubicBezTo>
                  <a:cubicBezTo>
                    <a:pt x="106" y="49"/>
                    <a:pt x="107" y="49"/>
                    <a:pt x="108" y="49"/>
                  </a:cubicBezTo>
                  <a:cubicBezTo>
                    <a:pt x="109" y="48"/>
                    <a:pt x="109" y="48"/>
                    <a:pt x="110" y="47"/>
                  </a:cubicBezTo>
                  <a:cubicBezTo>
                    <a:pt x="109" y="47"/>
                    <a:pt x="110" y="47"/>
                    <a:pt x="110" y="47"/>
                  </a:cubicBezTo>
                  <a:cubicBezTo>
                    <a:pt x="109" y="46"/>
                    <a:pt x="110" y="45"/>
                    <a:pt x="110" y="44"/>
                  </a:cubicBezTo>
                  <a:cubicBezTo>
                    <a:pt x="110" y="44"/>
                    <a:pt x="110" y="44"/>
                    <a:pt x="110" y="44"/>
                  </a:cubicBezTo>
                  <a:cubicBezTo>
                    <a:pt x="110" y="46"/>
                    <a:pt x="111" y="47"/>
                    <a:pt x="111" y="49"/>
                  </a:cubicBezTo>
                  <a:cubicBezTo>
                    <a:pt x="110" y="50"/>
                    <a:pt x="109" y="50"/>
                    <a:pt x="108" y="50"/>
                  </a:cubicBezTo>
                  <a:close/>
                  <a:moveTo>
                    <a:pt x="109" y="39"/>
                  </a:moveTo>
                  <a:cubicBezTo>
                    <a:pt x="109" y="40"/>
                    <a:pt x="110" y="41"/>
                    <a:pt x="110" y="41"/>
                  </a:cubicBezTo>
                  <a:cubicBezTo>
                    <a:pt x="109" y="41"/>
                    <a:pt x="109" y="40"/>
                    <a:pt x="109" y="39"/>
                  </a:cubicBezTo>
                  <a:close/>
                  <a:moveTo>
                    <a:pt x="93" y="66"/>
                  </a:moveTo>
                  <a:cubicBezTo>
                    <a:pt x="93" y="66"/>
                    <a:pt x="93" y="67"/>
                    <a:pt x="93" y="66"/>
                  </a:cubicBezTo>
                  <a:cubicBezTo>
                    <a:pt x="94" y="66"/>
                    <a:pt x="94" y="67"/>
                    <a:pt x="94" y="67"/>
                  </a:cubicBezTo>
                  <a:cubicBezTo>
                    <a:pt x="94" y="67"/>
                    <a:pt x="95" y="68"/>
                    <a:pt x="95" y="68"/>
                  </a:cubicBezTo>
                  <a:cubicBezTo>
                    <a:pt x="95" y="69"/>
                    <a:pt x="96" y="69"/>
                    <a:pt x="96" y="70"/>
                  </a:cubicBezTo>
                  <a:cubicBezTo>
                    <a:pt x="96" y="71"/>
                    <a:pt x="97" y="72"/>
                    <a:pt x="97" y="72"/>
                  </a:cubicBezTo>
                  <a:cubicBezTo>
                    <a:pt x="96" y="73"/>
                    <a:pt x="96" y="71"/>
                    <a:pt x="95" y="71"/>
                  </a:cubicBezTo>
                  <a:cubicBezTo>
                    <a:pt x="95" y="68"/>
                    <a:pt x="93" y="69"/>
                    <a:pt x="93" y="66"/>
                  </a:cubicBezTo>
                  <a:close/>
                  <a:moveTo>
                    <a:pt x="86" y="64"/>
                  </a:moveTo>
                  <a:cubicBezTo>
                    <a:pt x="87" y="64"/>
                    <a:pt x="87" y="65"/>
                    <a:pt x="87" y="65"/>
                  </a:cubicBezTo>
                  <a:cubicBezTo>
                    <a:pt x="87" y="65"/>
                    <a:pt x="87" y="66"/>
                    <a:pt x="86" y="66"/>
                  </a:cubicBezTo>
                  <a:cubicBezTo>
                    <a:pt x="86" y="65"/>
                    <a:pt x="87" y="65"/>
                    <a:pt x="86" y="64"/>
                  </a:cubicBezTo>
                  <a:close/>
                  <a:moveTo>
                    <a:pt x="73" y="81"/>
                  </a:moveTo>
                  <a:cubicBezTo>
                    <a:pt x="73" y="81"/>
                    <a:pt x="73" y="81"/>
                    <a:pt x="73" y="81"/>
                  </a:cubicBezTo>
                  <a:cubicBezTo>
                    <a:pt x="73" y="82"/>
                    <a:pt x="73" y="82"/>
                    <a:pt x="73" y="83"/>
                  </a:cubicBezTo>
                  <a:cubicBezTo>
                    <a:pt x="72" y="83"/>
                    <a:pt x="72" y="84"/>
                    <a:pt x="72" y="85"/>
                  </a:cubicBezTo>
                  <a:cubicBezTo>
                    <a:pt x="71" y="85"/>
                    <a:pt x="71" y="85"/>
                    <a:pt x="71" y="85"/>
                  </a:cubicBezTo>
                  <a:cubicBezTo>
                    <a:pt x="70" y="84"/>
                    <a:pt x="70" y="83"/>
                    <a:pt x="70" y="83"/>
                  </a:cubicBezTo>
                  <a:cubicBezTo>
                    <a:pt x="70" y="82"/>
                    <a:pt x="70" y="82"/>
                    <a:pt x="71" y="81"/>
                  </a:cubicBezTo>
                  <a:cubicBezTo>
                    <a:pt x="71" y="81"/>
                    <a:pt x="70" y="81"/>
                    <a:pt x="70" y="80"/>
                  </a:cubicBezTo>
                  <a:cubicBezTo>
                    <a:pt x="71" y="79"/>
                    <a:pt x="71" y="79"/>
                    <a:pt x="72" y="78"/>
                  </a:cubicBezTo>
                  <a:cubicBezTo>
                    <a:pt x="72" y="77"/>
                    <a:pt x="72" y="77"/>
                    <a:pt x="73" y="76"/>
                  </a:cubicBezTo>
                  <a:cubicBezTo>
                    <a:pt x="73" y="76"/>
                    <a:pt x="73" y="78"/>
                    <a:pt x="73" y="78"/>
                  </a:cubicBezTo>
                  <a:cubicBezTo>
                    <a:pt x="73" y="79"/>
                    <a:pt x="73" y="80"/>
                    <a:pt x="73" y="81"/>
                  </a:cubicBezTo>
                  <a:close/>
                  <a:moveTo>
                    <a:pt x="32" y="100"/>
                  </a:moveTo>
                  <a:cubicBezTo>
                    <a:pt x="32" y="100"/>
                    <a:pt x="33" y="99"/>
                    <a:pt x="33" y="100"/>
                  </a:cubicBezTo>
                  <a:cubicBezTo>
                    <a:pt x="33" y="100"/>
                    <a:pt x="33" y="100"/>
                    <a:pt x="32" y="100"/>
                  </a:cubicBezTo>
                  <a:close/>
                  <a:moveTo>
                    <a:pt x="39" y="31"/>
                  </a:moveTo>
                  <a:cubicBezTo>
                    <a:pt x="39" y="32"/>
                    <a:pt x="39" y="32"/>
                    <a:pt x="38" y="32"/>
                  </a:cubicBezTo>
                  <a:cubicBezTo>
                    <a:pt x="38" y="33"/>
                    <a:pt x="38" y="32"/>
                    <a:pt x="38" y="32"/>
                  </a:cubicBezTo>
                  <a:cubicBezTo>
                    <a:pt x="37" y="32"/>
                    <a:pt x="37" y="32"/>
                    <a:pt x="36" y="32"/>
                  </a:cubicBezTo>
                  <a:cubicBezTo>
                    <a:pt x="35" y="30"/>
                    <a:pt x="36" y="28"/>
                    <a:pt x="35" y="27"/>
                  </a:cubicBezTo>
                  <a:cubicBezTo>
                    <a:pt x="35" y="26"/>
                    <a:pt x="36" y="26"/>
                    <a:pt x="35" y="26"/>
                  </a:cubicBezTo>
                  <a:cubicBezTo>
                    <a:pt x="36" y="25"/>
                    <a:pt x="36" y="25"/>
                    <a:pt x="37" y="25"/>
                  </a:cubicBezTo>
                  <a:cubicBezTo>
                    <a:pt x="36" y="24"/>
                    <a:pt x="35" y="24"/>
                    <a:pt x="35" y="23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6" y="22"/>
                    <a:pt x="36" y="23"/>
                    <a:pt x="35" y="23"/>
                  </a:cubicBezTo>
                  <a:cubicBezTo>
                    <a:pt x="35" y="22"/>
                    <a:pt x="35" y="22"/>
                    <a:pt x="35" y="21"/>
                  </a:cubicBezTo>
                  <a:cubicBezTo>
                    <a:pt x="35" y="21"/>
                    <a:pt x="34" y="20"/>
                    <a:pt x="35" y="19"/>
                  </a:cubicBezTo>
                  <a:cubicBezTo>
                    <a:pt x="34" y="20"/>
                    <a:pt x="33" y="19"/>
                    <a:pt x="32" y="19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1" y="19"/>
                    <a:pt x="30" y="19"/>
                    <a:pt x="30" y="18"/>
                  </a:cubicBezTo>
                  <a:cubicBezTo>
                    <a:pt x="31" y="17"/>
                    <a:pt x="32" y="18"/>
                    <a:pt x="32" y="18"/>
                  </a:cubicBezTo>
                  <a:cubicBezTo>
                    <a:pt x="32" y="17"/>
                    <a:pt x="32" y="17"/>
                    <a:pt x="31" y="17"/>
                  </a:cubicBezTo>
                  <a:cubicBezTo>
                    <a:pt x="31" y="17"/>
                    <a:pt x="30" y="17"/>
                    <a:pt x="30" y="17"/>
                  </a:cubicBezTo>
                  <a:cubicBezTo>
                    <a:pt x="30" y="17"/>
                    <a:pt x="30" y="17"/>
                    <a:pt x="29" y="17"/>
                  </a:cubicBezTo>
                  <a:cubicBezTo>
                    <a:pt x="30" y="16"/>
                    <a:pt x="30" y="16"/>
                    <a:pt x="31" y="16"/>
                  </a:cubicBezTo>
                  <a:cubicBezTo>
                    <a:pt x="31" y="16"/>
                    <a:pt x="32" y="16"/>
                    <a:pt x="33" y="15"/>
                  </a:cubicBezTo>
                  <a:cubicBezTo>
                    <a:pt x="33" y="15"/>
                    <a:pt x="32" y="15"/>
                    <a:pt x="32" y="14"/>
                  </a:cubicBezTo>
                  <a:cubicBezTo>
                    <a:pt x="34" y="14"/>
                    <a:pt x="35" y="13"/>
                    <a:pt x="36" y="13"/>
                  </a:cubicBezTo>
                  <a:cubicBezTo>
                    <a:pt x="38" y="13"/>
                    <a:pt x="38" y="13"/>
                    <a:pt x="40" y="13"/>
                  </a:cubicBezTo>
                  <a:cubicBezTo>
                    <a:pt x="40" y="13"/>
                    <a:pt x="39" y="12"/>
                    <a:pt x="39" y="11"/>
                  </a:cubicBezTo>
                  <a:cubicBezTo>
                    <a:pt x="40" y="11"/>
                    <a:pt x="41" y="11"/>
                    <a:pt x="42" y="11"/>
                  </a:cubicBezTo>
                  <a:cubicBezTo>
                    <a:pt x="42" y="10"/>
                    <a:pt x="44" y="11"/>
                    <a:pt x="45" y="10"/>
                  </a:cubicBezTo>
                  <a:cubicBezTo>
                    <a:pt x="45" y="11"/>
                    <a:pt x="46" y="11"/>
                    <a:pt x="46" y="11"/>
                  </a:cubicBezTo>
                  <a:cubicBezTo>
                    <a:pt x="46" y="10"/>
                    <a:pt x="47" y="11"/>
                    <a:pt x="47" y="11"/>
                  </a:cubicBezTo>
                  <a:cubicBezTo>
                    <a:pt x="48" y="11"/>
                    <a:pt x="49" y="11"/>
                    <a:pt x="50" y="12"/>
                  </a:cubicBezTo>
                  <a:cubicBezTo>
                    <a:pt x="49" y="12"/>
                    <a:pt x="48" y="12"/>
                    <a:pt x="48" y="13"/>
                  </a:cubicBezTo>
                  <a:cubicBezTo>
                    <a:pt x="48" y="13"/>
                    <a:pt x="49" y="12"/>
                    <a:pt x="50" y="13"/>
                  </a:cubicBezTo>
                  <a:cubicBezTo>
                    <a:pt x="50" y="12"/>
                    <a:pt x="50" y="13"/>
                    <a:pt x="51" y="13"/>
                  </a:cubicBezTo>
                  <a:cubicBezTo>
                    <a:pt x="51" y="14"/>
                    <a:pt x="52" y="13"/>
                    <a:pt x="52" y="14"/>
                  </a:cubicBezTo>
                  <a:cubicBezTo>
                    <a:pt x="52" y="15"/>
                    <a:pt x="51" y="14"/>
                    <a:pt x="50" y="14"/>
                  </a:cubicBezTo>
                  <a:cubicBezTo>
                    <a:pt x="50" y="14"/>
                    <a:pt x="50" y="15"/>
                    <a:pt x="49" y="15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49" y="16"/>
                    <a:pt x="49" y="17"/>
                    <a:pt x="48" y="17"/>
                  </a:cubicBezTo>
                  <a:cubicBezTo>
                    <a:pt x="49" y="17"/>
                    <a:pt x="50" y="17"/>
                    <a:pt x="50" y="18"/>
                  </a:cubicBezTo>
                  <a:cubicBezTo>
                    <a:pt x="49" y="18"/>
                    <a:pt x="48" y="18"/>
                    <a:pt x="48" y="18"/>
                  </a:cubicBezTo>
                  <a:cubicBezTo>
                    <a:pt x="48" y="19"/>
                    <a:pt x="49" y="21"/>
                    <a:pt x="47" y="21"/>
                  </a:cubicBezTo>
                  <a:cubicBezTo>
                    <a:pt x="47" y="22"/>
                    <a:pt x="48" y="22"/>
                    <a:pt x="48" y="23"/>
                  </a:cubicBezTo>
                  <a:cubicBezTo>
                    <a:pt x="47" y="23"/>
                    <a:pt x="47" y="22"/>
                    <a:pt x="47" y="22"/>
                  </a:cubicBezTo>
                  <a:cubicBezTo>
                    <a:pt x="46" y="23"/>
                    <a:pt x="48" y="23"/>
                    <a:pt x="47" y="24"/>
                  </a:cubicBezTo>
                  <a:cubicBezTo>
                    <a:pt x="46" y="24"/>
                    <a:pt x="46" y="23"/>
                    <a:pt x="45" y="2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4"/>
                    <a:pt x="46" y="24"/>
                  </a:cubicBezTo>
                  <a:cubicBezTo>
                    <a:pt x="47" y="24"/>
                    <a:pt x="45" y="25"/>
                    <a:pt x="45" y="25"/>
                  </a:cubicBezTo>
                  <a:cubicBezTo>
                    <a:pt x="44" y="25"/>
                    <a:pt x="44" y="26"/>
                    <a:pt x="43" y="27"/>
                  </a:cubicBezTo>
                  <a:cubicBezTo>
                    <a:pt x="43" y="27"/>
                    <a:pt x="42" y="27"/>
                    <a:pt x="42" y="27"/>
                  </a:cubicBezTo>
                  <a:cubicBezTo>
                    <a:pt x="41" y="27"/>
                    <a:pt x="41" y="28"/>
                    <a:pt x="41" y="27"/>
                  </a:cubicBezTo>
                  <a:cubicBezTo>
                    <a:pt x="40" y="27"/>
                    <a:pt x="40" y="28"/>
                    <a:pt x="40" y="28"/>
                  </a:cubicBezTo>
                  <a:cubicBezTo>
                    <a:pt x="40" y="30"/>
                    <a:pt x="39" y="30"/>
                    <a:pt x="39" y="31"/>
                  </a:cubicBezTo>
                  <a:close/>
                  <a:moveTo>
                    <a:pt x="59" y="15"/>
                  </a:moveTo>
                  <a:cubicBezTo>
                    <a:pt x="59" y="15"/>
                    <a:pt x="60" y="16"/>
                    <a:pt x="60" y="15"/>
                  </a:cubicBezTo>
                  <a:cubicBezTo>
                    <a:pt x="60" y="16"/>
                    <a:pt x="61" y="16"/>
                    <a:pt x="61" y="18"/>
                  </a:cubicBezTo>
                  <a:cubicBezTo>
                    <a:pt x="60" y="18"/>
                    <a:pt x="60" y="17"/>
                    <a:pt x="59" y="17"/>
                  </a:cubicBezTo>
                  <a:cubicBezTo>
                    <a:pt x="59" y="18"/>
                    <a:pt x="59" y="18"/>
                    <a:pt x="59" y="19"/>
                  </a:cubicBezTo>
                  <a:cubicBezTo>
                    <a:pt x="58" y="19"/>
                    <a:pt x="58" y="19"/>
                    <a:pt x="58" y="19"/>
                  </a:cubicBezTo>
                  <a:cubicBezTo>
                    <a:pt x="57" y="19"/>
                    <a:pt x="57" y="18"/>
                    <a:pt x="57" y="18"/>
                  </a:cubicBezTo>
                  <a:cubicBezTo>
                    <a:pt x="57" y="17"/>
                    <a:pt x="57" y="17"/>
                    <a:pt x="57" y="16"/>
                  </a:cubicBezTo>
                  <a:cubicBezTo>
                    <a:pt x="57" y="16"/>
                    <a:pt x="57" y="17"/>
                    <a:pt x="56" y="17"/>
                  </a:cubicBezTo>
                  <a:cubicBezTo>
                    <a:pt x="56" y="17"/>
                    <a:pt x="56" y="16"/>
                    <a:pt x="56" y="16"/>
                  </a:cubicBezTo>
                  <a:cubicBezTo>
                    <a:pt x="56" y="15"/>
                    <a:pt x="55" y="16"/>
                    <a:pt x="55" y="15"/>
                  </a:cubicBezTo>
                  <a:cubicBezTo>
                    <a:pt x="55" y="13"/>
                    <a:pt x="57" y="14"/>
                    <a:pt x="57" y="15"/>
                  </a:cubicBezTo>
                  <a:cubicBezTo>
                    <a:pt x="58" y="15"/>
                    <a:pt x="57" y="14"/>
                    <a:pt x="57" y="14"/>
                  </a:cubicBezTo>
                  <a:cubicBezTo>
                    <a:pt x="58" y="13"/>
                    <a:pt x="59" y="14"/>
                    <a:pt x="58" y="15"/>
                  </a:cubicBezTo>
                  <a:cubicBezTo>
                    <a:pt x="58" y="15"/>
                    <a:pt x="59" y="15"/>
                    <a:pt x="59" y="15"/>
                  </a:cubicBezTo>
                  <a:close/>
                  <a:moveTo>
                    <a:pt x="59" y="13"/>
                  </a:moveTo>
                  <a:cubicBezTo>
                    <a:pt x="60" y="13"/>
                    <a:pt x="62" y="13"/>
                    <a:pt x="64" y="14"/>
                  </a:cubicBezTo>
                  <a:cubicBezTo>
                    <a:pt x="64" y="15"/>
                    <a:pt x="63" y="14"/>
                    <a:pt x="63" y="15"/>
                  </a:cubicBezTo>
                  <a:cubicBezTo>
                    <a:pt x="61" y="15"/>
                    <a:pt x="60" y="15"/>
                    <a:pt x="59" y="14"/>
                  </a:cubicBezTo>
                  <a:cubicBezTo>
                    <a:pt x="59" y="14"/>
                    <a:pt x="59" y="14"/>
                    <a:pt x="59" y="13"/>
                  </a:cubicBezTo>
                  <a:close/>
                  <a:moveTo>
                    <a:pt x="50" y="37"/>
                  </a:moveTo>
                  <a:cubicBezTo>
                    <a:pt x="49" y="38"/>
                    <a:pt x="48" y="38"/>
                    <a:pt x="48" y="38"/>
                  </a:cubicBezTo>
                  <a:cubicBezTo>
                    <a:pt x="48" y="37"/>
                    <a:pt x="48" y="37"/>
                    <a:pt x="48" y="36"/>
                  </a:cubicBezTo>
                  <a:cubicBezTo>
                    <a:pt x="48" y="36"/>
                    <a:pt x="49" y="36"/>
                    <a:pt x="49" y="35"/>
                  </a:cubicBezTo>
                  <a:cubicBezTo>
                    <a:pt x="49" y="35"/>
                    <a:pt x="49" y="35"/>
                    <a:pt x="50" y="35"/>
                  </a:cubicBezTo>
                  <a:cubicBezTo>
                    <a:pt x="49" y="36"/>
                    <a:pt x="49" y="36"/>
                    <a:pt x="50" y="37"/>
                  </a:cubicBezTo>
                  <a:close/>
                  <a:moveTo>
                    <a:pt x="48" y="29"/>
                  </a:moveTo>
                  <a:cubicBezTo>
                    <a:pt x="48" y="29"/>
                    <a:pt x="48" y="28"/>
                    <a:pt x="47" y="28"/>
                  </a:cubicBezTo>
                  <a:cubicBezTo>
                    <a:pt x="47" y="28"/>
                    <a:pt x="47" y="28"/>
                    <a:pt x="47" y="27"/>
                  </a:cubicBezTo>
                  <a:cubicBezTo>
                    <a:pt x="47" y="27"/>
                    <a:pt x="47" y="28"/>
                    <a:pt x="47" y="27"/>
                  </a:cubicBezTo>
                  <a:cubicBezTo>
                    <a:pt x="47" y="27"/>
                    <a:pt x="47" y="27"/>
                    <a:pt x="47" y="26"/>
                  </a:cubicBezTo>
                  <a:cubicBezTo>
                    <a:pt x="48" y="26"/>
                    <a:pt x="48" y="27"/>
                    <a:pt x="48" y="27"/>
                  </a:cubicBezTo>
                  <a:cubicBezTo>
                    <a:pt x="49" y="26"/>
                    <a:pt x="49" y="27"/>
                    <a:pt x="50" y="27"/>
                  </a:cubicBezTo>
                  <a:cubicBezTo>
                    <a:pt x="50" y="27"/>
                    <a:pt x="51" y="28"/>
                    <a:pt x="51" y="29"/>
                  </a:cubicBezTo>
                  <a:cubicBezTo>
                    <a:pt x="50" y="29"/>
                    <a:pt x="50" y="29"/>
                    <a:pt x="50" y="29"/>
                  </a:cubicBezTo>
                  <a:cubicBezTo>
                    <a:pt x="49" y="29"/>
                    <a:pt x="48" y="29"/>
                    <a:pt x="48" y="29"/>
                  </a:cubicBezTo>
                  <a:close/>
                  <a:moveTo>
                    <a:pt x="72" y="19"/>
                  </a:moveTo>
                  <a:cubicBezTo>
                    <a:pt x="74" y="19"/>
                    <a:pt x="75" y="18"/>
                    <a:pt x="76" y="18"/>
                  </a:cubicBezTo>
                  <a:cubicBezTo>
                    <a:pt x="76" y="18"/>
                    <a:pt x="76" y="18"/>
                    <a:pt x="76" y="18"/>
                  </a:cubicBezTo>
                  <a:cubicBezTo>
                    <a:pt x="76" y="18"/>
                    <a:pt x="77" y="18"/>
                    <a:pt x="77" y="18"/>
                  </a:cubicBezTo>
                  <a:cubicBezTo>
                    <a:pt x="77" y="19"/>
                    <a:pt x="76" y="19"/>
                    <a:pt x="75" y="19"/>
                  </a:cubicBezTo>
                  <a:cubicBezTo>
                    <a:pt x="74" y="20"/>
                    <a:pt x="74" y="21"/>
                    <a:pt x="72" y="21"/>
                  </a:cubicBezTo>
                  <a:cubicBezTo>
                    <a:pt x="72" y="22"/>
                    <a:pt x="73" y="23"/>
                    <a:pt x="73" y="24"/>
                  </a:cubicBezTo>
                  <a:cubicBezTo>
                    <a:pt x="73" y="24"/>
                    <a:pt x="73" y="24"/>
                    <a:pt x="73" y="24"/>
                  </a:cubicBezTo>
                  <a:cubicBezTo>
                    <a:pt x="72" y="24"/>
                    <a:pt x="72" y="23"/>
                    <a:pt x="71" y="23"/>
                  </a:cubicBezTo>
                  <a:cubicBezTo>
                    <a:pt x="71" y="22"/>
                    <a:pt x="72" y="22"/>
                    <a:pt x="72" y="21"/>
                  </a:cubicBezTo>
                  <a:cubicBezTo>
                    <a:pt x="72" y="20"/>
                    <a:pt x="73" y="20"/>
                    <a:pt x="72" y="19"/>
                  </a:cubicBezTo>
                  <a:close/>
                  <a:moveTo>
                    <a:pt x="72" y="15"/>
                  </a:moveTo>
                  <a:cubicBezTo>
                    <a:pt x="72" y="14"/>
                    <a:pt x="74" y="13"/>
                    <a:pt x="74" y="14"/>
                  </a:cubicBezTo>
                  <a:cubicBezTo>
                    <a:pt x="73" y="14"/>
                    <a:pt x="73" y="15"/>
                    <a:pt x="72" y="15"/>
                  </a:cubicBezTo>
                  <a:close/>
                  <a:moveTo>
                    <a:pt x="84" y="14"/>
                  </a:moveTo>
                  <a:cubicBezTo>
                    <a:pt x="85" y="14"/>
                    <a:pt x="87" y="14"/>
                    <a:pt x="87" y="15"/>
                  </a:cubicBezTo>
                  <a:cubicBezTo>
                    <a:pt x="87" y="16"/>
                    <a:pt x="86" y="15"/>
                    <a:pt x="84" y="16"/>
                  </a:cubicBezTo>
                  <a:cubicBezTo>
                    <a:pt x="84" y="15"/>
                    <a:pt x="84" y="15"/>
                    <a:pt x="84" y="14"/>
                  </a:cubicBezTo>
                  <a:close/>
                  <a:moveTo>
                    <a:pt x="25" y="29"/>
                  </a:moveTo>
                  <a:cubicBezTo>
                    <a:pt x="25" y="31"/>
                    <a:pt x="23" y="28"/>
                    <a:pt x="23" y="30"/>
                  </a:cubicBezTo>
                  <a:cubicBezTo>
                    <a:pt x="23" y="30"/>
                    <a:pt x="22" y="30"/>
                    <a:pt x="22" y="29"/>
                  </a:cubicBezTo>
                  <a:cubicBezTo>
                    <a:pt x="23" y="29"/>
                    <a:pt x="23" y="28"/>
                    <a:pt x="23" y="28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5" y="29"/>
                    <a:pt x="24" y="29"/>
                    <a:pt x="25" y="29"/>
                  </a:cubicBezTo>
                  <a:close/>
                  <a:moveTo>
                    <a:pt x="28" y="59"/>
                  </a:moveTo>
                  <a:cubicBezTo>
                    <a:pt x="28" y="60"/>
                    <a:pt x="27" y="60"/>
                    <a:pt x="27" y="60"/>
                  </a:cubicBezTo>
                  <a:cubicBezTo>
                    <a:pt x="27" y="60"/>
                    <a:pt x="27" y="59"/>
                    <a:pt x="27" y="59"/>
                  </a:cubicBezTo>
                  <a:cubicBezTo>
                    <a:pt x="27" y="59"/>
                    <a:pt x="28" y="59"/>
                    <a:pt x="28" y="59"/>
                  </a:cubicBezTo>
                  <a:close/>
                  <a:moveTo>
                    <a:pt x="23" y="58"/>
                  </a:moveTo>
                  <a:cubicBezTo>
                    <a:pt x="22" y="58"/>
                    <a:pt x="22" y="57"/>
                    <a:pt x="21" y="57"/>
                  </a:cubicBezTo>
                  <a:cubicBezTo>
                    <a:pt x="20" y="57"/>
                    <a:pt x="20" y="58"/>
                    <a:pt x="20" y="58"/>
                  </a:cubicBezTo>
                  <a:cubicBezTo>
                    <a:pt x="20" y="57"/>
                    <a:pt x="20" y="57"/>
                    <a:pt x="20" y="57"/>
                  </a:cubicBezTo>
                  <a:cubicBezTo>
                    <a:pt x="21" y="57"/>
                    <a:pt x="22" y="57"/>
                    <a:pt x="23" y="57"/>
                  </a:cubicBezTo>
                  <a:cubicBezTo>
                    <a:pt x="23" y="57"/>
                    <a:pt x="23" y="57"/>
                    <a:pt x="24" y="57"/>
                  </a:cubicBezTo>
                  <a:cubicBezTo>
                    <a:pt x="24" y="58"/>
                    <a:pt x="24" y="58"/>
                    <a:pt x="24" y="58"/>
                  </a:cubicBezTo>
                  <a:cubicBezTo>
                    <a:pt x="25" y="58"/>
                    <a:pt x="26" y="58"/>
                    <a:pt x="26" y="59"/>
                  </a:cubicBezTo>
                  <a:cubicBezTo>
                    <a:pt x="26" y="60"/>
                    <a:pt x="25" y="59"/>
                    <a:pt x="25" y="60"/>
                  </a:cubicBezTo>
                  <a:cubicBezTo>
                    <a:pt x="25" y="60"/>
                    <a:pt x="25" y="59"/>
                    <a:pt x="24" y="59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4" y="58"/>
                    <a:pt x="23" y="59"/>
                    <a:pt x="23" y="58"/>
                  </a:cubicBezTo>
                  <a:close/>
                  <a:moveTo>
                    <a:pt x="23" y="60"/>
                  </a:moveTo>
                  <a:cubicBezTo>
                    <a:pt x="23" y="60"/>
                    <a:pt x="23" y="60"/>
                    <a:pt x="22" y="60"/>
                  </a:cubicBezTo>
                  <a:cubicBezTo>
                    <a:pt x="22" y="60"/>
                    <a:pt x="22" y="59"/>
                    <a:pt x="22" y="59"/>
                  </a:cubicBezTo>
                  <a:cubicBezTo>
                    <a:pt x="23" y="59"/>
                    <a:pt x="23" y="59"/>
                    <a:pt x="23" y="60"/>
                  </a:cubicBezTo>
                  <a:close/>
                  <a:moveTo>
                    <a:pt x="22" y="56"/>
                  </a:moveTo>
                  <a:cubicBezTo>
                    <a:pt x="22" y="56"/>
                    <a:pt x="22" y="56"/>
                    <a:pt x="22" y="55"/>
                  </a:cubicBezTo>
                  <a:cubicBezTo>
                    <a:pt x="23" y="55"/>
                    <a:pt x="23" y="56"/>
                    <a:pt x="23" y="56"/>
                  </a:cubicBezTo>
                  <a:cubicBezTo>
                    <a:pt x="23" y="56"/>
                    <a:pt x="22" y="56"/>
                    <a:pt x="22" y="56"/>
                  </a:cubicBezTo>
                  <a:close/>
                  <a:moveTo>
                    <a:pt x="23" y="55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4" y="56"/>
                    <a:pt x="24" y="56"/>
                    <a:pt x="24" y="56"/>
                  </a:cubicBezTo>
                  <a:cubicBezTo>
                    <a:pt x="23" y="56"/>
                    <a:pt x="23" y="56"/>
                    <a:pt x="23" y="55"/>
                  </a:cubicBezTo>
                  <a:close/>
                  <a:moveTo>
                    <a:pt x="24" y="57"/>
                  </a:moveTo>
                  <a:cubicBezTo>
                    <a:pt x="24" y="57"/>
                    <a:pt x="24" y="56"/>
                    <a:pt x="24" y="56"/>
                  </a:cubicBezTo>
                  <a:cubicBezTo>
                    <a:pt x="25" y="56"/>
                    <a:pt x="25" y="56"/>
                    <a:pt x="25" y="57"/>
                  </a:cubicBezTo>
                  <a:cubicBezTo>
                    <a:pt x="25" y="57"/>
                    <a:pt x="26" y="57"/>
                    <a:pt x="26" y="57"/>
                  </a:cubicBezTo>
                  <a:cubicBezTo>
                    <a:pt x="26" y="58"/>
                    <a:pt x="25" y="58"/>
                    <a:pt x="25" y="57"/>
                  </a:cubicBezTo>
                  <a:cubicBezTo>
                    <a:pt x="25" y="57"/>
                    <a:pt x="25" y="57"/>
                    <a:pt x="24" y="57"/>
                  </a:cubicBezTo>
                  <a:close/>
                  <a:moveTo>
                    <a:pt x="111" y="74"/>
                  </a:moveTo>
                  <a:cubicBezTo>
                    <a:pt x="111" y="74"/>
                    <a:pt x="111" y="73"/>
                    <a:pt x="111" y="73"/>
                  </a:cubicBezTo>
                  <a:cubicBezTo>
                    <a:pt x="110" y="72"/>
                    <a:pt x="109" y="72"/>
                    <a:pt x="108" y="71"/>
                  </a:cubicBezTo>
                  <a:cubicBezTo>
                    <a:pt x="108" y="71"/>
                    <a:pt x="108" y="71"/>
                    <a:pt x="108" y="71"/>
                  </a:cubicBezTo>
                  <a:cubicBezTo>
                    <a:pt x="107" y="70"/>
                    <a:pt x="108" y="71"/>
                    <a:pt x="108" y="70"/>
                  </a:cubicBezTo>
                  <a:cubicBezTo>
                    <a:pt x="109" y="70"/>
                    <a:pt x="108" y="71"/>
                    <a:pt x="109" y="70"/>
                  </a:cubicBezTo>
                  <a:cubicBezTo>
                    <a:pt x="109" y="71"/>
                    <a:pt x="110" y="70"/>
                    <a:pt x="110" y="70"/>
                  </a:cubicBezTo>
                  <a:cubicBezTo>
                    <a:pt x="110" y="70"/>
                    <a:pt x="111" y="70"/>
                    <a:pt x="111" y="70"/>
                  </a:cubicBezTo>
                  <a:cubicBezTo>
                    <a:pt x="111" y="70"/>
                    <a:pt x="112" y="70"/>
                    <a:pt x="112" y="70"/>
                  </a:cubicBezTo>
                  <a:cubicBezTo>
                    <a:pt x="112" y="72"/>
                    <a:pt x="111" y="73"/>
                    <a:pt x="111" y="7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n-ea"/>
              </a:endParaRPr>
            </a:p>
          </p:txBody>
        </p:sp>
        <p:sp>
          <p:nvSpPr>
            <p:cNvPr id="85" name="Freeform 258"/>
            <p:cNvSpPr>
              <a:spLocks/>
            </p:cNvSpPr>
            <p:nvPr/>
          </p:nvSpPr>
          <p:spPr bwMode="auto">
            <a:xfrm>
              <a:off x="6143171" y="315841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n-ea"/>
              </a:endParaRPr>
            </a:p>
          </p:txBody>
        </p:sp>
        <p:sp>
          <p:nvSpPr>
            <p:cNvPr id="86" name="Freeform 259"/>
            <p:cNvSpPr>
              <a:spLocks/>
            </p:cNvSpPr>
            <p:nvPr/>
          </p:nvSpPr>
          <p:spPr bwMode="auto">
            <a:xfrm>
              <a:off x="6335089" y="3227813"/>
              <a:ext cx="3253" cy="5422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0 h 2"/>
                <a:gd name="T4" fmla="*/ 0 w 1"/>
                <a:gd name="T5" fmla="*/ 1 h 2"/>
                <a:gd name="T6" fmla="*/ 1 w 1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cubicBezTo>
                    <a:pt x="1" y="1"/>
                    <a:pt x="1" y="1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1" y="2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n-ea"/>
              </a:endParaRPr>
            </a:p>
          </p:txBody>
        </p:sp>
        <p:sp>
          <p:nvSpPr>
            <p:cNvPr id="87" name="Freeform 260"/>
            <p:cNvSpPr>
              <a:spLocks/>
            </p:cNvSpPr>
            <p:nvPr/>
          </p:nvSpPr>
          <p:spPr bwMode="auto">
            <a:xfrm>
              <a:off x="6310151" y="3163840"/>
              <a:ext cx="2169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n-ea"/>
              </a:endParaRPr>
            </a:p>
          </p:txBody>
        </p:sp>
        <p:sp>
          <p:nvSpPr>
            <p:cNvPr id="88" name="Freeform 261"/>
            <p:cNvSpPr>
              <a:spLocks/>
            </p:cNvSpPr>
            <p:nvPr/>
          </p:nvSpPr>
          <p:spPr bwMode="auto">
            <a:xfrm>
              <a:off x="6312320" y="316384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n-ea"/>
              </a:endParaRPr>
            </a:p>
          </p:txBody>
        </p:sp>
        <p:sp>
          <p:nvSpPr>
            <p:cNvPr id="89" name="Freeform 262"/>
            <p:cNvSpPr>
              <a:spLocks/>
            </p:cNvSpPr>
            <p:nvPr/>
          </p:nvSpPr>
          <p:spPr bwMode="auto">
            <a:xfrm>
              <a:off x="6278707" y="3171431"/>
              <a:ext cx="3253" cy="3253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1" y="0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n-ea"/>
              </a:endParaRPr>
            </a:p>
          </p:txBody>
        </p:sp>
        <p:sp>
          <p:nvSpPr>
            <p:cNvPr id="90" name="Freeform 263"/>
            <p:cNvSpPr>
              <a:spLocks/>
            </p:cNvSpPr>
            <p:nvPr/>
          </p:nvSpPr>
          <p:spPr bwMode="auto">
            <a:xfrm>
              <a:off x="6099800" y="324841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n-ea"/>
              </a:endParaRPr>
            </a:p>
          </p:txBody>
        </p:sp>
        <p:sp>
          <p:nvSpPr>
            <p:cNvPr id="91" name="Freeform 264"/>
            <p:cNvSpPr>
              <a:spLocks/>
            </p:cNvSpPr>
            <p:nvPr/>
          </p:nvSpPr>
          <p:spPr bwMode="auto">
            <a:xfrm>
              <a:off x="6220155" y="3222392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n-ea"/>
              </a:endParaRPr>
            </a:p>
          </p:txBody>
        </p:sp>
        <p:sp>
          <p:nvSpPr>
            <p:cNvPr id="92" name="Freeform 265"/>
            <p:cNvSpPr>
              <a:spLocks/>
            </p:cNvSpPr>
            <p:nvPr/>
          </p:nvSpPr>
          <p:spPr bwMode="auto">
            <a:xfrm>
              <a:off x="6220155" y="3179020"/>
              <a:ext cx="15180" cy="23854"/>
            </a:xfrm>
            <a:custGeom>
              <a:avLst/>
              <a:gdLst>
                <a:gd name="T0" fmla="*/ 5 w 6"/>
                <a:gd name="T1" fmla="*/ 0 h 9"/>
                <a:gd name="T2" fmla="*/ 3 w 6"/>
                <a:gd name="T3" fmla="*/ 4 h 9"/>
                <a:gd name="T4" fmla="*/ 3 w 6"/>
                <a:gd name="T5" fmla="*/ 6 h 9"/>
                <a:gd name="T6" fmla="*/ 2 w 6"/>
                <a:gd name="T7" fmla="*/ 8 h 9"/>
                <a:gd name="T8" fmla="*/ 0 w 6"/>
                <a:gd name="T9" fmla="*/ 6 h 9"/>
                <a:gd name="T10" fmla="*/ 1 w 6"/>
                <a:gd name="T11" fmla="*/ 8 h 9"/>
                <a:gd name="T12" fmla="*/ 1 w 6"/>
                <a:gd name="T13" fmla="*/ 9 h 9"/>
                <a:gd name="T14" fmla="*/ 1 w 6"/>
                <a:gd name="T15" fmla="*/ 9 h 9"/>
                <a:gd name="T16" fmla="*/ 3 w 6"/>
                <a:gd name="T17" fmla="*/ 9 h 9"/>
                <a:gd name="T18" fmla="*/ 4 w 6"/>
                <a:gd name="T19" fmla="*/ 9 h 9"/>
                <a:gd name="T20" fmla="*/ 5 w 6"/>
                <a:gd name="T21" fmla="*/ 6 h 9"/>
                <a:gd name="T22" fmla="*/ 5 w 6"/>
                <a:gd name="T23" fmla="*/ 7 h 9"/>
                <a:gd name="T24" fmla="*/ 5 w 6"/>
                <a:gd name="T25" fmla="*/ 5 h 9"/>
                <a:gd name="T26" fmla="*/ 4 w 6"/>
                <a:gd name="T27" fmla="*/ 4 h 9"/>
                <a:gd name="T28" fmla="*/ 5 w 6"/>
                <a:gd name="T29" fmla="*/ 1 h 9"/>
                <a:gd name="T30" fmla="*/ 5 w 6"/>
                <a:gd name="T3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" h="9">
                  <a:moveTo>
                    <a:pt x="5" y="0"/>
                  </a:moveTo>
                  <a:cubicBezTo>
                    <a:pt x="5" y="2"/>
                    <a:pt x="3" y="2"/>
                    <a:pt x="3" y="4"/>
                  </a:cubicBezTo>
                  <a:cubicBezTo>
                    <a:pt x="3" y="5"/>
                    <a:pt x="3" y="5"/>
                    <a:pt x="3" y="6"/>
                  </a:cubicBezTo>
                  <a:cubicBezTo>
                    <a:pt x="3" y="7"/>
                    <a:pt x="3" y="8"/>
                    <a:pt x="2" y="8"/>
                  </a:cubicBezTo>
                  <a:cubicBezTo>
                    <a:pt x="1" y="9"/>
                    <a:pt x="1" y="6"/>
                    <a:pt x="0" y="6"/>
                  </a:cubicBezTo>
                  <a:cubicBezTo>
                    <a:pt x="0" y="7"/>
                    <a:pt x="1" y="8"/>
                    <a:pt x="1" y="8"/>
                  </a:cubicBezTo>
                  <a:cubicBezTo>
                    <a:pt x="1" y="8"/>
                    <a:pt x="1" y="9"/>
                    <a:pt x="1" y="9"/>
                  </a:cubicBezTo>
                  <a:cubicBezTo>
                    <a:pt x="1" y="9"/>
                    <a:pt x="2" y="9"/>
                    <a:pt x="1" y="9"/>
                  </a:cubicBezTo>
                  <a:cubicBezTo>
                    <a:pt x="2" y="9"/>
                    <a:pt x="2" y="9"/>
                    <a:pt x="3" y="9"/>
                  </a:cubicBezTo>
                  <a:cubicBezTo>
                    <a:pt x="3" y="9"/>
                    <a:pt x="3" y="9"/>
                    <a:pt x="4" y="9"/>
                  </a:cubicBezTo>
                  <a:cubicBezTo>
                    <a:pt x="5" y="8"/>
                    <a:pt x="4" y="7"/>
                    <a:pt x="5" y="6"/>
                  </a:cubicBezTo>
                  <a:cubicBezTo>
                    <a:pt x="6" y="5"/>
                    <a:pt x="5" y="7"/>
                    <a:pt x="5" y="7"/>
                  </a:cubicBezTo>
                  <a:cubicBezTo>
                    <a:pt x="5" y="6"/>
                    <a:pt x="5" y="5"/>
                    <a:pt x="5" y="5"/>
                  </a:cubicBezTo>
                  <a:cubicBezTo>
                    <a:pt x="5" y="4"/>
                    <a:pt x="4" y="4"/>
                    <a:pt x="4" y="4"/>
                  </a:cubicBezTo>
                  <a:cubicBezTo>
                    <a:pt x="4" y="2"/>
                    <a:pt x="5" y="2"/>
                    <a:pt x="5" y="1"/>
                  </a:cubicBezTo>
                  <a:cubicBezTo>
                    <a:pt x="5" y="0"/>
                    <a:pt x="5" y="0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n-ea"/>
              </a:endParaRPr>
            </a:p>
          </p:txBody>
        </p:sp>
        <p:sp>
          <p:nvSpPr>
            <p:cNvPr id="93" name="Freeform 266"/>
            <p:cNvSpPr>
              <a:spLocks/>
            </p:cNvSpPr>
            <p:nvPr/>
          </p:nvSpPr>
          <p:spPr bwMode="auto">
            <a:xfrm>
              <a:off x="6158351" y="320504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n-ea"/>
              </a:endParaRPr>
            </a:p>
          </p:txBody>
        </p:sp>
        <p:sp>
          <p:nvSpPr>
            <p:cNvPr id="94" name="Freeform 267"/>
            <p:cNvSpPr>
              <a:spLocks/>
            </p:cNvSpPr>
            <p:nvPr/>
          </p:nvSpPr>
          <p:spPr bwMode="auto">
            <a:xfrm>
              <a:off x="6325331" y="3259257"/>
              <a:ext cx="2169" cy="4337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2 h 2"/>
                <a:gd name="T4" fmla="*/ 1 w 1"/>
                <a:gd name="T5" fmla="*/ 2 h 2"/>
                <a:gd name="T6" fmla="*/ 1 w 1"/>
                <a:gd name="T7" fmla="*/ 1 h 2"/>
                <a:gd name="T8" fmla="*/ 0 w 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1"/>
                    <a:pt x="1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n-ea"/>
              </a:endParaRPr>
            </a:p>
          </p:txBody>
        </p:sp>
        <p:sp>
          <p:nvSpPr>
            <p:cNvPr id="95" name="Freeform 268"/>
            <p:cNvSpPr>
              <a:spLocks/>
            </p:cNvSpPr>
            <p:nvPr/>
          </p:nvSpPr>
          <p:spPr bwMode="auto">
            <a:xfrm>
              <a:off x="6242926" y="3176852"/>
              <a:ext cx="7590" cy="7590"/>
            </a:xfrm>
            <a:custGeom>
              <a:avLst/>
              <a:gdLst>
                <a:gd name="T0" fmla="*/ 0 w 3"/>
                <a:gd name="T1" fmla="*/ 1 h 3"/>
                <a:gd name="T2" fmla="*/ 1 w 3"/>
                <a:gd name="T3" fmla="*/ 2 h 3"/>
                <a:gd name="T4" fmla="*/ 2 w 3"/>
                <a:gd name="T5" fmla="*/ 2 h 3"/>
                <a:gd name="T6" fmla="*/ 3 w 3"/>
                <a:gd name="T7" fmla="*/ 1 h 3"/>
                <a:gd name="T8" fmla="*/ 0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0" y="1"/>
                  </a:moveTo>
                  <a:cubicBezTo>
                    <a:pt x="0" y="1"/>
                    <a:pt x="0" y="3"/>
                    <a:pt x="1" y="2"/>
                  </a:cubicBezTo>
                  <a:cubicBezTo>
                    <a:pt x="2" y="2"/>
                    <a:pt x="1" y="2"/>
                    <a:pt x="2" y="2"/>
                  </a:cubicBezTo>
                  <a:cubicBezTo>
                    <a:pt x="2" y="1"/>
                    <a:pt x="3" y="2"/>
                    <a:pt x="3" y="1"/>
                  </a:cubicBezTo>
                  <a:cubicBezTo>
                    <a:pt x="2" y="0"/>
                    <a:pt x="1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n-ea"/>
              </a:endParaRPr>
            </a:p>
          </p:txBody>
        </p:sp>
        <p:sp>
          <p:nvSpPr>
            <p:cNvPr id="96" name="Freeform 269"/>
            <p:cNvSpPr>
              <a:spLocks/>
            </p:cNvSpPr>
            <p:nvPr/>
          </p:nvSpPr>
          <p:spPr bwMode="auto">
            <a:xfrm>
              <a:off x="6238588" y="3171431"/>
              <a:ext cx="2169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n-ea"/>
              </a:endParaRPr>
            </a:p>
          </p:txBody>
        </p:sp>
        <p:sp>
          <p:nvSpPr>
            <p:cNvPr id="97" name="Freeform 270"/>
            <p:cNvSpPr>
              <a:spLocks/>
            </p:cNvSpPr>
            <p:nvPr/>
          </p:nvSpPr>
          <p:spPr bwMode="auto">
            <a:xfrm>
              <a:off x="6248347" y="324841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n-ea"/>
              </a:endParaRPr>
            </a:p>
          </p:txBody>
        </p:sp>
        <p:sp>
          <p:nvSpPr>
            <p:cNvPr id="98" name="Freeform 271"/>
            <p:cNvSpPr>
              <a:spLocks/>
            </p:cNvSpPr>
            <p:nvPr/>
          </p:nvSpPr>
          <p:spPr bwMode="auto">
            <a:xfrm>
              <a:off x="6248347" y="318227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n-ea"/>
              </a:endParaRPr>
            </a:p>
          </p:txBody>
        </p:sp>
        <p:sp>
          <p:nvSpPr>
            <p:cNvPr id="99" name="Freeform 272"/>
            <p:cNvSpPr>
              <a:spLocks/>
            </p:cNvSpPr>
            <p:nvPr/>
          </p:nvSpPr>
          <p:spPr bwMode="auto">
            <a:xfrm>
              <a:off x="6278707" y="3169262"/>
              <a:ext cx="3253" cy="2169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0"/>
                    <a:pt x="0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n-ea"/>
              </a:endParaRPr>
            </a:p>
          </p:txBody>
        </p:sp>
        <p:sp>
          <p:nvSpPr>
            <p:cNvPr id="100" name="Freeform 273"/>
            <p:cNvSpPr>
              <a:spLocks/>
            </p:cNvSpPr>
            <p:nvPr/>
          </p:nvSpPr>
          <p:spPr bwMode="auto">
            <a:xfrm>
              <a:off x="6235335" y="3192032"/>
              <a:ext cx="3253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n-ea"/>
              </a:endParaRPr>
            </a:p>
          </p:txBody>
        </p:sp>
        <p:sp>
          <p:nvSpPr>
            <p:cNvPr id="101" name="Freeform 274"/>
            <p:cNvSpPr>
              <a:spLocks/>
            </p:cNvSpPr>
            <p:nvPr/>
          </p:nvSpPr>
          <p:spPr bwMode="auto">
            <a:xfrm>
              <a:off x="6312320" y="3161672"/>
              <a:ext cx="3253" cy="0"/>
            </a:xfrm>
            <a:custGeom>
              <a:avLst/>
              <a:gdLst>
                <a:gd name="T0" fmla="*/ 1 w 1"/>
                <a:gd name="T1" fmla="*/ 1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n-ea"/>
              </a:endParaRPr>
            </a:p>
          </p:txBody>
        </p:sp>
        <p:sp>
          <p:nvSpPr>
            <p:cNvPr id="102" name="Freeform 275"/>
            <p:cNvSpPr>
              <a:spLocks/>
            </p:cNvSpPr>
            <p:nvPr/>
          </p:nvSpPr>
          <p:spPr bwMode="auto">
            <a:xfrm>
              <a:off x="6191964" y="3141071"/>
              <a:ext cx="7590" cy="2169"/>
            </a:xfrm>
            <a:custGeom>
              <a:avLst/>
              <a:gdLst>
                <a:gd name="T0" fmla="*/ 2 w 3"/>
                <a:gd name="T1" fmla="*/ 1 h 1"/>
                <a:gd name="T2" fmla="*/ 3 w 3"/>
                <a:gd name="T3" fmla="*/ 0 h 1"/>
                <a:gd name="T4" fmla="*/ 0 w 3"/>
                <a:gd name="T5" fmla="*/ 1 h 1"/>
                <a:gd name="T6" fmla="*/ 2 w 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2" y="1"/>
                  </a:moveTo>
                  <a:cubicBezTo>
                    <a:pt x="2" y="1"/>
                    <a:pt x="3" y="1"/>
                    <a:pt x="3" y="0"/>
                  </a:cubicBezTo>
                  <a:cubicBezTo>
                    <a:pt x="2" y="0"/>
                    <a:pt x="0" y="0"/>
                    <a:pt x="0" y="1"/>
                  </a:cubicBezTo>
                  <a:cubicBezTo>
                    <a:pt x="1" y="1"/>
                    <a:pt x="1" y="1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n-ea"/>
              </a:endParaRPr>
            </a:p>
          </p:txBody>
        </p:sp>
        <p:sp>
          <p:nvSpPr>
            <p:cNvPr id="103" name="Freeform 276"/>
            <p:cNvSpPr>
              <a:spLocks/>
            </p:cNvSpPr>
            <p:nvPr/>
          </p:nvSpPr>
          <p:spPr bwMode="auto">
            <a:xfrm>
              <a:off x="6194132" y="3163840"/>
              <a:ext cx="3253" cy="2169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1" y="1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n-ea"/>
              </a:endParaRPr>
            </a:p>
          </p:txBody>
        </p:sp>
        <p:sp>
          <p:nvSpPr>
            <p:cNvPr id="104" name="Freeform 277"/>
            <p:cNvSpPr>
              <a:spLocks/>
            </p:cNvSpPr>
            <p:nvPr/>
          </p:nvSpPr>
          <p:spPr bwMode="auto">
            <a:xfrm>
              <a:off x="6097631" y="3246246"/>
              <a:ext cx="2169" cy="2169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n-ea"/>
              </a:endParaRPr>
            </a:p>
          </p:txBody>
        </p:sp>
        <p:sp>
          <p:nvSpPr>
            <p:cNvPr id="105" name="Freeform 278"/>
            <p:cNvSpPr>
              <a:spLocks/>
            </p:cNvSpPr>
            <p:nvPr/>
          </p:nvSpPr>
          <p:spPr bwMode="auto">
            <a:xfrm>
              <a:off x="6097631" y="3242993"/>
              <a:ext cx="0" cy="3253"/>
            </a:xfrm>
            <a:custGeom>
              <a:avLst/>
              <a:gdLst>
                <a:gd name="T0" fmla="*/ 0 h 1"/>
                <a:gd name="T1" fmla="*/ 0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n-ea"/>
              </a:endParaRPr>
            </a:p>
          </p:txBody>
        </p:sp>
        <p:sp>
          <p:nvSpPr>
            <p:cNvPr id="106" name="Freeform 279"/>
            <p:cNvSpPr>
              <a:spLocks/>
            </p:cNvSpPr>
            <p:nvPr/>
          </p:nvSpPr>
          <p:spPr bwMode="auto">
            <a:xfrm>
              <a:off x="5958843" y="3210465"/>
              <a:ext cx="66142" cy="107344"/>
            </a:xfrm>
            <a:custGeom>
              <a:avLst/>
              <a:gdLst>
                <a:gd name="T0" fmla="*/ 0 w 61"/>
                <a:gd name="T1" fmla="*/ 49 h 99"/>
                <a:gd name="T2" fmla="*/ 61 w 61"/>
                <a:gd name="T3" fmla="*/ 99 h 99"/>
                <a:gd name="T4" fmla="*/ 61 w 61"/>
                <a:gd name="T5" fmla="*/ 0 h 99"/>
                <a:gd name="T6" fmla="*/ 0 w 61"/>
                <a:gd name="T7" fmla="*/ 4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" h="99">
                  <a:moveTo>
                    <a:pt x="0" y="49"/>
                  </a:moveTo>
                  <a:lnTo>
                    <a:pt x="61" y="99"/>
                  </a:lnTo>
                  <a:lnTo>
                    <a:pt x="61" y="0"/>
                  </a:lnTo>
                  <a:lnTo>
                    <a:pt x="0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n-ea"/>
              </a:endParaRPr>
            </a:p>
          </p:txBody>
        </p:sp>
        <p:sp>
          <p:nvSpPr>
            <p:cNvPr id="107" name="Freeform 280"/>
            <p:cNvSpPr>
              <a:spLocks/>
            </p:cNvSpPr>
            <p:nvPr/>
          </p:nvSpPr>
          <p:spPr bwMode="auto">
            <a:xfrm>
              <a:off x="6020647" y="3240825"/>
              <a:ext cx="40119" cy="43371"/>
            </a:xfrm>
            <a:custGeom>
              <a:avLst/>
              <a:gdLst>
                <a:gd name="T0" fmla="*/ 37 w 37"/>
                <a:gd name="T1" fmla="*/ 40 h 40"/>
                <a:gd name="T2" fmla="*/ 0 w 37"/>
                <a:gd name="T3" fmla="*/ 40 h 40"/>
                <a:gd name="T4" fmla="*/ 0 w 37"/>
                <a:gd name="T5" fmla="*/ 0 h 40"/>
                <a:gd name="T6" fmla="*/ 37 w 37"/>
                <a:gd name="T7" fmla="*/ 0 h 40"/>
                <a:gd name="T8" fmla="*/ 37 w 37"/>
                <a:gd name="T9" fmla="*/ 40 h 40"/>
                <a:gd name="T10" fmla="*/ 37 w 37"/>
                <a:gd name="T11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40">
                  <a:moveTo>
                    <a:pt x="37" y="40"/>
                  </a:moveTo>
                  <a:lnTo>
                    <a:pt x="0" y="40"/>
                  </a:lnTo>
                  <a:lnTo>
                    <a:pt x="0" y="0"/>
                  </a:lnTo>
                  <a:lnTo>
                    <a:pt x="37" y="0"/>
                  </a:lnTo>
                  <a:lnTo>
                    <a:pt x="37" y="40"/>
                  </a:lnTo>
                  <a:lnTo>
                    <a:pt x="37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n-ea"/>
              </a:endParaRPr>
            </a:p>
          </p:txBody>
        </p:sp>
        <p:sp>
          <p:nvSpPr>
            <p:cNvPr id="108" name="Freeform 281"/>
            <p:cNvSpPr>
              <a:spLocks/>
            </p:cNvSpPr>
            <p:nvPr/>
          </p:nvSpPr>
          <p:spPr bwMode="auto">
            <a:xfrm>
              <a:off x="6428338" y="3210465"/>
              <a:ext cx="66142" cy="107344"/>
            </a:xfrm>
            <a:custGeom>
              <a:avLst/>
              <a:gdLst>
                <a:gd name="T0" fmla="*/ 61 w 61"/>
                <a:gd name="T1" fmla="*/ 49 h 99"/>
                <a:gd name="T2" fmla="*/ 0 w 61"/>
                <a:gd name="T3" fmla="*/ 99 h 99"/>
                <a:gd name="T4" fmla="*/ 0 w 61"/>
                <a:gd name="T5" fmla="*/ 0 h 99"/>
                <a:gd name="T6" fmla="*/ 61 w 61"/>
                <a:gd name="T7" fmla="*/ 4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" h="99">
                  <a:moveTo>
                    <a:pt x="61" y="49"/>
                  </a:moveTo>
                  <a:lnTo>
                    <a:pt x="0" y="99"/>
                  </a:lnTo>
                  <a:lnTo>
                    <a:pt x="0" y="0"/>
                  </a:lnTo>
                  <a:lnTo>
                    <a:pt x="61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n-ea"/>
              </a:endParaRPr>
            </a:p>
          </p:txBody>
        </p:sp>
        <p:sp>
          <p:nvSpPr>
            <p:cNvPr id="109" name="Freeform 282"/>
            <p:cNvSpPr>
              <a:spLocks/>
            </p:cNvSpPr>
            <p:nvPr/>
          </p:nvSpPr>
          <p:spPr bwMode="auto">
            <a:xfrm>
              <a:off x="6394725" y="3240825"/>
              <a:ext cx="41203" cy="43371"/>
            </a:xfrm>
            <a:custGeom>
              <a:avLst/>
              <a:gdLst>
                <a:gd name="T0" fmla="*/ 38 w 38"/>
                <a:gd name="T1" fmla="*/ 40 h 40"/>
                <a:gd name="T2" fmla="*/ 0 w 38"/>
                <a:gd name="T3" fmla="*/ 40 h 40"/>
                <a:gd name="T4" fmla="*/ 0 w 38"/>
                <a:gd name="T5" fmla="*/ 0 h 40"/>
                <a:gd name="T6" fmla="*/ 38 w 38"/>
                <a:gd name="T7" fmla="*/ 0 h 40"/>
                <a:gd name="T8" fmla="*/ 38 w 38"/>
                <a:gd name="T9" fmla="*/ 40 h 40"/>
                <a:gd name="T10" fmla="*/ 38 w 38"/>
                <a:gd name="T11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40">
                  <a:moveTo>
                    <a:pt x="38" y="40"/>
                  </a:moveTo>
                  <a:lnTo>
                    <a:pt x="0" y="40"/>
                  </a:lnTo>
                  <a:lnTo>
                    <a:pt x="0" y="0"/>
                  </a:lnTo>
                  <a:lnTo>
                    <a:pt x="38" y="0"/>
                  </a:lnTo>
                  <a:lnTo>
                    <a:pt x="38" y="40"/>
                  </a:lnTo>
                  <a:lnTo>
                    <a:pt x="38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n-ea"/>
              </a:endParaRPr>
            </a:p>
          </p:txBody>
        </p:sp>
        <p:sp>
          <p:nvSpPr>
            <p:cNvPr id="110" name="Freeform 283"/>
            <p:cNvSpPr>
              <a:spLocks/>
            </p:cNvSpPr>
            <p:nvPr/>
          </p:nvSpPr>
          <p:spPr bwMode="auto">
            <a:xfrm>
              <a:off x="6173531" y="2994692"/>
              <a:ext cx="108428" cy="67226"/>
            </a:xfrm>
            <a:custGeom>
              <a:avLst/>
              <a:gdLst>
                <a:gd name="T0" fmla="*/ 50 w 100"/>
                <a:gd name="T1" fmla="*/ 0 h 62"/>
                <a:gd name="T2" fmla="*/ 0 w 100"/>
                <a:gd name="T3" fmla="*/ 62 h 62"/>
                <a:gd name="T4" fmla="*/ 100 w 100"/>
                <a:gd name="T5" fmla="*/ 62 h 62"/>
                <a:gd name="T6" fmla="*/ 50 w 100"/>
                <a:gd name="T7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" h="62">
                  <a:moveTo>
                    <a:pt x="50" y="0"/>
                  </a:moveTo>
                  <a:lnTo>
                    <a:pt x="0" y="62"/>
                  </a:lnTo>
                  <a:lnTo>
                    <a:pt x="100" y="62"/>
                  </a:lnTo>
                  <a:lnTo>
                    <a:pt x="5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n-ea"/>
              </a:endParaRPr>
            </a:p>
          </p:txBody>
        </p:sp>
        <p:sp>
          <p:nvSpPr>
            <p:cNvPr id="111" name="Freeform 284"/>
            <p:cNvSpPr>
              <a:spLocks/>
            </p:cNvSpPr>
            <p:nvPr/>
          </p:nvSpPr>
          <p:spPr bwMode="auto">
            <a:xfrm>
              <a:off x="6204975" y="3056497"/>
              <a:ext cx="43371" cy="41203"/>
            </a:xfrm>
            <a:custGeom>
              <a:avLst/>
              <a:gdLst>
                <a:gd name="T0" fmla="*/ 40 w 40"/>
                <a:gd name="T1" fmla="*/ 38 h 38"/>
                <a:gd name="T2" fmla="*/ 0 w 40"/>
                <a:gd name="T3" fmla="*/ 38 h 38"/>
                <a:gd name="T4" fmla="*/ 0 w 40"/>
                <a:gd name="T5" fmla="*/ 0 h 38"/>
                <a:gd name="T6" fmla="*/ 40 w 40"/>
                <a:gd name="T7" fmla="*/ 0 h 38"/>
                <a:gd name="T8" fmla="*/ 40 w 40"/>
                <a:gd name="T9" fmla="*/ 38 h 38"/>
                <a:gd name="T10" fmla="*/ 40 w 40"/>
                <a:gd name="T11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38">
                  <a:moveTo>
                    <a:pt x="40" y="38"/>
                  </a:moveTo>
                  <a:lnTo>
                    <a:pt x="0" y="38"/>
                  </a:lnTo>
                  <a:lnTo>
                    <a:pt x="0" y="0"/>
                  </a:lnTo>
                  <a:lnTo>
                    <a:pt x="40" y="0"/>
                  </a:lnTo>
                  <a:lnTo>
                    <a:pt x="40" y="38"/>
                  </a:lnTo>
                  <a:lnTo>
                    <a:pt x="40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n-ea"/>
              </a:endParaRPr>
            </a:p>
          </p:txBody>
        </p:sp>
        <p:sp>
          <p:nvSpPr>
            <p:cNvPr id="112" name="Freeform 285"/>
            <p:cNvSpPr>
              <a:spLocks/>
            </p:cNvSpPr>
            <p:nvPr/>
          </p:nvSpPr>
          <p:spPr bwMode="auto">
            <a:xfrm>
              <a:off x="6173531" y="3464187"/>
              <a:ext cx="108428" cy="66142"/>
            </a:xfrm>
            <a:custGeom>
              <a:avLst/>
              <a:gdLst>
                <a:gd name="T0" fmla="*/ 50 w 100"/>
                <a:gd name="T1" fmla="*/ 61 h 61"/>
                <a:gd name="T2" fmla="*/ 0 w 100"/>
                <a:gd name="T3" fmla="*/ 0 h 61"/>
                <a:gd name="T4" fmla="*/ 100 w 100"/>
                <a:gd name="T5" fmla="*/ 0 h 61"/>
                <a:gd name="T6" fmla="*/ 50 w 100"/>
                <a:gd name="T7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" h="61">
                  <a:moveTo>
                    <a:pt x="50" y="61"/>
                  </a:moveTo>
                  <a:lnTo>
                    <a:pt x="0" y="0"/>
                  </a:lnTo>
                  <a:lnTo>
                    <a:pt x="100" y="0"/>
                  </a:lnTo>
                  <a:lnTo>
                    <a:pt x="50" y="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n-ea"/>
              </a:endParaRPr>
            </a:p>
          </p:txBody>
        </p:sp>
        <p:sp>
          <p:nvSpPr>
            <p:cNvPr id="113" name="Freeform 286"/>
            <p:cNvSpPr>
              <a:spLocks/>
            </p:cNvSpPr>
            <p:nvPr/>
          </p:nvSpPr>
          <p:spPr bwMode="auto">
            <a:xfrm>
              <a:off x="6204975" y="3430575"/>
              <a:ext cx="43371" cy="41203"/>
            </a:xfrm>
            <a:custGeom>
              <a:avLst/>
              <a:gdLst>
                <a:gd name="T0" fmla="*/ 40 w 40"/>
                <a:gd name="T1" fmla="*/ 38 h 38"/>
                <a:gd name="T2" fmla="*/ 0 w 40"/>
                <a:gd name="T3" fmla="*/ 38 h 38"/>
                <a:gd name="T4" fmla="*/ 0 w 40"/>
                <a:gd name="T5" fmla="*/ 0 h 38"/>
                <a:gd name="T6" fmla="*/ 40 w 40"/>
                <a:gd name="T7" fmla="*/ 0 h 38"/>
                <a:gd name="T8" fmla="*/ 40 w 40"/>
                <a:gd name="T9" fmla="*/ 38 h 38"/>
                <a:gd name="T10" fmla="*/ 40 w 40"/>
                <a:gd name="T11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38">
                  <a:moveTo>
                    <a:pt x="40" y="38"/>
                  </a:moveTo>
                  <a:lnTo>
                    <a:pt x="0" y="38"/>
                  </a:lnTo>
                  <a:lnTo>
                    <a:pt x="0" y="0"/>
                  </a:lnTo>
                  <a:lnTo>
                    <a:pt x="40" y="0"/>
                  </a:lnTo>
                  <a:lnTo>
                    <a:pt x="40" y="38"/>
                  </a:lnTo>
                  <a:lnTo>
                    <a:pt x="40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n-ea"/>
              </a:endParaRPr>
            </a:p>
          </p:txBody>
        </p:sp>
        <p:sp>
          <p:nvSpPr>
            <p:cNvPr id="114" name="Freeform 287"/>
            <p:cNvSpPr>
              <a:spLocks/>
            </p:cNvSpPr>
            <p:nvPr/>
          </p:nvSpPr>
          <p:spPr bwMode="auto">
            <a:xfrm>
              <a:off x="6037996" y="3073845"/>
              <a:ext cx="84574" cy="84574"/>
            </a:xfrm>
            <a:custGeom>
              <a:avLst/>
              <a:gdLst>
                <a:gd name="T0" fmla="*/ 0 w 78"/>
                <a:gd name="T1" fmla="*/ 0 h 78"/>
                <a:gd name="T2" fmla="*/ 7 w 78"/>
                <a:gd name="T3" fmla="*/ 78 h 78"/>
                <a:gd name="T4" fmla="*/ 78 w 78"/>
                <a:gd name="T5" fmla="*/ 7 h 78"/>
                <a:gd name="T6" fmla="*/ 0 w 78"/>
                <a:gd name="T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8" h="78">
                  <a:moveTo>
                    <a:pt x="0" y="0"/>
                  </a:moveTo>
                  <a:lnTo>
                    <a:pt x="7" y="78"/>
                  </a:lnTo>
                  <a:lnTo>
                    <a:pt x="78" y="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n-ea"/>
              </a:endParaRPr>
            </a:p>
          </p:txBody>
        </p:sp>
        <p:sp>
          <p:nvSpPr>
            <p:cNvPr id="115" name="Freeform 288"/>
            <p:cNvSpPr>
              <a:spLocks/>
            </p:cNvSpPr>
            <p:nvPr/>
          </p:nvSpPr>
          <p:spPr bwMode="auto">
            <a:xfrm>
              <a:off x="6064018" y="3099868"/>
              <a:ext cx="61805" cy="61805"/>
            </a:xfrm>
            <a:custGeom>
              <a:avLst/>
              <a:gdLst>
                <a:gd name="T0" fmla="*/ 28 w 57"/>
                <a:gd name="T1" fmla="*/ 57 h 57"/>
                <a:gd name="T2" fmla="*/ 0 w 57"/>
                <a:gd name="T3" fmla="*/ 31 h 57"/>
                <a:gd name="T4" fmla="*/ 31 w 57"/>
                <a:gd name="T5" fmla="*/ 0 h 57"/>
                <a:gd name="T6" fmla="*/ 57 w 57"/>
                <a:gd name="T7" fmla="*/ 28 h 57"/>
                <a:gd name="T8" fmla="*/ 28 w 57"/>
                <a:gd name="T9" fmla="*/ 57 h 57"/>
                <a:gd name="T10" fmla="*/ 28 w 57"/>
                <a:gd name="T11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57">
                  <a:moveTo>
                    <a:pt x="28" y="57"/>
                  </a:moveTo>
                  <a:lnTo>
                    <a:pt x="0" y="31"/>
                  </a:lnTo>
                  <a:lnTo>
                    <a:pt x="31" y="0"/>
                  </a:lnTo>
                  <a:lnTo>
                    <a:pt x="57" y="28"/>
                  </a:lnTo>
                  <a:lnTo>
                    <a:pt x="28" y="57"/>
                  </a:lnTo>
                  <a:lnTo>
                    <a:pt x="28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n-ea"/>
              </a:endParaRPr>
            </a:p>
          </p:txBody>
        </p:sp>
        <p:sp>
          <p:nvSpPr>
            <p:cNvPr id="116" name="Freeform 289"/>
            <p:cNvSpPr>
              <a:spLocks/>
            </p:cNvSpPr>
            <p:nvPr/>
          </p:nvSpPr>
          <p:spPr bwMode="auto">
            <a:xfrm>
              <a:off x="6330752" y="3366602"/>
              <a:ext cx="86743" cy="86743"/>
            </a:xfrm>
            <a:custGeom>
              <a:avLst/>
              <a:gdLst>
                <a:gd name="T0" fmla="*/ 80 w 80"/>
                <a:gd name="T1" fmla="*/ 80 h 80"/>
                <a:gd name="T2" fmla="*/ 0 w 80"/>
                <a:gd name="T3" fmla="*/ 71 h 80"/>
                <a:gd name="T4" fmla="*/ 71 w 80"/>
                <a:gd name="T5" fmla="*/ 0 h 80"/>
                <a:gd name="T6" fmla="*/ 80 w 80"/>
                <a:gd name="T7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" h="80">
                  <a:moveTo>
                    <a:pt x="80" y="80"/>
                  </a:moveTo>
                  <a:lnTo>
                    <a:pt x="0" y="71"/>
                  </a:lnTo>
                  <a:lnTo>
                    <a:pt x="71" y="0"/>
                  </a:lnTo>
                  <a:lnTo>
                    <a:pt x="80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n-ea"/>
              </a:endParaRPr>
            </a:p>
          </p:txBody>
        </p:sp>
        <p:sp>
          <p:nvSpPr>
            <p:cNvPr id="117" name="Freeform 290"/>
            <p:cNvSpPr>
              <a:spLocks/>
            </p:cNvSpPr>
            <p:nvPr/>
          </p:nvSpPr>
          <p:spPr bwMode="auto">
            <a:xfrm>
              <a:off x="6327500" y="3364433"/>
              <a:ext cx="61805" cy="60720"/>
            </a:xfrm>
            <a:custGeom>
              <a:avLst/>
              <a:gdLst>
                <a:gd name="T0" fmla="*/ 29 w 57"/>
                <a:gd name="T1" fmla="*/ 56 h 56"/>
                <a:gd name="T2" fmla="*/ 0 w 57"/>
                <a:gd name="T3" fmla="*/ 30 h 56"/>
                <a:gd name="T4" fmla="*/ 31 w 57"/>
                <a:gd name="T5" fmla="*/ 0 h 56"/>
                <a:gd name="T6" fmla="*/ 57 w 57"/>
                <a:gd name="T7" fmla="*/ 28 h 56"/>
                <a:gd name="T8" fmla="*/ 29 w 57"/>
                <a:gd name="T9" fmla="*/ 56 h 56"/>
                <a:gd name="T10" fmla="*/ 29 w 57"/>
                <a:gd name="T11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56">
                  <a:moveTo>
                    <a:pt x="29" y="56"/>
                  </a:moveTo>
                  <a:lnTo>
                    <a:pt x="0" y="30"/>
                  </a:lnTo>
                  <a:lnTo>
                    <a:pt x="31" y="0"/>
                  </a:lnTo>
                  <a:lnTo>
                    <a:pt x="57" y="28"/>
                  </a:lnTo>
                  <a:lnTo>
                    <a:pt x="29" y="56"/>
                  </a:lnTo>
                  <a:lnTo>
                    <a:pt x="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n-ea"/>
              </a:endParaRPr>
            </a:p>
          </p:txBody>
        </p:sp>
        <p:sp>
          <p:nvSpPr>
            <p:cNvPr id="118" name="Freeform 291"/>
            <p:cNvSpPr>
              <a:spLocks/>
            </p:cNvSpPr>
            <p:nvPr/>
          </p:nvSpPr>
          <p:spPr bwMode="auto">
            <a:xfrm>
              <a:off x="6330752" y="3073845"/>
              <a:ext cx="86743" cy="84574"/>
            </a:xfrm>
            <a:custGeom>
              <a:avLst/>
              <a:gdLst>
                <a:gd name="T0" fmla="*/ 80 w 80"/>
                <a:gd name="T1" fmla="*/ 0 h 78"/>
                <a:gd name="T2" fmla="*/ 0 w 80"/>
                <a:gd name="T3" fmla="*/ 7 h 78"/>
                <a:gd name="T4" fmla="*/ 71 w 80"/>
                <a:gd name="T5" fmla="*/ 78 h 78"/>
                <a:gd name="T6" fmla="*/ 80 w 80"/>
                <a:gd name="T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" h="78">
                  <a:moveTo>
                    <a:pt x="80" y="0"/>
                  </a:moveTo>
                  <a:lnTo>
                    <a:pt x="0" y="7"/>
                  </a:lnTo>
                  <a:lnTo>
                    <a:pt x="71" y="78"/>
                  </a:lnTo>
                  <a:lnTo>
                    <a:pt x="8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n-ea"/>
              </a:endParaRPr>
            </a:p>
          </p:txBody>
        </p:sp>
        <p:sp>
          <p:nvSpPr>
            <p:cNvPr id="119" name="Freeform 292"/>
            <p:cNvSpPr>
              <a:spLocks/>
            </p:cNvSpPr>
            <p:nvPr/>
          </p:nvSpPr>
          <p:spPr bwMode="auto">
            <a:xfrm>
              <a:off x="6327500" y="3099868"/>
              <a:ext cx="61805" cy="61805"/>
            </a:xfrm>
            <a:custGeom>
              <a:avLst/>
              <a:gdLst>
                <a:gd name="T0" fmla="*/ 31 w 57"/>
                <a:gd name="T1" fmla="*/ 57 h 57"/>
                <a:gd name="T2" fmla="*/ 0 w 57"/>
                <a:gd name="T3" fmla="*/ 28 h 57"/>
                <a:gd name="T4" fmla="*/ 29 w 57"/>
                <a:gd name="T5" fmla="*/ 0 h 57"/>
                <a:gd name="T6" fmla="*/ 57 w 57"/>
                <a:gd name="T7" fmla="*/ 31 h 57"/>
                <a:gd name="T8" fmla="*/ 31 w 57"/>
                <a:gd name="T9" fmla="*/ 57 h 57"/>
                <a:gd name="T10" fmla="*/ 31 w 57"/>
                <a:gd name="T11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57">
                  <a:moveTo>
                    <a:pt x="31" y="57"/>
                  </a:moveTo>
                  <a:lnTo>
                    <a:pt x="0" y="28"/>
                  </a:lnTo>
                  <a:lnTo>
                    <a:pt x="29" y="0"/>
                  </a:lnTo>
                  <a:lnTo>
                    <a:pt x="57" y="31"/>
                  </a:lnTo>
                  <a:lnTo>
                    <a:pt x="31" y="57"/>
                  </a:lnTo>
                  <a:lnTo>
                    <a:pt x="31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n-ea"/>
              </a:endParaRPr>
            </a:p>
          </p:txBody>
        </p:sp>
        <p:sp>
          <p:nvSpPr>
            <p:cNvPr id="120" name="Freeform 293"/>
            <p:cNvSpPr>
              <a:spLocks/>
            </p:cNvSpPr>
            <p:nvPr/>
          </p:nvSpPr>
          <p:spPr bwMode="auto">
            <a:xfrm>
              <a:off x="6037996" y="3366602"/>
              <a:ext cx="84574" cy="86743"/>
            </a:xfrm>
            <a:custGeom>
              <a:avLst/>
              <a:gdLst>
                <a:gd name="T0" fmla="*/ 0 w 78"/>
                <a:gd name="T1" fmla="*/ 80 h 80"/>
                <a:gd name="T2" fmla="*/ 7 w 78"/>
                <a:gd name="T3" fmla="*/ 0 h 80"/>
                <a:gd name="T4" fmla="*/ 78 w 78"/>
                <a:gd name="T5" fmla="*/ 71 h 80"/>
                <a:gd name="T6" fmla="*/ 0 w 78"/>
                <a:gd name="T7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8" h="80">
                  <a:moveTo>
                    <a:pt x="0" y="80"/>
                  </a:moveTo>
                  <a:lnTo>
                    <a:pt x="7" y="0"/>
                  </a:lnTo>
                  <a:lnTo>
                    <a:pt x="78" y="71"/>
                  </a:lnTo>
                  <a:lnTo>
                    <a:pt x="0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n-ea"/>
              </a:endParaRPr>
            </a:p>
          </p:txBody>
        </p:sp>
        <p:sp>
          <p:nvSpPr>
            <p:cNvPr id="121" name="Freeform 294"/>
            <p:cNvSpPr>
              <a:spLocks/>
            </p:cNvSpPr>
            <p:nvPr/>
          </p:nvSpPr>
          <p:spPr bwMode="auto">
            <a:xfrm>
              <a:off x="6064018" y="3364433"/>
              <a:ext cx="61805" cy="60720"/>
            </a:xfrm>
            <a:custGeom>
              <a:avLst/>
              <a:gdLst>
                <a:gd name="T0" fmla="*/ 31 w 57"/>
                <a:gd name="T1" fmla="*/ 56 h 56"/>
                <a:gd name="T2" fmla="*/ 0 w 57"/>
                <a:gd name="T3" fmla="*/ 28 h 56"/>
                <a:gd name="T4" fmla="*/ 28 w 57"/>
                <a:gd name="T5" fmla="*/ 0 h 56"/>
                <a:gd name="T6" fmla="*/ 57 w 57"/>
                <a:gd name="T7" fmla="*/ 30 h 56"/>
                <a:gd name="T8" fmla="*/ 31 w 57"/>
                <a:gd name="T9" fmla="*/ 56 h 56"/>
                <a:gd name="T10" fmla="*/ 31 w 57"/>
                <a:gd name="T11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56">
                  <a:moveTo>
                    <a:pt x="31" y="56"/>
                  </a:moveTo>
                  <a:lnTo>
                    <a:pt x="0" y="28"/>
                  </a:lnTo>
                  <a:lnTo>
                    <a:pt x="28" y="0"/>
                  </a:lnTo>
                  <a:lnTo>
                    <a:pt x="57" y="30"/>
                  </a:lnTo>
                  <a:lnTo>
                    <a:pt x="31" y="56"/>
                  </a:lnTo>
                  <a:lnTo>
                    <a:pt x="31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n-ea"/>
              </a:endParaRPr>
            </a:p>
          </p:txBody>
        </p:sp>
      </p:grpSp>
      <p:sp>
        <p:nvSpPr>
          <p:cNvPr id="123" name="文本框 122"/>
          <p:cNvSpPr txBox="1"/>
          <p:nvPr/>
        </p:nvSpPr>
        <p:spPr>
          <a:xfrm>
            <a:off x="4334435" y="320987"/>
            <a:ext cx="3523130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002060"/>
                </a:solidFill>
                <a:latin typeface="+mn-ea"/>
              </a:rPr>
              <a:t>添加标题文本内容</a:t>
            </a:r>
            <a:endParaRPr lang="en-US" altLang="zh-CN" sz="2000" b="1" dirty="0">
              <a:solidFill>
                <a:srgbClr val="002060"/>
              </a:solidFill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7557">
        <p14:prism isInverted="1"/>
      </p:transition>
    </mc:Choice>
    <mc:Fallback xmlns="">
      <p:transition spd="slow" advTm="7557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6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150"/>
                                </p:stCondLst>
                                <p:childTnLst>
                                  <p:par>
                                    <p:cTn id="16" presetID="16" presetClass="entr" presetSubtype="4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8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650"/>
                                </p:stCondLst>
                                <p:childTnLst>
                                  <p:par>
                                    <p:cTn id="2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150"/>
                                </p:stCondLst>
                                <p:childTnLst>
                                  <p:par>
                                    <p:cTn id="24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6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650"/>
                                </p:stCondLst>
                                <p:childTnLst>
                                  <p:par>
                                    <p:cTn id="33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5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3150"/>
                                </p:stCondLst>
                                <p:childTnLst>
                                  <p:par>
                                    <p:cTn id="37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39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650"/>
                                </p:stCondLst>
                                <p:childTnLst>
                                  <p:par>
                                    <p:cTn id="4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4150"/>
                                </p:stCondLst>
                                <p:childTnLst>
                                  <p:par>
                                    <p:cTn id="50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2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4650"/>
                                </p:stCondLst>
                                <p:childTnLst>
                                  <p:par>
                                    <p:cTn id="59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5150"/>
                                </p:stCondLst>
                                <p:childTnLst>
                                  <p:par>
                                    <p:cTn id="63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65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5650"/>
                                </p:stCondLst>
                                <p:childTnLst>
                                  <p:par>
                                    <p:cTn id="7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4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" grpId="0"/>
          <p:bldP spid="3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6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150"/>
                                </p:stCondLst>
                                <p:childTnLst>
                                  <p:par>
                                    <p:cTn id="16" presetID="16" presetClass="entr" presetSubtype="4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8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650"/>
                                </p:stCondLst>
                                <p:childTnLst>
                                  <p:par>
                                    <p:cTn id="2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150"/>
                                </p:stCondLst>
                                <p:childTnLst>
                                  <p:par>
                                    <p:cTn id="24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6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650"/>
                                </p:stCondLst>
                                <p:childTnLst>
                                  <p:par>
                                    <p:cTn id="33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5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3150"/>
                                </p:stCondLst>
                                <p:childTnLst>
                                  <p:par>
                                    <p:cTn id="37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39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650"/>
                                </p:stCondLst>
                                <p:childTnLst>
                                  <p:par>
                                    <p:cTn id="4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4150"/>
                                </p:stCondLst>
                                <p:childTnLst>
                                  <p:par>
                                    <p:cTn id="50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2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4650"/>
                                </p:stCondLst>
                                <p:childTnLst>
                                  <p:par>
                                    <p:cTn id="59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5150"/>
                                </p:stCondLst>
                                <p:childTnLst>
                                  <p:par>
                                    <p:cTn id="63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65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5650"/>
                                </p:stCondLst>
                                <p:childTnLst>
                                  <p:par>
                                    <p:cTn id="7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4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" grpId="0"/>
          <p:bldP spid="35" grpId="0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9" name="Freeform 5"/>
          <p:cNvSpPr>
            <a:spLocks/>
          </p:cNvSpPr>
          <p:nvPr/>
        </p:nvSpPr>
        <p:spPr bwMode="auto">
          <a:xfrm>
            <a:off x="5369170" y="1827334"/>
            <a:ext cx="1377950" cy="1976438"/>
          </a:xfrm>
          <a:custGeom>
            <a:avLst/>
            <a:gdLst>
              <a:gd name="T0" fmla="*/ 224 w 224"/>
              <a:gd name="T1" fmla="*/ 205 h 322"/>
              <a:gd name="T2" fmla="*/ 207 w 224"/>
              <a:gd name="T3" fmla="*/ 229 h 322"/>
              <a:gd name="T4" fmla="*/ 201 w 224"/>
              <a:gd name="T5" fmla="*/ 220 h 322"/>
              <a:gd name="T6" fmla="*/ 179 w 224"/>
              <a:gd name="T7" fmla="*/ 211 h 322"/>
              <a:gd name="T8" fmla="*/ 156 w 224"/>
              <a:gd name="T9" fmla="*/ 220 h 322"/>
              <a:gd name="T10" fmla="*/ 147 w 224"/>
              <a:gd name="T11" fmla="*/ 243 h 322"/>
              <a:gd name="T12" fmla="*/ 156 w 224"/>
              <a:gd name="T13" fmla="*/ 265 h 322"/>
              <a:gd name="T14" fmla="*/ 175 w 224"/>
              <a:gd name="T15" fmla="*/ 275 h 322"/>
              <a:gd name="T16" fmla="*/ 141 w 224"/>
              <a:gd name="T17" fmla="*/ 322 h 322"/>
              <a:gd name="T18" fmla="*/ 122 w 224"/>
              <a:gd name="T19" fmla="*/ 283 h 322"/>
              <a:gd name="T20" fmla="*/ 102 w 224"/>
              <a:gd name="T21" fmla="*/ 322 h 322"/>
              <a:gd name="T22" fmla="*/ 63 w 224"/>
              <a:gd name="T23" fmla="*/ 269 h 322"/>
              <a:gd name="T24" fmla="*/ 54 w 224"/>
              <a:gd name="T25" fmla="*/ 283 h 322"/>
              <a:gd name="T26" fmla="*/ 32 w 224"/>
              <a:gd name="T27" fmla="*/ 293 h 322"/>
              <a:gd name="T28" fmla="*/ 9 w 224"/>
              <a:gd name="T29" fmla="*/ 283 h 322"/>
              <a:gd name="T30" fmla="*/ 0 w 224"/>
              <a:gd name="T31" fmla="*/ 261 h 322"/>
              <a:gd name="T32" fmla="*/ 9 w 224"/>
              <a:gd name="T33" fmla="*/ 238 h 322"/>
              <a:gd name="T34" fmla="*/ 32 w 224"/>
              <a:gd name="T35" fmla="*/ 229 h 322"/>
              <a:gd name="T36" fmla="*/ 33 w 224"/>
              <a:gd name="T37" fmla="*/ 229 h 322"/>
              <a:gd name="T38" fmla="*/ 15 w 224"/>
              <a:gd name="T39" fmla="*/ 205 h 322"/>
              <a:gd name="T40" fmla="*/ 122 w 224"/>
              <a:gd name="T41" fmla="*/ 0 h 322"/>
              <a:gd name="T42" fmla="*/ 224 w 224"/>
              <a:gd name="T43" fmla="*/ 205 h 322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224"/>
              <a:gd name="T67" fmla="*/ 0 h 322"/>
              <a:gd name="T68" fmla="*/ 224 w 224"/>
              <a:gd name="T69" fmla="*/ 322 h 322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224" h="322">
                <a:moveTo>
                  <a:pt x="224" y="205"/>
                </a:moveTo>
                <a:cubicBezTo>
                  <a:pt x="207" y="229"/>
                  <a:pt x="207" y="229"/>
                  <a:pt x="207" y="229"/>
                </a:cubicBezTo>
                <a:cubicBezTo>
                  <a:pt x="206" y="226"/>
                  <a:pt x="204" y="223"/>
                  <a:pt x="201" y="220"/>
                </a:cubicBezTo>
                <a:cubicBezTo>
                  <a:pt x="195" y="214"/>
                  <a:pt x="188" y="211"/>
                  <a:pt x="179" y="211"/>
                </a:cubicBezTo>
                <a:cubicBezTo>
                  <a:pt x="170" y="211"/>
                  <a:pt x="163" y="214"/>
                  <a:pt x="156" y="220"/>
                </a:cubicBezTo>
                <a:cubicBezTo>
                  <a:pt x="150" y="227"/>
                  <a:pt x="147" y="234"/>
                  <a:pt x="147" y="243"/>
                </a:cubicBezTo>
                <a:cubicBezTo>
                  <a:pt x="147" y="252"/>
                  <a:pt x="150" y="259"/>
                  <a:pt x="156" y="265"/>
                </a:cubicBezTo>
                <a:cubicBezTo>
                  <a:pt x="162" y="271"/>
                  <a:pt x="168" y="274"/>
                  <a:pt x="175" y="275"/>
                </a:cubicBezTo>
                <a:cubicBezTo>
                  <a:pt x="141" y="322"/>
                  <a:pt x="141" y="322"/>
                  <a:pt x="141" y="322"/>
                </a:cubicBezTo>
                <a:cubicBezTo>
                  <a:pt x="122" y="283"/>
                  <a:pt x="122" y="283"/>
                  <a:pt x="122" y="283"/>
                </a:cubicBezTo>
                <a:cubicBezTo>
                  <a:pt x="102" y="322"/>
                  <a:pt x="102" y="322"/>
                  <a:pt x="102" y="322"/>
                </a:cubicBezTo>
                <a:cubicBezTo>
                  <a:pt x="63" y="269"/>
                  <a:pt x="63" y="269"/>
                  <a:pt x="63" y="269"/>
                </a:cubicBezTo>
                <a:cubicBezTo>
                  <a:pt x="61" y="275"/>
                  <a:pt x="58" y="279"/>
                  <a:pt x="54" y="283"/>
                </a:cubicBezTo>
                <a:cubicBezTo>
                  <a:pt x="48" y="290"/>
                  <a:pt x="41" y="293"/>
                  <a:pt x="32" y="293"/>
                </a:cubicBezTo>
                <a:cubicBezTo>
                  <a:pt x="23" y="293"/>
                  <a:pt x="15" y="290"/>
                  <a:pt x="9" y="283"/>
                </a:cubicBezTo>
                <a:cubicBezTo>
                  <a:pt x="3" y="277"/>
                  <a:pt x="0" y="270"/>
                  <a:pt x="0" y="261"/>
                </a:cubicBezTo>
                <a:cubicBezTo>
                  <a:pt x="0" y="252"/>
                  <a:pt x="3" y="245"/>
                  <a:pt x="9" y="238"/>
                </a:cubicBezTo>
                <a:cubicBezTo>
                  <a:pt x="15" y="232"/>
                  <a:pt x="23" y="229"/>
                  <a:pt x="32" y="229"/>
                </a:cubicBezTo>
                <a:cubicBezTo>
                  <a:pt x="32" y="229"/>
                  <a:pt x="32" y="229"/>
                  <a:pt x="33" y="229"/>
                </a:cubicBezTo>
                <a:cubicBezTo>
                  <a:pt x="15" y="205"/>
                  <a:pt x="15" y="205"/>
                  <a:pt x="15" y="205"/>
                </a:cubicBezTo>
                <a:cubicBezTo>
                  <a:pt x="122" y="0"/>
                  <a:pt x="122" y="0"/>
                  <a:pt x="122" y="0"/>
                </a:cubicBezTo>
                <a:lnTo>
                  <a:pt x="224" y="205"/>
                </a:lnTo>
                <a:close/>
              </a:path>
            </a:pathLst>
          </a:custGeom>
          <a:solidFill>
            <a:srgbClr val="002060"/>
          </a:solidFill>
          <a:ln w="19050" cmpd="sng">
            <a:solidFill>
              <a:srgbClr val="FFFFFF"/>
            </a:solidFill>
            <a:miter lim="800000"/>
            <a:headEnd/>
            <a:tailEnd/>
          </a:ln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20490" name="Freeform 6"/>
          <p:cNvSpPr>
            <a:spLocks/>
          </p:cNvSpPr>
          <p:nvPr/>
        </p:nvSpPr>
        <p:spPr bwMode="auto">
          <a:xfrm>
            <a:off x="4061070" y="3086222"/>
            <a:ext cx="1935163" cy="1417637"/>
          </a:xfrm>
          <a:custGeom>
            <a:avLst/>
            <a:gdLst>
              <a:gd name="T0" fmla="*/ 315 w 315"/>
              <a:gd name="T1" fmla="*/ 117 h 231"/>
              <a:gd name="T2" fmla="*/ 272 w 315"/>
              <a:gd name="T3" fmla="*/ 124 h 231"/>
              <a:gd name="T4" fmla="*/ 303 w 315"/>
              <a:gd name="T5" fmla="*/ 156 h 231"/>
              <a:gd name="T6" fmla="*/ 245 w 315"/>
              <a:gd name="T7" fmla="*/ 176 h 231"/>
              <a:gd name="T8" fmla="*/ 245 w 315"/>
              <a:gd name="T9" fmla="*/ 176 h 231"/>
              <a:gd name="T10" fmla="*/ 255 w 315"/>
              <a:gd name="T11" fmla="*/ 199 h 231"/>
              <a:gd name="T12" fmla="*/ 245 w 315"/>
              <a:gd name="T13" fmla="*/ 221 h 231"/>
              <a:gd name="T14" fmla="*/ 223 w 315"/>
              <a:gd name="T15" fmla="*/ 231 h 231"/>
              <a:gd name="T16" fmla="*/ 200 w 315"/>
              <a:gd name="T17" fmla="*/ 221 h 231"/>
              <a:gd name="T18" fmla="*/ 191 w 315"/>
              <a:gd name="T19" fmla="*/ 199 h 231"/>
              <a:gd name="T20" fmla="*/ 191 w 315"/>
              <a:gd name="T21" fmla="*/ 195 h 231"/>
              <a:gd name="T22" fmla="*/ 166 w 315"/>
              <a:gd name="T23" fmla="*/ 204 h 231"/>
              <a:gd name="T24" fmla="*/ 0 w 315"/>
              <a:gd name="T25" fmla="*/ 36 h 231"/>
              <a:gd name="T26" fmla="*/ 228 w 315"/>
              <a:gd name="T27" fmla="*/ 0 h 231"/>
              <a:gd name="T28" fmla="*/ 246 w 315"/>
              <a:gd name="T29" fmla="*/ 24 h 231"/>
              <a:gd name="T30" fmla="*/ 245 w 315"/>
              <a:gd name="T31" fmla="*/ 24 h 231"/>
              <a:gd name="T32" fmla="*/ 222 w 315"/>
              <a:gd name="T33" fmla="*/ 33 h 231"/>
              <a:gd name="T34" fmla="*/ 213 w 315"/>
              <a:gd name="T35" fmla="*/ 56 h 231"/>
              <a:gd name="T36" fmla="*/ 222 w 315"/>
              <a:gd name="T37" fmla="*/ 78 h 231"/>
              <a:gd name="T38" fmla="*/ 245 w 315"/>
              <a:gd name="T39" fmla="*/ 88 h 231"/>
              <a:gd name="T40" fmla="*/ 267 w 315"/>
              <a:gd name="T41" fmla="*/ 78 h 231"/>
              <a:gd name="T42" fmla="*/ 276 w 315"/>
              <a:gd name="T43" fmla="*/ 64 h 231"/>
              <a:gd name="T44" fmla="*/ 315 w 315"/>
              <a:gd name="T45" fmla="*/ 117 h 231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315"/>
              <a:gd name="T70" fmla="*/ 0 h 231"/>
              <a:gd name="T71" fmla="*/ 315 w 315"/>
              <a:gd name="T72" fmla="*/ 231 h 231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315" h="231">
                <a:moveTo>
                  <a:pt x="315" y="117"/>
                </a:moveTo>
                <a:cubicBezTo>
                  <a:pt x="272" y="124"/>
                  <a:pt x="272" y="124"/>
                  <a:pt x="272" y="124"/>
                </a:cubicBezTo>
                <a:cubicBezTo>
                  <a:pt x="303" y="156"/>
                  <a:pt x="303" y="156"/>
                  <a:pt x="303" y="156"/>
                </a:cubicBezTo>
                <a:cubicBezTo>
                  <a:pt x="245" y="176"/>
                  <a:pt x="245" y="176"/>
                  <a:pt x="245" y="176"/>
                </a:cubicBezTo>
                <a:cubicBezTo>
                  <a:pt x="245" y="176"/>
                  <a:pt x="245" y="176"/>
                  <a:pt x="245" y="176"/>
                </a:cubicBezTo>
                <a:cubicBezTo>
                  <a:pt x="251" y="182"/>
                  <a:pt x="255" y="190"/>
                  <a:pt x="255" y="199"/>
                </a:cubicBezTo>
                <a:cubicBezTo>
                  <a:pt x="255" y="208"/>
                  <a:pt x="251" y="215"/>
                  <a:pt x="245" y="221"/>
                </a:cubicBezTo>
                <a:cubicBezTo>
                  <a:pt x="239" y="227"/>
                  <a:pt x="232" y="231"/>
                  <a:pt x="223" y="231"/>
                </a:cubicBezTo>
                <a:cubicBezTo>
                  <a:pt x="214" y="231"/>
                  <a:pt x="206" y="227"/>
                  <a:pt x="200" y="221"/>
                </a:cubicBezTo>
                <a:cubicBezTo>
                  <a:pt x="194" y="215"/>
                  <a:pt x="191" y="208"/>
                  <a:pt x="191" y="199"/>
                </a:cubicBezTo>
                <a:cubicBezTo>
                  <a:pt x="191" y="198"/>
                  <a:pt x="191" y="196"/>
                  <a:pt x="191" y="195"/>
                </a:cubicBezTo>
                <a:cubicBezTo>
                  <a:pt x="166" y="204"/>
                  <a:pt x="166" y="204"/>
                  <a:pt x="166" y="204"/>
                </a:cubicBezTo>
                <a:cubicBezTo>
                  <a:pt x="0" y="36"/>
                  <a:pt x="0" y="36"/>
                  <a:pt x="0" y="36"/>
                </a:cubicBezTo>
                <a:cubicBezTo>
                  <a:pt x="228" y="0"/>
                  <a:pt x="228" y="0"/>
                  <a:pt x="228" y="0"/>
                </a:cubicBezTo>
                <a:cubicBezTo>
                  <a:pt x="246" y="24"/>
                  <a:pt x="246" y="24"/>
                  <a:pt x="246" y="24"/>
                </a:cubicBezTo>
                <a:cubicBezTo>
                  <a:pt x="245" y="24"/>
                  <a:pt x="245" y="24"/>
                  <a:pt x="245" y="24"/>
                </a:cubicBezTo>
                <a:cubicBezTo>
                  <a:pt x="236" y="24"/>
                  <a:pt x="228" y="27"/>
                  <a:pt x="222" y="33"/>
                </a:cubicBezTo>
                <a:cubicBezTo>
                  <a:pt x="216" y="40"/>
                  <a:pt x="213" y="47"/>
                  <a:pt x="213" y="56"/>
                </a:cubicBezTo>
                <a:cubicBezTo>
                  <a:pt x="213" y="65"/>
                  <a:pt x="216" y="72"/>
                  <a:pt x="222" y="78"/>
                </a:cubicBezTo>
                <a:cubicBezTo>
                  <a:pt x="228" y="85"/>
                  <a:pt x="236" y="88"/>
                  <a:pt x="245" y="88"/>
                </a:cubicBezTo>
                <a:cubicBezTo>
                  <a:pt x="254" y="88"/>
                  <a:pt x="261" y="85"/>
                  <a:pt x="267" y="78"/>
                </a:cubicBezTo>
                <a:cubicBezTo>
                  <a:pt x="271" y="74"/>
                  <a:pt x="274" y="70"/>
                  <a:pt x="276" y="64"/>
                </a:cubicBezTo>
                <a:lnTo>
                  <a:pt x="315" y="117"/>
                </a:lnTo>
                <a:close/>
              </a:path>
            </a:pathLst>
          </a:custGeom>
          <a:solidFill>
            <a:srgbClr val="002060"/>
          </a:solidFill>
          <a:ln w="19050" cmpd="sng">
            <a:solidFill>
              <a:srgbClr val="FFFFFF"/>
            </a:solidFill>
            <a:miter lim="800000"/>
            <a:headEnd/>
            <a:tailEnd/>
          </a:ln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20491" name="Freeform 7"/>
          <p:cNvSpPr>
            <a:spLocks/>
          </p:cNvSpPr>
          <p:nvPr/>
        </p:nvSpPr>
        <p:spPr bwMode="auto">
          <a:xfrm>
            <a:off x="4761158" y="4041897"/>
            <a:ext cx="1647825" cy="1806575"/>
          </a:xfrm>
          <a:custGeom>
            <a:avLst/>
            <a:gdLst>
              <a:gd name="T0" fmla="*/ 189 w 268"/>
              <a:gd name="T1" fmla="*/ 0 h 294"/>
              <a:gd name="T2" fmla="*/ 179 w 268"/>
              <a:gd name="T3" fmla="*/ 46 h 294"/>
              <a:gd name="T4" fmla="*/ 221 w 268"/>
              <a:gd name="T5" fmla="*/ 24 h 294"/>
              <a:gd name="T6" fmla="*/ 219 w 268"/>
              <a:gd name="T7" fmla="*/ 89 h 294"/>
              <a:gd name="T8" fmla="*/ 236 w 268"/>
              <a:gd name="T9" fmla="*/ 84 h 294"/>
              <a:gd name="T10" fmla="*/ 258 w 268"/>
              <a:gd name="T11" fmla="*/ 93 h 294"/>
              <a:gd name="T12" fmla="*/ 268 w 268"/>
              <a:gd name="T13" fmla="*/ 116 h 294"/>
              <a:gd name="T14" fmla="*/ 258 w 268"/>
              <a:gd name="T15" fmla="*/ 138 h 294"/>
              <a:gd name="T16" fmla="*/ 236 w 268"/>
              <a:gd name="T17" fmla="*/ 148 h 294"/>
              <a:gd name="T18" fmla="*/ 218 w 268"/>
              <a:gd name="T19" fmla="*/ 142 h 294"/>
              <a:gd name="T20" fmla="*/ 218 w 268"/>
              <a:gd name="T21" fmla="*/ 176 h 294"/>
              <a:gd name="T22" fmla="*/ 0 w 268"/>
              <a:gd name="T23" fmla="*/ 294 h 294"/>
              <a:gd name="T24" fmla="*/ 52 w 268"/>
              <a:gd name="T25" fmla="*/ 48 h 294"/>
              <a:gd name="T26" fmla="*/ 77 w 268"/>
              <a:gd name="T27" fmla="*/ 39 h 294"/>
              <a:gd name="T28" fmla="*/ 77 w 268"/>
              <a:gd name="T29" fmla="*/ 43 h 294"/>
              <a:gd name="T30" fmla="*/ 86 w 268"/>
              <a:gd name="T31" fmla="*/ 65 h 294"/>
              <a:gd name="T32" fmla="*/ 109 w 268"/>
              <a:gd name="T33" fmla="*/ 75 h 294"/>
              <a:gd name="T34" fmla="*/ 131 w 268"/>
              <a:gd name="T35" fmla="*/ 65 h 294"/>
              <a:gd name="T36" fmla="*/ 141 w 268"/>
              <a:gd name="T37" fmla="*/ 43 h 294"/>
              <a:gd name="T38" fmla="*/ 131 w 268"/>
              <a:gd name="T39" fmla="*/ 20 h 294"/>
              <a:gd name="T40" fmla="*/ 131 w 268"/>
              <a:gd name="T41" fmla="*/ 20 h 294"/>
              <a:gd name="T42" fmla="*/ 189 w 268"/>
              <a:gd name="T43" fmla="*/ 0 h 294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268"/>
              <a:gd name="T67" fmla="*/ 0 h 294"/>
              <a:gd name="T68" fmla="*/ 268 w 268"/>
              <a:gd name="T69" fmla="*/ 294 h 294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268" h="294">
                <a:moveTo>
                  <a:pt x="189" y="0"/>
                </a:moveTo>
                <a:cubicBezTo>
                  <a:pt x="179" y="46"/>
                  <a:pt x="179" y="46"/>
                  <a:pt x="179" y="46"/>
                </a:cubicBezTo>
                <a:cubicBezTo>
                  <a:pt x="221" y="24"/>
                  <a:pt x="221" y="24"/>
                  <a:pt x="221" y="24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24" y="86"/>
                  <a:pt x="230" y="84"/>
                  <a:pt x="236" y="84"/>
                </a:cubicBezTo>
                <a:cubicBezTo>
                  <a:pt x="245" y="84"/>
                  <a:pt x="252" y="87"/>
                  <a:pt x="258" y="93"/>
                </a:cubicBezTo>
                <a:cubicBezTo>
                  <a:pt x="265" y="99"/>
                  <a:pt x="268" y="107"/>
                  <a:pt x="268" y="116"/>
                </a:cubicBezTo>
                <a:cubicBezTo>
                  <a:pt x="268" y="125"/>
                  <a:pt x="265" y="132"/>
                  <a:pt x="258" y="138"/>
                </a:cubicBezTo>
                <a:cubicBezTo>
                  <a:pt x="252" y="144"/>
                  <a:pt x="245" y="148"/>
                  <a:pt x="236" y="148"/>
                </a:cubicBezTo>
                <a:cubicBezTo>
                  <a:pt x="229" y="148"/>
                  <a:pt x="224" y="146"/>
                  <a:pt x="218" y="142"/>
                </a:cubicBezTo>
                <a:cubicBezTo>
                  <a:pt x="218" y="176"/>
                  <a:pt x="218" y="176"/>
                  <a:pt x="218" y="176"/>
                </a:cubicBezTo>
                <a:cubicBezTo>
                  <a:pt x="0" y="294"/>
                  <a:pt x="0" y="294"/>
                  <a:pt x="0" y="294"/>
                </a:cubicBezTo>
                <a:cubicBezTo>
                  <a:pt x="52" y="48"/>
                  <a:pt x="52" y="48"/>
                  <a:pt x="52" y="48"/>
                </a:cubicBezTo>
                <a:cubicBezTo>
                  <a:pt x="77" y="39"/>
                  <a:pt x="77" y="39"/>
                  <a:pt x="77" y="39"/>
                </a:cubicBezTo>
                <a:cubicBezTo>
                  <a:pt x="77" y="40"/>
                  <a:pt x="77" y="42"/>
                  <a:pt x="77" y="43"/>
                </a:cubicBezTo>
                <a:cubicBezTo>
                  <a:pt x="77" y="52"/>
                  <a:pt x="80" y="59"/>
                  <a:pt x="86" y="65"/>
                </a:cubicBezTo>
                <a:cubicBezTo>
                  <a:pt x="92" y="71"/>
                  <a:pt x="100" y="75"/>
                  <a:pt x="109" y="75"/>
                </a:cubicBezTo>
                <a:cubicBezTo>
                  <a:pt x="118" y="75"/>
                  <a:pt x="125" y="71"/>
                  <a:pt x="131" y="65"/>
                </a:cubicBezTo>
                <a:cubicBezTo>
                  <a:pt x="137" y="59"/>
                  <a:pt x="141" y="52"/>
                  <a:pt x="141" y="43"/>
                </a:cubicBezTo>
                <a:cubicBezTo>
                  <a:pt x="141" y="34"/>
                  <a:pt x="137" y="26"/>
                  <a:pt x="131" y="20"/>
                </a:cubicBezTo>
                <a:cubicBezTo>
                  <a:pt x="131" y="20"/>
                  <a:pt x="131" y="20"/>
                  <a:pt x="131" y="20"/>
                </a:cubicBezTo>
                <a:lnTo>
                  <a:pt x="189" y="0"/>
                </a:lnTo>
                <a:close/>
              </a:path>
            </a:pathLst>
          </a:custGeom>
          <a:solidFill>
            <a:srgbClr val="002060"/>
          </a:solidFill>
          <a:ln w="19050" cmpd="sng">
            <a:solidFill>
              <a:srgbClr val="FFFFFF"/>
            </a:solidFill>
            <a:miter lim="800000"/>
            <a:headEnd/>
            <a:tailEnd/>
          </a:ln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20492" name="Freeform 8"/>
          <p:cNvSpPr>
            <a:spLocks/>
          </p:cNvSpPr>
          <p:nvPr/>
        </p:nvSpPr>
        <p:spPr bwMode="auto">
          <a:xfrm>
            <a:off x="6101008" y="3964109"/>
            <a:ext cx="1357312" cy="1871663"/>
          </a:xfrm>
          <a:custGeom>
            <a:avLst/>
            <a:gdLst>
              <a:gd name="T0" fmla="*/ 3 w 221"/>
              <a:gd name="T1" fmla="*/ 37 h 305"/>
              <a:gd name="T2" fmla="*/ 44 w 221"/>
              <a:gd name="T3" fmla="*/ 59 h 305"/>
              <a:gd name="T4" fmla="*/ 35 w 221"/>
              <a:gd name="T5" fmla="*/ 12 h 305"/>
              <a:gd name="T6" fmla="*/ 94 w 221"/>
              <a:gd name="T7" fmla="*/ 32 h 305"/>
              <a:gd name="T8" fmla="*/ 94 w 221"/>
              <a:gd name="T9" fmla="*/ 32 h 305"/>
              <a:gd name="T10" fmla="*/ 103 w 221"/>
              <a:gd name="T11" fmla="*/ 9 h 305"/>
              <a:gd name="T12" fmla="*/ 126 w 221"/>
              <a:gd name="T13" fmla="*/ 0 h 305"/>
              <a:gd name="T14" fmla="*/ 148 w 221"/>
              <a:gd name="T15" fmla="*/ 9 h 305"/>
              <a:gd name="T16" fmla="*/ 158 w 221"/>
              <a:gd name="T17" fmla="*/ 32 h 305"/>
              <a:gd name="T18" fmla="*/ 151 w 221"/>
              <a:gd name="T19" fmla="*/ 51 h 305"/>
              <a:gd name="T20" fmla="*/ 173 w 221"/>
              <a:gd name="T21" fmla="*/ 59 h 305"/>
              <a:gd name="T22" fmla="*/ 174 w 221"/>
              <a:gd name="T23" fmla="*/ 59 h 305"/>
              <a:gd name="T24" fmla="*/ 221 w 221"/>
              <a:gd name="T25" fmla="*/ 304 h 305"/>
              <a:gd name="T26" fmla="*/ 220 w 221"/>
              <a:gd name="T27" fmla="*/ 305 h 305"/>
              <a:gd name="T28" fmla="*/ 0 w 221"/>
              <a:gd name="T29" fmla="*/ 189 h 305"/>
              <a:gd name="T30" fmla="*/ 0 w 221"/>
              <a:gd name="T31" fmla="*/ 155 h 305"/>
              <a:gd name="T32" fmla="*/ 18 w 221"/>
              <a:gd name="T33" fmla="*/ 161 h 305"/>
              <a:gd name="T34" fmla="*/ 40 w 221"/>
              <a:gd name="T35" fmla="*/ 151 h 305"/>
              <a:gd name="T36" fmla="*/ 50 w 221"/>
              <a:gd name="T37" fmla="*/ 129 h 305"/>
              <a:gd name="T38" fmla="*/ 40 w 221"/>
              <a:gd name="T39" fmla="*/ 106 h 305"/>
              <a:gd name="T40" fmla="*/ 18 w 221"/>
              <a:gd name="T41" fmla="*/ 97 h 305"/>
              <a:gd name="T42" fmla="*/ 1 w 221"/>
              <a:gd name="T43" fmla="*/ 102 h 305"/>
              <a:gd name="T44" fmla="*/ 3 w 221"/>
              <a:gd name="T45" fmla="*/ 37 h 305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221"/>
              <a:gd name="T70" fmla="*/ 0 h 305"/>
              <a:gd name="T71" fmla="*/ 221 w 221"/>
              <a:gd name="T72" fmla="*/ 305 h 305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221" h="305">
                <a:moveTo>
                  <a:pt x="3" y="37"/>
                </a:moveTo>
                <a:cubicBezTo>
                  <a:pt x="44" y="59"/>
                  <a:pt x="44" y="59"/>
                  <a:pt x="44" y="59"/>
                </a:cubicBezTo>
                <a:cubicBezTo>
                  <a:pt x="35" y="12"/>
                  <a:pt x="35" y="12"/>
                  <a:pt x="35" y="12"/>
                </a:cubicBezTo>
                <a:cubicBezTo>
                  <a:pt x="94" y="32"/>
                  <a:pt x="94" y="32"/>
                  <a:pt x="94" y="32"/>
                </a:cubicBezTo>
                <a:cubicBezTo>
                  <a:pt x="94" y="32"/>
                  <a:pt x="94" y="32"/>
                  <a:pt x="94" y="32"/>
                </a:cubicBezTo>
                <a:cubicBezTo>
                  <a:pt x="94" y="23"/>
                  <a:pt x="97" y="15"/>
                  <a:pt x="103" y="9"/>
                </a:cubicBezTo>
                <a:cubicBezTo>
                  <a:pt x="110" y="3"/>
                  <a:pt x="117" y="0"/>
                  <a:pt x="126" y="0"/>
                </a:cubicBezTo>
                <a:cubicBezTo>
                  <a:pt x="135" y="0"/>
                  <a:pt x="142" y="3"/>
                  <a:pt x="148" y="9"/>
                </a:cubicBezTo>
                <a:cubicBezTo>
                  <a:pt x="155" y="15"/>
                  <a:pt x="158" y="23"/>
                  <a:pt x="158" y="32"/>
                </a:cubicBezTo>
                <a:cubicBezTo>
                  <a:pt x="158" y="39"/>
                  <a:pt x="155" y="46"/>
                  <a:pt x="151" y="51"/>
                </a:cubicBezTo>
                <a:cubicBezTo>
                  <a:pt x="173" y="59"/>
                  <a:pt x="173" y="59"/>
                  <a:pt x="173" y="59"/>
                </a:cubicBezTo>
                <a:cubicBezTo>
                  <a:pt x="174" y="59"/>
                  <a:pt x="174" y="59"/>
                  <a:pt x="174" y="59"/>
                </a:cubicBezTo>
                <a:cubicBezTo>
                  <a:pt x="221" y="304"/>
                  <a:pt x="221" y="304"/>
                  <a:pt x="221" y="304"/>
                </a:cubicBezTo>
                <a:cubicBezTo>
                  <a:pt x="220" y="305"/>
                  <a:pt x="220" y="305"/>
                  <a:pt x="220" y="305"/>
                </a:cubicBezTo>
                <a:cubicBezTo>
                  <a:pt x="0" y="189"/>
                  <a:pt x="0" y="189"/>
                  <a:pt x="0" y="189"/>
                </a:cubicBezTo>
                <a:cubicBezTo>
                  <a:pt x="0" y="155"/>
                  <a:pt x="0" y="155"/>
                  <a:pt x="0" y="155"/>
                </a:cubicBezTo>
                <a:cubicBezTo>
                  <a:pt x="6" y="159"/>
                  <a:pt x="11" y="161"/>
                  <a:pt x="18" y="161"/>
                </a:cubicBezTo>
                <a:cubicBezTo>
                  <a:pt x="27" y="161"/>
                  <a:pt x="34" y="157"/>
                  <a:pt x="40" y="151"/>
                </a:cubicBezTo>
                <a:cubicBezTo>
                  <a:pt x="47" y="145"/>
                  <a:pt x="50" y="138"/>
                  <a:pt x="50" y="129"/>
                </a:cubicBezTo>
                <a:cubicBezTo>
                  <a:pt x="50" y="120"/>
                  <a:pt x="47" y="112"/>
                  <a:pt x="40" y="106"/>
                </a:cubicBezTo>
                <a:cubicBezTo>
                  <a:pt x="34" y="100"/>
                  <a:pt x="27" y="97"/>
                  <a:pt x="18" y="97"/>
                </a:cubicBezTo>
                <a:cubicBezTo>
                  <a:pt x="12" y="97"/>
                  <a:pt x="6" y="99"/>
                  <a:pt x="1" y="102"/>
                </a:cubicBezTo>
                <a:lnTo>
                  <a:pt x="3" y="37"/>
                </a:lnTo>
                <a:close/>
              </a:path>
            </a:pathLst>
          </a:custGeom>
          <a:solidFill>
            <a:srgbClr val="002060"/>
          </a:solidFill>
          <a:ln w="19050" cmpd="sng">
            <a:solidFill>
              <a:srgbClr val="FFFFFF"/>
            </a:solidFill>
            <a:miter lim="800000"/>
            <a:headEnd/>
            <a:tailEnd/>
          </a:ln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20493" name="Freeform 9"/>
          <p:cNvSpPr>
            <a:spLocks/>
          </p:cNvSpPr>
          <p:nvPr/>
        </p:nvSpPr>
        <p:spPr bwMode="auto">
          <a:xfrm>
            <a:off x="6235945" y="3086222"/>
            <a:ext cx="1954213" cy="1239837"/>
          </a:xfrm>
          <a:custGeom>
            <a:avLst/>
            <a:gdLst>
              <a:gd name="T0" fmla="*/ 13 w 318"/>
              <a:gd name="T1" fmla="*/ 155 h 202"/>
              <a:gd name="T2" fmla="*/ 45 w 318"/>
              <a:gd name="T3" fmla="*/ 124 h 202"/>
              <a:gd name="T4" fmla="*/ 0 w 318"/>
              <a:gd name="T5" fmla="*/ 117 h 202"/>
              <a:gd name="T6" fmla="*/ 34 w 318"/>
              <a:gd name="T7" fmla="*/ 70 h 202"/>
              <a:gd name="T8" fmla="*/ 15 w 318"/>
              <a:gd name="T9" fmla="*/ 60 h 202"/>
              <a:gd name="T10" fmla="*/ 6 w 318"/>
              <a:gd name="T11" fmla="*/ 38 h 202"/>
              <a:gd name="T12" fmla="*/ 15 w 318"/>
              <a:gd name="T13" fmla="*/ 15 h 202"/>
              <a:gd name="T14" fmla="*/ 38 w 318"/>
              <a:gd name="T15" fmla="*/ 6 h 202"/>
              <a:gd name="T16" fmla="*/ 60 w 318"/>
              <a:gd name="T17" fmla="*/ 15 h 202"/>
              <a:gd name="T18" fmla="*/ 66 w 318"/>
              <a:gd name="T19" fmla="*/ 24 h 202"/>
              <a:gd name="T20" fmla="*/ 83 w 318"/>
              <a:gd name="T21" fmla="*/ 0 h 202"/>
              <a:gd name="T22" fmla="*/ 318 w 318"/>
              <a:gd name="T23" fmla="*/ 36 h 202"/>
              <a:gd name="T24" fmla="*/ 151 w 318"/>
              <a:gd name="T25" fmla="*/ 202 h 202"/>
              <a:gd name="T26" fmla="*/ 129 w 318"/>
              <a:gd name="T27" fmla="*/ 194 h 202"/>
              <a:gd name="T28" fmla="*/ 136 w 318"/>
              <a:gd name="T29" fmla="*/ 175 h 202"/>
              <a:gd name="T30" fmla="*/ 126 w 318"/>
              <a:gd name="T31" fmla="*/ 152 h 202"/>
              <a:gd name="T32" fmla="*/ 104 w 318"/>
              <a:gd name="T33" fmla="*/ 143 h 202"/>
              <a:gd name="T34" fmla="*/ 81 w 318"/>
              <a:gd name="T35" fmla="*/ 152 h 202"/>
              <a:gd name="T36" fmla="*/ 72 w 318"/>
              <a:gd name="T37" fmla="*/ 175 h 202"/>
              <a:gd name="T38" fmla="*/ 72 w 318"/>
              <a:gd name="T39" fmla="*/ 175 h 202"/>
              <a:gd name="T40" fmla="*/ 13 w 318"/>
              <a:gd name="T41" fmla="*/ 155 h 202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318"/>
              <a:gd name="T64" fmla="*/ 0 h 202"/>
              <a:gd name="T65" fmla="*/ 318 w 318"/>
              <a:gd name="T66" fmla="*/ 202 h 202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318" h="202">
                <a:moveTo>
                  <a:pt x="13" y="155"/>
                </a:moveTo>
                <a:cubicBezTo>
                  <a:pt x="45" y="124"/>
                  <a:pt x="45" y="124"/>
                  <a:pt x="45" y="124"/>
                </a:cubicBezTo>
                <a:cubicBezTo>
                  <a:pt x="0" y="117"/>
                  <a:pt x="0" y="117"/>
                  <a:pt x="0" y="117"/>
                </a:cubicBezTo>
                <a:cubicBezTo>
                  <a:pt x="34" y="70"/>
                  <a:pt x="34" y="70"/>
                  <a:pt x="34" y="70"/>
                </a:cubicBezTo>
                <a:cubicBezTo>
                  <a:pt x="27" y="69"/>
                  <a:pt x="21" y="66"/>
                  <a:pt x="15" y="60"/>
                </a:cubicBezTo>
                <a:cubicBezTo>
                  <a:pt x="9" y="54"/>
                  <a:pt x="6" y="47"/>
                  <a:pt x="6" y="38"/>
                </a:cubicBezTo>
                <a:cubicBezTo>
                  <a:pt x="6" y="29"/>
                  <a:pt x="9" y="22"/>
                  <a:pt x="15" y="15"/>
                </a:cubicBezTo>
                <a:cubicBezTo>
                  <a:pt x="22" y="9"/>
                  <a:pt x="29" y="6"/>
                  <a:pt x="38" y="6"/>
                </a:cubicBezTo>
                <a:cubicBezTo>
                  <a:pt x="47" y="6"/>
                  <a:pt x="54" y="9"/>
                  <a:pt x="60" y="15"/>
                </a:cubicBezTo>
                <a:cubicBezTo>
                  <a:pt x="63" y="18"/>
                  <a:pt x="65" y="21"/>
                  <a:pt x="66" y="24"/>
                </a:cubicBezTo>
                <a:cubicBezTo>
                  <a:pt x="83" y="0"/>
                  <a:pt x="83" y="0"/>
                  <a:pt x="83" y="0"/>
                </a:cubicBezTo>
                <a:cubicBezTo>
                  <a:pt x="318" y="36"/>
                  <a:pt x="318" y="36"/>
                  <a:pt x="318" y="36"/>
                </a:cubicBezTo>
                <a:cubicBezTo>
                  <a:pt x="151" y="202"/>
                  <a:pt x="151" y="202"/>
                  <a:pt x="151" y="202"/>
                </a:cubicBezTo>
                <a:cubicBezTo>
                  <a:pt x="129" y="194"/>
                  <a:pt x="129" y="194"/>
                  <a:pt x="129" y="194"/>
                </a:cubicBezTo>
                <a:cubicBezTo>
                  <a:pt x="133" y="189"/>
                  <a:pt x="136" y="182"/>
                  <a:pt x="136" y="175"/>
                </a:cubicBezTo>
                <a:cubicBezTo>
                  <a:pt x="136" y="166"/>
                  <a:pt x="133" y="158"/>
                  <a:pt x="126" y="152"/>
                </a:cubicBezTo>
                <a:cubicBezTo>
                  <a:pt x="120" y="146"/>
                  <a:pt x="113" y="143"/>
                  <a:pt x="104" y="143"/>
                </a:cubicBezTo>
                <a:cubicBezTo>
                  <a:pt x="95" y="143"/>
                  <a:pt x="88" y="146"/>
                  <a:pt x="81" y="152"/>
                </a:cubicBezTo>
                <a:cubicBezTo>
                  <a:pt x="75" y="158"/>
                  <a:pt x="72" y="166"/>
                  <a:pt x="72" y="175"/>
                </a:cubicBezTo>
                <a:cubicBezTo>
                  <a:pt x="72" y="175"/>
                  <a:pt x="72" y="175"/>
                  <a:pt x="72" y="175"/>
                </a:cubicBezTo>
                <a:lnTo>
                  <a:pt x="13" y="155"/>
                </a:lnTo>
                <a:close/>
              </a:path>
            </a:pathLst>
          </a:custGeom>
          <a:solidFill>
            <a:srgbClr val="002060"/>
          </a:solidFill>
          <a:ln w="19050" cmpd="sng">
            <a:solidFill>
              <a:srgbClr val="FFFFFF"/>
            </a:solidFill>
            <a:miter lim="800000"/>
            <a:headEnd/>
            <a:tailEnd/>
          </a:ln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20494" name="Freeform 206"/>
          <p:cNvSpPr>
            <a:spLocks noEditPoints="1"/>
          </p:cNvSpPr>
          <p:nvPr/>
        </p:nvSpPr>
        <p:spPr bwMode="auto">
          <a:xfrm>
            <a:off x="5878758" y="2587747"/>
            <a:ext cx="427037" cy="427037"/>
          </a:xfrm>
          <a:custGeom>
            <a:avLst/>
            <a:gdLst>
              <a:gd name="T0" fmla="*/ 249 w 256"/>
              <a:gd name="T1" fmla="*/ 215 h 256"/>
              <a:gd name="T2" fmla="*/ 256 w 256"/>
              <a:gd name="T3" fmla="*/ 232 h 256"/>
              <a:gd name="T4" fmla="*/ 232 w 256"/>
              <a:gd name="T5" fmla="*/ 256 h 256"/>
              <a:gd name="T6" fmla="*/ 215 w 256"/>
              <a:gd name="T7" fmla="*/ 249 h 256"/>
              <a:gd name="T8" fmla="*/ 145 w 256"/>
              <a:gd name="T9" fmla="*/ 179 h 256"/>
              <a:gd name="T10" fmla="*/ 96 w 256"/>
              <a:gd name="T11" fmla="*/ 192 h 256"/>
              <a:gd name="T12" fmla="*/ 0 w 256"/>
              <a:gd name="T13" fmla="*/ 96 h 256"/>
              <a:gd name="T14" fmla="*/ 96 w 256"/>
              <a:gd name="T15" fmla="*/ 0 h 256"/>
              <a:gd name="T16" fmla="*/ 192 w 256"/>
              <a:gd name="T17" fmla="*/ 96 h 256"/>
              <a:gd name="T18" fmla="*/ 179 w 256"/>
              <a:gd name="T19" fmla="*/ 145 h 256"/>
              <a:gd name="T20" fmla="*/ 249 w 256"/>
              <a:gd name="T21" fmla="*/ 215 h 256"/>
              <a:gd name="T22" fmla="*/ 96 w 256"/>
              <a:gd name="T23" fmla="*/ 24 h 256"/>
              <a:gd name="T24" fmla="*/ 24 w 256"/>
              <a:gd name="T25" fmla="*/ 96 h 256"/>
              <a:gd name="T26" fmla="*/ 96 w 256"/>
              <a:gd name="T27" fmla="*/ 168 h 256"/>
              <a:gd name="T28" fmla="*/ 168 w 256"/>
              <a:gd name="T29" fmla="*/ 96 h 256"/>
              <a:gd name="T30" fmla="*/ 96 w 256"/>
              <a:gd name="T31" fmla="*/ 24 h 25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256"/>
              <a:gd name="T49" fmla="*/ 0 h 256"/>
              <a:gd name="T50" fmla="*/ 256 w 256"/>
              <a:gd name="T51" fmla="*/ 256 h 25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256" h="256">
                <a:moveTo>
                  <a:pt x="249" y="215"/>
                </a:moveTo>
                <a:cubicBezTo>
                  <a:pt x="253" y="219"/>
                  <a:pt x="256" y="225"/>
                  <a:pt x="256" y="232"/>
                </a:cubicBezTo>
                <a:cubicBezTo>
                  <a:pt x="256" y="245"/>
                  <a:pt x="245" y="256"/>
                  <a:pt x="232" y="256"/>
                </a:cubicBezTo>
                <a:cubicBezTo>
                  <a:pt x="225" y="256"/>
                  <a:pt x="219" y="253"/>
                  <a:pt x="215" y="249"/>
                </a:cubicBezTo>
                <a:cubicBezTo>
                  <a:pt x="145" y="179"/>
                  <a:pt x="145" y="179"/>
                  <a:pt x="145" y="179"/>
                </a:cubicBezTo>
                <a:cubicBezTo>
                  <a:pt x="130" y="187"/>
                  <a:pt x="114" y="192"/>
                  <a:pt x="96" y="192"/>
                </a:cubicBezTo>
                <a:cubicBezTo>
                  <a:pt x="43" y="192"/>
                  <a:pt x="0" y="149"/>
                  <a:pt x="0" y="96"/>
                </a:cubicBezTo>
                <a:cubicBezTo>
                  <a:pt x="0" y="43"/>
                  <a:pt x="43" y="0"/>
                  <a:pt x="96" y="0"/>
                </a:cubicBezTo>
                <a:cubicBezTo>
                  <a:pt x="149" y="0"/>
                  <a:pt x="192" y="43"/>
                  <a:pt x="192" y="96"/>
                </a:cubicBezTo>
                <a:cubicBezTo>
                  <a:pt x="192" y="114"/>
                  <a:pt x="187" y="130"/>
                  <a:pt x="179" y="145"/>
                </a:cubicBezTo>
                <a:lnTo>
                  <a:pt x="249" y="215"/>
                </a:lnTo>
                <a:close/>
                <a:moveTo>
                  <a:pt x="96" y="24"/>
                </a:moveTo>
                <a:cubicBezTo>
                  <a:pt x="56" y="24"/>
                  <a:pt x="24" y="56"/>
                  <a:pt x="24" y="96"/>
                </a:cubicBezTo>
                <a:cubicBezTo>
                  <a:pt x="24" y="136"/>
                  <a:pt x="56" y="168"/>
                  <a:pt x="96" y="168"/>
                </a:cubicBezTo>
                <a:cubicBezTo>
                  <a:pt x="136" y="168"/>
                  <a:pt x="168" y="136"/>
                  <a:pt x="168" y="96"/>
                </a:cubicBezTo>
                <a:cubicBezTo>
                  <a:pt x="168" y="56"/>
                  <a:pt x="136" y="24"/>
                  <a:pt x="96" y="24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20495" name="Freeform 170"/>
          <p:cNvSpPr>
            <a:spLocks noEditPoints="1"/>
          </p:cNvSpPr>
          <p:nvPr/>
        </p:nvSpPr>
        <p:spPr bwMode="auto">
          <a:xfrm>
            <a:off x="7107483" y="3413247"/>
            <a:ext cx="417512" cy="352425"/>
          </a:xfrm>
          <a:custGeom>
            <a:avLst/>
            <a:gdLst>
              <a:gd name="T0" fmla="*/ 244 w 256"/>
              <a:gd name="T1" fmla="*/ 216 h 216"/>
              <a:gd name="T2" fmla="*/ 12 w 256"/>
              <a:gd name="T3" fmla="*/ 216 h 216"/>
              <a:gd name="T4" fmla="*/ 0 w 256"/>
              <a:gd name="T5" fmla="*/ 204 h 216"/>
              <a:gd name="T6" fmla="*/ 0 w 256"/>
              <a:gd name="T7" fmla="*/ 12 h 216"/>
              <a:gd name="T8" fmla="*/ 12 w 256"/>
              <a:gd name="T9" fmla="*/ 0 h 216"/>
              <a:gd name="T10" fmla="*/ 24 w 256"/>
              <a:gd name="T11" fmla="*/ 12 h 216"/>
              <a:gd name="T12" fmla="*/ 24 w 256"/>
              <a:gd name="T13" fmla="*/ 164 h 216"/>
              <a:gd name="T14" fmla="*/ 24 w 256"/>
              <a:gd name="T15" fmla="*/ 192 h 216"/>
              <a:gd name="T16" fmla="*/ 244 w 256"/>
              <a:gd name="T17" fmla="*/ 192 h 216"/>
              <a:gd name="T18" fmla="*/ 256 w 256"/>
              <a:gd name="T19" fmla="*/ 204 h 216"/>
              <a:gd name="T20" fmla="*/ 244 w 256"/>
              <a:gd name="T21" fmla="*/ 216 h 216"/>
              <a:gd name="T22" fmla="*/ 216 w 256"/>
              <a:gd name="T23" fmla="*/ 180 h 216"/>
              <a:gd name="T24" fmla="*/ 192 w 256"/>
              <a:gd name="T25" fmla="*/ 180 h 216"/>
              <a:gd name="T26" fmla="*/ 180 w 256"/>
              <a:gd name="T27" fmla="*/ 168 h 216"/>
              <a:gd name="T28" fmla="*/ 180 w 256"/>
              <a:gd name="T29" fmla="*/ 84 h 216"/>
              <a:gd name="T30" fmla="*/ 192 w 256"/>
              <a:gd name="T31" fmla="*/ 72 h 216"/>
              <a:gd name="T32" fmla="*/ 216 w 256"/>
              <a:gd name="T33" fmla="*/ 72 h 216"/>
              <a:gd name="T34" fmla="*/ 228 w 256"/>
              <a:gd name="T35" fmla="*/ 84 h 216"/>
              <a:gd name="T36" fmla="*/ 228 w 256"/>
              <a:gd name="T37" fmla="*/ 168 h 216"/>
              <a:gd name="T38" fmla="*/ 216 w 256"/>
              <a:gd name="T39" fmla="*/ 180 h 216"/>
              <a:gd name="T40" fmla="*/ 148 w 256"/>
              <a:gd name="T41" fmla="*/ 180 h 216"/>
              <a:gd name="T42" fmla="*/ 124 w 256"/>
              <a:gd name="T43" fmla="*/ 180 h 216"/>
              <a:gd name="T44" fmla="*/ 112 w 256"/>
              <a:gd name="T45" fmla="*/ 168 h 216"/>
              <a:gd name="T46" fmla="*/ 112 w 256"/>
              <a:gd name="T47" fmla="*/ 36 h 216"/>
              <a:gd name="T48" fmla="*/ 124 w 256"/>
              <a:gd name="T49" fmla="*/ 24 h 216"/>
              <a:gd name="T50" fmla="*/ 148 w 256"/>
              <a:gd name="T51" fmla="*/ 24 h 216"/>
              <a:gd name="T52" fmla="*/ 160 w 256"/>
              <a:gd name="T53" fmla="*/ 36 h 216"/>
              <a:gd name="T54" fmla="*/ 160 w 256"/>
              <a:gd name="T55" fmla="*/ 168 h 216"/>
              <a:gd name="T56" fmla="*/ 148 w 256"/>
              <a:gd name="T57" fmla="*/ 180 h 216"/>
              <a:gd name="T58" fmla="*/ 80 w 256"/>
              <a:gd name="T59" fmla="*/ 180 h 216"/>
              <a:gd name="T60" fmla="*/ 56 w 256"/>
              <a:gd name="T61" fmla="*/ 180 h 216"/>
              <a:gd name="T62" fmla="*/ 44 w 256"/>
              <a:gd name="T63" fmla="*/ 168 h 216"/>
              <a:gd name="T64" fmla="*/ 44 w 256"/>
              <a:gd name="T65" fmla="*/ 144 h 216"/>
              <a:gd name="T66" fmla="*/ 56 w 256"/>
              <a:gd name="T67" fmla="*/ 132 h 216"/>
              <a:gd name="T68" fmla="*/ 80 w 256"/>
              <a:gd name="T69" fmla="*/ 132 h 216"/>
              <a:gd name="T70" fmla="*/ 92 w 256"/>
              <a:gd name="T71" fmla="*/ 144 h 216"/>
              <a:gd name="T72" fmla="*/ 92 w 256"/>
              <a:gd name="T73" fmla="*/ 168 h 216"/>
              <a:gd name="T74" fmla="*/ 80 w 256"/>
              <a:gd name="T75" fmla="*/ 180 h 21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256"/>
              <a:gd name="T115" fmla="*/ 0 h 216"/>
              <a:gd name="T116" fmla="*/ 256 w 256"/>
              <a:gd name="T117" fmla="*/ 216 h 21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256" h="216">
                <a:moveTo>
                  <a:pt x="244" y="216"/>
                </a:moveTo>
                <a:cubicBezTo>
                  <a:pt x="12" y="216"/>
                  <a:pt x="12" y="216"/>
                  <a:pt x="12" y="216"/>
                </a:cubicBezTo>
                <a:cubicBezTo>
                  <a:pt x="5" y="216"/>
                  <a:pt x="0" y="211"/>
                  <a:pt x="0" y="204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19" y="0"/>
                  <a:pt x="24" y="5"/>
                  <a:pt x="24" y="12"/>
                </a:cubicBezTo>
                <a:cubicBezTo>
                  <a:pt x="24" y="164"/>
                  <a:pt x="24" y="164"/>
                  <a:pt x="24" y="164"/>
                </a:cubicBezTo>
                <a:cubicBezTo>
                  <a:pt x="24" y="192"/>
                  <a:pt x="24" y="192"/>
                  <a:pt x="24" y="192"/>
                </a:cubicBezTo>
                <a:cubicBezTo>
                  <a:pt x="244" y="192"/>
                  <a:pt x="244" y="192"/>
                  <a:pt x="244" y="192"/>
                </a:cubicBezTo>
                <a:cubicBezTo>
                  <a:pt x="251" y="192"/>
                  <a:pt x="256" y="197"/>
                  <a:pt x="256" y="204"/>
                </a:cubicBezTo>
                <a:cubicBezTo>
                  <a:pt x="256" y="211"/>
                  <a:pt x="251" y="216"/>
                  <a:pt x="244" y="216"/>
                </a:cubicBezTo>
                <a:moveTo>
                  <a:pt x="216" y="180"/>
                </a:moveTo>
                <a:cubicBezTo>
                  <a:pt x="192" y="180"/>
                  <a:pt x="192" y="180"/>
                  <a:pt x="192" y="180"/>
                </a:cubicBezTo>
                <a:cubicBezTo>
                  <a:pt x="185" y="180"/>
                  <a:pt x="180" y="175"/>
                  <a:pt x="180" y="168"/>
                </a:cubicBezTo>
                <a:cubicBezTo>
                  <a:pt x="180" y="84"/>
                  <a:pt x="180" y="84"/>
                  <a:pt x="180" y="84"/>
                </a:cubicBezTo>
                <a:cubicBezTo>
                  <a:pt x="180" y="77"/>
                  <a:pt x="185" y="72"/>
                  <a:pt x="192" y="72"/>
                </a:cubicBezTo>
                <a:cubicBezTo>
                  <a:pt x="216" y="72"/>
                  <a:pt x="216" y="72"/>
                  <a:pt x="216" y="72"/>
                </a:cubicBezTo>
                <a:cubicBezTo>
                  <a:pt x="223" y="72"/>
                  <a:pt x="228" y="77"/>
                  <a:pt x="228" y="84"/>
                </a:cubicBezTo>
                <a:cubicBezTo>
                  <a:pt x="228" y="168"/>
                  <a:pt x="228" y="168"/>
                  <a:pt x="228" y="168"/>
                </a:cubicBezTo>
                <a:cubicBezTo>
                  <a:pt x="228" y="175"/>
                  <a:pt x="223" y="180"/>
                  <a:pt x="216" y="180"/>
                </a:cubicBezTo>
                <a:moveTo>
                  <a:pt x="148" y="180"/>
                </a:moveTo>
                <a:cubicBezTo>
                  <a:pt x="124" y="180"/>
                  <a:pt x="124" y="180"/>
                  <a:pt x="124" y="180"/>
                </a:cubicBezTo>
                <a:cubicBezTo>
                  <a:pt x="117" y="180"/>
                  <a:pt x="112" y="175"/>
                  <a:pt x="112" y="168"/>
                </a:cubicBezTo>
                <a:cubicBezTo>
                  <a:pt x="112" y="36"/>
                  <a:pt x="112" y="36"/>
                  <a:pt x="112" y="36"/>
                </a:cubicBezTo>
                <a:cubicBezTo>
                  <a:pt x="112" y="29"/>
                  <a:pt x="117" y="24"/>
                  <a:pt x="124" y="24"/>
                </a:cubicBezTo>
                <a:cubicBezTo>
                  <a:pt x="148" y="24"/>
                  <a:pt x="148" y="24"/>
                  <a:pt x="148" y="24"/>
                </a:cubicBezTo>
                <a:cubicBezTo>
                  <a:pt x="155" y="24"/>
                  <a:pt x="160" y="29"/>
                  <a:pt x="160" y="36"/>
                </a:cubicBezTo>
                <a:cubicBezTo>
                  <a:pt x="160" y="168"/>
                  <a:pt x="160" y="168"/>
                  <a:pt x="160" y="168"/>
                </a:cubicBezTo>
                <a:cubicBezTo>
                  <a:pt x="160" y="175"/>
                  <a:pt x="155" y="180"/>
                  <a:pt x="148" y="180"/>
                </a:cubicBezTo>
                <a:moveTo>
                  <a:pt x="80" y="180"/>
                </a:moveTo>
                <a:cubicBezTo>
                  <a:pt x="56" y="180"/>
                  <a:pt x="56" y="180"/>
                  <a:pt x="56" y="180"/>
                </a:cubicBezTo>
                <a:cubicBezTo>
                  <a:pt x="49" y="180"/>
                  <a:pt x="44" y="175"/>
                  <a:pt x="44" y="168"/>
                </a:cubicBezTo>
                <a:cubicBezTo>
                  <a:pt x="44" y="144"/>
                  <a:pt x="44" y="144"/>
                  <a:pt x="44" y="144"/>
                </a:cubicBezTo>
                <a:cubicBezTo>
                  <a:pt x="44" y="137"/>
                  <a:pt x="49" y="132"/>
                  <a:pt x="56" y="132"/>
                </a:cubicBezTo>
                <a:cubicBezTo>
                  <a:pt x="80" y="132"/>
                  <a:pt x="80" y="132"/>
                  <a:pt x="80" y="132"/>
                </a:cubicBezTo>
                <a:cubicBezTo>
                  <a:pt x="87" y="132"/>
                  <a:pt x="92" y="137"/>
                  <a:pt x="92" y="144"/>
                </a:cubicBezTo>
                <a:cubicBezTo>
                  <a:pt x="92" y="168"/>
                  <a:pt x="92" y="168"/>
                  <a:pt x="92" y="168"/>
                </a:cubicBezTo>
                <a:cubicBezTo>
                  <a:pt x="92" y="175"/>
                  <a:pt x="87" y="180"/>
                  <a:pt x="80" y="18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20496" name="Freeform 5"/>
          <p:cNvSpPr>
            <a:spLocks noEditPoints="1"/>
          </p:cNvSpPr>
          <p:nvPr/>
        </p:nvSpPr>
        <p:spPr bwMode="auto">
          <a:xfrm>
            <a:off x="5259633" y="4743572"/>
            <a:ext cx="436562" cy="423862"/>
          </a:xfrm>
          <a:custGeom>
            <a:avLst/>
            <a:gdLst>
              <a:gd name="T0" fmla="*/ 671 w 683"/>
              <a:gd name="T1" fmla="*/ 73 h 662"/>
              <a:gd name="T2" fmla="*/ 569 w 683"/>
              <a:gd name="T3" fmla="*/ 25 h 662"/>
              <a:gd name="T4" fmla="*/ 576 w 683"/>
              <a:gd name="T5" fmla="*/ 4 h 662"/>
              <a:gd name="T6" fmla="*/ 567 w 683"/>
              <a:gd name="T7" fmla="*/ 0 h 662"/>
              <a:gd name="T8" fmla="*/ 111 w 683"/>
              <a:gd name="T9" fmla="*/ 1 h 662"/>
              <a:gd name="T10" fmla="*/ 107 w 683"/>
              <a:gd name="T11" fmla="*/ 18 h 662"/>
              <a:gd name="T12" fmla="*/ 103 w 683"/>
              <a:gd name="T13" fmla="*/ 73 h 662"/>
              <a:gd name="T14" fmla="*/ 4 w 683"/>
              <a:gd name="T15" fmla="*/ 77 h 662"/>
              <a:gd name="T16" fmla="*/ 67 w 683"/>
              <a:gd name="T17" fmla="*/ 254 h 662"/>
              <a:gd name="T18" fmla="*/ 241 w 683"/>
              <a:gd name="T19" fmla="*/ 392 h 662"/>
              <a:gd name="T20" fmla="*/ 271 w 683"/>
              <a:gd name="T21" fmla="*/ 444 h 662"/>
              <a:gd name="T22" fmla="*/ 292 w 683"/>
              <a:gd name="T23" fmla="*/ 590 h 662"/>
              <a:gd name="T24" fmla="*/ 254 w 683"/>
              <a:gd name="T25" fmla="*/ 594 h 662"/>
              <a:gd name="T26" fmla="*/ 204 w 683"/>
              <a:gd name="T27" fmla="*/ 629 h 662"/>
              <a:gd name="T28" fmla="*/ 213 w 683"/>
              <a:gd name="T29" fmla="*/ 662 h 662"/>
              <a:gd name="T30" fmla="*/ 479 w 683"/>
              <a:gd name="T31" fmla="*/ 654 h 662"/>
              <a:gd name="T32" fmla="*/ 472 w 683"/>
              <a:gd name="T33" fmla="*/ 617 h 662"/>
              <a:gd name="T34" fmla="*/ 414 w 683"/>
              <a:gd name="T35" fmla="*/ 590 h 662"/>
              <a:gd name="T36" fmla="*/ 416 w 683"/>
              <a:gd name="T37" fmla="*/ 455 h 662"/>
              <a:gd name="T38" fmla="*/ 406 w 683"/>
              <a:gd name="T39" fmla="*/ 437 h 662"/>
              <a:gd name="T40" fmla="*/ 431 w 683"/>
              <a:gd name="T41" fmla="*/ 397 h 662"/>
              <a:gd name="T42" fmla="*/ 455 w 683"/>
              <a:gd name="T43" fmla="*/ 357 h 662"/>
              <a:gd name="T44" fmla="*/ 683 w 683"/>
              <a:gd name="T45" fmla="*/ 85 h 662"/>
              <a:gd name="T46" fmla="*/ 146 w 683"/>
              <a:gd name="T47" fmla="*/ 288 h 662"/>
              <a:gd name="T48" fmla="*/ 95 w 683"/>
              <a:gd name="T49" fmla="*/ 244 h 662"/>
              <a:gd name="T50" fmla="*/ 81 w 683"/>
              <a:gd name="T51" fmla="*/ 229 h 662"/>
              <a:gd name="T52" fmla="*/ 78 w 683"/>
              <a:gd name="T53" fmla="*/ 224 h 662"/>
              <a:gd name="T54" fmla="*/ 43 w 683"/>
              <a:gd name="T55" fmla="*/ 166 h 662"/>
              <a:gd name="T56" fmla="*/ 41 w 683"/>
              <a:gd name="T57" fmla="*/ 161 h 662"/>
              <a:gd name="T58" fmla="*/ 30 w 683"/>
              <a:gd name="T59" fmla="*/ 130 h 662"/>
              <a:gd name="T60" fmla="*/ 23 w 683"/>
              <a:gd name="T61" fmla="*/ 97 h 662"/>
              <a:gd name="T62" fmla="*/ 180 w 683"/>
              <a:gd name="T63" fmla="*/ 307 h 662"/>
              <a:gd name="T64" fmla="*/ 453 w 683"/>
              <a:gd name="T65" fmla="*/ 141 h 662"/>
              <a:gd name="T66" fmla="*/ 413 w 683"/>
              <a:gd name="T67" fmla="*/ 266 h 662"/>
              <a:gd name="T68" fmla="*/ 342 w 683"/>
              <a:gd name="T69" fmla="*/ 222 h 662"/>
              <a:gd name="T70" fmla="*/ 271 w 683"/>
              <a:gd name="T71" fmla="*/ 266 h 662"/>
              <a:gd name="T72" fmla="*/ 230 w 683"/>
              <a:gd name="T73" fmla="*/ 141 h 662"/>
              <a:gd name="T74" fmla="*/ 314 w 683"/>
              <a:gd name="T75" fmla="*/ 135 h 662"/>
              <a:gd name="T76" fmla="*/ 345 w 683"/>
              <a:gd name="T77" fmla="*/ 57 h 662"/>
              <a:gd name="T78" fmla="*/ 452 w 683"/>
              <a:gd name="T79" fmla="*/ 135 h 662"/>
              <a:gd name="T80" fmla="*/ 653 w 683"/>
              <a:gd name="T81" fmla="*/ 103 h 662"/>
              <a:gd name="T82" fmla="*/ 638 w 683"/>
              <a:gd name="T83" fmla="*/ 156 h 662"/>
              <a:gd name="T84" fmla="*/ 635 w 683"/>
              <a:gd name="T85" fmla="*/ 163 h 662"/>
              <a:gd name="T86" fmla="*/ 627 w 683"/>
              <a:gd name="T87" fmla="*/ 179 h 662"/>
              <a:gd name="T88" fmla="*/ 598 w 683"/>
              <a:gd name="T89" fmla="*/ 226 h 662"/>
              <a:gd name="T90" fmla="*/ 591 w 683"/>
              <a:gd name="T91" fmla="*/ 234 h 662"/>
              <a:gd name="T92" fmla="*/ 563 w 683"/>
              <a:gd name="T93" fmla="*/ 263 h 662"/>
              <a:gd name="T94" fmla="*/ 497 w 683"/>
              <a:gd name="T95" fmla="*/ 307 h 662"/>
              <a:gd name="T96" fmla="*/ 654 w 683"/>
              <a:gd name="T97" fmla="*/ 97 h 662"/>
              <a:gd name="T98" fmla="*/ 653 w 683"/>
              <a:gd name="T99" fmla="*/ 103 h 662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683"/>
              <a:gd name="T151" fmla="*/ 0 h 662"/>
              <a:gd name="T152" fmla="*/ 683 w 683"/>
              <a:gd name="T153" fmla="*/ 662 h 662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683" h="662">
                <a:moveTo>
                  <a:pt x="680" y="78"/>
                </a:moveTo>
                <a:cubicBezTo>
                  <a:pt x="678" y="75"/>
                  <a:pt x="675" y="73"/>
                  <a:pt x="671" y="73"/>
                </a:cubicBezTo>
                <a:cubicBezTo>
                  <a:pt x="580" y="73"/>
                  <a:pt x="580" y="73"/>
                  <a:pt x="580" y="73"/>
                </a:cubicBezTo>
                <a:cubicBezTo>
                  <a:pt x="577" y="49"/>
                  <a:pt x="571" y="32"/>
                  <a:pt x="569" y="25"/>
                </a:cubicBezTo>
                <a:cubicBezTo>
                  <a:pt x="572" y="23"/>
                  <a:pt x="574" y="20"/>
                  <a:pt x="576" y="18"/>
                </a:cubicBezTo>
                <a:cubicBezTo>
                  <a:pt x="580" y="14"/>
                  <a:pt x="580" y="8"/>
                  <a:pt x="576" y="4"/>
                </a:cubicBezTo>
                <a:cubicBezTo>
                  <a:pt x="575" y="3"/>
                  <a:pt x="574" y="2"/>
                  <a:pt x="572" y="1"/>
                </a:cubicBezTo>
                <a:cubicBezTo>
                  <a:pt x="571" y="1"/>
                  <a:pt x="569" y="0"/>
                  <a:pt x="567" y="0"/>
                </a:cubicBezTo>
                <a:cubicBezTo>
                  <a:pt x="116" y="0"/>
                  <a:pt x="116" y="0"/>
                  <a:pt x="116" y="0"/>
                </a:cubicBezTo>
                <a:cubicBezTo>
                  <a:pt x="114" y="0"/>
                  <a:pt x="112" y="1"/>
                  <a:pt x="111" y="1"/>
                </a:cubicBezTo>
                <a:cubicBezTo>
                  <a:pt x="109" y="2"/>
                  <a:pt x="108" y="3"/>
                  <a:pt x="107" y="4"/>
                </a:cubicBezTo>
                <a:cubicBezTo>
                  <a:pt x="103" y="8"/>
                  <a:pt x="103" y="14"/>
                  <a:pt x="107" y="18"/>
                </a:cubicBezTo>
                <a:cubicBezTo>
                  <a:pt x="109" y="20"/>
                  <a:pt x="111" y="23"/>
                  <a:pt x="114" y="25"/>
                </a:cubicBezTo>
                <a:cubicBezTo>
                  <a:pt x="112" y="32"/>
                  <a:pt x="107" y="49"/>
                  <a:pt x="103" y="73"/>
                </a:cubicBezTo>
                <a:cubicBezTo>
                  <a:pt x="13" y="73"/>
                  <a:pt x="13" y="73"/>
                  <a:pt x="13" y="73"/>
                </a:cubicBezTo>
                <a:cubicBezTo>
                  <a:pt x="8" y="73"/>
                  <a:pt x="6" y="75"/>
                  <a:pt x="4" y="77"/>
                </a:cubicBezTo>
                <a:cubicBezTo>
                  <a:pt x="1" y="79"/>
                  <a:pt x="0" y="82"/>
                  <a:pt x="0" y="85"/>
                </a:cubicBezTo>
                <a:cubicBezTo>
                  <a:pt x="5" y="147"/>
                  <a:pt x="28" y="206"/>
                  <a:pt x="67" y="254"/>
                </a:cubicBezTo>
                <a:cubicBezTo>
                  <a:pt x="108" y="304"/>
                  <a:pt x="165" y="341"/>
                  <a:pt x="228" y="357"/>
                </a:cubicBezTo>
                <a:cubicBezTo>
                  <a:pt x="225" y="368"/>
                  <a:pt x="224" y="385"/>
                  <a:pt x="241" y="392"/>
                </a:cubicBezTo>
                <a:cubicBezTo>
                  <a:pt x="253" y="397"/>
                  <a:pt x="266" y="403"/>
                  <a:pt x="275" y="413"/>
                </a:cubicBezTo>
                <a:cubicBezTo>
                  <a:pt x="284" y="423"/>
                  <a:pt x="281" y="435"/>
                  <a:pt x="271" y="444"/>
                </a:cubicBezTo>
                <a:cubicBezTo>
                  <a:pt x="268" y="447"/>
                  <a:pt x="267" y="450"/>
                  <a:pt x="268" y="455"/>
                </a:cubicBezTo>
                <a:cubicBezTo>
                  <a:pt x="292" y="590"/>
                  <a:pt x="292" y="590"/>
                  <a:pt x="292" y="590"/>
                </a:cubicBezTo>
                <a:cubicBezTo>
                  <a:pt x="269" y="590"/>
                  <a:pt x="269" y="590"/>
                  <a:pt x="269" y="590"/>
                </a:cubicBezTo>
                <a:cubicBezTo>
                  <a:pt x="264" y="590"/>
                  <a:pt x="258" y="591"/>
                  <a:pt x="254" y="594"/>
                </a:cubicBezTo>
                <a:cubicBezTo>
                  <a:pt x="212" y="617"/>
                  <a:pt x="212" y="617"/>
                  <a:pt x="212" y="617"/>
                </a:cubicBezTo>
                <a:cubicBezTo>
                  <a:pt x="208" y="619"/>
                  <a:pt x="204" y="624"/>
                  <a:pt x="204" y="629"/>
                </a:cubicBezTo>
                <a:cubicBezTo>
                  <a:pt x="204" y="654"/>
                  <a:pt x="204" y="654"/>
                  <a:pt x="204" y="654"/>
                </a:cubicBezTo>
                <a:cubicBezTo>
                  <a:pt x="204" y="659"/>
                  <a:pt x="208" y="662"/>
                  <a:pt x="213" y="662"/>
                </a:cubicBezTo>
                <a:cubicBezTo>
                  <a:pt x="471" y="662"/>
                  <a:pt x="471" y="662"/>
                  <a:pt x="471" y="662"/>
                </a:cubicBezTo>
                <a:cubicBezTo>
                  <a:pt x="475" y="662"/>
                  <a:pt x="479" y="659"/>
                  <a:pt x="479" y="654"/>
                </a:cubicBezTo>
                <a:cubicBezTo>
                  <a:pt x="479" y="628"/>
                  <a:pt x="479" y="628"/>
                  <a:pt x="479" y="628"/>
                </a:cubicBezTo>
                <a:cubicBezTo>
                  <a:pt x="479" y="624"/>
                  <a:pt x="476" y="619"/>
                  <a:pt x="472" y="617"/>
                </a:cubicBezTo>
                <a:cubicBezTo>
                  <a:pt x="461" y="611"/>
                  <a:pt x="440" y="600"/>
                  <a:pt x="429" y="594"/>
                </a:cubicBezTo>
                <a:cubicBezTo>
                  <a:pt x="426" y="591"/>
                  <a:pt x="419" y="590"/>
                  <a:pt x="414" y="590"/>
                </a:cubicBezTo>
                <a:cubicBezTo>
                  <a:pt x="392" y="590"/>
                  <a:pt x="392" y="590"/>
                  <a:pt x="392" y="590"/>
                </a:cubicBezTo>
                <a:cubicBezTo>
                  <a:pt x="392" y="590"/>
                  <a:pt x="415" y="456"/>
                  <a:pt x="416" y="455"/>
                </a:cubicBezTo>
                <a:cubicBezTo>
                  <a:pt x="416" y="452"/>
                  <a:pt x="416" y="448"/>
                  <a:pt x="414" y="446"/>
                </a:cubicBezTo>
                <a:cubicBezTo>
                  <a:pt x="411" y="443"/>
                  <a:pt x="408" y="440"/>
                  <a:pt x="406" y="437"/>
                </a:cubicBezTo>
                <a:cubicBezTo>
                  <a:pt x="403" y="432"/>
                  <a:pt x="402" y="427"/>
                  <a:pt x="403" y="421"/>
                </a:cubicBezTo>
                <a:cubicBezTo>
                  <a:pt x="407" y="409"/>
                  <a:pt x="421" y="402"/>
                  <a:pt x="431" y="397"/>
                </a:cubicBezTo>
                <a:cubicBezTo>
                  <a:pt x="435" y="395"/>
                  <a:pt x="438" y="394"/>
                  <a:pt x="442" y="392"/>
                </a:cubicBezTo>
                <a:cubicBezTo>
                  <a:pt x="460" y="385"/>
                  <a:pt x="458" y="368"/>
                  <a:pt x="455" y="357"/>
                </a:cubicBezTo>
                <a:cubicBezTo>
                  <a:pt x="518" y="340"/>
                  <a:pt x="575" y="304"/>
                  <a:pt x="616" y="254"/>
                </a:cubicBezTo>
                <a:cubicBezTo>
                  <a:pt x="655" y="206"/>
                  <a:pt x="679" y="147"/>
                  <a:pt x="683" y="85"/>
                </a:cubicBezTo>
                <a:cubicBezTo>
                  <a:pt x="683" y="83"/>
                  <a:pt x="682" y="80"/>
                  <a:pt x="680" y="78"/>
                </a:cubicBezTo>
                <a:close/>
                <a:moveTo>
                  <a:pt x="146" y="288"/>
                </a:moveTo>
                <a:cubicBezTo>
                  <a:pt x="133" y="279"/>
                  <a:pt x="125" y="273"/>
                  <a:pt x="114" y="263"/>
                </a:cubicBezTo>
                <a:cubicBezTo>
                  <a:pt x="108" y="257"/>
                  <a:pt x="101" y="251"/>
                  <a:pt x="95" y="244"/>
                </a:cubicBezTo>
                <a:cubicBezTo>
                  <a:pt x="91" y="241"/>
                  <a:pt x="88" y="237"/>
                  <a:pt x="85" y="234"/>
                </a:cubicBezTo>
                <a:cubicBezTo>
                  <a:pt x="84" y="232"/>
                  <a:pt x="82" y="230"/>
                  <a:pt x="81" y="229"/>
                </a:cubicBezTo>
                <a:cubicBezTo>
                  <a:pt x="80" y="228"/>
                  <a:pt x="80" y="227"/>
                  <a:pt x="79" y="226"/>
                </a:cubicBezTo>
                <a:cubicBezTo>
                  <a:pt x="79" y="226"/>
                  <a:pt x="78" y="225"/>
                  <a:pt x="78" y="224"/>
                </a:cubicBezTo>
                <a:cubicBezTo>
                  <a:pt x="67" y="210"/>
                  <a:pt x="57" y="195"/>
                  <a:pt x="49" y="179"/>
                </a:cubicBezTo>
                <a:cubicBezTo>
                  <a:pt x="47" y="175"/>
                  <a:pt x="45" y="171"/>
                  <a:pt x="43" y="166"/>
                </a:cubicBezTo>
                <a:cubicBezTo>
                  <a:pt x="42" y="163"/>
                  <a:pt x="42" y="163"/>
                  <a:pt x="42" y="163"/>
                </a:cubicBezTo>
                <a:cubicBezTo>
                  <a:pt x="42" y="163"/>
                  <a:pt x="41" y="161"/>
                  <a:pt x="41" y="161"/>
                </a:cubicBezTo>
                <a:cubicBezTo>
                  <a:pt x="40" y="159"/>
                  <a:pt x="40" y="158"/>
                  <a:pt x="39" y="156"/>
                </a:cubicBezTo>
                <a:cubicBezTo>
                  <a:pt x="36" y="147"/>
                  <a:pt x="33" y="139"/>
                  <a:pt x="30" y="130"/>
                </a:cubicBezTo>
                <a:cubicBezTo>
                  <a:pt x="28" y="121"/>
                  <a:pt x="26" y="112"/>
                  <a:pt x="24" y="103"/>
                </a:cubicBezTo>
                <a:cubicBezTo>
                  <a:pt x="24" y="101"/>
                  <a:pt x="23" y="99"/>
                  <a:pt x="23" y="97"/>
                </a:cubicBezTo>
                <a:cubicBezTo>
                  <a:pt x="97" y="97"/>
                  <a:pt x="97" y="97"/>
                  <a:pt x="97" y="97"/>
                </a:cubicBezTo>
                <a:cubicBezTo>
                  <a:pt x="93" y="159"/>
                  <a:pt x="105" y="244"/>
                  <a:pt x="180" y="307"/>
                </a:cubicBezTo>
                <a:cubicBezTo>
                  <a:pt x="168" y="301"/>
                  <a:pt x="156" y="295"/>
                  <a:pt x="146" y="288"/>
                </a:cubicBezTo>
                <a:close/>
                <a:moveTo>
                  <a:pt x="453" y="141"/>
                </a:moveTo>
                <a:cubicBezTo>
                  <a:pt x="388" y="188"/>
                  <a:pt x="388" y="188"/>
                  <a:pt x="388" y="188"/>
                </a:cubicBezTo>
                <a:cubicBezTo>
                  <a:pt x="413" y="266"/>
                  <a:pt x="413" y="266"/>
                  <a:pt x="413" y="266"/>
                </a:cubicBezTo>
                <a:cubicBezTo>
                  <a:pt x="415" y="271"/>
                  <a:pt x="412" y="273"/>
                  <a:pt x="408" y="270"/>
                </a:cubicBezTo>
                <a:cubicBezTo>
                  <a:pt x="342" y="222"/>
                  <a:pt x="342" y="222"/>
                  <a:pt x="342" y="222"/>
                </a:cubicBezTo>
                <a:cubicBezTo>
                  <a:pt x="276" y="270"/>
                  <a:pt x="276" y="270"/>
                  <a:pt x="276" y="270"/>
                </a:cubicBezTo>
                <a:cubicBezTo>
                  <a:pt x="271" y="273"/>
                  <a:pt x="269" y="271"/>
                  <a:pt x="271" y="266"/>
                </a:cubicBezTo>
                <a:cubicBezTo>
                  <a:pt x="296" y="188"/>
                  <a:pt x="296" y="188"/>
                  <a:pt x="296" y="188"/>
                </a:cubicBezTo>
                <a:cubicBezTo>
                  <a:pt x="230" y="141"/>
                  <a:pt x="230" y="141"/>
                  <a:pt x="230" y="141"/>
                </a:cubicBezTo>
                <a:cubicBezTo>
                  <a:pt x="225" y="137"/>
                  <a:pt x="226" y="135"/>
                  <a:pt x="232" y="135"/>
                </a:cubicBezTo>
                <a:cubicBezTo>
                  <a:pt x="314" y="135"/>
                  <a:pt x="314" y="135"/>
                  <a:pt x="314" y="135"/>
                </a:cubicBezTo>
                <a:cubicBezTo>
                  <a:pt x="339" y="57"/>
                  <a:pt x="339" y="57"/>
                  <a:pt x="339" y="57"/>
                </a:cubicBezTo>
                <a:cubicBezTo>
                  <a:pt x="340" y="52"/>
                  <a:pt x="343" y="52"/>
                  <a:pt x="345" y="57"/>
                </a:cubicBezTo>
                <a:cubicBezTo>
                  <a:pt x="370" y="135"/>
                  <a:pt x="370" y="135"/>
                  <a:pt x="370" y="135"/>
                </a:cubicBezTo>
                <a:cubicBezTo>
                  <a:pt x="452" y="135"/>
                  <a:pt x="452" y="135"/>
                  <a:pt x="452" y="135"/>
                </a:cubicBezTo>
                <a:cubicBezTo>
                  <a:pt x="457" y="134"/>
                  <a:pt x="458" y="137"/>
                  <a:pt x="453" y="141"/>
                </a:cubicBezTo>
                <a:close/>
                <a:moveTo>
                  <a:pt x="653" y="103"/>
                </a:moveTo>
                <a:cubicBezTo>
                  <a:pt x="651" y="112"/>
                  <a:pt x="649" y="121"/>
                  <a:pt x="647" y="130"/>
                </a:cubicBezTo>
                <a:cubicBezTo>
                  <a:pt x="644" y="139"/>
                  <a:pt x="641" y="147"/>
                  <a:pt x="638" y="156"/>
                </a:cubicBezTo>
                <a:cubicBezTo>
                  <a:pt x="637" y="158"/>
                  <a:pt x="636" y="159"/>
                  <a:pt x="636" y="161"/>
                </a:cubicBezTo>
                <a:cubicBezTo>
                  <a:pt x="636" y="161"/>
                  <a:pt x="635" y="163"/>
                  <a:pt x="635" y="163"/>
                </a:cubicBezTo>
                <a:cubicBezTo>
                  <a:pt x="634" y="166"/>
                  <a:pt x="634" y="166"/>
                  <a:pt x="634" y="166"/>
                </a:cubicBezTo>
                <a:cubicBezTo>
                  <a:pt x="632" y="171"/>
                  <a:pt x="630" y="175"/>
                  <a:pt x="627" y="179"/>
                </a:cubicBezTo>
                <a:cubicBezTo>
                  <a:pt x="619" y="195"/>
                  <a:pt x="610" y="210"/>
                  <a:pt x="599" y="224"/>
                </a:cubicBezTo>
                <a:cubicBezTo>
                  <a:pt x="599" y="225"/>
                  <a:pt x="598" y="226"/>
                  <a:pt x="598" y="226"/>
                </a:cubicBezTo>
                <a:cubicBezTo>
                  <a:pt x="597" y="227"/>
                  <a:pt x="596" y="228"/>
                  <a:pt x="596" y="229"/>
                </a:cubicBezTo>
                <a:cubicBezTo>
                  <a:pt x="594" y="230"/>
                  <a:pt x="593" y="232"/>
                  <a:pt x="591" y="234"/>
                </a:cubicBezTo>
                <a:cubicBezTo>
                  <a:pt x="588" y="237"/>
                  <a:pt x="585" y="241"/>
                  <a:pt x="582" y="244"/>
                </a:cubicBezTo>
                <a:cubicBezTo>
                  <a:pt x="576" y="251"/>
                  <a:pt x="569" y="257"/>
                  <a:pt x="563" y="263"/>
                </a:cubicBezTo>
                <a:cubicBezTo>
                  <a:pt x="551" y="273"/>
                  <a:pt x="544" y="279"/>
                  <a:pt x="531" y="288"/>
                </a:cubicBezTo>
                <a:cubicBezTo>
                  <a:pt x="520" y="295"/>
                  <a:pt x="509" y="301"/>
                  <a:pt x="497" y="307"/>
                </a:cubicBezTo>
                <a:cubicBezTo>
                  <a:pt x="571" y="244"/>
                  <a:pt x="584" y="159"/>
                  <a:pt x="580" y="97"/>
                </a:cubicBezTo>
                <a:cubicBezTo>
                  <a:pt x="654" y="97"/>
                  <a:pt x="654" y="97"/>
                  <a:pt x="654" y="97"/>
                </a:cubicBezTo>
                <a:cubicBezTo>
                  <a:pt x="653" y="99"/>
                  <a:pt x="653" y="101"/>
                  <a:pt x="653" y="103"/>
                </a:cubicBezTo>
                <a:close/>
                <a:moveTo>
                  <a:pt x="653" y="103"/>
                </a:moveTo>
                <a:cubicBezTo>
                  <a:pt x="653" y="103"/>
                  <a:pt x="653" y="103"/>
                  <a:pt x="653" y="103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20497" name="Freeform 45"/>
          <p:cNvSpPr>
            <a:spLocks noEditPoints="1"/>
          </p:cNvSpPr>
          <p:nvPr/>
        </p:nvSpPr>
        <p:spPr bwMode="auto">
          <a:xfrm>
            <a:off x="6588370" y="4657847"/>
            <a:ext cx="490538" cy="531812"/>
          </a:xfrm>
          <a:custGeom>
            <a:avLst/>
            <a:gdLst>
              <a:gd name="T0" fmla="*/ 783 w 889"/>
              <a:gd name="T1" fmla="*/ 812 h 965"/>
              <a:gd name="T2" fmla="*/ 684 w 889"/>
              <a:gd name="T3" fmla="*/ 703 h 965"/>
              <a:gd name="T4" fmla="*/ 698 w 889"/>
              <a:gd name="T5" fmla="*/ 592 h 965"/>
              <a:gd name="T6" fmla="*/ 674 w 889"/>
              <a:gd name="T7" fmla="*/ 483 h 965"/>
              <a:gd name="T8" fmla="*/ 617 w 889"/>
              <a:gd name="T9" fmla="*/ 387 h 965"/>
              <a:gd name="T10" fmla="*/ 532 w 889"/>
              <a:gd name="T11" fmla="*/ 315 h 965"/>
              <a:gd name="T12" fmla="*/ 428 w 889"/>
              <a:gd name="T13" fmla="*/ 275 h 965"/>
              <a:gd name="T14" fmla="*/ 316 w 889"/>
              <a:gd name="T15" fmla="*/ 270 h 965"/>
              <a:gd name="T16" fmla="*/ 209 w 889"/>
              <a:gd name="T17" fmla="*/ 303 h 965"/>
              <a:gd name="T18" fmla="*/ 119 w 889"/>
              <a:gd name="T19" fmla="*/ 367 h 965"/>
              <a:gd name="T20" fmla="*/ 54 w 889"/>
              <a:gd name="T21" fmla="*/ 458 h 965"/>
              <a:gd name="T22" fmla="*/ 22 w 889"/>
              <a:gd name="T23" fmla="*/ 565 h 965"/>
              <a:gd name="T24" fmla="*/ 27 w 889"/>
              <a:gd name="T25" fmla="*/ 677 h 965"/>
              <a:gd name="T26" fmla="*/ 68 w 889"/>
              <a:gd name="T27" fmla="*/ 781 h 965"/>
              <a:gd name="T28" fmla="*/ 140 w 889"/>
              <a:gd name="T29" fmla="*/ 866 h 965"/>
              <a:gd name="T30" fmla="*/ 236 w 889"/>
              <a:gd name="T31" fmla="*/ 923 h 965"/>
              <a:gd name="T32" fmla="*/ 345 w 889"/>
              <a:gd name="T33" fmla="*/ 945 h 965"/>
              <a:gd name="T34" fmla="*/ 456 w 889"/>
              <a:gd name="T35" fmla="*/ 931 h 965"/>
              <a:gd name="T36" fmla="*/ 556 w 889"/>
              <a:gd name="T37" fmla="*/ 882 h 965"/>
              <a:gd name="T38" fmla="*/ 605 w 889"/>
              <a:gd name="T39" fmla="*/ 817 h 965"/>
              <a:gd name="T40" fmla="*/ 769 w 889"/>
              <a:gd name="T41" fmla="*/ 943 h 965"/>
              <a:gd name="T42" fmla="*/ 843 w 889"/>
              <a:gd name="T43" fmla="*/ 818 h 965"/>
              <a:gd name="T44" fmla="*/ 456 w 889"/>
              <a:gd name="T45" fmla="*/ 618 h 965"/>
              <a:gd name="T46" fmla="*/ 317 w 889"/>
              <a:gd name="T47" fmla="*/ 545 h 965"/>
              <a:gd name="T48" fmla="*/ 381 w 889"/>
              <a:gd name="T49" fmla="*/ 630 h 965"/>
              <a:gd name="T50" fmla="*/ 276 w 889"/>
              <a:gd name="T51" fmla="*/ 614 h 965"/>
              <a:gd name="T52" fmla="*/ 407 w 889"/>
              <a:gd name="T53" fmla="*/ 700 h 965"/>
              <a:gd name="T54" fmla="*/ 408 w 889"/>
              <a:gd name="T55" fmla="*/ 804 h 965"/>
              <a:gd name="T56" fmla="*/ 307 w 889"/>
              <a:gd name="T57" fmla="*/ 409 h 965"/>
              <a:gd name="T58" fmla="*/ 550 w 889"/>
              <a:gd name="T59" fmla="*/ 674 h 965"/>
              <a:gd name="T60" fmla="*/ 576 w 889"/>
              <a:gd name="T61" fmla="*/ 689 h 965"/>
              <a:gd name="T62" fmla="*/ 299 w 889"/>
              <a:gd name="T63" fmla="*/ 379 h 965"/>
              <a:gd name="T64" fmla="*/ 415 w 889"/>
              <a:gd name="T65" fmla="*/ 833 h 965"/>
              <a:gd name="T66" fmla="*/ 544 w 889"/>
              <a:gd name="T67" fmla="*/ 781 h 965"/>
              <a:gd name="T68" fmla="*/ 109 w 889"/>
              <a:gd name="T69" fmla="*/ 670 h 965"/>
              <a:gd name="T70" fmla="*/ 605 w 889"/>
              <a:gd name="T71" fmla="*/ 543 h 965"/>
              <a:gd name="T72" fmla="*/ 839 w 889"/>
              <a:gd name="T73" fmla="*/ 900 h 965"/>
              <a:gd name="T74" fmla="*/ 773 w 889"/>
              <a:gd name="T75" fmla="*/ 900 h 965"/>
              <a:gd name="T76" fmla="*/ 807 w 889"/>
              <a:gd name="T77" fmla="*/ 842 h 965"/>
              <a:gd name="T78" fmla="*/ 839 w 889"/>
              <a:gd name="T79" fmla="*/ 900 h 965"/>
              <a:gd name="T80" fmla="*/ 543 w 889"/>
              <a:gd name="T81" fmla="*/ 226 h 965"/>
              <a:gd name="T82" fmla="*/ 570 w 889"/>
              <a:gd name="T83" fmla="*/ 293 h 965"/>
              <a:gd name="T84" fmla="*/ 620 w 889"/>
              <a:gd name="T85" fmla="*/ 312 h 965"/>
              <a:gd name="T86" fmla="*/ 687 w 889"/>
              <a:gd name="T87" fmla="*/ 340 h 965"/>
              <a:gd name="T88" fmla="*/ 736 w 889"/>
              <a:gd name="T89" fmla="*/ 318 h 965"/>
              <a:gd name="T90" fmla="*/ 802 w 889"/>
              <a:gd name="T91" fmla="*/ 290 h 965"/>
              <a:gd name="T92" fmla="*/ 821 w 889"/>
              <a:gd name="T93" fmla="*/ 240 h 965"/>
              <a:gd name="T94" fmla="*/ 849 w 889"/>
              <a:gd name="T95" fmla="*/ 173 h 965"/>
              <a:gd name="T96" fmla="*/ 827 w 889"/>
              <a:gd name="T97" fmla="*/ 124 h 965"/>
              <a:gd name="T98" fmla="*/ 800 w 889"/>
              <a:gd name="T99" fmla="*/ 58 h 965"/>
              <a:gd name="T100" fmla="*/ 749 w 889"/>
              <a:gd name="T101" fmla="*/ 39 h 965"/>
              <a:gd name="T102" fmla="*/ 683 w 889"/>
              <a:gd name="T103" fmla="*/ 11 h 965"/>
              <a:gd name="T104" fmla="*/ 634 w 889"/>
              <a:gd name="T105" fmla="*/ 33 h 965"/>
              <a:gd name="T106" fmla="*/ 567 w 889"/>
              <a:gd name="T107" fmla="*/ 60 h 965"/>
              <a:gd name="T108" fmla="*/ 548 w 889"/>
              <a:gd name="T109" fmla="*/ 111 h 965"/>
              <a:gd name="T110" fmla="*/ 521 w 889"/>
              <a:gd name="T111" fmla="*/ 177 h 965"/>
              <a:gd name="T112" fmla="*/ 685 w 889"/>
              <a:gd name="T113" fmla="*/ 93 h 965"/>
              <a:gd name="T114" fmla="*/ 685 w 889"/>
              <a:gd name="T115" fmla="*/ 258 h 965"/>
              <a:gd name="T116" fmla="*/ 685 w 889"/>
              <a:gd name="T117" fmla="*/ 93 h 965"/>
              <a:gd name="T118" fmla="*/ 685 w 889"/>
              <a:gd name="T119" fmla="*/ 93 h 965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889"/>
              <a:gd name="T181" fmla="*/ 0 h 965"/>
              <a:gd name="T182" fmla="*/ 889 w 889"/>
              <a:gd name="T183" fmla="*/ 965 h 965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889" h="965">
                <a:moveTo>
                  <a:pt x="843" y="818"/>
                </a:moveTo>
                <a:cubicBezTo>
                  <a:pt x="824" y="807"/>
                  <a:pt x="803" y="806"/>
                  <a:pt x="783" y="812"/>
                </a:cubicBezTo>
                <a:cubicBezTo>
                  <a:pt x="657" y="737"/>
                  <a:pt x="657" y="737"/>
                  <a:pt x="657" y="737"/>
                </a:cubicBezTo>
                <a:cubicBezTo>
                  <a:pt x="659" y="722"/>
                  <a:pt x="669" y="709"/>
                  <a:pt x="684" y="703"/>
                </a:cubicBezTo>
                <a:cubicBezTo>
                  <a:pt x="707" y="694"/>
                  <a:pt x="712" y="672"/>
                  <a:pt x="694" y="654"/>
                </a:cubicBezTo>
                <a:cubicBezTo>
                  <a:pt x="677" y="636"/>
                  <a:pt x="679" y="608"/>
                  <a:pt x="698" y="592"/>
                </a:cubicBezTo>
                <a:cubicBezTo>
                  <a:pt x="716" y="576"/>
                  <a:pt x="714" y="554"/>
                  <a:pt x="691" y="542"/>
                </a:cubicBezTo>
                <a:cubicBezTo>
                  <a:pt x="670" y="531"/>
                  <a:pt x="662" y="504"/>
                  <a:pt x="674" y="483"/>
                </a:cubicBezTo>
                <a:cubicBezTo>
                  <a:pt x="687" y="462"/>
                  <a:pt x="677" y="441"/>
                  <a:pt x="653" y="438"/>
                </a:cubicBezTo>
                <a:cubicBezTo>
                  <a:pt x="628" y="434"/>
                  <a:pt x="612" y="412"/>
                  <a:pt x="617" y="387"/>
                </a:cubicBezTo>
                <a:cubicBezTo>
                  <a:pt x="622" y="363"/>
                  <a:pt x="606" y="347"/>
                  <a:pt x="582" y="352"/>
                </a:cubicBezTo>
                <a:cubicBezTo>
                  <a:pt x="557" y="356"/>
                  <a:pt x="535" y="340"/>
                  <a:pt x="532" y="315"/>
                </a:cubicBezTo>
                <a:cubicBezTo>
                  <a:pt x="529" y="291"/>
                  <a:pt x="508" y="281"/>
                  <a:pt x="487" y="293"/>
                </a:cubicBezTo>
                <a:cubicBezTo>
                  <a:pt x="465" y="305"/>
                  <a:pt x="439" y="297"/>
                  <a:pt x="428" y="275"/>
                </a:cubicBezTo>
                <a:cubicBezTo>
                  <a:pt x="417" y="253"/>
                  <a:pt x="395" y="250"/>
                  <a:pt x="378" y="268"/>
                </a:cubicBezTo>
                <a:cubicBezTo>
                  <a:pt x="362" y="287"/>
                  <a:pt x="334" y="288"/>
                  <a:pt x="316" y="270"/>
                </a:cubicBezTo>
                <a:cubicBezTo>
                  <a:pt x="299" y="253"/>
                  <a:pt x="277" y="258"/>
                  <a:pt x="267" y="280"/>
                </a:cubicBezTo>
                <a:cubicBezTo>
                  <a:pt x="258" y="303"/>
                  <a:pt x="232" y="313"/>
                  <a:pt x="209" y="303"/>
                </a:cubicBezTo>
                <a:cubicBezTo>
                  <a:pt x="187" y="292"/>
                  <a:pt x="168" y="303"/>
                  <a:pt x="166" y="328"/>
                </a:cubicBezTo>
                <a:cubicBezTo>
                  <a:pt x="165" y="353"/>
                  <a:pt x="143" y="370"/>
                  <a:pt x="119" y="367"/>
                </a:cubicBezTo>
                <a:cubicBezTo>
                  <a:pt x="94" y="365"/>
                  <a:pt x="80" y="382"/>
                  <a:pt x="86" y="405"/>
                </a:cubicBezTo>
                <a:cubicBezTo>
                  <a:pt x="93" y="429"/>
                  <a:pt x="78" y="453"/>
                  <a:pt x="54" y="458"/>
                </a:cubicBezTo>
                <a:cubicBezTo>
                  <a:pt x="30" y="464"/>
                  <a:pt x="21" y="485"/>
                  <a:pt x="35" y="505"/>
                </a:cubicBezTo>
                <a:cubicBezTo>
                  <a:pt x="50" y="525"/>
                  <a:pt x="44" y="553"/>
                  <a:pt x="22" y="565"/>
                </a:cubicBezTo>
                <a:cubicBezTo>
                  <a:pt x="1" y="578"/>
                  <a:pt x="0" y="601"/>
                  <a:pt x="20" y="616"/>
                </a:cubicBezTo>
                <a:cubicBezTo>
                  <a:pt x="40" y="630"/>
                  <a:pt x="43" y="658"/>
                  <a:pt x="27" y="677"/>
                </a:cubicBezTo>
                <a:cubicBezTo>
                  <a:pt x="11" y="696"/>
                  <a:pt x="18" y="718"/>
                  <a:pt x="41" y="725"/>
                </a:cubicBezTo>
                <a:cubicBezTo>
                  <a:pt x="65" y="733"/>
                  <a:pt x="77" y="758"/>
                  <a:pt x="68" y="781"/>
                </a:cubicBezTo>
                <a:cubicBezTo>
                  <a:pt x="59" y="804"/>
                  <a:pt x="72" y="822"/>
                  <a:pt x="97" y="822"/>
                </a:cubicBezTo>
                <a:cubicBezTo>
                  <a:pt x="122" y="821"/>
                  <a:pt x="141" y="841"/>
                  <a:pt x="140" y="866"/>
                </a:cubicBezTo>
                <a:cubicBezTo>
                  <a:pt x="139" y="891"/>
                  <a:pt x="158" y="904"/>
                  <a:pt x="181" y="895"/>
                </a:cubicBezTo>
                <a:cubicBezTo>
                  <a:pt x="204" y="887"/>
                  <a:pt x="229" y="899"/>
                  <a:pt x="236" y="923"/>
                </a:cubicBezTo>
                <a:cubicBezTo>
                  <a:pt x="243" y="946"/>
                  <a:pt x="265" y="953"/>
                  <a:pt x="284" y="937"/>
                </a:cubicBezTo>
                <a:cubicBezTo>
                  <a:pt x="303" y="922"/>
                  <a:pt x="331" y="925"/>
                  <a:pt x="345" y="945"/>
                </a:cubicBezTo>
                <a:cubicBezTo>
                  <a:pt x="360" y="965"/>
                  <a:pt x="383" y="965"/>
                  <a:pt x="395" y="944"/>
                </a:cubicBezTo>
                <a:cubicBezTo>
                  <a:pt x="409" y="923"/>
                  <a:pt x="436" y="917"/>
                  <a:pt x="456" y="931"/>
                </a:cubicBezTo>
                <a:cubicBezTo>
                  <a:pt x="476" y="946"/>
                  <a:pt x="497" y="938"/>
                  <a:pt x="503" y="914"/>
                </a:cubicBezTo>
                <a:cubicBezTo>
                  <a:pt x="509" y="889"/>
                  <a:pt x="533" y="875"/>
                  <a:pt x="556" y="882"/>
                </a:cubicBezTo>
                <a:cubicBezTo>
                  <a:pt x="580" y="889"/>
                  <a:pt x="597" y="875"/>
                  <a:pt x="595" y="850"/>
                </a:cubicBezTo>
                <a:cubicBezTo>
                  <a:pt x="593" y="838"/>
                  <a:pt x="598" y="826"/>
                  <a:pt x="605" y="817"/>
                </a:cubicBezTo>
                <a:cubicBezTo>
                  <a:pt x="735" y="894"/>
                  <a:pt x="735" y="894"/>
                  <a:pt x="735" y="894"/>
                </a:cubicBezTo>
                <a:cubicBezTo>
                  <a:pt x="739" y="914"/>
                  <a:pt x="750" y="932"/>
                  <a:pt x="769" y="943"/>
                </a:cubicBezTo>
                <a:cubicBezTo>
                  <a:pt x="804" y="964"/>
                  <a:pt x="848" y="952"/>
                  <a:pt x="869" y="918"/>
                </a:cubicBezTo>
                <a:cubicBezTo>
                  <a:pt x="889" y="883"/>
                  <a:pt x="878" y="839"/>
                  <a:pt x="843" y="818"/>
                </a:cubicBezTo>
                <a:close/>
                <a:moveTo>
                  <a:pt x="550" y="674"/>
                </a:moveTo>
                <a:cubicBezTo>
                  <a:pt x="456" y="618"/>
                  <a:pt x="456" y="618"/>
                  <a:pt x="456" y="618"/>
                </a:cubicBezTo>
                <a:cubicBezTo>
                  <a:pt x="455" y="588"/>
                  <a:pt x="440" y="559"/>
                  <a:pt x="412" y="543"/>
                </a:cubicBezTo>
                <a:cubicBezTo>
                  <a:pt x="381" y="525"/>
                  <a:pt x="345" y="527"/>
                  <a:pt x="317" y="545"/>
                </a:cubicBezTo>
                <a:cubicBezTo>
                  <a:pt x="368" y="575"/>
                  <a:pt x="368" y="575"/>
                  <a:pt x="368" y="575"/>
                </a:cubicBezTo>
                <a:cubicBezTo>
                  <a:pt x="387" y="586"/>
                  <a:pt x="392" y="610"/>
                  <a:pt x="381" y="630"/>
                </a:cubicBezTo>
                <a:cubicBezTo>
                  <a:pt x="370" y="649"/>
                  <a:pt x="346" y="655"/>
                  <a:pt x="328" y="644"/>
                </a:cubicBezTo>
                <a:cubicBezTo>
                  <a:pt x="276" y="614"/>
                  <a:pt x="276" y="614"/>
                  <a:pt x="276" y="614"/>
                </a:cubicBezTo>
                <a:cubicBezTo>
                  <a:pt x="273" y="647"/>
                  <a:pt x="289" y="680"/>
                  <a:pt x="320" y="698"/>
                </a:cubicBezTo>
                <a:cubicBezTo>
                  <a:pt x="348" y="715"/>
                  <a:pt x="380" y="714"/>
                  <a:pt x="407" y="700"/>
                </a:cubicBezTo>
                <a:cubicBezTo>
                  <a:pt x="498" y="754"/>
                  <a:pt x="498" y="754"/>
                  <a:pt x="498" y="754"/>
                </a:cubicBezTo>
                <a:cubicBezTo>
                  <a:pt x="473" y="777"/>
                  <a:pt x="443" y="795"/>
                  <a:pt x="408" y="804"/>
                </a:cubicBezTo>
                <a:cubicBezTo>
                  <a:pt x="299" y="832"/>
                  <a:pt x="188" y="766"/>
                  <a:pt x="160" y="657"/>
                </a:cubicBezTo>
                <a:cubicBezTo>
                  <a:pt x="132" y="548"/>
                  <a:pt x="198" y="437"/>
                  <a:pt x="307" y="409"/>
                </a:cubicBezTo>
                <a:cubicBezTo>
                  <a:pt x="415" y="381"/>
                  <a:pt x="527" y="447"/>
                  <a:pt x="555" y="556"/>
                </a:cubicBezTo>
                <a:cubicBezTo>
                  <a:pt x="565" y="596"/>
                  <a:pt x="562" y="637"/>
                  <a:pt x="550" y="674"/>
                </a:cubicBezTo>
                <a:close/>
                <a:moveTo>
                  <a:pt x="595" y="700"/>
                </a:moveTo>
                <a:cubicBezTo>
                  <a:pt x="576" y="689"/>
                  <a:pt x="576" y="689"/>
                  <a:pt x="576" y="689"/>
                </a:cubicBezTo>
                <a:cubicBezTo>
                  <a:pt x="592" y="646"/>
                  <a:pt x="597" y="597"/>
                  <a:pt x="584" y="548"/>
                </a:cubicBezTo>
                <a:cubicBezTo>
                  <a:pt x="552" y="423"/>
                  <a:pt x="424" y="347"/>
                  <a:pt x="299" y="379"/>
                </a:cubicBezTo>
                <a:cubicBezTo>
                  <a:pt x="174" y="412"/>
                  <a:pt x="98" y="539"/>
                  <a:pt x="130" y="665"/>
                </a:cubicBezTo>
                <a:cubicBezTo>
                  <a:pt x="163" y="790"/>
                  <a:pt x="290" y="865"/>
                  <a:pt x="415" y="833"/>
                </a:cubicBezTo>
                <a:cubicBezTo>
                  <a:pt x="459" y="822"/>
                  <a:pt x="496" y="799"/>
                  <a:pt x="524" y="770"/>
                </a:cubicBezTo>
                <a:cubicBezTo>
                  <a:pt x="544" y="781"/>
                  <a:pt x="544" y="781"/>
                  <a:pt x="544" y="781"/>
                </a:cubicBezTo>
                <a:cubicBezTo>
                  <a:pt x="512" y="815"/>
                  <a:pt x="470" y="841"/>
                  <a:pt x="421" y="854"/>
                </a:cubicBezTo>
                <a:cubicBezTo>
                  <a:pt x="284" y="889"/>
                  <a:pt x="145" y="807"/>
                  <a:pt x="109" y="670"/>
                </a:cubicBezTo>
                <a:cubicBezTo>
                  <a:pt x="74" y="533"/>
                  <a:pt x="157" y="394"/>
                  <a:pt x="294" y="359"/>
                </a:cubicBezTo>
                <a:cubicBezTo>
                  <a:pt x="430" y="323"/>
                  <a:pt x="570" y="406"/>
                  <a:pt x="605" y="543"/>
                </a:cubicBezTo>
                <a:cubicBezTo>
                  <a:pt x="619" y="597"/>
                  <a:pt x="614" y="652"/>
                  <a:pt x="595" y="700"/>
                </a:cubicBezTo>
                <a:close/>
                <a:moveTo>
                  <a:pt x="839" y="900"/>
                </a:moveTo>
                <a:cubicBezTo>
                  <a:pt x="806" y="919"/>
                  <a:pt x="806" y="919"/>
                  <a:pt x="806" y="919"/>
                </a:cubicBezTo>
                <a:cubicBezTo>
                  <a:pt x="773" y="900"/>
                  <a:pt x="773" y="900"/>
                  <a:pt x="773" y="900"/>
                </a:cubicBezTo>
                <a:cubicBezTo>
                  <a:pt x="773" y="861"/>
                  <a:pt x="773" y="861"/>
                  <a:pt x="773" y="861"/>
                </a:cubicBezTo>
                <a:cubicBezTo>
                  <a:pt x="807" y="842"/>
                  <a:pt x="807" y="842"/>
                  <a:pt x="807" y="842"/>
                </a:cubicBezTo>
                <a:cubicBezTo>
                  <a:pt x="840" y="862"/>
                  <a:pt x="840" y="862"/>
                  <a:pt x="840" y="862"/>
                </a:cubicBezTo>
                <a:lnTo>
                  <a:pt x="839" y="900"/>
                </a:lnTo>
                <a:close/>
                <a:moveTo>
                  <a:pt x="526" y="216"/>
                </a:moveTo>
                <a:cubicBezTo>
                  <a:pt x="543" y="226"/>
                  <a:pt x="543" y="226"/>
                  <a:pt x="543" y="226"/>
                </a:cubicBezTo>
                <a:cubicBezTo>
                  <a:pt x="557" y="235"/>
                  <a:pt x="569" y="256"/>
                  <a:pt x="569" y="273"/>
                </a:cubicBezTo>
                <a:cubicBezTo>
                  <a:pt x="570" y="293"/>
                  <a:pt x="570" y="293"/>
                  <a:pt x="570" y="293"/>
                </a:cubicBezTo>
                <a:cubicBezTo>
                  <a:pt x="571" y="309"/>
                  <a:pt x="585" y="320"/>
                  <a:pt x="601" y="316"/>
                </a:cubicBezTo>
                <a:cubicBezTo>
                  <a:pt x="620" y="312"/>
                  <a:pt x="620" y="312"/>
                  <a:pt x="620" y="312"/>
                </a:cubicBezTo>
                <a:cubicBezTo>
                  <a:pt x="637" y="308"/>
                  <a:pt x="660" y="315"/>
                  <a:pt x="672" y="326"/>
                </a:cubicBezTo>
                <a:cubicBezTo>
                  <a:pt x="687" y="340"/>
                  <a:pt x="687" y="340"/>
                  <a:pt x="687" y="340"/>
                </a:cubicBezTo>
                <a:cubicBezTo>
                  <a:pt x="699" y="351"/>
                  <a:pt x="716" y="349"/>
                  <a:pt x="725" y="335"/>
                </a:cubicBezTo>
                <a:cubicBezTo>
                  <a:pt x="736" y="318"/>
                  <a:pt x="736" y="318"/>
                  <a:pt x="736" y="318"/>
                </a:cubicBezTo>
                <a:cubicBezTo>
                  <a:pt x="745" y="304"/>
                  <a:pt x="766" y="291"/>
                  <a:pt x="782" y="291"/>
                </a:cubicBezTo>
                <a:cubicBezTo>
                  <a:pt x="802" y="290"/>
                  <a:pt x="802" y="290"/>
                  <a:pt x="802" y="290"/>
                </a:cubicBezTo>
                <a:cubicBezTo>
                  <a:pt x="819" y="290"/>
                  <a:pt x="830" y="276"/>
                  <a:pt x="826" y="259"/>
                </a:cubicBezTo>
                <a:cubicBezTo>
                  <a:pt x="821" y="240"/>
                  <a:pt x="821" y="240"/>
                  <a:pt x="821" y="240"/>
                </a:cubicBezTo>
                <a:cubicBezTo>
                  <a:pt x="818" y="224"/>
                  <a:pt x="824" y="200"/>
                  <a:pt x="835" y="188"/>
                </a:cubicBezTo>
                <a:cubicBezTo>
                  <a:pt x="849" y="173"/>
                  <a:pt x="849" y="173"/>
                  <a:pt x="849" y="173"/>
                </a:cubicBezTo>
                <a:cubicBezTo>
                  <a:pt x="860" y="161"/>
                  <a:pt x="858" y="144"/>
                  <a:pt x="844" y="135"/>
                </a:cubicBezTo>
                <a:cubicBezTo>
                  <a:pt x="827" y="124"/>
                  <a:pt x="827" y="124"/>
                  <a:pt x="827" y="124"/>
                </a:cubicBezTo>
                <a:cubicBezTo>
                  <a:pt x="813" y="115"/>
                  <a:pt x="801" y="95"/>
                  <a:pt x="800" y="78"/>
                </a:cubicBezTo>
                <a:cubicBezTo>
                  <a:pt x="800" y="58"/>
                  <a:pt x="800" y="58"/>
                  <a:pt x="800" y="58"/>
                </a:cubicBezTo>
                <a:cubicBezTo>
                  <a:pt x="799" y="41"/>
                  <a:pt x="785" y="31"/>
                  <a:pt x="769" y="34"/>
                </a:cubicBezTo>
                <a:cubicBezTo>
                  <a:pt x="749" y="39"/>
                  <a:pt x="749" y="39"/>
                  <a:pt x="749" y="39"/>
                </a:cubicBezTo>
                <a:cubicBezTo>
                  <a:pt x="733" y="42"/>
                  <a:pt x="710" y="36"/>
                  <a:pt x="698" y="25"/>
                </a:cubicBezTo>
                <a:cubicBezTo>
                  <a:pt x="683" y="11"/>
                  <a:pt x="683" y="11"/>
                  <a:pt x="683" y="11"/>
                </a:cubicBezTo>
                <a:cubicBezTo>
                  <a:pt x="671" y="0"/>
                  <a:pt x="653" y="2"/>
                  <a:pt x="645" y="16"/>
                </a:cubicBezTo>
                <a:cubicBezTo>
                  <a:pt x="634" y="33"/>
                  <a:pt x="634" y="33"/>
                  <a:pt x="634" y="33"/>
                </a:cubicBezTo>
                <a:cubicBezTo>
                  <a:pt x="625" y="47"/>
                  <a:pt x="604" y="59"/>
                  <a:pt x="587" y="60"/>
                </a:cubicBezTo>
                <a:cubicBezTo>
                  <a:pt x="567" y="60"/>
                  <a:pt x="567" y="60"/>
                  <a:pt x="567" y="60"/>
                </a:cubicBezTo>
                <a:cubicBezTo>
                  <a:pt x="551" y="61"/>
                  <a:pt x="540" y="75"/>
                  <a:pt x="544" y="91"/>
                </a:cubicBezTo>
                <a:cubicBezTo>
                  <a:pt x="548" y="111"/>
                  <a:pt x="548" y="111"/>
                  <a:pt x="548" y="111"/>
                </a:cubicBezTo>
                <a:cubicBezTo>
                  <a:pt x="552" y="127"/>
                  <a:pt x="546" y="150"/>
                  <a:pt x="534" y="163"/>
                </a:cubicBezTo>
                <a:cubicBezTo>
                  <a:pt x="521" y="177"/>
                  <a:pt x="521" y="177"/>
                  <a:pt x="521" y="177"/>
                </a:cubicBezTo>
                <a:cubicBezTo>
                  <a:pt x="509" y="189"/>
                  <a:pt x="512" y="207"/>
                  <a:pt x="526" y="216"/>
                </a:cubicBezTo>
                <a:close/>
                <a:moveTo>
                  <a:pt x="685" y="93"/>
                </a:moveTo>
                <a:cubicBezTo>
                  <a:pt x="730" y="93"/>
                  <a:pt x="767" y="130"/>
                  <a:pt x="767" y="175"/>
                </a:cubicBezTo>
                <a:cubicBezTo>
                  <a:pt x="767" y="221"/>
                  <a:pt x="730" y="258"/>
                  <a:pt x="685" y="258"/>
                </a:cubicBezTo>
                <a:cubicBezTo>
                  <a:pt x="639" y="258"/>
                  <a:pt x="603" y="221"/>
                  <a:pt x="603" y="175"/>
                </a:cubicBezTo>
                <a:cubicBezTo>
                  <a:pt x="603" y="130"/>
                  <a:pt x="639" y="93"/>
                  <a:pt x="685" y="93"/>
                </a:cubicBezTo>
                <a:close/>
                <a:moveTo>
                  <a:pt x="685" y="93"/>
                </a:moveTo>
                <a:cubicBezTo>
                  <a:pt x="685" y="93"/>
                  <a:pt x="685" y="93"/>
                  <a:pt x="685" y="93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20498" name="Freeform 177"/>
          <p:cNvSpPr>
            <a:spLocks noEditPoints="1"/>
          </p:cNvSpPr>
          <p:nvPr/>
        </p:nvSpPr>
        <p:spPr bwMode="auto">
          <a:xfrm>
            <a:off x="4902445" y="3437059"/>
            <a:ext cx="439738" cy="463550"/>
          </a:xfrm>
          <a:custGeom>
            <a:avLst/>
            <a:gdLst>
              <a:gd name="T0" fmla="*/ 350 w 360"/>
              <a:gd name="T1" fmla="*/ 180 h 380"/>
              <a:gd name="T2" fmla="*/ 10 w 360"/>
              <a:gd name="T3" fmla="*/ 180 h 380"/>
              <a:gd name="T4" fmla="*/ 5 w 360"/>
              <a:gd name="T5" fmla="*/ 171 h 380"/>
              <a:gd name="T6" fmla="*/ 170 w 360"/>
              <a:gd name="T7" fmla="*/ 8 h 380"/>
              <a:gd name="T8" fmla="*/ 189 w 360"/>
              <a:gd name="T9" fmla="*/ 9 h 380"/>
              <a:gd name="T10" fmla="*/ 250 w 360"/>
              <a:gd name="T11" fmla="*/ 69 h 380"/>
              <a:gd name="T12" fmla="*/ 250 w 360"/>
              <a:gd name="T13" fmla="*/ 45 h 380"/>
              <a:gd name="T14" fmla="*/ 281 w 360"/>
              <a:gd name="T15" fmla="*/ 45 h 380"/>
              <a:gd name="T16" fmla="*/ 281 w 360"/>
              <a:gd name="T17" fmla="*/ 100 h 380"/>
              <a:gd name="T18" fmla="*/ 353 w 360"/>
              <a:gd name="T19" fmla="*/ 171 h 380"/>
              <a:gd name="T20" fmla="*/ 350 w 360"/>
              <a:gd name="T21" fmla="*/ 180 h 380"/>
              <a:gd name="T22" fmla="*/ 314 w 360"/>
              <a:gd name="T23" fmla="*/ 367 h 380"/>
              <a:gd name="T24" fmla="*/ 300 w 360"/>
              <a:gd name="T25" fmla="*/ 380 h 380"/>
              <a:gd name="T26" fmla="*/ 194 w 360"/>
              <a:gd name="T27" fmla="*/ 380 h 380"/>
              <a:gd name="T28" fmla="*/ 194 w 360"/>
              <a:gd name="T29" fmla="*/ 302 h 380"/>
              <a:gd name="T30" fmla="*/ 146 w 360"/>
              <a:gd name="T31" fmla="*/ 302 h 380"/>
              <a:gd name="T32" fmla="*/ 146 w 360"/>
              <a:gd name="T33" fmla="*/ 380 h 380"/>
              <a:gd name="T34" fmla="*/ 58 w 360"/>
              <a:gd name="T35" fmla="*/ 380 h 380"/>
              <a:gd name="T36" fmla="*/ 44 w 360"/>
              <a:gd name="T37" fmla="*/ 366 h 380"/>
              <a:gd name="T38" fmla="*/ 44 w 360"/>
              <a:gd name="T39" fmla="*/ 188 h 380"/>
              <a:gd name="T40" fmla="*/ 314 w 360"/>
              <a:gd name="T41" fmla="*/ 188 h 380"/>
              <a:gd name="T42" fmla="*/ 314 w 360"/>
              <a:gd name="T43" fmla="*/ 367 h 380"/>
              <a:gd name="T44" fmla="*/ 273 w 360"/>
              <a:gd name="T45" fmla="*/ 242 h 380"/>
              <a:gd name="T46" fmla="*/ 225 w 360"/>
              <a:gd name="T47" fmla="*/ 242 h 380"/>
              <a:gd name="T48" fmla="*/ 225 w 360"/>
              <a:gd name="T49" fmla="*/ 282 h 380"/>
              <a:gd name="T50" fmla="*/ 273 w 360"/>
              <a:gd name="T51" fmla="*/ 282 h 380"/>
              <a:gd name="T52" fmla="*/ 273 w 360"/>
              <a:gd name="T53" fmla="*/ 242 h 380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360"/>
              <a:gd name="T82" fmla="*/ 0 h 380"/>
              <a:gd name="T83" fmla="*/ 360 w 360"/>
              <a:gd name="T84" fmla="*/ 380 h 380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360" h="380">
                <a:moveTo>
                  <a:pt x="350" y="180"/>
                </a:moveTo>
                <a:cubicBezTo>
                  <a:pt x="295" y="180"/>
                  <a:pt x="68" y="180"/>
                  <a:pt x="10" y="180"/>
                </a:cubicBezTo>
                <a:cubicBezTo>
                  <a:pt x="0" y="180"/>
                  <a:pt x="0" y="176"/>
                  <a:pt x="5" y="171"/>
                </a:cubicBezTo>
                <a:cubicBezTo>
                  <a:pt x="36" y="140"/>
                  <a:pt x="138" y="40"/>
                  <a:pt x="170" y="8"/>
                </a:cubicBezTo>
                <a:cubicBezTo>
                  <a:pt x="178" y="0"/>
                  <a:pt x="180" y="0"/>
                  <a:pt x="189" y="9"/>
                </a:cubicBezTo>
                <a:cubicBezTo>
                  <a:pt x="201" y="21"/>
                  <a:pt x="225" y="44"/>
                  <a:pt x="250" y="69"/>
                </a:cubicBezTo>
                <a:cubicBezTo>
                  <a:pt x="250" y="45"/>
                  <a:pt x="250" y="45"/>
                  <a:pt x="250" y="45"/>
                </a:cubicBezTo>
                <a:cubicBezTo>
                  <a:pt x="281" y="45"/>
                  <a:pt x="281" y="45"/>
                  <a:pt x="281" y="45"/>
                </a:cubicBezTo>
                <a:cubicBezTo>
                  <a:pt x="281" y="100"/>
                  <a:pt x="281" y="100"/>
                  <a:pt x="281" y="100"/>
                </a:cubicBezTo>
                <a:cubicBezTo>
                  <a:pt x="311" y="129"/>
                  <a:pt x="339" y="158"/>
                  <a:pt x="353" y="171"/>
                </a:cubicBezTo>
                <a:cubicBezTo>
                  <a:pt x="358" y="176"/>
                  <a:pt x="360" y="180"/>
                  <a:pt x="350" y="180"/>
                </a:cubicBezTo>
                <a:close/>
                <a:moveTo>
                  <a:pt x="314" y="367"/>
                </a:moveTo>
                <a:cubicBezTo>
                  <a:pt x="314" y="376"/>
                  <a:pt x="310" y="380"/>
                  <a:pt x="300" y="380"/>
                </a:cubicBezTo>
                <a:cubicBezTo>
                  <a:pt x="269" y="380"/>
                  <a:pt x="194" y="380"/>
                  <a:pt x="194" y="380"/>
                </a:cubicBezTo>
                <a:cubicBezTo>
                  <a:pt x="194" y="302"/>
                  <a:pt x="194" y="302"/>
                  <a:pt x="194" y="302"/>
                </a:cubicBezTo>
                <a:cubicBezTo>
                  <a:pt x="146" y="302"/>
                  <a:pt x="146" y="302"/>
                  <a:pt x="146" y="302"/>
                </a:cubicBezTo>
                <a:cubicBezTo>
                  <a:pt x="146" y="380"/>
                  <a:pt x="146" y="380"/>
                  <a:pt x="146" y="380"/>
                </a:cubicBezTo>
                <a:cubicBezTo>
                  <a:pt x="146" y="380"/>
                  <a:pt x="86" y="380"/>
                  <a:pt x="58" y="380"/>
                </a:cubicBezTo>
                <a:cubicBezTo>
                  <a:pt x="49" y="380"/>
                  <a:pt x="44" y="375"/>
                  <a:pt x="44" y="366"/>
                </a:cubicBezTo>
                <a:cubicBezTo>
                  <a:pt x="44" y="322"/>
                  <a:pt x="44" y="188"/>
                  <a:pt x="44" y="188"/>
                </a:cubicBezTo>
                <a:cubicBezTo>
                  <a:pt x="314" y="188"/>
                  <a:pt x="314" y="188"/>
                  <a:pt x="314" y="188"/>
                </a:cubicBezTo>
                <a:cubicBezTo>
                  <a:pt x="314" y="188"/>
                  <a:pt x="314" y="323"/>
                  <a:pt x="314" y="367"/>
                </a:cubicBezTo>
                <a:close/>
                <a:moveTo>
                  <a:pt x="273" y="242"/>
                </a:moveTo>
                <a:cubicBezTo>
                  <a:pt x="225" y="242"/>
                  <a:pt x="225" y="242"/>
                  <a:pt x="225" y="242"/>
                </a:cubicBezTo>
                <a:cubicBezTo>
                  <a:pt x="225" y="282"/>
                  <a:pt x="225" y="282"/>
                  <a:pt x="225" y="282"/>
                </a:cubicBezTo>
                <a:cubicBezTo>
                  <a:pt x="273" y="282"/>
                  <a:pt x="273" y="282"/>
                  <a:pt x="273" y="282"/>
                </a:cubicBezTo>
                <a:cubicBezTo>
                  <a:pt x="273" y="242"/>
                  <a:pt x="273" y="242"/>
                  <a:pt x="273" y="24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20499" name="TextBox 13"/>
          <p:cNvSpPr txBox="1">
            <a:spLocks noChangeArrowheads="1"/>
          </p:cNvSpPr>
          <p:nvPr/>
        </p:nvSpPr>
        <p:spPr bwMode="auto">
          <a:xfrm>
            <a:off x="2065583" y="5278559"/>
            <a:ext cx="2333625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00" name="TextBox 13"/>
          <p:cNvSpPr txBox="1">
            <a:spLocks noChangeArrowheads="1"/>
          </p:cNvSpPr>
          <p:nvPr/>
        </p:nvSpPr>
        <p:spPr bwMode="auto">
          <a:xfrm>
            <a:off x="1355970" y="3437059"/>
            <a:ext cx="2335213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01" name="TextBox 13"/>
          <p:cNvSpPr txBox="1">
            <a:spLocks noChangeArrowheads="1"/>
          </p:cNvSpPr>
          <p:nvPr/>
        </p:nvSpPr>
        <p:spPr bwMode="auto">
          <a:xfrm>
            <a:off x="6724895" y="1927347"/>
            <a:ext cx="2333625" cy="42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02" name="TextBox 13"/>
          <p:cNvSpPr txBox="1">
            <a:spLocks noChangeArrowheads="1"/>
          </p:cNvSpPr>
          <p:nvPr/>
        </p:nvSpPr>
        <p:spPr bwMode="auto">
          <a:xfrm>
            <a:off x="8425108" y="3279897"/>
            <a:ext cx="2333625" cy="42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03" name="TextBox 13"/>
          <p:cNvSpPr txBox="1">
            <a:spLocks noChangeArrowheads="1"/>
          </p:cNvSpPr>
          <p:nvPr/>
        </p:nvSpPr>
        <p:spPr bwMode="auto">
          <a:xfrm>
            <a:off x="7637708" y="5230934"/>
            <a:ext cx="2335212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04" name="TextBox 13"/>
          <p:cNvSpPr txBox="1">
            <a:spLocks noChangeArrowheads="1"/>
          </p:cNvSpPr>
          <p:nvPr/>
        </p:nvSpPr>
        <p:spPr bwMode="auto">
          <a:xfrm>
            <a:off x="2446583" y="4943597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05" name="TextBox 13"/>
          <p:cNvSpPr txBox="1">
            <a:spLocks noChangeArrowheads="1"/>
          </p:cNvSpPr>
          <p:nvPr/>
        </p:nvSpPr>
        <p:spPr bwMode="auto">
          <a:xfrm>
            <a:off x="1736970" y="3084634"/>
            <a:ext cx="195421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06" name="TextBox 13"/>
          <p:cNvSpPr txBox="1">
            <a:spLocks noChangeArrowheads="1"/>
          </p:cNvSpPr>
          <p:nvPr/>
        </p:nvSpPr>
        <p:spPr bwMode="auto">
          <a:xfrm>
            <a:off x="7637708" y="4921372"/>
            <a:ext cx="195421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07" name="TextBox 13"/>
          <p:cNvSpPr txBox="1">
            <a:spLocks noChangeArrowheads="1"/>
          </p:cNvSpPr>
          <p:nvPr/>
        </p:nvSpPr>
        <p:spPr bwMode="auto">
          <a:xfrm>
            <a:off x="8425108" y="2962397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08" name="TextBox 13"/>
          <p:cNvSpPr txBox="1">
            <a:spLocks noChangeArrowheads="1"/>
          </p:cNvSpPr>
          <p:nvPr/>
        </p:nvSpPr>
        <p:spPr bwMode="auto">
          <a:xfrm>
            <a:off x="6701083" y="1660647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4334435" y="320987"/>
            <a:ext cx="3523130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002060"/>
                </a:solidFill>
                <a:latin typeface="+mn-ea"/>
              </a:rPr>
              <a:t>添加标题文本内容</a:t>
            </a:r>
            <a:endParaRPr lang="en-US" altLang="zh-CN" sz="2000" b="1" dirty="0">
              <a:solidFill>
                <a:srgbClr val="002060"/>
              </a:solidFill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810">
        <p14:prism isInverted="1"/>
      </p:transition>
    </mc:Choice>
    <mc:Fallback xmlns="">
      <p:transition spd="slow" advTm="381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椭圆 9"/>
          <p:cNvSpPr/>
          <p:nvPr/>
        </p:nvSpPr>
        <p:spPr>
          <a:xfrm>
            <a:off x="3758042" y="3725798"/>
            <a:ext cx="4675914" cy="1558567"/>
          </a:xfrm>
          <a:custGeom>
            <a:avLst/>
            <a:gdLst>
              <a:gd name="connsiteX0" fmla="*/ 0 w 6234551"/>
              <a:gd name="connsiteY0" fmla="*/ 1750412 h 3500824"/>
              <a:gd name="connsiteX1" fmla="*/ 3117276 w 6234551"/>
              <a:gd name="connsiteY1" fmla="*/ 0 h 3500824"/>
              <a:gd name="connsiteX2" fmla="*/ 6234552 w 6234551"/>
              <a:gd name="connsiteY2" fmla="*/ 1750412 h 3500824"/>
              <a:gd name="connsiteX3" fmla="*/ 3117276 w 6234551"/>
              <a:gd name="connsiteY3" fmla="*/ 3500824 h 3500824"/>
              <a:gd name="connsiteX4" fmla="*/ 0 w 6234551"/>
              <a:gd name="connsiteY4" fmla="*/ 1750412 h 3500824"/>
              <a:gd name="connsiteX0" fmla="*/ 3117276 w 6234552"/>
              <a:gd name="connsiteY0" fmla="*/ 0 h 3500824"/>
              <a:gd name="connsiteX1" fmla="*/ 6234552 w 6234552"/>
              <a:gd name="connsiteY1" fmla="*/ 1750412 h 3500824"/>
              <a:gd name="connsiteX2" fmla="*/ 3117276 w 6234552"/>
              <a:gd name="connsiteY2" fmla="*/ 3500824 h 3500824"/>
              <a:gd name="connsiteX3" fmla="*/ 0 w 6234552"/>
              <a:gd name="connsiteY3" fmla="*/ 1750412 h 3500824"/>
              <a:gd name="connsiteX4" fmla="*/ 3208716 w 6234552"/>
              <a:gd name="connsiteY4" fmla="*/ 91440 h 3500824"/>
              <a:gd name="connsiteX0" fmla="*/ 3117276 w 6234552"/>
              <a:gd name="connsiteY0" fmla="*/ 0 h 3500824"/>
              <a:gd name="connsiteX1" fmla="*/ 6234552 w 6234552"/>
              <a:gd name="connsiteY1" fmla="*/ 1750412 h 3500824"/>
              <a:gd name="connsiteX2" fmla="*/ 3117276 w 6234552"/>
              <a:gd name="connsiteY2" fmla="*/ 3500824 h 3500824"/>
              <a:gd name="connsiteX3" fmla="*/ 0 w 6234552"/>
              <a:gd name="connsiteY3" fmla="*/ 1750412 h 3500824"/>
              <a:gd name="connsiteX0" fmla="*/ 6234552 w 6234552"/>
              <a:gd name="connsiteY0" fmla="*/ 0 h 1750412"/>
              <a:gd name="connsiteX1" fmla="*/ 3117276 w 6234552"/>
              <a:gd name="connsiteY1" fmla="*/ 1750412 h 1750412"/>
              <a:gd name="connsiteX2" fmla="*/ 0 w 6234552"/>
              <a:gd name="connsiteY2" fmla="*/ 0 h 1750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234552" h="1750412">
                <a:moveTo>
                  <a:pt x="6234552" y="0"/>
                </a:moveTo>
                <a:cubicBezTo>
                  <a:pt x="6234552" y="966726"/>
                  <a:pt x="4838900" y="1750412"/>
                  <a:pt x="3117276" y="1750412"/>
                </a:cubicBezTo>
                <a:cubicBezTo>
                  <a:pt x="1395652" y="1750412"/>
                  <a:pt x="0" y="966726"/>
                  <a:pt x="0" y="0"/>
                </a:cubicBezTo>
              </a:path>
            </a:pathLst>
          </a:custGeom>
          <a:noFill/>
          <a:ln w="12700">
            <a:solidFill>
              <a:schemeClr val="tx1">
                <a:lumMod val="65000"/>
                <a:lumOff val="35000"/>
              </a:schemeClr>
            </a:solidFill>
            <a:head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+mn-ea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3272004" y="2651897"/>
            <a:ext cx="1304591" cy="1059614"/>
            <a:chOff x="3237545" y="4561747"/>
            <a:chExt cx="1146960" cy="1146960"/>
          </a:xfrm>
        </p:grpSpPr>
        <p:sp>
          <p:nvSpPr>
            <p:cNvPr id="19" name="圆角矩形 18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0"/>
              </a:avLst>
            </a:prstGeom>
            <a:solidFill>
              <a:srgbClr val="002060"/>
            </a:solidFill>
            <a:ln w="3175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+mn-ea"/>
              </a:endParaRPr>
            </a:p>
          </p:txBody>
        </p:sp>
        <p:sp>
          <p:nvSpPr>
            <p:cNvPr id="20" name="六边形 19"/>
            <p:cNvSpPr/>
            <p:nvPr/>
          </p:nvSpPr>
          <p:spPr>
            <a:xfrm>
              <a:off x="3305008" y="4637099"/>
              <a:ext cx="1012026" cy="996251"/>
            </a:xfrm>
            <a:prstGeom prst="hexagon">
              <a:avLst/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44450" h="12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+mn-ea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7615404" y="2651897"/>
            <a:ext cx="1304591" cy="1059614"/>
            <a:chOff x="3237545" y="4561747"/>
            <a:chExt cx="1146960" cy="1146960"/>
          </a:xfrm>
        </p:grpSpPr>
        <p:sp>
          <p:nvSpPr>
            <p:cNvPr id="22" name="圆角矩形 21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0"/>
              </a:avLst>
            </a:prstGeom>
            <a:solidFill>
              <a:srgbClr val="002060"/>
            </a:solidFill>
            <a:ln w="3175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+mn-ea"/>
              </a:endParaRPr>
            </a:p>
          </p:txBody>
        </p:sp>
        <p:sp>
          <p:nvSpPr>
            <p:cNvPr id="23" name="六边形 22"/>
            <p:cNvSpPr/>
            <p:nvPr/>
          </p:nvSpPr>
          <p:spPr>
            <a:xfrm>
              <a:off x="3305008" y="4637099"/>
              <a:ext cx="1012026" cy="996251"/>
            </a:xfrm>
            <a:prstGeom prst="hexagon">
              <a:avLst/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44450" h="12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+mn-ea"/>
              </a:endParaRPr>
            </a:p>
          </p:txBody>
        </p:sp>
      </p:grpSp>
      <p:cxnSp>
        <p:nvCxnSpPr>
          <p:cNvPr id="24" name="直接箭头连接符 23"/>
          <p:cNvCxnSpPr/>
          <p:nvPr/>
        </p:nvCxnSpPr>
        <p:spPr>
          <a:xfrm>
            <a:off x="4767261" y="3188525"/>
            <a:ext cx="2643188" cy="0"/>
          </a:xfrm>
          <a:prstGeom prst="straightConnector1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prstDash val="sysDot"/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4078678" y="4324758"/>
            <a:ext cx="919089" cy="919089"/>
          </a:xfrm>
          <a:prstGeom prst="ellipse">
            <a:avLst/>
          </a:prstGeom>
          <a:solidFill>
            <a:schemeClr val="bg1">
              <a:lumMod val="95000"/>
            </a:schemeClr>
          </a:solidFill>
          <a:ln w="50800">
            <a:noFill/>
          </a:ln>
          <a:effectLst>
            <a:outerShdw blurRad="177800" dist="63500" dir="2700000" algn="tl" rotWithShape="0">
              <a:schemeClr val="tx1">
                <a:lumMod val="65000"/>
                <a:lumOff val="35000"/>
                <a:alpha val="25000"/>
              </a:scheme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40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7194232" y="4324758"/>
            <a:ext cx="919089" cy="919089"/>
          </a:xfrm>
          <a:prstGeom prst="ellipse">
            <a:avLst/>
          </a:prstGeom>
          <a:solidFill>
            <a:schemeClr val="bg1">
              <a:lumMod val="95000"/>
            </a:schemeClr>
          </a:solidFill>
          <a:ln w="50800">
            <a:noFill/>
          </a:ln>
          <a:effectLst>
            <a:outerShdw blurRad="177800" dist="63500" dir="2700000" algn="tl" rotWithShape="0">
              <a:schemeClr val="tx1">
                <a:lumMod val="65000"/>
                <a:lumOff val="35000"/>
                <a:alpha val="25000"/>
              </a:scheme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40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5636455" y="4760526"/>
            <a:ext cx="919089" cy="919089"/>
          </a:xfrm>
          <a:prstGeom prst="ellipse">
            <a:avLst/>
          </a:prstGeom>
          <a:solidFill>
            <a:schemeClr val="bg1">
              <a:lumMod val="95000"/>
            </a:schemeClr>
          </a:solidFill>
          <a:ln w="50800">
            <a:noFill/>
          </a:ln>
          <a:effectLst>
            <a:outerShdw blurRad="177800" dist="63500" dir="2700000" algn="tl" rotWithShape="0">
              <a:schemeClr val="tx1">
                <a:lumMod val="65000"/>
                <a:lumOff val="35000"/>
                <a:alpha val="25000"/>
              </a:scheme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40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28" name="文本框 24"/>
          <p:cNvSpPr txBox="1"/>
          <p:nvPr/>
        </p:nvSpPr>
        <p:spPr>
          <a:xfrm>
            <a:off x="5192763" y="2881619"/>
            <a:ext cx="179075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dist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点击添加文本内容</a:t>
            </a:r>
          </a:p>
        </p:txBody>
      </p:sp>
      <p:sp>
        <p:nvSpPr>
          <p:cNvPr id="29" name="文本框 25"/>
          <p:cNvSpPr txBox="1"/>
          <p:nvPr/>
        </p:nvSpPr>
        <p:spPr>
          <a:xfrm>
            <a:off x="5255538" y="4258828"/>
            <a:ext cx="1669733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dist"/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点击添加文本内容</a:t>
            </a:r>
          </a:p>
        </p:txBody>
      </p:sp>
      <p:sp>
        <p:nvSpPr>
          <p:cNvPr id="30" name="文本框 27"/>
          <p:cNvSpPr txBox="1"/>
          <p:nvPr/>
        </p:nvSpPr>
        <p:spPr>
          <a:xfrm>
            <a:off x="3471028" y="2867331"/>
            <a:ext cx="906534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595959"/>
                </a:solidFill>
                <a:latin typeface="+mn-ea"/>
              </a:rPr>
              <a:t>添加</a:t>
            </a:r>
            <a:endParaRPr lang="en-US" altLang="zh-CN" sz="1600" b="1" dirty="0">
              <a:solidFill>
                <a:srgbClr val="595959"/>
              </a:solidFill>
              <a:latin typeface="+mn-ea"/>
            </a:endParaRPr>
          </a:p>
          <a:p>
            <a:pPr algn="ctr"/>
            <a:r>
              <a:rPr lang="zh-CN" altLang="en-US" sz="1600" b="1" dirty="0">
                <a:solidFill>
                  <a:srgbClr val="595959"/>
                </a:solidFill>
                <a:latin typeface="+mn-ea"/>
              </a:rPr>
              <a:t>关键词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7814428" y="2867331"/>
            <a:ext cx="906534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0070C0"/>
                </a:solidFill>
                <a:latin typeface="+mn-ea"/>
              </a:rPr>
              <a:t>添加</a:t>
            </a:r>
            <a:endParaRPr lang="en-US" altLang="zh-CN" sz="1600" b="1" dirty="0">
              <a:solidFill>
                <a:srgbClr val="0070C0"/>
              </a:solidFill>
              <a:latin typeface="+mn-ea"/>
            </a:endParaRPr>
          </a:p>
          <a:p>
            <a:pPr algn="ctr"/>
            <a:r>
              <a:rPr lang="zh-CN" altLang="en-US" sz="1600" b="1" dirty="0">
                <a:solidFill>
                  <a:srgbClr val="0070C0"/>
                </a:solidFill>
                <a:latin typeface="+mn-ea"/>
              </a:rPr>
              <a:t>关键词</a:t>
            </a:r>
          </a:p>
        </p:txBody>
      </p:sp>
      <p:sp>
        <p:nvSpPr>
          <p:cNvPr id="32" name="文本框 33"/>
          <p:cNvSpPr txBox="1"/>
          <p:nvPr/>
        </p:nvSpPr>
        <p:spPr>
          <a:xfrm>
            <a:off x="4151725" y="4542956"/>
            <a:ext cx="739605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添加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 algn="ctr"/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关键词</a:t>
            </a:r>
          </a:p>
        </p:txBody>
      </p:sp>
      <p:sp>
        <p:nvSpPr>
          <p:cNvPr id="33" name="文本框 34"/>
          <p:cNvSpPr txBox="1"/>
          <p:nvPr/>
        </p:nvSpPr>
        <p:spPr>
          <a:xfrm>
            <a:off x="5723815" y="4977697"/>
            <a:ext cx="739605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添加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 algn="ctr"/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关键词</a:t>
            </a:r>
          </a:p>
        </p:txBody>
      </p:sp>
      <p:sp>
        <p:nvSpPr>
          <p:cNvPr id="34" name="文本框 35"/>
          <p:cNvSpPr txBox="1"/>
          <p:nvPr/>
        </p:nvSpPr>
        <p:spPr>
          <a:xfrm>
            <a:off x="7283974" y="4546335"/>
            <a:ext cx="739605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添加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 algn="ctr"/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关键词</a:t>
            </a:r>
          </a:p>
        </p:txBody>
      </p:sp>
      <p:sp>
        <p:nvSpPr>
          <p:cNvPr id="35" name="文本框 37"/>
          <p:cNvSpPr txBox="1"/>
          <p:nvPr/>
        </p:nvSpPr>
        <p:spPr bwMode="auto">
          <a:xfrm>
            <a:off x="2265467" y="1986647"/>
            <a:ext cx="7627774" cy="460254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900" spc="75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锐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详写内容</a:t>
            </a: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点击输入本栏的具体文字，简明扼要的说明分项内容，此为概念图解，请根据您的具体内容酌情修改。详写内容</a:t>
            </a: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点击输入本栏的具体文字，简明扼要的说明分项内容，此为概念图解，请根据您的具体内容酌情修改。</a:t>
            </a:r>
            <a:endParaRPr lang="zh-CN" altLang="en-US" sz="900" spc="75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4334435" y="320987"/>
            <a:ext cx="3523130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002060"/>
                </a:solidFill>
                <a:latin typeface="+mn-ea"/>
              </a:rPr>
              <a:t>添加标题文本内容</a:t>
            </a:r>
            <a:endParaRPr lang="en-US" altLang="zh-CN" sz="2000" b="1" dirty="0">
              <a:solidFill>
                <a:srgbClr val="002060"/>
              </a:solidFill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7457">
        <p14:prism isInverted="1"/>
      </p:transition>
    </mc:Choice>
    <mc:Fallback xmlns="">
      <p:transition spd="slow" advTm="7457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4" accel="6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accel="6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2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3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3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5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7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60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63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6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 animBg="1"/>
          <p:bldP spid="25" grpId="0" animBg="1"/>
          <p:bldP spid="26" grpId="0" animBg="1"/>
          <p:bldP spid="27" grpId="0" animBg="1"/>
          <p:bldP spid="28" grpId="0"/>
          <p:bldP spid="29" grpId="0"/>
          <p:bldP spid="30" grpId="0"/>
          <p:bldP spid="31" grpId="0"/>
          <p:bldP spid="32" grpId="0"/>
          <p:bldP spid="33" grpId="0"/>
          <p:bldP spid="34" grpId="0"/>
          <p:bldP spid="3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4" accel="6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accel="6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2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3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3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5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7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60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63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6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 animBg="1"/>
          <p:bldP spid="25" grpId="0" animBg="1"/>
          <p:bldP spid="26" grpId="0" animBg="1"/>
          <p:bldP spid="27" grpId="0" animBg="1"/>
          <p:bldP spid="28" grpId="0"/>
          <p:bldP spid="29" grpId="0"/>
          <p:bldP spid="30" grpId="0"/>
          <p:bldP spid="31" grpId="0"/>
          <p:bldP spid="32" grpId="0"/>
          <p:bldP spid="33" grpId="0"/>
          <p:bldP spid="34" grpId="0"/>
          <p:bldP spid="35" grpId="0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7" name="Teardrop 21"/>
          <p:cNvSpPr>
            <a:spLocks/>
          </p:cNvSpPr>
          <p:nvPr/>
        </p:nvSpPr>
        <p:spPr bwMode="auto">
          <a:xfrm>
            <a:off x="1304925" y="1795463"/>
            <a:ext cx="862013" cy="862012"/>
          </a:xfrm>
          <a:custGeom>
            <a:avLst/>
            <a:gdLst>
              <a:gd name="T0" fmla="*/ 0 w 862013"/>
              <a:gd name="T1" fmla="*/ 431006 h 862012"/>
              <a:gd name="T2" fmla="*/ 431007 w 862013"/>
              <a:gd name="T3" fmla="*/ 0 h 862012"/>
              <a:gd name="T4" fmla="*/ 862013 w 862013"/>
              <a:gd name="T5" fmla="*/ 0 h 862012"/>
              <a:gd name="T6" fmla="*/ 862013 w 862013"/>
              <a:gd name="T7" fmla="*/ 431006 h 862012"/>
              <a:gd name="T8" fmla="*/ 431006 w 862013"/>
              <a:gd name="T9" fmla="*/ 862012 h 862012"/>
              <a:gd name="T10" fmla="*/ -1 w 862013"/>
              <a:gd name="T11" fmla="*/ 431006 h 862012"/>
              <a:gd name="T12" fmla="*/ 0 w 862013"/>
              <a:gd name="T13" fmla="*/ 431006 h 86201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862013"/>
              <a:gd name="T22" fmla="*/ 0 h 862012"/>
              <a:gd name="T23" fmla="*/ 862013 w 862013"/>
              <a:gd name="T24" fmla="*/ 862012 h 86201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862013" h="862012">
                <a:moveTo>
                  <a:pt x="0" y="431006"/>
                </a:moveTo>
                <a:cubicBezTo>
                  <a:pt x="0" y="192968"/>
                  <a:pt x="192968" y="0"/>
                  <a:pt x="431007" y="0"/>
                </a:cubicBezTo>
                <a:lnTo>
                  <a:pt x="862013" y="0"/>
                </a:lnTo>
                <a:lnTo>
                  <a:pt x="862013" y="431006"/>
                </a:lnTo>
                <a:cubicBezTo>
                  <a:pt x="862013" y="669044"/>
                  <a:pt x="669045" y="862012"/>
                  <a:pt x="431006" y="862012"/>
                </a:cubicBezTo>
                <a:cubicBezTo>
                  <a:pt x="192967" y="862012"/>
                  <a:pt x="-1" y="669044"/>
                  <a:pt x="-1" y="431006"/>
                </a:cubicBezTo>
                <a:lnTo>
                  <a:pt x="0" y="431006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22538" name="Teardrop 22"/>
          <p:cNvSpPr>
            <a:spLocks/>
          </p:cNvSpPr>
          <p:nvPr/>
        </p:nvSpPr>
        <p:spPr bwMode="auto">
          <a:xfrm>
            <a:off x="4165600" y="1795463"/>
            <a:ext cx="862013" cy="862012"/>
          </a:xfrm>
          <a:custGeom>
            <a:avLst/>
            <a:gdLst>
              <a:gd name="T0" fmla="*/ 0 w 862013"/>
              <a:gd name="T1" fmla="*/ 431006 h 862012"/>
              <a:gd name="T2" fmla="*/ 431007 w 862013"/>
              <a:gd name="T3" fmla="*/ 0 h 862012"/>
              <a:gd name="T4" fmla="*/ 862013 w 862013"/>
              <a:gd name="T5" fmla="*/ 0 h 862012"/>
              <a:gd name="T6" fmla="*/ 862013 w 862013"/>
              <a:gd name="T7" fmla="*/ 431006 h 862012"/>
              <a:gd name="T8" fmla="*/ 431006 w 862013"/>
              <a:gd name="T9" fmla="*/ 862012 h 862012"/>
              <a:gd name="T10" fmla="*/ -1 w 862013"/>
              <a:gd name="T11" fmla="*/ 431006 h 862012"/>
              <a:gd name="T12" fmla="*/ 0 w 862013"/>
              <a:gd name="T13" fmla="*/ 431006 h 86201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862013"/>
              <a:gd name="T22" fmla="*/ 0 h 862012"/>
              <a:gd name="T23" fmla="*/ 862013 w 862013"/>
              <a:gd name="T24" fmla="*/ 862012 h 86201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862013" h="862012">
                <a:moveTo>
                  <a:pt x="0" y="431006"/>
                </a:moveTo>
                <a:cubicBezTo>
                  <a:pt x="0" y="192968"/>
                  <a:pt x="192968" y="0"/>
                  <a:pt x="431007" y="0"/>
                </a:cubicBezTo>
                <a:lnTo>
                  <a:pt x="862013" y="0"/>
                </a:lnTo>
                <a:lnTo>
                  <a:pt x="862013" y="431006"/>
                </a:lnTo>
                <a:cubicBezTo>
                  <a:pt x="862013" y="669044"/>
                  <a:pt x="669045" y="862012"/>
                  <a:pt x="431006" y="862012"/>
                </a:cubicBezTo>
                <a:cubicBezTo>
                  <a:pt x="192967" y="862012"/>
                  <a:pt x="-1" y="669044"/>
                  <a:pt x="-1" y="431006"/>
                </a:cubicBezTo>
                <a:lnTo>
                  <a:pt x="0" y="431006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22539" name="Teardrop 23"/>
          <p:cNvSpPr>
            <a:spLocks/>
          </p:cNvSpPr>
          <p:nvPr/>
        </p:nvSpPr>
        <p:spPr bwMode="auto">
          <a:xfrm>
            <a:off x="7026275" y="1795463"/>
            <a:ext cx="862013" cy="862012"/>
          </a:xfrm>
          <a:custGeom>
            <a:avLst/>
            <a:gdLst>
              <a:gd name="T0" fmla="*/ 0 w 862013"/>
              <a:gd name="T1" fmla="*/ 431006 h 862012"/>
              <a:gd name="T2" fmla="*/ 431007 w 862013"/>
              <a:gd name="T3" fmla="*/ 0 h 862012"/>
              <a:gd name="T4" fmla="*/ 862013 w 862013"/>
              <a:gd name="T5" fmla="*/ 0 h 862012"/>
              <a:gd name="T6" fmla="*/ 862013 w 862013"/>
              <a:gd name="T7" fmla="*/ 431006 h 862012"/>
              <a:gd name="T8" fmla="*/ 431006 w 862013"/>
              <a:gd name="T9" fmla="*/ 862012 h 862012"/>
              <a:gd name="T10" fmla="*/ -1 w 862013"/>
              <a:gd name="T11" fmla="*/ 431006 h 862012"/>
              <a:gd name="T12" fmla="*/ 0 w 862013"/>
              <a:gd name="T13" fmla="*/ 431006 h 86201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862013"/>
              <a:gd name="T22" fmla="*/ 0 h 862012"/>
              <a:gd name="T23" fmla="*/ 862013 w 862013"/>
              <a:gd name="T24" fmla="*/ 862012 h 86201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862013" h="862012">
                <a:moveTo>
                  <a:pt x="0" y="431006"/>
                </a:moveTo>
                <a:cubicBezTo>
                  <a:pt x="0" y="192968"/>
                  <a:pt x="192968" y="0"/>
                  <a:pt x="431007" y="0"/>
                </a:cubicBezTo>
                <a:lnTo>
                  <a:pt x="862013" y="0"/>
                </a:lnTo>
                <a:lnTo>
                  <a:pt x="862013" y="431006"/>
                </a:lnTo>
                <a:cubicBezTo>
                  <a:pt x="862013" y="669044"/>
                  <a:pt x="669045" y="862012"/>
                  <a:pt x="431006" y="862012"/>
                </a:cubicBezTo>
                <a:cubicBezTo>
                  <a:pt x="192967" y="862012"/>
                  <a:pt x="-1" y="669044"/>
                  <a:pt x="-1" y="431006"/>
                </a:cubicBezTo>
                <a:lnTo>
                  <a:pt x="0" y="431006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22540" name="Teardrop 36"/>
          <p:cNvSpPr>
            <a:spLocks/>
          </p:cNvSpPr>
          <p:nvPr/>
        </p:nvSpPr>
        <p:spPr bwMode="auto">
          <a:xfrm>
            <a:off x="9879013" y="1795463"/>
            <a:ext cx="860425" cy="862012"/>
          </a:xfrm>
          <a:custGeom>
            <a:avLst/>
            <a:gdLst>
              <a:gd name="T0" fmla="*/ 0 w 860425"/>
              <a:gd name="T1" fmla="*/ 431006 h 862012"/>
              <a:gd name="T2" fmla="*/ 430213 w 860425"/>
              <a:gd name="T3" fmla="*/ 0 h 862012"/>
              <a:gd name="T4" fmla="*/ 860425 w 860425"/>
              <a:gd name="T5" fmla="*/ 0 h 862012"/>
              <a:gd name="T6" fmla="*/ 860425 w 860425"/>
              <a:gd name="T7" fmla="*/ 431006 h 862012"/>
              <a:gd name="T8" fmla="*/ 430212 w 860425"/>
              <a:gd name="T9" fmla="*/ 862012 h 862012"/>
              <a:gd name="T10" fmla="*/ -1 w 860425"/>
              <a:gd name="T11" fmla="*/ 431006 h 862012"/>
              <a:gd name="T12" fmla="*/ 0 w 860425"/>
              <a:gd name="T13" fmla="*/ 431006 h 86201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860425"/>
              <a:gd name="T22" fmla="*/ 0 h 862012"/>
              <a:gd name="T23" fmla="*/ 860425 w 860425"/>
              <a:gd name="T24" fmla="*/ 862012 h 86201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860425" h="862012">
                <a:moveTo>
                  <a:pt x="0" y="431006"/>
                </a:moveTo>
                <a:cubicBezTo>
                  <a:pt x="0" y="192968"/>
                  <a:pt x="192613" y="0"/>
                  <a:pt x="430213" y="0"/>
                </a:cubicBezTo>
                <a:lnTo>
                  <a:pt x="860425" y="0"/>
                </a:lnTo>
                <a:lnTo>
                  <a:pt x="860425" y="431006"/>
                </a:lnTo>
                <a:cubicBezTo>
                  <a:pt x="860425" y="669044"/>
                  <a:pt x="667812" y="862012"/>
                  <a:pt x="430212" y="862012"/>
                </a:cubicBezTo>
                <a:cubicBezTo>
                  <a:pt x="192612" y="862012"/>
                  <a:pt x="-1" y="669044"/>
                  <a:pt x="-1" y="431006"/>
                </a:cubicBezTo>
                <a:lnTo>
                  <a:pt x="0" y="431006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22541" name="Teardrop 39"/>
          <p:cNvSpPr>
            <a:spLocks/>
          </p:cNvSpPr>
          <p:nvPr/>
        </p:nvSpPr>
        <p:spPr bwMode="auto">
          <a:xfrm>
            <a:off x="1304925" y="4157663"/>
            <a:ext cx="862013" cy="862012"/>
          </a:xfrm>
          <a:custGeom>
            <a:avLst/>
            <a:gdLst>
              <a:gd name="T0" fmla="*/ 0 w 862013"/>
              <a:gd name="T1" fmla="*/ 431006 h 862012"/>
              <a:gd name="T2" fmla="*/ 431007 w 862013"/>
              <a:gd name="T3" fmla="*/ 0 h 862012"/>
              <a:gd name="T4" fmla="*/ 862013 w 862013"/>
              <a:gd name="T5" fmla="*/ 0 h 862012"/>
              <a:gd name="T6" fmla="*/ 862013 w 862013"/>
              <a:gd name="T7" fmla="*/ 431006 h 862012"/>
              <a:gd name="T8" fmla="*/ 431006 w 862013"/>
              <a:gd name="T9" fmla="*/ 862012 h 862012"/>
              <a:gd name="T10" fmla="*/ -1 w 862013"/>
              <a:gd name="T11" fmla="*/ 431006 h 862012"/>
              <a:gd name="T12" fmla="*/ 0 w 862013"/>
              <a:gd name="T13" fmla="*/ 431006 h 86201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862013"/>
              <a:gd name="T22" fmla="*/ 0 h 862012"/>
              <a:gd name="T23" fmla="*/ 862013 w 862013"/>
              <a:gd name="T24" fmla="*/ 862012 h 86201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862013" h="862012">
                <a:moveTo>
                  <a:pt x="0" y="431006"/>
                </a:moveTo>
                <a:cubicBezTo>
                  <a:pt x="0" y="192968"/>
                  <a:pt x="192968" y="0"/>
                  <a:pt x="431007" y="0"/>
                </a:cubicBezTo>
                <a:lnTo>
                  <a:pt x="862013" y="0"/>
                </a:lnTo>
                <a:lnTo>
                  <a:pt x="862013" y="431006"/>
                </a:lnTo>
                <a:cubicBezTo>
                  <a:pt x="862013" y="669044"/>
                  <a:pt x="669045" y="862012"/>
                  <a:pt x="431006" y="862012"/>
                </a:cubicBezTo>
                <a:cubicBezTo>
                  <a:pt x="192967" y="862012"/>
                  <a:pt x="-1" y="669044"/>
                  <a:pt x="-1" y="431006"/>
                </a:cubicBezTo>
                <a:lnTo>
                  <a:pt x="0" y="431006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22542" name="Teardrop 40"/>
          <p:cNvSpPr>
            <a:spLocks/>
          </p:cNvSpPr>
          <p:nvPr/>
        </p:nvSpPr>
        <p:spPr bwMode="auto">
          <a:xfrm>
            <a:off x="4165600" y="4157663"/>
            <a:ext cx="862013" cy="862012"/>
          </a:xfrm>
          <a:custGeom>
            <a:avLst/>
            <a:gdLst>
              <a:gd name="T0" fmla="*/ 0 w 862013"/>
              <a:gd name="T1" fmla="*/ 431006 h 862012"/>
              <a:gd name="T2" fmla="*/ 431007 w 862013"/>
              <a:gd name="T3" fmla="*/ 0 h 862012"/>
              <a:gd name="T4" fmla="*/ 862013 w 862013"/>
              <a:gd name="T5" fmla="*/ 0 h 862012"/>
              <a:gd name="T6" fmla="*/ 862013 w 862013"/>
              <a:gd name="T7" fmla="*/ 431006 h 862012"/>
              <a:gd name="T8" fmla="*/ 431006 w 862013"/>
              <a:gd name="T9" fmla="*/ 862012 h 862012"/>
              <a:gd name="T10" fmla="*/ -1 w 862013"/>
              <a:gd name="T11" fmla="*/ 431006 h 862012"/>
              <a:gd name="T12" fmla="*/ 0 w 862013"/>
              <a:gd name="T13" fmla="*/ 431006 h 86201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862013"/>
              <a:gd name="T22" fmla="*/ 0 h 862012"/>
              <a:gd name="T23" fmla="*/ 862013 w 862013"/>
              <a:gd name="T24" fmla="*/ 862012 h 86201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862013" h="862012">
                <a:moveTo>
                  <a:pt x="0" y="431006"/>
                </a:moveTo>
                <a:cubicBezTo>
                  <a:pt x="0" y="192968"/>
                  <a:pt x="192968" y="0"/>
                  <a:pt x="431007" y="0"/>
                </a:cubicBezTo>
                <a:lnTo>
                  <a:pt x="862013" y="0"/>
                </a:lnTo>
                <a:lnTo>
                  <a:pt x="862013" y="431006"/>
                </a:lnTo>
                <a:cubicBezTo>
                  <a:pt x="862013" y="669044"/>
                  <a:pt x="669045" y="862012"/>
                  <a:pt x="431006" y="862012"/>
                </a:cubicBezTo>
                <a:cubicBezTo>
                  <a:pt x="192967" y="862012"/>
                  <a:pt x="-1" y="669044"/>
                  <a:pt x="-1" y="431006"/>
                </a:cubicBezTo>
                <a:lnTo>
                  <a:pt x="0" y="431006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22543" name="Teardrop 41"/>
          <p:cNvSpPr>
            <a:spLocks/>
          </p:cNvSpPr>
          <p:nvPr/>
        </p:nvSpPr>
        <p:spPr bwMode="auto">
          <a:xfrm>
            <a:off x="7026275" y="4157663"/>
            <a:ext cx="862013" cy="862012"/>
          </a:xfrm>
          <a:custGeom>
            <a:avLst/>
            <a:gdLst>
              <a:gd name="T0" fmla="*/ 0 w 862013"/>
              <a:gd name="T1" fmla="*/ 431006 h 862012"/>
              <a:gd name="T2" fmla="*/ 431007 w 862013"/>
              <a:gd name="T3" fmla="*/ 0 h 862012"/>
              <a:gd name="T4" fmla="*/ 862013 w 862013"/>
              <a:gd name="T5" fmla="*/ 0 h 862012"/>
              <a:gd name="T6" fmla="*/ 862013 w 862013"/>
              <a:gd name="T7" fmla="*/ 431006 h 862012"/>
              <a:gd name="T8" fmla="*/ 431006 w 862013"/>
              <a:gd name="T9" fmla="*/ 862012 h 862012"/>
              <a:gd name="T10" fmla="*/ -1 w 862013"/>
              <a:gd name="T11" fmla="*/ 431006 h 862012"/>
              <a:gd name="T12" fmla="*/ 0 w 862013"/>
              <a:gd name="T13" fmla="*/ 431006 h 86201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862013"/>
              <a:gd name="T22" fmla="*/ 0 h 862012"/>
              <a:gd name="T23" fmla="*/ 862013 w 862013"/>
              <a:gd name="T24" fmla="*/ 862012 h 86201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862013" h="862012">
                <a:moveTo>
                  <a:pt x="0" y="431006"/>
                </a:moveTo>
                <a:cubicBezTo>
                  <a:pt x="0" y="192968"/>
                  <a:pt x="192968" y="0"/>
                  <a:pt x="431007" y="0"/>
                </a:cubicBezTo>
                <a:lnTo>
                  <a:pt x="862013" y="0"/>
                </a:lnTo>
                <a:lnTo>
                  <a:pt x="862013" y="431006"/>
                </a:lnTo>
                <a:cubicBezTo>
                  <a:pt x="862013" y="669044"/>
                  <a:pt x="669045" y="862012"/>
                  <a:pt x="431006" y="862012"/>
                </a:cubicBezTo>
                <a:cubicBezTo>
                  <a:pt x="192967" y="862012"/>
                  <a:pt x="-1" y="669044"/>
                  <a:pt x="-1" y="431006"/>
                </a:cubicBezTo>
                <a:lnTo>
                  <a:pt x="0" y="431006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22544" name="Teardrop 48"/>
          <p:cNvSpPr>
            <a:spLocks/>
          </p:cNvSpPr>
          <p:nvPr/>
        </p:nvSpPr>
        <p:spPr bwMode="auto">
          <a:xfrm>
            <a:off x="9879013" y="4157663"/>
            <a:ext cx="860425" cy="862012"/>
          </a:xfrm>
          <a:custGeom>
            <a:avLst/>
            <a:gdLst>
              <a:gd name="T0" fmla="*/ 0 w 860425"/>
              <a:gd name="T1" fmla="*/ 431006 h 862012"/>
              <a:gd name="T2" fmla="*/ 430213 w 860425"/>
              <a:gd name="T3" fmla="*/ 0 h 862012"/>
              <a:gd name="T4" fmla="*/ 860425 w 860425"/>
              <a:gd name="T5" fmla="*/ 0 h 862012"/>
              <a:gd name="T6" fmla="*/ 860425 w 860425"/>
              <a:gd name="T7" fmla="*/ 431006 h 862012"/>
              <a:gd name="T8" fmla="*/ 430212 w 860425"/>
              <a:gd name="T9" fmla="*/ 862012 h 862012"/>
              <a:gd name="T10" fmla="*/ -1 w 860425"/>
              <a:gd name="T11" fmla="*/ 431006 h 862012"/>
              <a:gd name="T12" fmla="*/ 0 w 860425"/>
              <a:gd name="T13" fmla="*/ 431006 h 86201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860425"/>
              <a:gd name="T22" fmla="*/ 0 h 862012"/>
              <a:gd name="T23" fmla="*/ 860425 w 860425"/>
              <a:gd name="T24" fmla="*/ 862012 h 86201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860425" h="862012">
                <a:moveTo>
                  <a:pt x="0" y="431006"/>
                </a:moveTo>
                <a:cubicBezTo>
                  <a:pt x="0" y="192968"/>
                  <a:pt x="192613" y="0"/>
                  <a:pt x="430213" y="0"/>
                </a:cubicBezTo>
                <a:lnTo>
                  <a:pt x="860425" y="0"/>
                </a:lnTo>
                <a:lnTo>
                  <a:pt x="860425" y="431006"/>
                </a:lnTo>
                <a:cubicBezTo>
                  <a:pt x="860425" y="669044"/>
                  <a:pt x="667812" y="862012"/>
                  <a:pt x="430212" y="862012"/>
                </a:cubicBezTo>
                <a:cubicBezTo>
                  <a:pt x="192612" y="862012"/>
                  <a:pt x="-1" y="669044"/>
                  <a:pt x="-1" y="431006"/>
                </a:cubicBezTo>
                <a:lnTo>
                  <a:pt x="0" y="431006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22545" name="Freeform 299"/>
          <p:cNvSpPr>
            <a:spLocks/>
          </p:cNvSpPr>
          <p:nvPr/>
        </p:nvSpPr>
        <p:spPr bwMode="auto">
          <a:xfrm>
            <a:off x="1543050" y="4479925"/>
            <a:ext cx="276225" cy="276225"/>
          </a:xfrm>
          <a:custGeom>
            <a:avLst/>
            <a:gdLst>
              <a:gd name="T0" fmla="*/ 181 w 206"/>
              <a:gd name="T1" fmla="*/ 172 h 206"/>
              <a:gd name="T2" fmla="*/ 172 w 206"/>
              <a:gd name="T3" fmla="*/ 180 h 206"/>
              <a:gd name="T4" fmla="*/ 35 w 206"/>
              <a:gd name="T5" fmla="*/ 180 h 206"/>
              <a:gd name="T6" fmla="*/ 26 w 206"/>
              <a:gd name="T7" fmla="*/ 172 h 206"/>
              <a:gd name="T8" fmla="*/ 26 w 206"/>
              <a:gd name="T9" fmla="*/ 34 h 206"/>
              <a:gd name="T10" fmla="*/ 35 w 206"/>
              <a:gd name="T11" fmla="*/ 25 h 206"/>
              <a:gd name="T12" fmla="*/ 154 w 206"/>
              <a:gd name="T13" fmla="*/ 25 h 206"/>
              <a:gd name="T14" fmla="*/ 179 w 206"/>
              <a:gd name="T15" fmla="*/ 0 h 206"/>
              <a:gd name="T16" fmla="*/ 172 w 206"/>
              <a:gd name="T17" fmla="*/ 0 h 206"/>
              <a:gd name="T18" fmla="*/ 35 w 206"/>
              <a:gd name="T19" fmla="*/ 0 h 206"/>
              <a:gd name="T20" fmla="*/ 0 w 206"/>
              <a:gd name="T21" fmla="*/ 34 h 206"/>
              <a:gd name="T22" fmla="*/ 0 w 206"/>
              <a:gd name="T23" fmla="*/ 172 h 206"/>
              <a:gd name="T24" fmla="*/ 35 w 206"/>
              <a:gd name="T25" fmla="*/ 206 h 206"/>
              <a:gd name="T26" fmla="*/ 172 w 206"/>
              <a:gd name="T27" fmla="*/ 206 h 206"/>
              <a:gd name="T28" fmla="*/ 206 w 206"/>
              <a:gd name="T29" fmla="*/ 172 h 206"/>
              <a:gd name="T30" fmla="*/ 206 w 206"/>
              <a:gd name="T31" fmla="*/ 95 h 206"/>
              <a:gd name="T32" fmla="*/ 181 w 206"/>
              <a:gd name="T33" fmla="*/ 121 h 206"/>
              <a:gd name="T34" fmla="*/ 181 w 206"/>
              <a:gd name="T35" fmla="*/ 172 h 20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206"/>
              <a:gd name="T55" fmla="*/ 0 h 206"/>
              <a:gd name="T56" fmla="*/ 206 w 206"/>
              <a:gd name="T57" fmla="*/ 206 h 20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206" h="206">
                <a:moveTo>
                  <a:pt x="181" y="172"/>
                </a:moveTo>
                <a:cubicBezTo>
                  <a:pt x="181" y="176"/>
                  <a:pt x="177" y="180"/>
                  <a:pt x="172" y="180"/>
                </a:cubicBezTo>
                <a:cubicBezTo>
                  <a:pt x="35" y="180"/>
                  <a:pt x="35" y="180"/>
                  <a:pt x="35" y="180"/>
                </a:cubicBezTo>
                <a:cubicBezTo>
                  <a:pt x="30" y="180"/>
                  <a:pt x="26" y="176"/>
                  <a:pt x="26" y="172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29"/>
                  <a:pt x="30" y="25"/>
                  <a:pt x="35" y="25"/>
                </a:cubicBezTo>
                <a:cubicBezTo>
                  <a:pt x="154" y="25"/>
                  <a:pt x="154" y="25"/>
                  <a:pt x="154" y="25"/>
                </a:cubicBezTo>
                <a:cubicBezTo>
                  <a:pt x="179" y="0"/>
                  <a:pt x="179" y="0"/>
                  <a:pt x="179" y="0"/>
                </a:cubicBezTo>
                <a:cubicBezTo>
                  <a:pt x="177" y="0"/>
                  <a:pt x="174" y="0"/>
                  <a:pt x="172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16" y="0"/>
                  <a:pt x="0" y="15"/>
                  <a:pt x="0" y="34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190"/>
                  <a:pt x="16" y="206"/>
                  <a:pt x="35" y="206"/>
                </a:cubicBezTo>
                <a:cubicBezTo>
                  <a:pt x="172" y="206"/>
                  <a:pt x="172" y="206"/>
                  <a:pt x="172" y="206"/>
                </a:cubicBezTo>
                <a:cubicBezTo>
                  <a:pt x="191" y="206"/>
                  <a:pt x="206" y="190"/>
                  <a:pt x="206" y="172"/>
                </a:cubicBezTo>
                <a:cubicBezTo>
                  <a:pt x="206" y="95"/>
                  <a:pt x="206" y="95"/>
                  <a:pt x="206" y="95"/>
                </a:cubicBezTo>
                <a:cubicBezTo>
                  <a:pt x="181" y="121"/>
                  <a:pt x="181" y="121"/>
                  <a:pt x="181" y="121"/>
                </a:cubicBezTo>
                <a:lnTo>
                  <a:pt x="181" y="17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46" name="Freeform 300"/>
          <p:cNvSpPr>
            <a:spLocks noEditPoints="1"/>
          </p:cNvSpPr>
          <p:nvPr/>
        </p:nvSpPr>
        <p:spPr bwMode="auto">
          <a:xfrm>
            <a:off x="1660525" y="4465638"/>
            <a:ext cx="222250" cy="222250"/>
          </a:xfrm>
          <a:custGeom>
            <a:avLst/>
            <a:gdLst>
              <a:gd name="T0" fmla="*/ 74 w 74"/>
              <a:gd name="T1" fmla="*/ 17 h 74"/>
              <a:gd name="T2" fmla="*/ 57 w 74"/>
              <a:gd name="T3" fmla="*/ 0 h 74"/>
              <a:gd name="T4" fmla="*/ 8 w 74"/>
              <a:gd name="T5" fmla="*/ 50 h 74"/>
              <a:gd name="T6" fmla="*/ 0 w 74"/>
              <a:gd name="T7" fmla="*/ 74 h 74"/>
              <a:gd name="T8" fmla="*/ 24 w 74"/>
              <a:gd name="T9" fmla="*/ 66 h 74"/>
              <a:gd name="T10" fmla="*/ 74 w 74"/>
              <a:gd name="T11" fmla="*/ 17 h 74"/>
              <a:gd name="T12" fmla="*/ 19 w 74"/>
              <a:gd name="T13" fmla="*/ 52 h 74"/>
              <a:gd name="T14" fmla="*/ 17 w 74"/>
              <a:gd name="T15" fmla="*/ 50 h 74"/>
              <a:gd name="T16" fmla="*/ 57 w 74"/>
              <a:gd name="T17" fmla="*/ 9 h 74"/>
              <a:gd name="T18" fmla="*/ 60 w 74"/>
              <a:gd name="T19" fmla="*/ 11 h 74"/>
              <a:gd name="T20" fmla="*/ 19 w 74"/>
              <a:gd name="T21" fmla="*/ 52 h 74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74"/>
              <a:gd name="T34" fmla="*/ 0 h 74"/>
              <a:gd name="T35" fmla="*/ 74 w 74"/>
              <a:gd name="T36" fmla="*/ 74 h 74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74" h="74">
                <a:moveTo>
                  <a:pt x="74" y="17"/>
                </a:moveTo>
                <a:lnTo>
                  <a:pt x="57" y="0"/>
                </a:lnTo>
                <a:lnTo>
                  <a:pt x="8" y="50"/>
                </a:lnTo>
                <a:lnTo>
                  <a:pt x="0" y="74"/>
                </a:lnTo>
                <a:lnTo>
                  <a:pt x="24" y="66"/>
                </a:lnTo>
                <a:lnTo>
                  <a:pt x="74" y="17"/>
                </a:lnTo>
                <a:close/>
                <a:moveTo>
                  <a:pt x="19" y="52"/>
                </a:moveTo>
                <a:lnTo>
                  <a:pt x="17" y="50"/>
                </a:lnTo>
                <a:lnTo>
                  <a:pt x="57" y="9"/>
                </a:lnTo>
                <a:lnTo>
                  <a:pt x="60" y="11"/>
                </a:lnTo>
                <a:lnTo>
                  <a:pt x="19" y="5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47" name="Freeform 301"/>
          <p:cNvSpPr>
            <a:spLocks/>
          </p:cNvSpPr>
          <p:nvPr/>
        </p:nvSpPr>
        <p:spPr bwMode="auto">
          <a:xfrm>
            <a:off x="1849438" y="4416425"/>
            <a:ext cx="80962" cy="82550"/>
          </a:xfrm>
          <a:custGeom>
            <a:avLst/>
            <a:gdLst>
              <a:gd name="T0" fmla="*/ 0 w 27"/>
              <a:gd name="T1" fmla="*/ 11 h 27"/>
              <a:gd name="T2" fmla="*/ 16 w 27"/>
              <a:gd name="T3" fmla="*/ 27 h 27"/>
              <a:gd name="T4" fmla="*/ 27 w 27"/>
              <a:gd name="T5" fmla="*/ 16 h 27"/>
              <a:gd name="T6" fmla="*/ 11 w 27"/>
              <a:gd name="T7" fmla="*/ 0 h 27"/>
              <a:gd name="T8" fmla="*/ 0 w 27"/>
              <a:gd name="T9" fmla="*/ 11 h 2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7"/>
              <a:gd name="T16" fmla="*/ 0 h 27"/>
              <a:gd name="T17" fmla="*/ 27 w 27"/>
              <a:gd name="T18" fmla="*/ 27 h 2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7" h="27">
                <a:moveTo>
                  <a:pt x="0" y="11"/>
                </a:moveTo>
                <a:lnTo>
                  <a:pt x="16" y="27"/>
                </a:lnTo>
                <a:lnTo>
                  <a:pt x="27" y="16"/>
                </a:lnTo>
                <a:lnTo>
                  <a:pt x="11" y="0"/>
                </a:lnTo>
                <a:lnTo>
                  <a:pt x="0" y="1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48" name="Freeform 335"/>
          <p:cNvSpPr>
            <a:spLocks/>
          </p:cNvSpPr>
          <p:nvPr/>
        </p:nvSpPr>
        <p:spPr bwMode="auto">
          <a:xfrm>
            <a:off x="1670050" y="2176463"/>
            <a:ext cx="101600" cy="101600"/>
          </a:xfrm>
          <a:custGeom>
            <a:avLst/>
            <a:gdLst>
              <a:gd name="T0" fmla="*/ 2 w 34"/>
              <a:gd name="T1" fmla="*/ 34 h 34"/>
              <a:gd name="T2" fmla="*/ 34 w 34"/>
              <a:gd name="T3" fmla="*/ 2 h 34"/>
              <a:gd name="T4" fmla="*/ 32 w 34"/>
              <a:gd name="T5" fmla="*/ 0 h 34"/>
              <a:gd name="T6" fmla="*/ 0 w 34"/>
              <a:gd name="T7" fmla="*/ 32 h 34"/>
              <a:gd name="T8" fmla="*/ 2 w 34"/>
              <a:gd name="T9" fmla="*/ 34 h 3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"/>
              <a:gd name="T16" fmla="*/ 0 h 34"/>
              <a:gd name="T17" fmla="*/ 34 w 34"/>
              <a:gd name="T18" fmla="*/ 34 h 3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" h="34">
                <a:moveTo>
                  <a:pt x="2" y="34"/>
                </a:moveTo>
                <a:lnTo>
                  <a:pt x="34" y="2"/>
                </a:lnTo>
                <a:lnTo>
                  <a:pt x="32" y="0"/>
                </a:lnTo>
                <a:lnTo>
                  <a:pt x="0" y="32"/>
                </a:lnTo>
                <a:lnTo>
                  <a:pt x="2" y="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49" name="Freeform 336"/>
          <p:cNvSpPr>
            <a:spLocks noEditPoints="1"/>
          </p:cNvSpPr>
          <p:nvPr/>
        </p:nvSpPr>
        <p:spPr bwMode="auto">
          <a:xfrm>
            <a:off x="1543050" y="2028825"/>
            <a:ext cx="384175" cy="385763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108 w 288"/>
              <a:gd name="T11" fmla="*/ 211 h 288"/>
              <a:gd name="T12" fmla="*/ 108 w 288"/>
              <a:gd name="T13" fmla="*/ 211 h 288"/>
              <a:gd name="T14" fmla="*/ 108 w 288"/>
              <a:gd name="T15" fmla="*/ 211 h 288"/>
              <a:gd name="T16" fmla="*/ 108 w 288"/>
              <a:gd name="T17" fmla="*/ 211 h 288"/>
              <a:gd name="T18" fmla="*/ 64 w 288"/>
              <a:gd name="T19" fmla="*/ 225 h 288"/>
              <a:gd name="T20" fmla="*/ 78 w 288"/>
              <a:gd name="T21" fmla="*/ 182 h 288"/>
              <a:gd name="T22" fmla="*/ 78 w 288"/>
              <a:gd name="T23" fmla="*/ 182 h 288"/>
              <a:gd name="T24" fmla="*/ 78 w 288"/>
              <a:gd name="T25" fmla="*/ 182 h 288"/>
              <a:gd name="T26" fmla="*/ 78 w 288"/>
              <a:gd name="T27" fmla="*/ 182 h 288"/>
              <a:gd name="T28" fmla="*/ 78 w 288"/>
              <a:gd name="T29" fmla="*/ 182 h 288"/>
              <a:gd name="T30" fmla="*/ 166 w 288"/>
              <a:gd name="T31" fmla="*/ 94 h 288"/>
              <a:gd name="T32" fmla="*/ 196 w 288"/>
              <a:gd name="T33" fmla="*/ 123 h 288"/>
              <a:gd name="T34" fmla="*/ 108 w 288"/>
              <a:gd name="T35" fmla="*/ 211 h 288"/>
              <a:gd name="T36" fmla="*/ 206 w 288"/>
              <a:gd name="T37" fmla="*/ 113 h 288"/>
              <a:gd name="T38" fmla="*/ 176 w 288"/>
              <a:gd name="T39" fmla="*/ 84 h 288"/>
              <a:gd name="T40" fmla="*/ 196 w 288"/>
              <a:gd name="T41" fmla="*/ 64 h 288"/>
              <a:gd name="T42" fmla="*/ 225 w 288"/>
              <a:gd name="T43" fmla="*/ 94 h 288"/>
              <a:gd name="T44" fmla="*/ 206 w 288"/>
              <a:gd name="T45" fmla="*/ 113 h 288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288"/>
              <a:gd name="T70" fmla="*/ 0 h 288"/>
              <a:gd name="T71" fmla="*/ 288 w 288"/>
              <a:gd name="T72" fmla="*/ 288 h 288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108" y="211"/>
                </a:moveTo>
                <a:cubicBezTo>
                  <a:pt x="108" y="211"/>
                  <a:pt x="108" y="211"/>
                  <a:pt x="108" y="211"/>
                </a:cubicBezTo>
                <a:cubicBezTo>
                  <a:pt x="108" y="211"/>
                  <a:pt x="108" y="211"/>
                  <a:pt x="108" y="211"/>
                </a:cubicBezTo>
                <a:cubicBezTo>
                  <a:pt x="108" y="211"/>
                  <a:pt x="108" y="211"/>
                  <a:pt x="108" y="211"/>
                </a:cubicBezTo>
                <a:cubicBezTo>
                  <a:pt x="64" y="225"/>
                  <a:pt x="64" y="225"/>
                  <a:pt x="64" y="225"/>
                </a:cubicBezTo>
                <a:cubicBezTo>
                  <a:pt x="78" y="182"/>
                  <a:pt x="78" y="182"/>
                  <a:pt x="78" y="182"/>
                </a:cubicBezTo>
                <a:cubicBezTo>
                  <a:pt x="78" y="182"/>
                  <a:pt x="78" y="182"/>
                  <a:pt x="78" y="182"/>
                </a:cubicBezTo>
                <a:cubicBezTo>
                  <a:pt x="78" y="182"/>
                  <a:pt x="78" y="182"/>
                  <a:pt x="78" y="182"/>
                </a:cubicBezTo>
                <a:cubicBezTo>
                  <a:pt x="78" y="182"/>
                  <a:pt x="78" y="182"/>
                  <a:pt x="78" y="182"/>
                </a:cubicBezTo>
                <a:cubicBezTo>
                  <a:pt x="78" y="182"/>
                  <a:pt x="78" y="182"/>
                  <a:pt x="78" y="182"/>
                </a:cubicBezTo>
                <a:cubicBezTo>
                  <a:pt x="166" y="94"/>
                  <a:pt x="166" y="94"/>
                  <a:pt x="166" y="94"/>
                </a:cubicBezTo>
                <a:cubicBezTo>
                  <a:pt x="196" y="123"/>
                  <a:pt x="196" y="123"/>
                  <a:pt x="196" y="123"/>
                </a:cubicBezTo>
                <a:lnTo>
                  <a:pt x="108" y="211"/>
                </a:lnTo>
                <a:close/>
                <a:moveTo>
                  <a:pt x="206" y="113"/>
                </a:moveTo>
                <a:cubicBezTo>
                  <a:pt x="176" y="84"/>
                  <a:pt x="176" y="84"/>
                  <a:pt x="176" y="84"/>
                </a:cubicBezTo>
                <a:cubicBezTo>
                  <a:pt x="196" y="64"/>
                  <a:pt x="196" y="64"/>
                  <a:pt x="196" y="64"/>
                </a:cubicBezTo>
                <a:cubicBezTo>
                  <a:pt x="225" y="94"/>
                  <a:pt x="225" y="94"/>
                  <a:pt x="225" y="94"/>
                </a:cubicBezTo>
                <a:lnTo>
                  <a:pt x="206" y="11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50" name="Freeform 369"/>
          <p:cNvSpPr>
            <a:spLocks noEditPoints="1"/>
          </p:cNvSpPr>
          <p:nvPr/>
        </p:nvSpPr>
        <p:spPr bwMode="auto">
          <a:xfrm>
            <a:off x="7245350" y="2032000"/>
            <a:ext cx="387350" cy="384175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193 w 288"/>
              <a:gd name="T11" fmla="*/ 132 h 288"/>
              <a:gd name="T12" fmla="*/ 178 w 288"/>
              <a:gd name="T13" fmla="*/ 128 h 288"/>
              <a:gd name="T14" fmla="*/ 128 w 288"/>
              <a:gd name="T15" fmla="*/ 178 h 288"/>
              <a:gd name="T16" fmla="*/ 133 w 288"/>
              <a:gd name="T17" fmla="*/ 193 h 288"/>
              <a:gd name="T18" fmla="*/ 92 w 288"/>
              <a:gd name="T19" fmla="*/ 233 h 288"/>
              <a:gd name="T20" fmla="*/ 88 w 288"/>
              <a:gd name="T21" fmla="*/ 230 h 288"/>
              <a:gd name="T22" fmla="*/ 106 w 288"/>
              <a:gd name="T23" fmla="*/ 203 h 288"/>
              <a:gd name="T24" fmla="*/ 85 w 288"/>
              <a:gd name="T25" fmla="*/ 182 h 288"/>
              <a:gd name="T26" fmla="*/ 58 w 288"/>
              <a:gd name="T27" fmla="*/ 200 h 288"/>
              <a:gd name="T28" fmla="*/ 55 w 288"/>
              <a:gd name="T29" fmla="*/ 196 h 288"/>
              <a:gd name="T30" fmla="*/ 95 w 288"/>
              <a:gd name="T31" fmla="*/ 155 h 288"/>
              <a:gd name="T32" fmla="*/ 110 w 288"/>
              <a:gd name="T33" fmla="*/ 161 h 288"/>
              <a:gd name="T34" fmla="*/ 160 w 288"/>
              <a:gd name="T35" fmla="*/ 110 h 288"/>
              <a:gd name="T36" fmla="*/ 155 w 288"/>
              <a:gd name="T37" fmla="*/ 95 h 288"/>
              <a:gd name="T38" fmla="*/ 196 w 288"/>
              <a:gd name="T39" fmla="*/ 54 h 288"/>
              <a:gd name="T40" fmla="*/ 200 w 288"/>
              <a:gd name="T41" fmla="*/ 58 h 288"/>
              <a:gd name="T42" fmla="*/ 182 w 288"/>
              <a:gd name="T43" fmla="*/ 85 h 288"/>
              <a:gd name="T44" fmla="*/ 203 w 288"/>
              <a:gd name="T45" fmla="*/ 106 h 288"/>
              <a:gd name="T46" fmla="*/ 230 w 288"/>
              <a:gd name="T47" fmla="*/ 88 h 288"/>
              <a:gd name="T48" fmla="*/ 233 w 288"/>
              <a:gd name="T49" fmla="*/ 92 h 288"/>
              <a:gd name="T50" fmla="*/ 193 w 288"/>
              <a:gd name="T51" fmla="*/ 132 h 288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288"/>
              <a:gd name="T79" fmla="*/ 0 h 288"/>
              <a:gd name="T80" fmla="*/ 288 w 288"/>
              <a:gd name="T81" fmla="*/ 288 h 288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193" y="132"/>
                </a:moveTo>
                <a:cubicBezTo>
                  <a:pt x="188" y="132"/>
                  <a:pt x="183" y="131"/>
                  <a:pt x="178" y="128"/>
                </a:cubicBezTo>
                <a:cubicBezTo>
                  <a:pt x="128" y="178"/>
                  <a:pt x="128" y="178"/>
                  <a:pt x="128" y="178"/>
                </a:cubicBezTo>
                <a:cubicBezTo>
                  <a:pt x="131" y="183"/>
                  <a:pt x="133" y="188"/>
                  <a:pt x="133" y="193"/>
                </a:cubicBezTo>
                <a:cubicBezTo>
                  <a:pt x="133" y="214"/>
                  <a:pt x="113" y="233"/>
                  <a:pt x="92" y="233"/>
                </a:cubicBezTo>
                <a:cubicBezTo>
                  <a:pt x="92" y="233"/>
                  <a:pt x="90" y="231"/>
                  <a:pt x="88" y="230"/>
                </a:cubicBezTo>
                <a:cubicBezTo>
                  <a:pt x="105" y="213"/>
                  <a:pt x="106" y="214"/>
                  <a:pt x="106" y="203"/>
                </a:cubicBezTo>
                <a:cubicBezTo>
                  <a:pt x="106" y="195"/>
                  <a:pt x="93" y="182"/>
                  <a:pt x="85" y="182"/>
                </a:cubicBezTo>
                <a:cubicBezTo>
                  <a:pt x="75" y="182"/>
                  <a:pt x="75" y="183"/>
                  <a:pt x="58" y="200"/>
                </a:cubicBezTo>
                <a:cubicBezTo>
                  <a:pt x="57" y="198"/>
                  <a:pt x="55" y="196"/>
                  <a:pt x="55" y="196"/>
                </a:cubicBezTo>
                <a:cubicBezTo>
                  <a:pt x="54" y="175"/>
                  <a:pt x="74" y="155"/>
                  <a:pt x="95" y="155"/>
                </a:cubicBezTo>
                <a:cubicBezTo>
                  <a:pt x="100" y="155"/>
                  <a:pt x="105" y="157"/>
                  <a:pt x="110" y="161"/>
                </a:cubicBezTo>
                <a:cubicBezTo>
                  <a:pt x="160" y="110"/>
                  <a:pt x="160" y="110"/>
                  <a:pt x="160" y="110"/>
                </a:cubicBezTo>
                <a:cubicBezTo>
                  <a:pt x="157" y="105"/>
                  <a:pt x="155" y="100"/>
                  <a:pt x="155" y="95"/>
                </a:cubicBezTo>
                <a:cubicBezTo>
                  <a:pt x="155" y="74"/>
                  <a:pt x="175" y="55"/>
                  <a:pt x="196" y="54"/>
                </a:cubicBezTo>
                <a:cubicBezTo>
                  <a:pt x="196" y="54"/>
                  <a:pt x="198" y="57"/>
                  <a:pt x="200" y="58"/>
                </a:cubicBezTo>
                <a:cubicBezTo>
                  <a:pt x="183" y="75"/>
                  <a:pt x="182" y="74"/>
                  <a:pt x="182" y="85"/>
                </a:cubicBezTo>
                <a:cubicBezTo>
                  <a:pt x="182" y="93"/>
                  <a:pt x="195" y="106"/>
                  <a:pt x="203" y="106"/>
                </a:cubicBezTo>
                <a:cubicBezTo>
                  <a:pt x="213" y="106"/>
                  <a:pt x="213" y="105"/>
                  <a:pt x="230" y="88"/>
                </a:cubicBezTo>
                <a:cubicBezTo>
                  <a:pt x="231" y="90"/>
                  <a:pt x="233" y="92"/>
                  <a:pt x="233" y="92"/>
                </a:cubicBezTo>
                <a:cubicBezTo>
                  <a:pt x="234" y="113"/>
                  <a:pt x="214" y="132"/>
                  <a:pt x="193" y="1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51" name="Freeform 372"/>
          <p:cNvSpPr>
            <a:spLocks/>
          </p:cNvSpPr>
          <p:nvPr/>
        </p:nvSpPr>
        <p:spPr bwMode="auto">
          <a:xfrm>
            <a:off x="7265988" y="4395788"/>
            <a:ext cx="384175" cy="384175"/>
          </a:xfrm>
          <a:custGeom>
            <a:avLst/>
            <a:gdLst>
              <a:gd name="T0" fmla="*/ 282 w 288"/>
              <a:gd name="T1" fmla="*/ 54 h 288"/>
              <a:gd name="T2" fmla="*/ 243 w 288"/>
              <a:gd name="T3" fmla="*/ 79 h 288"/>
              <a:gd name="T4" fmla="*/ 209 w 288"/>
              <a:gd name="T5" fmla="*/ 45 h 288"/>
              <a:gd name="T6" fmla="*/ 233 w 288"/>
              <a:gd name="T7" fmla="*/ 6 h 288"/>
              <a:gd name="T8" fmla="*/ 227 w 288"/>
              <a:gd name="T9" fmla="*/ 0 h 288"/>
              <a:gd name="T10" fmla="*/ 162 w 288"/>
              <a:gd name="T11" fmla="*/ 65 h 288"/>
              <a:gd name="T12" fmla="*/ 167 w 288"/>
              <a:gd name="T13" fmla="*/ 85 h 288"/>
              <a:gd name="T14" fmla="*/ 84 w 288"/>
              <a:gd name="T15" fmla="*/ 168 h 288"/>
              <a:gd name="T16" fmla="*/ 65 w 288"/>
              <a:gd name="T17" fmla="*/ 162 h 288"/>
              <a:gd name="T18" fmla="*/ 0 w 288"/>
              <a:gd name="T19" fmla="*/ 228 h 288"/>
              <a:gd name="T20" fmla="*/ 6 w 288"/>
              <a:gd name="T21" fmla="*/ 234 h 288"/>
              <a:gd name="T22" fmla="*/ 45 w 288"/>
              <a:gd name="T23" fmla="*/ 209 h 288"/>
              <a:gd name="T24" fmla="*/ 79 w 288"/>
              <a:gd name="T25" fmla="*/ 243 h 288"/>
              <a:gd name="T26" fmla="*/ 54 w 288"/>
              <a:gd name="T27" fmla="*/ 282 h 288"/>
              <a:gd name="T28" fmla="*/ 60 w 288"/>
              <a:gd name="T29" fmla="*/ 288 h 288"/>
              <a:gd name="T30" fmla="*/ 125 w 288"/>
              <a:gd name="T31" fmla="*/ 223 h 288"/>
              <a:gd name="T32" fmla="*/ 120 w 288"/>
              <a:gd name="T33" fmla="*/ 204 h 288"/>
              <a:gd name="T34" fmla="*/ 204 w 288"/>
              <a:gd name="T35" fmla="*/ 120 h 288"/>
              <a:gd name="T36" fmla="*/ 222 w 288"/>
              <a:gd name="T37" fmla="*/ 126 h 288"/>
              <a:gd name="T38" fmla="*/ 287 w 288"/>
              <a:gd name="T39" fmla="*/ 60 h 288"/>
              <a:gd name="T40" fmla="*/ 282 w 288"/>
              <a:gd name="T41" fmla="*/ 54 h 288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288"/>
              <a:gd name="T64" fmla="*/ 0 h 288"/>
              <a:gd name="T65" fmla="*/ 288 w 288"/>
              <a:gd name="T66" fmla="*/ 288 h 288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288" h="288">
                <a:moveTo>
                  <a:pt x="282" y="54"/>
                </a:moveTo>
                <a:cubicBezTo>
                  <a:pt x="255" y="81"/>
                  <a:pt x="259" y="79"/>
                  <a:pt x="243" y="79"/>
                </a:cubicBezTo>
                <a:cubicBezTo>
                  <a:pt x="230" y="79"/>
                  <a:pt x="209" y="58"/>
                  <a:pt x="209" y="45"/>
                </a:cubicBezTo>
                <a:cubicBezTo>
                  <a:pt x="209" y="28"/>
                  <a:pt x="206" y="33"/>
                  <a:pt x="233" y="6"/>
                </a:cubicBezTo>
                <a:cubicBezTo>
                  <a:pt x="231" y="4"/>
                  <a:pt x="227" y="0"/>
                  <a:pt x="227" y="0"/>
                </a:cubicBezTo>
                <a:cubicBezTo>
                  <a:pt x="194" y="1"/>
                  <a:pt x="162" y="32"/>
                  <a:pt x="162" y="65"/>
                </a:cubicBezTo>
                <a:cubicBezTo>
                  <a:pt x="162" y="71"/>
                  <a:pt x="164" y="78"/>
                  <a:pt x="167" y="85"/>
                </a:cubicBezTo>
                <a:cubicBezTo>
                  <a:pt x="84" y="168"/>
                  <a:pt x="84" y="168"/>
                  <a:pt x="84" y="168"/>
                </a:cubicBezTo>
                <a:cubicBezTo>
                  <a:pt x="78" y="164"/>
                  <a:pt x="71" y="162"/>
                  <a:pt x="65" y="162"/>
                </a:cubicBezTo>
                <a:cubicBezTo>
                  <a:pt x="32" y="162"/>
                  <a:pt x="0" y="194"/>
                  <a:pt x="0" y="228"/>
                </a:cubicBezTo>
                <a:cubicBezTo>
                  <a:pt x="0" y="228"/>
                  <a:pt x="4" y="231"/>
                  <a:pt x="6" y="234"/>
                </a:cubicBezTo>
                <a:cubicBezTo>
                  <a:pt x="33" y="207"/>
                  <a:pt x="28" y="209"/>
                  <a:pt x="45" y="209"/>
                </a:cubicBezTo>
                <a:cubicBezTo>
                  <a:pt x="58" y="209"/>
                  <a:pt x="79" y="230"/>
                  <a:pt x="79" y="243"/>
                </a:cubicBezTo>
                <a:cubicBezTo>
                  <a:pt x="79" y="260"/>
                  <a:pt x="82" y="255"/>
                  <a:pt x="54" y="282"/>
                </a:cubicBezTo>
                <a:cubicBezTo>
                  <a:pt x="56" y="284"/>
                  <a:pt x="60" y="288"/>
                  <a:pt x="60" y="288"/>
                </a:cubicBezTo>
                <a:cubicBezTo>
                  <a:pt x="94" y="287"/>
                  <a:pt x="125" y="256"/>
                  <a:pt x="125" y="223"/>
                </a:cubicBezTo>
                <a:cubicBezTo>
                  <a:pt x="125" y="217"/>
                  <a:pt x="123" y="210"/>
                  <a:pt x="120" y="204"/>
                </a:cubicBezTo>
                <a:cubicBezTo>
                  <a:pt x="204" y="120"/>
                  <a:pt x="204" y="120"/>
                  <a:pt x="204" y="120"/>
                </a:cubicBezTo>
                <a:cubicBezTo>
                  <a:pt x="210" y="124"/>
                  <a:pt x="216" y="126"/>
                  <a:pt x="222" y="126"/>
                </a:cubicBezTo>
                <a:cubicBezTo>
                  <a:pt x="256" y="126"/>
                  <a:pt x="288" y="94"/>
                  <a:pt x="287" y="60"/>
                </a:cubicBezTo>
                <a:cubicBezTo>
                  <a:pt x="287" y="60"/>
                  <a:pt x="284" y="56"/>
                  <a:pt x="282" y="5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52" name="Freeform 384"/>
          <p:cNvSpPr>
            <a:spLocks/>
          </p:cNvSpPr>
          <p:nvPr/>
        </p:nvSpPr>
        <p:spPr bwMode="auto">
          <a:xfrm>
            <a:off x="10115550" y="4559300"/>
            <a:ext cx="185738" cy="185738"/>
          </a:xfrm>
          <a:custGeom>
            <a:avLst/>
            <a:gdLst>
              <a:gd name="T0" fmla="*/ 49 w 62"/>
              <a:gd name="T1" fmla="*/ 9 h 62"/>
              <a:gd name="T2" fmla="*/ 27 w 62"/>
              <a:gd name="T3" fmla="*/ 31 h 62"/>
              <a:gd name="T4" fmla="*/ 24 w 62"/>
              <a:gd name="T5" fmla="*/ 27 h 62"/>
              <a:gd name="T6" fmla="*/ 45 w 62"/>
              <a:gd name="T7" fmla="*/ 6 h 62"/>
              <a:gd name="T8" fmla="*/ 39 w 62"/>
              <a:gd name="T9" fmla="*/ 0 h 62"/>
              <a:gd name="T10" fmla="*/ 11 w 62"/>
              <a:gd name="T11" fmla="*/ 28 h 62"/>
              <a:gd name="T12" fmla="*/ 0 w 62"/>
              <a:gd name="T13" fmla="*/ 62 h 62"/>
              <a:gd name="T14" fmla="*/ 35 w 62"/>
              <a:gd name="T15" fmla="*/ 51 h 62"/>
              <a:gd name="T16" fmla="*/ 62 w 62"/>
              <a:gd name="T17" fmla="*/ 23 h 62"/>
              <a:gd name="T18" fmla="*/ 49 w 62"/>
              <a:gd name="T19" fmla="*/ 9 h 6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62"/>
              <a:gd name="T31" fmla="*/ 0 h 62"/>
              <a:gd name="T32" fmla="*/ 62 w 62"/>
              <a:gd name="T33" fmla="*/ 62 h 62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62" h="62">
                <a:moveTo>
                  <a:pt x="49" y="9"/>
                </a:moveTo>
                <a:lnTo>
                  <a:pt x="27" y="31"/>
                </a:lnTo>
                <a:lnTo>
                  <a:pt x="24" y="27"/>
                </a:lnTo>
                <a:lnTo>
                  <a:pt x="45" y="6"/>
                </a:lnTo>
                <a:lnTo>
                  <a:pt x="39" y="0"/>
                </a:lnTo>
                <a:lnTo>
                  <a:pt x="11" y="28"/>
                </a:lnTo>
                <a:lnTo>
                  <a:pt x="0" y="62"/>
                </a:lnTo>
                <a:lnTo>
                  <a:pt x="35" y="51"/>
                </a:lnTo>
                <a:lnTo>
                  <a:pt x="62" y="23"/>
                </a:lnTo>
                <a:lnTo>
                  <a:pt x="49" y="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53" name="Freeform 385"/>
          <p:cNvSpPr>
            <a:spLocks/>
          </p:cNvSpPr>
          <p:nvPr/>
        </p:nvSpPr>
        <p:spPr bwMode="auto">
          <a:xfrm>
            <a:off x="10310813" y="4432300"/>
            <a:ext cx="120650" cy="117475"/>
          </a:xfrm>
          <a:custGeom>
            <a:avLst/>
            <a:gdLst>
              <a:gd name="T0" fmla="*/ 6 w 40"/>
              <a:gd name="T1" fmla="*/ 21 h 39"/>
              <a:gd name="T2" fmla="*/ 16 w 40"/>
              <a:gd name="T3" fmla="*/ 12 h 39"/>
              <a:gd name="T4" fmla="*/ 20 w 40"/>
              <a:gd name="T5" fmla="*/ 15 h 39"/>
              <a:gd name="T6" fmla="*/ 10 w 40"/>
              <a:gd name="T7" fmla="*/ 25 h 39"/>
              <a:gd name="T8" fmla="*/ 24 w 40"/>
              <a:gd name="T9" fmla="*/ 39 h 39"/>
              <a:gd name="T10" fmla="*/ 40 w 40"/>
              <a:gd name="T11" fmla="*/ 23 h 39"/>
              <a:gd name="T12" fmla="*/ 16 w 40"/>
              <a:gd name="T13" fmla="*/ 0 h 39"/>
              <a:gd name="T14" fmla="*/ 0 w 40"/>
              <a:gd name="T15" fmla="*/ 16 h 39"/>
              <a:gd name="T16" fmla="*/ 6 w 40"/>
              <a:gd name="T17" fmla="*/ 21 h 3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0"/>
              <a:gd name="T28" fmla="*/ 0 h 39"/>
              <a:gd name="T29" fmla="*/ 40 w 40"/>
              <a:gd name="T30" fmla="*/ 39 h 3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0" h="39">
                <a:moveTo>
                  <a:pt x="6" y="21"/>
                </a:moveTo>
                <a:lnTo>
                  <a:pt x="16" y="12"/>
                </a:lnTo>
                <a:lnTo>
                  <a:pt x="20" y="15"/>
                </a:lnTo>
                <a:lnTo>
                  <a:pt x="10" y="25"/>
                </a:lnTo>
                <a:lnTo>
                  <a:pt x="24" y="39"/>
                </a:lnTo>
                <a:lnTo>
                  <a:pt x="40" y="23"/>
                </a:lnTo>
                <a:lnTo>
                  <a:pt x="16" y="0"/>
                </a:lnTo>
                <a:lnTo>
                  <a:pt x="0" y="16"/>
                </a:lnTo>
                <a:lnTo>
                  <a:pt x="6" y="2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54" name="Freeform 386"/>
          <p:cNvSpPr>
            <a:spLocks/>
          </p:cNvSpPr>
          <p:nvPr/>
        </p:nvSpPr>
        <p:spPr bwMode="auto">
          <a:xfrm>
            <a:off x="10382250" y="4360863"/>
            <a:ext cx="117475" cy="117475"/>
          </a:xfrm>
          <a:custGeom>
            <a:avLst/>
            <a:gdLst>
              <a:gd name="T0" fmla="*/ 15 w 39"/>
              <a:gd name="T1" fmla="*/ 0 h 39"/>
              <a:gd name="T2" fmla="*/ 0 w 39"/>
              <a:gd name="T3" fmla="*/ 16 h 39"/>
              <a:gd name="T4" fmla="*/ 23 w 39"/>
              <a:gd name="T5" fmla="*/ 39 h 39"/>
              <a:gd name="T6" fmla="*/ 39 w 39"/>
              <a:gd name="T7" fmla="*/ 24 h 39"/>
              <a:gd name="T8" fmla="*/ 15 w 39"/>
              <a:gd name="T9" fmla="*/ 0 h 3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9"/>
              <a:gd name="T16" fmla="*/ 0 h 39"/>
              <a:gd name="T17" fmla="*/ 39 w 39"/>
              <a:gd name="T18" fmla="*/ 39 h 3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9" h="39">
                <a:moveTo>
                  <a:pt x="15" y="0"/>
                </a:moveTo>
                <a:lnTo>
                  <a:pt x="0" y="16"/>
                </a:lnTo>
                <a:lnTo>
                  <a:pt x="23" y="39"/>
                </a:lnTo>
                <a:lnTo>
                  <a:pt x="39" y="24"/>
                </a:lnTo>
                <a:lnTo>
                  <a:pt x="1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55" name="Freeform 387"/>
          <p:cNvSpPr>
            <a:spLocks/>
          </p:cNvSpPr>
          <p:nvPr/>
        </p:nvSpPr>
        <p:spPr bwMode="auto">
          <a:xfrm>
            <a:off x="10115550" y="4360863"/>
            <a:ext cx="384175" cy="384175"/>
          </a:xfrm>
          <a:custGeom>
            <a:avLst/>
            <a:gdLst>
              <a:gd name="T0" fmla="*/ 223 w 288"/>
              <a:gd name="T1" fmla="*/ 162 h 287"/>
              <a:gd name="T2" fmla="*/ 203 w 288"/>
              <a:gd name="T3" fmla="*/ 167 h 287"/>
              <a:gd name="T4" fmla="*/ 120 w 288"/>
              <a:gd name="T5" fmla="*/ 84 h 287"/>
              <a:gd name="T6" fmla="*/ 125 w 288"/>
              <a:gd name="T7" fmla="*/ 65 h 287"/>
              <a:gd name="T8" fmla="*/ 61 w 288"/>
              <a:gd name="T9" fmla="*/ 0 h 287"/>
              <a:gd name="T10" fmla="*/ 60 w 288"/>
              <a:gd name="T11" fmla="*/ 0 h 287"/>
              <a:gd name="T12" fmla="*/ 54 w 288"/>
              <a:gd name="T13" fmla="*/ 6 h 287"/>
              <a:gd name="T14" fmla="*/ 79 w 288"/>
              <a:gd name="T15" fmla="*/ 44 h 287"/>
              <a:gd name="T16" fmla="*/ 45 w 288"/>
              <a:gd name="T17" fmla="*/ 78 h 287"/>
              <a:gd name="T18" fmla="*/ 38 w 288"/>
              <a:gd name="T19" fmla="*/ 79 h 287"/>
              <a:gd name="T20" fmla="*/ 6 w 288"/>
              <a:gd name="T21" fmla="*/ 54 h 287"/>
              <a:gd name="T22" fmla="*/ 0 w 288"/>
              <a:gd name="T23" fmla="*/ 60 h 287"/>
              <a:gd name="T24" fmla="*/ 65 w 288"/>
              <a:gd name="T25" fmla="*/ 125 h 287"/>
              <a:gd name="T26" fmla="*/ 84 w 288"/>
              <a:gd name="T27" fmla="*/ 120 h 287"/>
              <a:gd name="T28" fmla="*/ 167 w 288"/>
              <a:gd name="T29" fmla="*/ 203 h 287"/>
              <a:gd name="T30" fmla="*/ 162 w 288"/>
              <a:gd name="T31" fmla="*/ 222 h 287"/>
              <a:gd name="T32" fmla="*/ 227 w 288"/>
              <a:gd name="T33" fmla="*/ 287 h 287"/>
              <a:gd name="T34" fmla="*/ 227 w 288"/>
              <a:gd name="T35" fmla="*/ 287 h 287"/>
              <a:gd name="T36" fmla="*/ 233 w 288"/>
              <a:gd name="T37" fmla="*/ 281 h 287"/>
              <a:gd name="T38" fmla="*/ 209 w 288"/>
              <a:gd name="T39" fmla="*/ 243 h 287"/>
              <a:gd name="T40" fmla="*/ 243 w 288"/>
              <a:gd name="T41" fmla="*/ 208 h 287"/>
              <a:gd name="T42" fmla="*/ 250 w 288"/>
              <a:gd name="T43" fmla="*/ 208 h 287"/>
              <a:gd name="T44" fmla="*/ 282 w 288"/>
              <a:gd name="T45" fmla="*/ 233 h 287"/>
              <a:gd name="T46" fmla="*/ 288 w 288"/>
              <a:gd name="T47" fmla="*/ 227 h 287"/>
              <a:gd name="T48" fmla="*/ 223 w 288"/>
              <a:gd name="T49" fmla="*/ 162 h 287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288"/>
              <a:gd name="T76" fmla="*/ 0 h 287"/>
              <a:gd name="T77" fmla="*/ 288 w 288"/>
              <a:gd name="T78" fmla="*/ 287 h 287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288" h="287">
                <a:moveTo>
                  <a:pt x="223" y="162"/>
                </a:moveTo>
                <a:cubicBezTo>
                  <a:pt x="216" y="162"/>
                  <a:pt x="210" y="164"/>
                  <a:pt x="203" y="167"/>
                </a:cubicBezTo>
                <a:cubicBezTo>
                  <a:pt x="120" y="84"/>
                  <a:pt x="120" y="84"/>
                  <a:pt x="120" y="84"/>
                </a:cubicBezTo>
                <a:cubicBezTo>
                  <a:pt x="123" y="77"/>
                  <a:pt x="125" y="71"/>
                  <a:pt x="125" y="65"/>
                </a:cubicBezTo>
                <a:cubicBezTo>
                  <a:pt x="125" y="32"/>
                  <a:pt x="94" y="0"/>
                  <a:pt x="61" y="0"/>
                </a:cubicBezTo>
                <a:cubicBezTo>
                  <a:pt x="61" y="0"/>
                  <a:pt x="60" y="0"/>
                  <a:pt x="60" y="0"/>
                </a:cubicBezTo>
                <a:cubicBezTo>
                  <a:pt x="60" y="0"/>
                  <a:pt x="56" y="3"/>
                  <a:pt x="54" y="6"/>
                </a:cubicBezTo>
                <a:cubicBezTo>
                  <a:pt x="81" y="32"/>
                  <a:pt x="79" y="28"/>
                  <a:pt x="79" y="44"/>
                </a:cubicBezTo>
                <a:cubicBezTo>
                  <a:pt x="79" y="57"/>
                  <a:pt x="58" y="78"/>
                  <a:pt x="45" y="78"/>
                </a:cubicBezTo>
                <a:cubicBezTo>
                  <a:pt x="42" y="78"/>
                  <a:pt x="40" y="79"/>
                  <a:pt x="38" y="79"/>
                </a:cubicBezTo>
                <a:cubicBezTo>
                  <a:pt x="29" y="79"/>
                  <a:pt x="29" y="77"/>
                  <a:pt x="6" y="54"/>
                </a:cubicBezTo>
                <a:cubicBezTo>
                  <a:pt x="4" y="56"/>
                  <a:pt x="0" y="60"/>
                  <a:pt x="0" y="60"/>
                </a:cubicBezTo>
                <a:cubicBezTo>
                  <a:pt x="0" y="93"/>
                  <a:pt x="32" y="125"/>
                  <a:pt x="65" y="125"/>
                </a:cubicBezTo>
                <a:cubicBezTo>
                  <a:pt x="71" y="125"/>
                  <a:pt x="78" y="123"/>
                  <a:pt x="84" y="120"/>
                </a:cubicBezTo>
                <a:cubicBezTo>
                  <a:pt x="167" y="203"/>
                  <a:pt x="167" y="203"/>
                  <a:pt x="167" y="203"/>
                </a:cubicBezTo>
                <a:cubicBezTo>
                  <a:pt x="164" y="210"/>
                  <a:pt x="162" y="216"/>
                  <a:pt x="162" y="222"/>
                </a:cubicBezTo>
                <a:cubicBezTo>
                  <a:pt x="162" y="255"/>
                  <a:pt x="194" y="287"/>
                  <a:pt x="227" y="287"/>
                </a:cubicBezTo>
                <a:cubicBezTo>
                  <a:pt x="227" y="287"/>
                  <a:pt x="227" y="287"/>
                  <a:pt x="227" y="287"/>
                </a:cubicBezTo>
                <a:cubicBezTo>
                  <a:pt x="228" y="287"/>
                  <a:pt x="231" y="283"/>
                  <a:pt x="233" y="281"/>
                </a:cubicBezTo>
                <a:cubicBezTo>
                  <a:pt x="207" y="255"/>
                  <a:pt x="209" y="259"/>
                  <a:pt x="209" y="243"/>
                </a:cubicBezTo>
                <a:cubicBezTo>
                  <a:pt x="209" y="229"/>
                  <a:pt x="230" y="208"/>
                  <a:pt x="243" y="208"/>
                </a:cubicBezTo>
                <a:cubicBezTo>
                  <a:pt x="246" y="208"/>
                  <a:pt x="248" y="208"/>
                  <a:pt x="250" y="208"/>
                </a:cubicBezTo>
                <a:cubicBezTo>
                  <a:pt x="259" y="208"/>
                  <a:pt x="259" y="210"/>
                  <a:pt x="282" y="233"/>
                </a:cubicBezTo>
                <a:cubicBezTo>
                  <a:pt x="284" y="231"/>
                  <a:pt x="288" y="227"/>
                  <a:pt x="288" y="227"/>
                </a:cubicBezTo>
                <a:cubicBezTo>
                  <a:pt x="287" y="194"/>
                  <a:pt x="256" y="162"/>
                  <a:pt x="223" y="16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56" name="Freeform 399"/>
          <p:cNvSpPr>
            <a:spLocks noEditPoints="1"/>
          </p:cNvSpPr>
          <p:nvPr/>
        </p:nvSpPr>
        <p:spPr bwMode="auto">
          <a:xfrm>
            <a:off x="4451350" y="4357688"/>
            <a:ext cx="384175" cy="384175"/>
          </a:xfrm>
          <a:custGeom>
            <a:avLst/>
            <a:gdLst>
              <a:gd name="T0" fmla="*/ 128 w 128"/>
              <a:gd name="T1" fmla="*/ 31 h 128"/>
              <a:gd name="T2" fmla="*/ 97 w 128"/>
              <a:gd name="T3" fmla="*/ 0 h 128"/>
              <a:gd name="T4" fmla="*/ 15 w 128"/>
              <a:gd name="T5" fmla="*/ 83 h 128"/>
              <a:gd name="T6" fmla="*/ 0 w 128"/>
              <a:gd name="T7" fmla="*/ 128 h 128"/>
              <a:gd name="T8" fmla="*/ 45 w 128"/>
              <a:gd name="T9" fmla="*/ 114 h 128"/>
              <a:gd name="T10" fmla="*/ 128 w 128"/>
              <a:gd name="T11" fmla="*/ 31 h 128"/>
              <a:gd name="T12" fmla="*/ 11 w 128"/>
              <a:gd name="T13" fmla="*/ 117 h 128"/>
              <a:gd name="T14" fmla="*/ 21 w 128"/>
              <a:gd name="T15" fmla="*/ 86 h 128"/>
              <a:gd name="T16" fmla="*/ 41 w 128"/>
              <a:gd name="T17" fmla="*/ 107 h 128"/>
              <a:gd name="T18" fmla="*/ 11 w 128"/>
              <a:gd name="T19" fmla="*/ 117 h 12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28"/>
              <a:gd name="T31" fmla="*/ 0 h 128"/>
              <a:gd name="T32" fmla="*/ 128 w 128"/>
              <a:gd name="T33" fmla="*/ 128 h 128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28" h="128">
                <a:moveTo>
                  <a:pt x="128" y="31"/>
                </a:moveTo>
                <a:lnTo>
                  <a:pt x="97" y="0"/>
                </a:lnTo>
                <a:lnTo>
                  <a:pt x="15" y="83"/>
                </a:lnTo>
                <a:lnTo>
                  <a:pt x="0" y="128"/>
                </a:lnTo>
                <a:lnTo>
                  <a:pt x="45" y="114"/>
                </a:lnTo>
                <a:lnTo>
                  <a:pt x="128" y="31"/>
                </a:lnTo>
                <a:close/>
                <a:moveTo>
                  <a:pt x="11" y="117"/>
                </a:moveTo>
                <a:lnTo>
                  <a:pt x="21" y="86"/>
                </a:lnTo>
                <a:lnTo>
                  <a:pt x="41" y="107"/>
                </a:lnTo>
                <a:lnTo>
                  <a:pt x="11" y="11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57" name="Freeform 421"/>
          <p:cNvSpPr>
            <a:spLocks/>
          </p:cNvSpPr>
          <p:nvPr/>
        </p:nvSpPr>
        <p:spPr bwMode="auto">
          <a:xfrm>
            <a:off x="4405313" y="2057400"/>
            <a:ext cx="330200" cy="333375"/>
          </a:xfrm>
          <a:custGeom>
            <a:avLst/>
            <a:gdLst>
              <a:gd name="T0" fmla="*/ 217 w 248"/>
              <a:gd name="T1" fmla="*/ 206 h 248"/>
              <a:gd name="T2" fmla="*/ 206 w 248"/>
              <a:gd name="T3" fmla="*/ 217 h 248"/>
              <a:gd name="T4" fmla="*/ 41 w 248"/>
              <a:gd name="T5" fmla="*/ 217 h 248"/>
              <a:gd name="T6" fmla="*/ 31 w 248"/>
              <a:gd name="T7" fmla="*/ 206 h 248"/>
              <a:gd name="T8" fmla="*/ 31 w 248"/>
              <a:gd name="T9" fmla="*/ 41 h 248"/>
              <a:gd name="T10" fmla="*/ 41 w 248"/>
              <a:gd name="T11" fmla="*/ 31 h 248"/>
              <a:gd name="T12" fmla="*/ 184 w 248"/>
              <a:gd name="T13" fmla="*/ 31 h 248"/>
              <a:gd name="T14" fmla="*/ 214 w 248"/>
              <a:gd name="T15" fmla="*/ 0 h 248"/>
              <a:gd name="T16" fmla="*/ 206 w 248"/>
              <a:gd name="T17" fmla="*/ 0 h 248"/>
              <a:gd name="T18" fmla="*/ 41 w 248"/>
              <a:gd name="T19" fmla="*/ 0 h 248"/>
              <a:gd name="T20" fmla="*/ 0 w 248"/>
              <a:gd name="T21" fmla="*/ 41 h 248"/>
              <a:gd name="T22" fmla="*/ 0 w 248"/>
              <a:gd name="T23" fmla="*/ 206 h 248"/>
              <a:gd name="T24" fmla="*/ 41 w 248"/>
              <a:gd name="T25" fmla="*/ 248 h 248"/>
              <a:gd name="T26" fmla="*/ 206 w 248"/>
              <a:gd name="T27" fmla="*/ 248 h 248"/>
              <a:gd name="T28" fmla="*/ 248 w 248"/>
              <a:gd name="T29" fmla="*/ 206 h 248"/>
              <a:gd name="T30" fmla="*/ 248 w 248"/>
              <a:gd name="T31" fmla="*/ 115 h 248"/>
              <a:gd name="T32" fmla="*/ 217 w 248"/>
              <a:gd name="T33" fmla="*/ 146 h 248"/>
              <a:gd name="T34" fmla="*/ 217 w 248"/>
              <a:gd name="T35" fmla="*/ 206 h 248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248"/>
              <a:gd name="T55" fmla="*/ 0 h 248"/>
              <a:gd name="T56" fmla="*/ 248 w 248"/>
              <a:gd name="T57" fmla="*/ 248 h 248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248" h="248">
                <a:moveTo>
                  <a:pt x="217" y="206"/>
                </a:moveTo>
                <a:cubicBezTo>
                  <a:pt x="217" y="212"/>
                  <a:pt x="212" y="217"/>
                  <a:pt x="206" y="217"/>
                </a:cubicBezTo>
                <a:cubicBezTo>
                  <a:pt x="41" y="217"/>
                  <a:pt x="41" y="217"/>
                  <a:pt x="41" y="217"/>
                </a:cubicBezTo>
                <a:cubicBezTo>
                  <a:pt x="35" y="217"/>
                  <a:pt x="31" y="212"/>
                  <a:pt x="31" y="206"/>
                </a:cubicBezTo>
                <a:cubicBezTo>
                  <a:pt x="31" y="41"/>
                  <a:pt x="31" y="41"/>
                  <a:pt x="31" y="41"/>
                </a:cubicBezTo>
                <a:cubicBezTo>
                  <a:pt x="31" y="35"/>
                  <a:pt x="35" y="31"/>
                  <a:pt x="41" y="31"/>
                </a:cubicBezTo>
                <a:cubicBezTo>
                  <a:pt x="184" y="31"/>
                  <a:pt x="184" y="31"/>
                  <a:pt x="184" y="31"/>
                </a:cubicBezTo>
                <a:cubicBezTo>
                  <a:pt x="214" y="0"/>
                  <a:pt x="214" y="0"/>
                  <a:pt x="214" y="0"/>
                </a:cubicBezTo>
                <a:cubicBezTo>
                  <a:pt x="212" y="0"/>
                  <a:pt x="209" y="0"/>
                  <a:pt x="206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18" y="0"/>
                  <a:pt x="0" y="18"/>
                  <a:pt x="0" y="41"/>
                </a:cubicBezTo>
                <a:cubicBezTo>
                  <a:pt x="0" y="206"/>
                  <a:pt x="0" y="206"/>
                  <a:pt x="0" y="206"/>
                </a:cubicBezTo>
                <a:cubicBezTo>
                  <a:pt x="0" y="229"/>
                  <a:pt x="18" y="248"/>
                  <a:pt x="41" y="248"/>
                </a:cubicBezTo>
                <a:cubicBezTo>
                  <a:pt x="206" y="248"/>
                  <a:pt x="206" y="248"/>
                  <a:pt x="206" y="248"/>
                </a:cubicBezTo>
                <a:cubicBezTo>
                  <a:pt x="229" y="248"/>
                  <a:pt x="248" y="229"/>
                  <a:pt x="248" y="206"/>
                </a:cubicBezTo>
                <a:cubicBezTo>
                  <a:pt x="248" y="115"/>
                  <a:pt x="248" y="115"/>
                  <a:pt x="248" y="115"/>
                </a:cubicBezTo>
                <a:cubicBezTo>
                  <a:pt x="217" y="146"/>
                  <a:pt x="217" y="146"/>
                  <a:pt x="217" y="146"/>
                </a:cubicBezTo>
                <a:lnTo>
                  <a:pt x="217" y="2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58" name="Freeform 422"/>
          <p:cNvSpPr>
            <a:spLocks noEditPoints="1"/>
          </p:cNvSpPr>
          <p:nvPr/>
        </p:nvSpPr>
        <p:spPr bwMode="auto">
          <a:xfrm>
            <a:off x="4543425" y="2060575"/>
            <a:ext cx="246063" cy="246063"/>
          </a:xfrm>
          <a:custGeom>
            <a:avLst/>
            <a:gdLst>
              <a:gd name="T0" fmla="*/ 9 w 82"/>
              <a:gd name="T1" fmla="*/ 52 h 82"/>
              <a:gd name="T2" fmla="*/ 9 w 82"/>
              <a:gd name="T3" fmla="*/ 52 h 82"/>
              <a:gd name="T4" fmla="*/ 0 w 82"/>
              <a:gd name="T5" fmla="*/ 82 h 82"/>
              <a:gd name="T6" fmla="*/ 29 w 82"/>
              <a:gd name="T7" fmla="*/ 72 h 82"/>
              <a:gd name="T8" fmla="*/ 82 w 82"/>
              <a:gd name="T9" fmla="*/ 19 h 82"/>
              <a:gd name="T10" fmla="*/ 62 w 82"/>
              <a:gd name="T11" fmla="*/ 0 h 82"/>
              <a:gd name="T12" fmla="*/ 9 w 82"/>
              <a:gd name="T13" fmla="*/ 52 h 82"/>
              <a:gd name="T14" fmla="*/ 27 w 82"/>
              <a:gd name="T15" fmla="*/ 68 h 82"/>
              <a:gd name="T16" fmla="*/ 7 w 82"/>
              <a:gd name="T17" fmla="*/ 75 h 82"/>
              <a:gd name="T18" fmla="*/ 13 w 82"/>
              <a:gd name="T19" fmla="*/ 55 h 82"/>
              <a:gd name="T20" fmla="*/ 27 w 82"/>
              <a:gd name="T21" fmla="*/ 68 h 8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82"/>
              <a:gd name="T34" fmla="*/ 0 h 82"/>
              <a:gd name="T35" fmla="*/ 82 w 82"/>
              <a:gd name="T36" fmla="*/ 82 h 82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82" h="82">
                <a:moveTo>
                  <a:pt x="9" y="52"/>
                </a:moveTo>
                <a:lnTo>
                  <a:pt x="9" y="52"/>
                </a:lnTo>
                <a:lnTo>
                  <a:pt x="0" y="82"/>
                </a:lnTo>
                <a:lnTo>
                  <a:pt x="29" y="72"/>
                </a:lnTo>
                <a:lnTo>
                  <a:pt x="82" y="19"/>
                </a:lnTo>
                <a:lnTo>
                  <a:pt x="62" y="0"/>
                </a:lnTo>
                <a:lnTo>
                  <a:pt x="9" y="52"/>
                </a:lnTo>
                <a:close/>
                <a:moveTo>
                  <a:pt x="27" y="68"/>
                </a:moveTo>
                <a:lnTo>
                  <a:pt x="7" y="75"/>
                </a:lnTo>
                <a:lnTo>
                  <a:pt x="13" y="55"/>
                </a:lnTo>
                <a:lnTo>
                  <a:pt x="27" y="6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59" name="Freeform 659"/>
          <p:cNvSpPr>
            <a:spLocks/>
          </p:cNvSpPr>
          <p:nvPr/>
        </p:nvSpPr>
        <p:spPr bwMode="auto">
          <a:xfrm>
            <a:off x="10115550" y="2032000"/>
            <a:ext cx="387350" cy="387350"/>
          </a:xfrm>
          <a:custGeom>
            <a:avLst/>
            <a:gdLst>
              <a:gd name="T0" fmla="*/ 280 w 291"/>
              <a:gd name="T1" fmla="*/ 31 h 290"/>
              <a:gd name="T2" fmla="*/ 260 w 291"/>
              <a:gd name="T3" fmla="*/ 11 h 290"/>
              <a:gd name="T4" fmla="*/ 222 w 291"/>
              <a:gd name="T5" fmla="*/ 11 h 290"/>
              <a:gd name="T6" fmla="*/ 137 w 291"/>
              <a:gd name="T7" fmla="*/ 96 h 290"/>
              <a:gd name="T8" fmla="*/ 133 w 291"/>
              <a:gd name="T9" fmla="*/ 113 h 290"/>
              <a:gd name="T10" fmla="*/ 116 w 291"/>
              <a:gd name="T11" fmla="*/ 116 h 290"/>
              <a:gd name="T12" fmla="*/ 109 w 291"/>
              <a:gd name="T13" fmla="*/ 124 h 290"/>
              <a:gd name="T14" fmla="*/ 109 w 291"/>
              <a:gd name="T15" fmla="*/ 162 h 290"/>
              <a:gd name="T16" fmla="*/ 110 w 291"/>
              <a:gd name="T17" fmla="*/ 164 h 290"/>
              <a:gd name="T18" fmla="*/ 44 w 291"/>
              <a:gd name="T19" fmla="*/ 230 h 290"/>
              <a:gd name="T20" fmla="*/ 26 w 291"/>
              <a:gd name="T21" fmla="*/ 237 h 290"/>
              <a:gd name="T22" fmla="*/ 0 w 291"/>
              <a:gd name="T23" fmla="*/ 274 h 290"/>
              <a:gd name="T24" fmla="*/ 17 w 291"/>
              <a:gd name="T25" fmla="*/ 290 h 290"/>
              <a:gd name="T26" fmla="*/ 54 w 291"/>
              <a:gd name="T27" fmla="*/ 264 h 290"/>
              <a:gd name="T28" fmla="*/ 61 w 291"/>
              <a:gd name="T29" fmla="*/ 247 h 290"/>
              <a:gd name="T30" fmla="*/ 127 w 291"/>
              <a:gd name="T31" fmla="*/ 180 h 290"/>
              <a:gd name="T32" fmla="*/ 129 w 291"/>
              <a:gd name="T33" fmla="*/ 182 h 290"/>
              <a:gd name="T34" fmla="*/ 167 w 291"/>
              <a:gd name="T35" fmla="*/ 182 h 290"/>
              <a:gd name="T36" fmla="*/ 175 w 291"/>
              <a:gd name="T37" fmla="*/ 175 h 290"/>
              <a:gd name="T38" fmla="*/ 178 w 291"/>
              <a:gd name="T39" fmla="*/ 158 h 290"/>
              <a:gd name="T40" fmla="*/ 195 w 291"/>
              <a:gd name="T41" fmla="*/ 155 h 290"/>
              <a:gd name="T42" fmla="*/ 280 w 291"/>
              <a:gd name="T43" fmla="*/ 69 h 290"/>
              <a:gd name="T44" fmla="*/ 280 w 291"/>
              <a:gd name="T45" fmla="*/ 31 h 290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291"/>
              <a:gd name="T70" fmla="*/ 0 h 290"/>
              <a:gd name="T71" fmla="*/ 291 w 291"/>
              <a:gd name="T72" fmla="*/ 290 h 290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291" h="290">
                <a:moveTo>
                  <a:pt x="280" y="31"/>
                </a:moveTo>
                <a:cubicBezTo>
                  <a:pt x="260" y="11"/>
                  <a:pt x="260" y="11"/>
                  <a:pt x="260" y="11"/>
                </a:cubicBezTo>
                <a:cubicBezTo>
                  <a:pt x="250" y="0"/>
                  <a:pt x="232" y="0"/>
                  <a:pt x="222" y="11"/>
                </a:cubicBezTo>
                <a:cubicBezTo>
                  <a:pt x="137" y="96"/>
                  <a:pt x="137" y="96"/>
                  <a:pt x="137" y="96"/>
                </a:cubicBezTo>
                <a:cubicBezTo>
                  <a:pt x="139" y="101"/>
                  <a:pt x="137" y="109"/>
                  <a:pt x="133" y="113"/>
                </a:cubicBezTo>
                <a:cubicBezTo>
                  <a:pt x="129" y="117"/>
                  <a:pt x="122" y="119"/>
                  <a:pt x="116" y="116"/>
                </a:cubicBezTo>
                <a:cubicBezTo>
                  <a:pt x="109" y="124"/>
                  <a:pt x="109" y="124"/>
                  <a:pt x="109" y="124"/>
                </a:cubicBezTo>
                <a:cubicBezTo>
                  <a:pt x="98" y="134"/>
                  <a:pt x="98" y="152"/>
                  <a:pt x="109" y="162"/>
                </a:cubicBezTo>
                <a:cubicBezTo>
                  <a:pt x="110" y="164"/>
                  <a:pt x="110" y="164"/>
                  <a:pt x="110" y="164"/>
                </a:cubicBezTo>
                <a:cubicBezTo>
                  <a:pt x="44" y="230"/>
                  <a:pt x="44" y="230"/>
                  <a:pt x="44" y="230"/>
                </a:cubicBezTo>
                <a:cubicBezTo>
                  <a:pt x="26" y="237"/>
                  <a:pt x="26" y="237"/>
                  <a:pt x="26" y="237"/>
                </a:cubicBezTo>
                <a:cubicBezTo>
                  <a:pt x="0" y="274"/>
                  <a:pt x="0" y="274"/>
                  <a:pt x="0" y="274"/>
                </a:cubicBezTo>
                <a:cubicBezTo>
                  <a:pt x="17" y="290"/>
                  <a:pt x="17" y="290"/>
                  <a:pt x="17" y="290"/>
                </a:cubicBezTo>
                <a:cubicBezTo>
                  <a:pt x="54" y="264"/>
                  <a:pt x="54" y="264"/>
                  <a:pt x="54" y="264"/>
                </a:cubicBezTo>
                <a:cubicBezTo>
                  <a:pt x="61" y="247"/>
                  <a:pt x="61" y="247"/>
                  <a:pt x="61" y="247"/>
                </a:cubicBezTo>
                <a:cubicBezTo>
                  <a:pt x="127" y="180"/>
                  <a:pt x="127" y="180"/>
                  <a:pt x="127" y="180"/>
                </a:cubicBezTo>
                <a:cubicBezTo>
                  <a:pt x="129" y="182"/>
                  <a:pt x="129" y="182"/>
                  <a:pt x="129" y="182"/>
                </a:cubicBezTo>
                <a:cubicBezTo>
                  <a:pt x="139" y="193"/>
                  <a:pt x="157" y="193"/>
                  <a:pt x="167" y="182"/>
                </a:cubicBezTo>
                <a:cubicBezTo>
                  <a:pt x="175" y="175"/>
                  <a:pt x="175" y="175"/>
                  <a:pt x="175" y="175"/>
                </a:cubicBezTo>
                <a:cubicBezTo>
                  <a:pt x="172" y="170"/>
                  <a:pt x="174" y="162"/>
                  <a:pt x="178" y="158"/>
                </a:cubicBezTo>
                <a:cubicBezTo>
                  <a:pt x="182" y="154"/>
                  <a:pt x="190" y="152"/>
                  <a:pt x="195" y="155"/>
                </a:cubicBezTo>
                <a:cubicBezTo>
                  <a:pt x="280" y="69"/>
                  <a:pt x="280" y="69"/>
                  <a:pt x="280" y="69"/>
                </a:cubicBezTo>
                <a:cubicBezTo>
                  <a:pt x="291" y="59"/>
                  <a:pt x="291" y="42"/>
                  <a:pt x="280" y="3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60" name="TextBox 13"/>
          <p:cNvSpPr txBox="1">
            <a:spLocks noChangeArrowheads="1"/>
          </p:cNvSpPr>
          <p:nvPr/>
        </p:nvSpPr>
        <p:spPr bwMode="auto">
          <a:xfrm>
            <a:off x="566738" y="2874963"/>
            <a:ext cx="2338387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61" name="TextBox 13"/>
          <p:cNvSpPr txBox="1">
            <a:spLocks noChangeArrowheads="1"/>
          </p:cNvSpPr>
          <p:nvPr/>
        </p:nvSpPr>
        <p:spPr bwMode="auto">
          <a:xfrm>
            <a:off x="1117600" y="3225800"/>
            <a:ext cx="13843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62" name="TextBox 13"/>
          <p:cNvSpPr txBox="1">
            <a:spLocks noChangeArrowheads="1"/>
          </p:cNvSpPr>
          <p:nvPr/>
        </p:nvSpPr>
        <p:spPr bwMode="auto">
          <a:xfrm>
            <a:off x="3427413" y="2874963"/>
            <a:ext cx="2338387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63" name="TextBox 13"/>
          <p:cNvSpPr txBox="1">
            <a:spLocks noChangeArrowheads="1"/>
          </p:cNvSpPr>
          <p:nvPr/>
        </p:nvSpPr>
        <p:spPr bwMode="auto">
          <a:xfrm>
            <a:off x="3978275" y="3225800"/>
            <a:ext cx="13843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64" name="TextBox 13"/>
          <p:cNvSpPr txBox="1">
            <a:spLocks noChangeArrowheads="1"/>
          </p:cNvSpPr>
          <p:nvPr/>
        </p:nvSpPr>
        <p:spPr bwMode="auto">
          <a:xfrm>
            <a:off x="6296025" y="2874963"/>
            <a:ext cx="2338388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65" name="TextBox 13"/>
          <p:cNvSpPr txBox="1">
            <a:spLocks noChangeArrowheads="1"/>
          </p:cNvSpPr>
          <p:nvPr/>
        </p:nvSpPr>
        <p:spPr bwMode="auto">
          <a:xfrm>
            <a:off x="6846888" y="3225800"/>
            <a:ext cx="13843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66" name="TextBox 13"/>
          <p:cNvSpPr txBox="1">
            <a:spLocks noChangeArrowheads="1"/>
          </p:cNvSpPr>
          <p:nvPr/>
        </p:nvSpPr>
        <p:spPr bwMode="auto">
          <a:xfrm>
            <a:off x="9136063" y="2874963"/>
            <a:ext cx="2338387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67" name="TextBox 13"/>
          <p:cNvSpPr txBox="1">
            <a:spLocks noChangeArrowheads="1"/>
          </p:cNvSpPr>
          <p:nvPr/>
        </p:nvSpPr>
        <p:spPr bwMode="auto">
          <a:xfrm>
            <a:off x="9685338" y="3225800"/>
            <a:ext cx="13843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68" name="TextBox 13"/>
          <p:cNvSpPr txBox="1">
            <a:spLocks noChangeArrowheads="1"/>
          </p:cNvSpPr>
          <p:nvPr/>
        </p:nvSpPr>
        <p:spPr bwMode="auto">
          <a:xfrm>
            <a:off x="566738" y="5216525"/>
            <a:ext cx="233838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69" name="TextBox 13"/>
          <p:cNvSpPr txBox="1">
            <a:spLocks noChangeArrowheads="1"/>
          </p:cNvSpPr>
          <p:nvPr/>
        </p:nvSpPr>
        <p:spPr bwMode="auto">
          <a:xfrm>
            <a:off x="1117600" y="5565775"/>
            <a:ext cx="13843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70" name="TextBox 13"/>
          <p:cNvSpPr txBox="1">
            <a:spLocks noChangeArrowheads="1"/>
          </p:cNvSpPr>
          <p:nvPr/>
        </p:nvSpPr>
        <p:spPr bwMode="auto">
          <a:xfrm>
            <a:off x="3427413" y="5216525"/>
            <a:ext cx="233838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71" name="TextBox 13"/>
          <p:cNvSpPr txBox="1">
            <a:spLocks noChangeArrowheads="1"/>
          </p:cNvSpPr>
          <p:nvPr/>
        </p:nvSpPr>
        <p:spPr bwMode="auto">
          <a:xfrm>
            <a:off x="3978275" y="5565775"/>
            <a:ext cx="13843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72" name="TextBox 13"/>
          <p:cNvSpPr txBox="1">
            <a:spLocks noChangeArrowheads="1"/>
          </p:cNvSpPr>
          <p:nvPr/>
        </p:nvSpPr>
        <p:spPr bwMode="auto">
          <a:xfrm>
            <a:off x="6296025" y="5216525"/>
            <a:ext cx="23383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73" name="TextBox 13"/>
          <p:cNvSpPr txBox="1">
            <a:spLocks noChangeArrowheads="1"/>
          </p:cNvSpPr>
          <p:nvPr/>
        </p:nvSpPr>
        <p:spPr bwMode="auto">
          <a:xfrm>
            <a:off x="6846888" y="5565775"/>
            <a:ext cx="13843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74" name="TextBox 13"/>
          <p:cNvSpPr txBox="1">
            <a:spLocks noChangeArrowheads="1"/>
          </p:cNvSpPr>
          <p:nvPr/>
        </p:nvSpPr>
        <p:spPr bwMode="auto">
          <a:xfrm>
            <a:off x="9136063" y="5216525"/>
            <a:ext cx="233838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75" name="TextBox 13"/>
          <p:cNvSpPr txBox="1">
            <a:spLocks noChangeArrowheads="1"/>
          </p:cNvSpPr>
          <p:nvPr/>
        </p:nvSpPr>
        <p:spPr bwMode="auto">
          <a:xfrm>
            <a:off x="9685338" y="5565775"/>
            <a:ext cx="13843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4334435" y="320987"/>
            <a:ext cx="3523130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002060"/>
                </a:solidFill>
                <a:latin typeface="+mn-ea"/>
              </a:rPr>
              <a:t>添加标题文本内容</a:t>
            </a:r>
            <a:endParaRPr lang="en-US" altLang="zh-CN" sz="2000" b="1" dirty="0">
              <a:solidFill>
                <a:srgbClr val="002060"/>
              </a:solidFill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215">
        <p14:prism isInverted="1"/>
      </p:transition>
    </mc:Choice>
    <mc:Fallback xmlns="">
      <p:transition spd="slow" advTm="3215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2"/>
          <p:cNvSpPr>
            <a:spLocks/>
          </p:cNvSpPr>
          <p:nvPr/>
        </p:nvSpPr>
        <p:spPr bwMode="auto">
          <a:xfrm>
            <a:off x="3903087" y="1967203"/>
            <a:ext cx="4385826" cy="3697563"/>
          </a:xfrm>
          <a:custGeom>
            <a:avLst/>
            <a:gdLst>
              <a:gd name="T0" fmla="*/ 0 w 3668"/>
              <a:gd name="T1" fmla="*/ 2147483647 h 3785"/>
              <a:gd name="T2" fmla="*/ 2147483647 w 3668"/>
              <a:gd name="T3" fmla="*/ 2147483647 h 3785"/>
              <a:gd name="T4" fmla="*/ 2147483647 w 3668"/>
              <a:gd name="T5" fmla="*/ 2147483647 h 3785"/>
              <a:gd name="T6" fmla="*/ 2147483647 w 3668"/>
              <a:gd name="T7" fmla="*/ 2147483647 h 3785"/>
              <a:gd name="T8" fmla="*/ 2147483647 w 3668"/>
              <a:gd name="T9" fmla="*/ 2147483647 h 3785"/>
              <a:gd name="T10" fmla="*/ 2147483647 w 3668"/>
              <a:gd name="T11" fmla="*/ 2147483647 h 3785"/>
              <a:gd name="T12" fmla="*/ 2147483647 w 3668"/>
              <a:gd name="T13" fmla="*/ 2147483647 h 3785"/>
              <a:gd name="T14" fmla="*/ 2147483647 w 3668"/>
              <a:gd name="T15" fmla="*/ 2147483647 h 3785"/>
              <a:gd name="T16" fmla="*/ 2147483647 w 3668"/>
              <a:gd name="T17" fmla="*/ 2147483647 h 3785"/>
              <a:gd name="T18" fmla="*/ 2147483647 w 3668"/>
              <a:gd name="T19" fmla="*/ 2147483647 h 3785"/>
              <a:gd name="T20" fmla="*/ 2147483647 w 3668"/>
              <a:gd name="T21" fmla="*/ 2147483647 h 3785"/>
              <a:gd name="T22" fmla="*/ 2147483647 w 3668"/>
              <a:gd name="T23" fmla="*/ 2147483647 h 3785"/>
              <a:gd name="T24" fmla="*/ 2147483647 w 3668"/>
              <a:gd name="T25" fmla="*/ 2147483647 h 3785"/>
              <a:gd name="T26" fmla="*/ 2147483647 w 3668"/>
              <a:gd name="T27" fmla="*/ 2147483647 h 3785"/>
              <a:gd name="T28" fmla="*/ 2147483647 w 3668"/>
              <a:gd name="T29" fmla="*/ 0 h 3785"/>
              <a:gd name="T30" fmla="*/ 2147483647 w 3668"/>
              <a:gd name="T31" fmla="*/ 2147483647 h 3785"/>
              <a:gd name="T32" fmla="*/ 2147483647 w 3668"/>
              <a:gd name="T33" fmla="*/ 2147483647 h 3785"/>
              <a:gd name="T34" fmla="*/ 2147483647 w 3668"/>
              <a:gd name="T35" fmla="*/ 2147483647 h 3785"/>
              <a:gd name="T36" fmla="*/ 2147483647 w 3668"/>
              <a:gd name="T37" fmla="*/ 2147483647 h 3785"/>
              <a:gd name="T38" fmla="*/ 2147483647 w 3668"/>
              <a:gd name="T39" fmla="*/ 2147483647 h 3785"/>
              <a:gd name="T40" fmla="*/ 2147483647 w 3668"/>
              <a:gd name="T41" fmla="*/ 2147483647 h 3785"/>
              <a:gd name="T42" fmla="*/ 2147483647 w 3668"/>
              <a:gd name="T43" fmla="*/ 2147483647 h 3785"/>
              <a:gd name="T44" fmla="*/ 2147483647 w 3668"/>
              <a:gd name="T45" fmla="*/ 2147483647 h 3785"/>
              <a:gd name="T46" fmla="*/ 2147483647 w 3668"/>
              <a:gd name="T47" fmla="*/ 2147483647 h 3785"/>
              <a:gd name="T48" fmla="*/ 2147483647 w 3668"/>
              <a:gd name="T49" fmla="*/ 2147483647 h 3785"/>
              <a:gd name="T50" fmla="*/ 2147483647 w 3668"/>
              <a:gd name="T51" fmla="*/ 2147483647 h 3785"/>
              <a:gd name="T52" fmla="*/ 2147483647 w 3668"/>
              <a:gd name="T53" fmla="*/ 2147483647 h 3785"/>
              <a:gd name="T54" fmla="*/ 2147483647 w 3668"/>
              <a:gd name="T55" fmla="*/ 2147483647 h 3785"/>
              <a:gd name="T56" fmla="*/ 0 w 3668"/>
              <a:gd name="T57" fmla="*/ 2147483647 h 3785"/>
              <a:gd name="T58" fmla="*/ 0 w 3668"/>
              <a:gd name="T59" fmla="*/ 2147483647 h 3785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3668"/>
              <a:gd name="T91" fmla="*/ 0 h 3785"/>
              <a:gd name="T92" fmla="*/ 3668 w 3668"/>
              <a:gd name="T93" fmla="*/ 3785 h 3785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3668" h="3785">
                <a:moveTo>
                  <a:pt x="0" y="2742"/>
                </a:moveTo>
                <a:lnTo>
                  <a:pt x="253" y="2556"/>
                </a:lnTo>
                <a:lnTo>
                  <a:pt x="515" y="2395"/>
                </a:lnTo>
                <a:lnTo>
                  <a:pt x="798" y="2223"/>
                </a:lnTo>
                <a:lnTo>
                  <a:pt x="1152" y="2000"/>
                </a:lnTo>
                <a:lnTo>
                  <a:pt x="1587" y="1728"/>
                </a:lnTo>
                <a:lnTo>
                  <a:pt x="1869" y="1525"/>
                </a:lnTo>
                <a:lnTo>
                  <a:pt x="2061" y="1394"/>
                </a:lnTo>
                <a:lnTo>
                  <a:pt x="2324" y="1182"/>
                </a:lnTo>
                <a:lnTo>
                  <a:pt x="2557" y="980"/>
                </a:lnTo>
                <a:lnTo>
                  <a:pt x="2769" y="768"/>
                </a:lnTo>
                <a:lnTo>
                  <a:pt x="2941" y="606"/>
                </a:lnTo>
                <a:lnTo>
                  <a:pt x="3193" y="353"/>
                </a:lnTo>
                <a:lnTo>
                  <a:pt x="3011" y="252"/>
                </a:lnTo>
                <a:lnTo>
                  <a:pt x="3648" y="0"/>
                </a:lnTo>
                <a:lnTo>
                  <a:pt x="3668" y="687"/>
                </a:lnTo>
                <a:lnTo>
                  <a:pt x="3466" y="525"/>
                </a:lnTo>
                <a:lnTo>
                  <a:pt x="3213" y="828"/>
                </a:lnTo>
                <a:lnTo>
                  <a:pt x="2910" y="1202"/>
                </a:lnTo>
                <a:lnTo>
                  <a:pt x="2698" y="1515"/>
                </a:lnTo>
                <a:lnTo>
                  <a:pt x="2597" y="1738"/>
                </a:lnTo>
                <a:lnTo>
                  <a:pt x="2496" y="1970"/>
                </a:lnTo>
                <a:lnTo>
                  <a:pt x="2435" y="2182"/>
                </a:lnTo>
                <a:lnTo>
                  <a:pt x="2375" y="2384"/>
                </a:lnTo>
                <a:lnTo>
                  <a:pt x="2264" y="2779"/>
                </a:lnTo>
                <a:lnTo>
                  <a:pt x="2183" y="3152"/>
                </a:lnTo>
                <a:lnTo>
                  <a:pt x="2122" y="3445"/>
                </a:lnTo>
                <a:lnTo>
                  <a:pt x="2042" y="3785"/>
                </a:lnTo>
                <a:lnTo>
                  <a:pt x="0" y="3785"/>
                </a:lnTo>
                <a:lnTo>
                  <a:pt x="0" y="2742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lumMod val="75000"/>
                </a:schemeClr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lIns="62873" tIns="31437" rIns="62873" bIns="31437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300" b="1" ker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948231" y="4875198"/>
            <a:ext cx="1579168" cy="43282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txBody>
          <a:bodyPr wrap="square" lIns="62873" tIns="31437" rIns="62873" bIns="31437">
            <a:spAutoFit/>
          </a:bodyPr>
          <a:lstStyle/>
          <a:p>
            <a:pPr algn="ctr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</a:p>
        </p:txBody>
      </p:sp>
      <p:sp>
        <p:nvSpPr>
          <p:cNvPr id="11" name="矩形 10"/>
          <p:cNvSpPr/>
          <p:nvPr/>
        </p:nvSpPr>
        <p:spPr>
          <a:xfrm>
            <a:off x="7368906" y="4251429"/>
            <a:ext cx="1579168" cy="43282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txBody>
          <a:bodyPr wrap="square" lIns="62873" tIns="31437" rIns="62873" bIns="31437">
            <a:spAutoFit/>
          </a:bodyPr>
          <a:lstStyle/>
          <a:p>
            <a:pPr algn="ctr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</a:p>
        </p:txBody>
      </p:sp>
      <p:sp>
        <p:nvSpPr>
          <p:cNvPr id="12" name="矩形 11"/>
          <p:cNvSpPr/>
          <p:nvPr/>
        </p:nvSpPr>
        <p:spPr>
          <a:xfrm>
            <a:off x="7777115" y="3627659"/>
            <a:ext cx="1579168" cy="43282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txBody>
          <a:bodyPr wrap="square" lIns="62873" tIns="31437" rIns="62873" bIns="31437">
            <a:spAutoFit/>
          </a:bodyPr>
          <a:lstStyle/>
          <a:p>
            <a:pPr algn="ctr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</a:p>
        </p:txBody>
      </p:sp>
      <p:sp>
        <p:nvSpPr>
          <p:cNvPr id="13" name="矩形 12"/>
          <p:cNvSpPr/>
          <p:nvPr/>
        </p:nvSpPr>
        <p:spPr>
          <a:xfrm>
            <a:off x="8158490" y="3003890"/>
            <a:ext cx="1579168" cy="43282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txBody>
          <a:bodyPr wrap="square" lIns="62873" tIns="31437" rIns="62873" bIns="31437">
            <a:spAutoFit/>
          </a:bodyPr>
          <a:lstStyle/>
          <a:p>
            <a:pPr algn="ctr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</a:p>
        </p:txBody>
      </p:sp>
      <p:sp>
        <p:nvSpPr>
          <p:cNvPr id="14" name="矩形 13"/>
          <p:cNvSpPr/>
          <p:nvPr/>
        </p:nvSpPr>
        <p:spPr>
          <a:xfrm>
            <a:off x="8756777" y="2436827"/>
            <a:ext cx="1579168" cy="43282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txBody>
          <a:bodyPr wrap="square" lIns="62873" tIns="31437" rIns="62873" bIns="31437">
            <a:spAutoFit/>
          </a:bodyPr>
          <a:lstStyle/>
          <a:p>
            <a:pPr algn="ctr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3079009" y="2596622"/>
            <a:ext cx="2545608" cy="905004"/>
          </a:xfrm>
          <a:prstGeom prst="rect">
            <a:avLst/>
          </a:prstGeom>
        </p:spPr>
        <p:txBody>
          <a:bodyPr lIns="68580" tIns="34290" rIns="68580" bIns="3429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30000"/>
              </a:lnSpc>
              <a:buNone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您的内容打在这里，或者通过复制您的文本后，在此框中选择粘贴，并选择只保留文字。在此录入上述图表的综合描述说明。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Title 13"/>
          <p:cNvSpPr txBox="1">
            <a:spLocks/>
          </p:cNvSpPr>
          <p:nvPr/>
        </p:nvSpPr>
        <p:spPr>
          <a:xfrm>
            <a:off x="3101258" y="2217259"/>
            <a:ext cx="2163319" cy="439136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添加标题内容文字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4395660" y="4863269"/>
            <a:ext cx="1766422" cy="357517"/>
            <a:chOff x="3237545" y="4561747"/>
            <a:chExt cx="1146960" cy="1146960"/>
          </a:xfrm>
        </p:grpSpPr>
        <p:sp>
          <p:nvSpPr>
            <p:cNvPr id="18" name="圆角矩形 17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0"/>
              </a:avLst>
            </a:prstGeom>
            <a:solidFill>
              <a:srgbClr val="002060"/>
            </a:solidFill>
            <a:ln w="3175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2060"/>
                </a:solidFill>
                <a:latin typeface="+mn-ea"/>
              </a:endParaRPr>
            </a:p>
          </p:txBody>
        </p:sp>
        <p:sp>
          <p:nvSpPr>
            <p:cNvPr id="19" name="圆角矩形 18"/>
            <p:cNvSpPr/>
            <p:nvPr/>
          </p:nvSpPr>
          <p:spPr>
            <a:xfrm>
              <a:off x="3281206" y="4770859"/>
              <a:ext cx="1057659" cy="739146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25400" h="12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>
                  <a:solidFill>
                    <a:srgbClr val="002060"/>
                  </a:solidFill>
                  <a:latin typeface="+mn-ea"/>
                </a:rPr>
                <a:t>2018</a:t>
              </a:r>
              <a:r>
                <a:rPr lang="zh-CN" altLang="en-US" dirty="0">
                  <a:solidFill>
                    <a:srgbClr val="002060"/>
                  </a:solidFill>
                  <a:latin typeface="+mn-ea"/>
                </a:rPr>
                <a:t>年</a:t>
              </a:r>
              <a:r>
                <a:rPr lang="en-US" altLang="zh-CN" dirty="0">
                  <a:solidFill>
                    <a:srgbClr val="002060"/>
                  </a:solidFill>
                  <a:latin typeface="+mn-ea"/>
                </a:rPr>
                <a:t>4</a:t>
              </a:r>
              <a:r>
                <a:rPr lang="zh-CN" altLang="en-US" dirty="0">
                  <a:solidFill>
                    <a:srgbClr val="002060"/>
                  </a:solidFill>
                  <a:latin typeface="+mn-ea"/>
                </a:rPr>
                <a:t>月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893255" y="4289080"/>
            <a:ext cx="1766422" cy="357517"/>
            <a:chOff x="3237545" y="4561747"/>
            <a:chExt cx="1146960" cy="1146960"/>
          </a:xfrm>
        </p:grpSpPr>
        <p:sp>
          <p:nvSpPr>
            <p:cNvPr id="21" name="圆角矩形 20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0"/>
              </a:avLst>
            </a:prstGeom>
            <a:solidFill>
              <a:srgbClr val="002060"/>
            </a:solidFill>
            <a:ln w="3175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2060"/>
                </a:solidFill>
                <a:latin typeface="+mn-ea"/>
              </a:endParaRPr>
            </a:p>
          </p:txBody>
        </p:sp>
        <p:sp>
          <p:nvSpPr>
            <p:cNvPr id="22" name="圆角矩形 21"/>
            <p:cNvSpPr/>
            <p:nvPr/>
          </p:nvSpPr>
          <p:spPr>
            <a:xfrm>
              <a:off x="3281206" y="4770859"/>
              <a:ext cx="1057659" cy="739146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25400" h="12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>
                  <a:solidFill>
                    <a:srgbClr val="002060"/>
                  </a:solidFill>
                  <a:latin typeface="+mn-ea"/>
                </a:rPr>
                <a:t>2018</a:t>
              </a:r>
              <a:r>
                <a:rPr lang="zh-CN" altLang="en-US" dirty="0">
                  <a:solidFill>
                    <a:srgbClr val="002060"/>
                  </a:solidFill>
                  <a:latin typeface="+mn-ea"/>
                </a:rPr>
                <a:t>年</a:t>
              </a:r>
              <a:r>
                <a:rPr lang="en-US" altLang="zh-CN" dirty="0">
                  <a:solidFill>
                    <a:srgbClr val="002060"/>
                  </a:solidFill>
                  <a:latin typeface="+mn-ea"/>
                </a:rPr>
                <a:t>6</a:t>
              </a:r>
              <a:r>
                <a:rPr lang="zh-CN" altLang="en-US" dirty="0">
                  <a:solidFill>
                    <a:srgbClr val="002060"/>
                  </a:solidFill>
                  <a:latin typeface="+mn-ea"/>
                </a:rPr>
                <a:t>月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5706176" y="3658593"/>
            <a:ext cx="1766422" cy="357517"/>
            <a:chOff x="3237545" y="4561747"/>
            <a:chExt cx="1146960" cy="1146960"/>
          </a:xfrm>
        </p:grpSpPr>
        <p:sp>
          <p:nvSpPr>
            <p:cNvPr id="24" name="圆角矩形 23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0"/>
              </a:avLst>
            </a:prstGeom>
            <a:solidFill>
              <a:srgbClr val="002060"/>
            </a:solidFill>
            <a:ln w="3175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2060"/>
                </a:solidFill>
                <a:latin typeface="+mn-ea"/>
              </a:endParaRPr>
            </a:p>
          </p:txBody>
        </p:sp>
        <p:sp>
          <p:nvSpPr>
            <p:cNvPr id="25" name="圆角矩形 24"/>
            <p:cNvSpPr/>
            <p:nvPr/>
          </p:nvSpPr>
          <p:spPr>
            <a:xfrm>
              <a:off x="3281206" y="4770859"/>
              <a:ext cx="1057659" cy="739146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25400" h="12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>
                  <a:solidFill>
                    <a:srgbClr val="002060"/>
                  </a:solidFill>
                  <a:latin typeface="+mn-ea"/>
                </a:rPr>
                <a:t>2018</a:t>
              </a:r>
              <a:r>
                <a:rPr lang="zh-CN" altLang="en-US" dirty="0">
                  <a:solidFill>
                    <a:srgbClr val="002060"/>
                  </a:solidFill>
                  <a:latin typeface="+mn-ea"/>
                </a:rPr>
                <a:t>年</a:t>
              </a:r>
              <a:r>
                <a:rPr lang="en-US" altLang="zh-CN" dirty="0">
                  <a:solidFill>
                    <a:srgbClr val="002060"/>
                  </a:solidFill>
                  <a:latin typeface="+mn-ea"/>
                </a:rPr>
                <a:t>8</a:t>
              </a:r>
              <a:r>
                <a:rPr lang="zh-CN" altLang="en-US" dirty="0">
                  <a:solidFill>
                    <a:srgbClr val="002060"/>
                  </a:solidFill>
                  <a:latin typeface="+mn-ea"/>
                </a:rPr>
                <a:t>月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065020" y="3034558"/>
            <a:ext cx="1766422" cy="357517"/>
            <a:chOff x="3237545" y="4561747"/>
            <a:chExt cx="1146960" cy="1146960"/>
          </a:xfrm>
        </p:grpSpPr>
        <p:sp>
          <p:nvSpPr>
            <p:cNvPr id="27" name="圆角矩形 26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0"/>
              </a:avLst>
            </a:prstGeom>
            <a:solidFill>
              <a:schemeClr val="accent4"/>
            </a:solidFill>
            <a:ln w="3175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2060"/>
                </a:solidFill>
                <a:latin typeface="+mn-ea"/>
              </a:endParaRPr>
            </a:p>
          </p:txBody>
        </p:sp>
        <p:sp>
          <p:nvSpPr>
            <p:cNvPr id="28" name="圆角矩形 27"/>
            <p:cNvSpPr/>
            <p:nvPr/>
          </p:nvSpPr>
          <p:spPr>
            <a:xfrm>
              <a:off x="3281206" y="4770859"/>
              <a:ext cx="1057659" cy="739146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25400" h="12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>
                  <a:solidFill>
                    <a:srgbClr val="002060"/>
                  </a:solidFill>
                  <a:latin typeface="+mn-ea"/>
                </a:rPr>
                <a:t>2018</a:t>
              </a:r>
              <a:r>
                <a:rPr lang="zh-CN" altLang="en-US" dirty="0">
                  <a:solidFill>
                    <a:srgbClr val="002060"/>
                  </a:solidFill>
                  <a:latin typeface="+mn-ea"/>
                </a:rPr>
                <a:t>年</a:t>
              </a:r>
              <a:r>
                <a:rPr lang="en-US" altLang="zh-CN" dirty="0">
                  <a:solidFill>
                    <a:srgbClr val="002060"/>
                  </a:solidFill>
                  <a:latin typeface="+mn-ea"/>
                </a:rPr>
                <a:t>10</a:t>
              </a:r>
              <a:r>
                <a:rPr lang="zh-CN" altLang="en-US" dirty="0">
                  <a:solidFill>
                    <a:srgbClr val="002060"/>
                  </a:solidFill>
                  <a:latin typeface="+mn-ea"/>
                </a:rPr>
                <a:t>月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6608429" y="2456311"/>
            <a:ext cx="1766422" cy="357517"/>
            <a:chOff x="3237545" y="4561747"/>
            <a:chExt cx="1146960" cy="1146960"/>
          </a:xfrm>
        </p:grpSpPr>
        <p:sp>
          <p:nvSpPr>
            <p:cNvPr id="30" name="圆角矩形 29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0"/>
              </a:avLst>
            </a:prstGeom>
            <a:solidFill>
              <a:srgbClr val="002060"/>
            </a:solidFill>
            <a:ln w="3175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2060"/>
                </a:solidFill>
                <a:latin typeface="+mn-ea"/>
              </a:endParaRPr>
            </a:p>
          </p:txBody>
        </p:sp>
        <p:sp>
          <p:nvSpPr>
            <p:cNvPr id="31" name="圆角矩形 30"/>
            <p:cNvSpPr/>
            <p:nvPr/>
          </p:nvSpPr>
          <p:spPr>
            <a:xfrm>
              <a:off x="3281206" y="4770859"/>
              <a:ext cx="1057659" cy="739146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25400" h="12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>
                  <a:solidFill>
                    <a:srgbClr val="002060"/>
                  </a:solidFill>
                  <a:latin typeface="+mn-ea"/>
                </a:rPr>
                <a:t>2018</a:t>
              </a:r>
              <a:r>
                <a:rPr lang="zh-CN" altLang="en-US" dirty="0">
                  <a:solidFill>
                    <a:srgbClr val="002060"/>
                  </a:solidFill>
                  <a:latin typeface="+mn-ea"/>
                </a:rPr>
                <a:t>年</a:t>
              </a:r>
              <a:r>
                <a:rPr lang="en-US" altLang="zh-CN" dirty="0">
                  <a:solidFill>
                    <a:srgbClr val="002060"/>
                  </a:solidFill>
                  <a:latin typeface="+mn-ea"/>
                </a:rPr>
                <a:t>12</a:t>
              </a:r>
              <a:r>
                <a:rPr lang="zh-CN" altLang="en-US" dirty="0">
                  <a:solidFill>
                    <a:srgbClr val="002060"/>
                  </a:solidFill>
                  <a:latin typeface="+mn-ea"/>
                </a:rPr>
                <a:t>月</a:t>
              </a:r>
            </a:p>
          </p:txBody>
        </p:sp>
      </p:grpSp>
      <p:sp>
        <p:nvSpPr>
          <p:cNvPr id="32" name="Content Placeholder 2"/>
          <p:cNvSpPr txBox="1">
            <a:spLocks/>
          </p:cNvSpPr>
          <p:nvPr/>
        </p:nvSpPr>
        <p:spPr>
          <a:xfrm>
            <a:off x="1742578" y="4237853"/>
            <a:ext cx="2545608" cy="905004"/>
          </a:xfrm>
          <a:prstGeom prst="rect">
            <a:avLst/>
          </a:prstGeom>
        </p:spPr>
        <p:txBody>
          <a:bodyPr lIns="68580" tIns="34290" rIns="68580" bIns="3429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30000"/>
              </a:lnSpc>
              <a:buNone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您的内容打在这里，或者通过复制您的文本后，在此框中选择粘贴，并选择只保留文字。在此录入上述图表的综合描述说明。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Title 13"/>
          <p:cNvSpPr txBox="1">
            <a:spLocks/>
          </p:cNvSpPr>
          <p:nvPr/>
        </p:nvSpPr>
        <p:spPr>
          <a:xfrm>
            <a:off x="1764827" y="3858490"/>
            <a:ext cx="2163319" cy="439136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添加标题内容文字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4334435" y="320987"/>
            <a:ext cx="3523130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002060"/>
                </a:solidFill>
                <a:latin typeface="+mn-ea"/>
              </a:rPr>
              <a:t>添加标题文本内容</a:t>
            </a:r>
            <a:endParaRPr lang="en-US" altLang="zh-CN" sz="2000" b="1" dirty="0">
              <a:solidFill>
                <a:srgbClr val="002060"/>
              </a:solidFill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8184">
        <p14:prism isInverted="1"/>
      </p:transition>
    </mc:Choice>
    <mc:Fallback xmlns="">
      <p:transition spd="slow" advTm="8184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accel="6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" presetClass="entr" presetSubtype="8" accel="6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7" presetID="2" presetClass="entr" presetSubtype="8" accel="6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0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6" presetID="2" presetClass="entr" presetSubtype="8" accel="6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5" presetID="2" presetClass="entr" presetSubtype="8" accel="6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4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56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6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64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6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/>
          <p:bldP spid="16" grpId="0"/>
          <p:bldP spid="32" grpId="0"/>
          <p:bldP spid="3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accel="6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" presetClass="entr" presetSubtype="8" accel="6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7" presetID="2" presetClass="entr" presetSubtype="8" accel="6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6" presetID="2" presetClass="entr" presetSubtype="8" accel="6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5" presetID="2" presetClass="entr" presetSubtype="8" accel="6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4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56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6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64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6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/>
          <p:bldP spid="16" grpId="0"/>
          <p:bldP spid="32" grpId="0"/>
          <p:bldP spid="33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任意多边形 14"/>
          <p:cNvSpPr/>
          <p:nvPr/>
        </p:nvSpPr>
        <p:spPr>
          <a:xfrm>
            <a:off x="0" y="-470276"/>
            <a:ext cx="3275464" cy="8261675"/>
          </a:xfrm>
          <a:custGeom>
            <a:avLst/>
            <a:gdLst>
              <a:gd name="connsiteX0" fmla="*/ 0 w 2837789"/>
              <a:gd name="connsiteY0" fmla="*/ 0 h 8001905"/>
              <a:gd name="connsiteX1" fmla="*/ 2837788 w 2837789"/>
              <a:gd name="connsiteY1" fmla="*/ 0 h 8001905"/>
              <a:gd name="connsiteX2" fmla="*/ 2837788 w 2837789"/>
              <a:gd name="connsiteY2" fmla="*/ 1968500 h 8001905"/>
              <a:gd name="connsiteX3" fmla="*/ 2837789 w 2837789"/>
              <a:gd name="connsiteY3" fmla="*/ 1968500 h 8001905"/>
              <a:gd name="connsiteX4" fmla="*/ 2837789 w 2837789"/>
              <a:gd name="connsiteY4" fmla="*/ 2363879 h 8001905"/>
              <a:gd name="connsiteX5" fmla="*/ 2618085 w 2837789"/>
              <a:gd name="connsiteY5" fmla="*/ 2386026 h 8001905"/>
              <a:gd name="connsiteX6" fmla="*/ 1747634 w 2837789"/>
              <a:gd name="connsiteY6" fmla="*/ 3454034 h 8001905"/>
              <a:gd name="connsiteX7" fmla="*/ 2618085 w 2837789"/>
              <a:gd name="connsiteY7" fmla="*/ 4522042 h 8001905"/>
              <a:gd name="connsiteX8" fmla="*/ 2837789 w 2837789"/>
              <a:gd name="connsiteY8" fmla="*/ 4544190 h 8001905"/>
              <a:gd name="connsiteX9" fmla="*/ 2837789 w 2837789"/>
              <a:gd name="connsiteY9" fmla="*/ 6858000 h 8001905"/>
              <a:gd name="connsiteX10" fmla="*/ 2837788 w 2837789"/>
              <a:gd name="connsiteY10" fmla="*/ 6858000 h 8001905"/>
              <a:gd name="connsiteX11" fmla="*/ 2837788 w 2837789"/>
              <a:gd name="connsiteY11" fmla="*/ 8001905 h 8001905"/>
              <a:gd name="connsiteX12" fmla="*/ 0 w 2837789"/>
              <a:gd name="connsiteY12" fmla="*/ 8001905 h 8001905"/>
              <a:gd name="connsiteX13" fmla="*/ 0 w 2837789"/>
              <a:gd name="connsiteY13" fmla="*/ 6858000 h 8001905"/>
              <a:gd name="connsiteX14" fmla="*/ 0 w 2837789"/>
              <a:gd name="connsiteY14" fmla="*/ 6376305 h 8001905"/>
              <a:gd name="connsiteX15" fmla="*/ 0 w 2837789"/>
              <a:gd name="connsiteY15" fmla="*/ 2133600 h 8001905"/>
              <a:gd name="connsiteX16" fmla="*/ 0 w 2837789"/>
              <a:gd name="connsiteY16" fmla="*/ 1968500 h 80019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37789" h="8001905">
                <a:moveTo>
                  <a:pt x="0" y="0"/>
                </a:moveTo>
                <a:lnTo>
                  <a:pt x="2837788" y="0"/>
                </a:lnTo>
                <a:lnTo>
                  <a:pt x="2837788" y="1968500"/>
                </a:lnTo>
                <a:lnTo>
                  <a:pt x="2837789" y="1968500"/>
                </a:lnTo>
                <a:lnTo>
                  <a:pt x="2837789" y="2363879"/>
                </a:lnTo>
                <a:lnTo>
                  <a:pt x="2618085" y="2386026"/>
                </a:lnTo>
                <a:cubicBezTo>
                  <a:pt x="2121320" y="2487680"/>
                  <a:pt x="1747634" y="2927218"/>
                  <a:pt x="1747634" y="3454034"/>
                </a:cubicBezTo>
                <a:cubicBezTo>
                  <a:pt x="1747634" y="3980852"/>
                  <a:pt x="2121320" y="4420389"/>
                  <a:pt x="2618085" y="4522042"/>
                </a:cubicBezTo>
                <a:lnTo>
                  <a:pt x="2837789" y="4544190"/>
                </a:lnTo>
                <a:lnTo>
                  <a:pt x="2837789" y="6858000"/>
                </a:lnTo>
                <a:lnTo>
                  <a:pt x="2837788" y="6858000"/>
                </a:lnTo>
                <a:lnTo>
                  <a:pt x="2837788" y="8001905"/>
                </a:lnTo>
                <a:lnTo>
                  <a:pt x="0" y="8001905"/>
                </a:lnTo>
                <a:lnTo>
                  <a:pt x="0" y="6858000"/>
                </a:lnTo>
                <a:lnTo>
                  <a:pt x="0" y="6376305"/>
                </a:lnTo>
                <a:lnTo>
                  <a:pt x="0" y="2133600"/>
                </a:lnTo>
                <a:lnTo>
                  <a:pt x="0" y="1968500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6" name="圆角矩形 15"/>
          <p:cNvSpPr/>
          <p:nvPr/>
        </p:nvSpPr>
        <p:spPr>
          <a:xfrm>
            <a:off x="4761656" y="3966929"/>
            <a:ext cx="5128673" cy="3216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570590" y="2251755"/>
            <a:ext cx="3603777" cy="11772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7200" dirty="0">
                <a:solidFill>
                  <a:srgbClr val="002060"/>
                </a:solidFill>
                <a:latin typeface="Impact" panose="020B0806030902050204" pitchFamily="34" charset="0"/>
              </a:rPr>
              <a:t>PART </a:t>
            </a:r>
            <a:r>
              <a:rPr lang="en-US" altLang="zh-CN" sz="7200" dirty="0" smtClean="0">
                <a:solidFill>
                  <a:srgbClr val="002060"/>
                </a:solidFill>
                <a:latin typeface="Impact" panose="020B0806030902050204" pitchFamily="34" charset="0"/>
              </a:rPr>
              <a:t>04</a:t>
            </a:r>
            <a:endParaRPr lang="zh-CN" altLang="en-US" sz="7200" dirty="0">
              <a:solidFill>
                <a:srgbClr val="002060"/>
              </a:solidFill>
              <a:latin typeface="Impact" panose="020B0806030902050204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659952" y="3515922"/>
            <a:ext cx="24861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TC Avant Garde Std Bk" panose="020B0502020202020204" pitchFamily="34" charset="0"/>
              </a:rPr>
              <a:t>点击添加标题内容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ITC Avant Garde Std Bk" panose="020B0502020202020204" pitchFamily="34" charset="0"/>
            </a:endParaRPr>
          </a:p>
        </p:txBody>
      </p:sp>
      <p:sp>
        <p:nvSpPr>
          <p:cNvPr id="19" name="文本框 18"/>
          <p:cNvSpPr txBox="1"/>
          <p:nvPr/>
        </p:nvSpPr>
        <p:spPr bwMode="auto">
          <a:xfrm>
            <a:off x="4686849" y="4065714"/>
            <a:ext cx="5203480" cy="623248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详细内容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点击输入本栏的具体文字，简明扼要的说明分项内容，此为概念图解，请根据您的具体内容酌情修改。详细内容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539950" y="1644775"/>
            <a:ext cx="3072994" cy="3072994"/>
            <a:chOff x="4240335" y="3008435"/>
            <a:chExt cx="3711332" cy="3711332"/>
          </a:xfrm>
        </p:grpSpPr>
        <p:sp>
          <p:nvSpPr>
            <p:cNvPr id="11" name="椭圆 10"/>
            <p:cNvSpPr/>
            <p:nvPr/>
          </p:nvSpPr>
          <p:spPr>
            <a:xfrm>
              <a:off x="4240335" y="3008435"/>
              <a:ext cx="3711332" cy="371133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5400000" scaled="0"/>
            </a:gradFill>
            <a:ln w="9525"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4710169" y="3478269"/>
              <a:ext cx="2771663" cy="2771663"/>
              <a:chOff x="2193191" y="1899415"/>
              <a:chExt cx="2421376" cy="2421376"/>
            </a:xfrm>
            <a:effectLst/>
          </p:grpSpPr>
          <p:sp>
            <p:nvSpPr>
              <p:cNvPr id="13" name="椭圆 12"/>
              <p:cNvSpPr/>
              <p:nvPr/>
            </p:nvSpPr>
            <p:spPr>
              <a:xfrm>
                <a:off x="2193191" y="1899415"/>
                <a:ext cx="2421376" cy="2421376"/>
              </a:xfrm>
              <a:prstGeom prst="ellipse">
                <a:avLst/>
              </a:prstGeom>
              <a:solidFill>
                <a:srgbClr val="1F497D"/>
              </a:solidFill>
              <a:ln w="317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27000" dist="63500" dir="13500000">
                  <a:schemeClr val="accent3">
                    <a:lumMod val="50000"/>
                    <a:alpha val="8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2345502" y="2051726"/>
                <a:ext cx="2116756" cy="211675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50800">
                <a:noFill/>
              </a:ln>
              <a:effectLst>
                <a:outerShdw blurRad="152400" dist="63500" dir="2700000" algn="tl" rotWithShape="0">
                  <a:schemeClr val="accent3">
                    <a:lumMod val="50000"/>
                    <a:alpha val="64000"/>
                  </a:scheme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82550" h="2540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20" name="组合 19"/>
          <p:cNvGrpSpPr/>
          <p:nvPr/>
        </p:nvGrpSpPr>
        <p:grpSpPr>
          <a:xfrm>
            <a:off x="2634940" y="2714387"/>
            <a:ext cx="905874" cy="911998"/>
            <a:chOff x="5042691" y="2273920"/>
            <a:chExt cx="702937" cy="707692"/>
          </a:xfrm>
          <a:solidFill>
            <a:srgbClr val="1F497D"/>
          </a:solidFill>
        </p:grpSpPr>
        <p:sp>
          <p:nvSpPr>
            <p:cNvPr id="21" name="Freeform 12"/>
            <p:cNvSpPr>
              <a:spLocks/>
            </p:cNvSpPr>
            <p:nvPr/>
          </p:nvSpPr>
          <p:spPr bwMode="auto">
            <a:xfrm>
              <a:off x="5284806" y="2789968"/>
              <a:ext cx="460822" cy="191644"/>
            </a:xfrm>
            <a:custGeom>
              <a:avLst/>
              <a:gdLst>
                <a:gd name="T0" fmla="*/ 25 w 533"/>
                <a:gd name="T1" fmla="*/ 165 h 222"/>
                <a:gd name="T2" fmla="*/ 158 w 533"/>
                <a:gd name="T3" fmla="*/ 165 h 222"/>
                <a:gd name="T4" fmla="*/ 158 w 533"/>
                <a:gd name="T5" fmla="*/ 108 h 222"/>
                <a:gd name="T6" fmla="*/ 184 w 533"/>
                <a:gd name="T7" fmla="*/ 83 h 222"/>
                <a:gd name="T8" fmla="*/ 317 w 533"/>
                <a:gd name="T9" fmla="*/ 83 h 222"/>
                <a:gd name="T10" fmla="*/ 317 w 533"/>
                <a:gd name="T11" fmla="*/ 25 h 222"/>
                <a:gd name="T12" fmla="*/ 343 w 533"/>
                <a:gd name="T13" fmla="*/ 0 h 222"/>
                <a:gd name="T14" fmla="*/ 533 w 533"/>
                <a:gd name="T15" fmla="*/ 0 h 222"/>
                <a:gd name="T16" fmla="*/ 533 w 533"/>
                <a:gd name="T17" fmla="*/ 32 h 222"/>
                <a:gd name="T18" fmla="*/ 508 w 533"/>
                <a:gd name="T19" fmla="*/ 57 h 222"/>
                <a:gd name="T20" fmla="*/ 375 w 533"/>
                <a:gd name="T21" fmla="*/ 57 h 222"/>
                <a:gd name="T22" fmla="*/ 375 w 533"/>
                <a:gd name="T23" fmla="*/ 114 h 222"/>
                <a:gd name="T24" fmla="*/ 349 w 533"/>
                <a:gd name="T25" fmla="*/ 140 h 222"/>
                <a:gd name="T26" fmla="*/ 216 w 533"/>
                <a:gd name="T27" fmla="*/ 140 h 222"/>
                <a:gd name="T28" fmla="*/ 216 w 533"/>
                <a:gd name="T29" fmla="*/ 197 h 222"/>
                <a:gd name="T30" fmla="*/ 190 w 533"/>
                <a:gd name="T31" fmla="*/ 222 h 222"/>
                <a:gd name="T32" fmla="*/ 0 w 533"/>
                <a:gd name="T33" fmla="*/ 222 h 222"/>
                <a:gd name="T34" fmla="*/ 0 w 533"/>
                <a:gd name="T35" fmla="*/ 191 h 222"/>
                <a:gd name="T36" fmla="*/ 25 w 533"/>
                <a:gd name="T37" fmla="*/ 165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33" h="222">
                  <a:moveTo>
                    <a:pt x="25" y="165"/>
                  </a:moveTo>
                  <a:cubicBezTo>
                    <a:pt x="158" y="165"/>
                    <a:pt x="158" y="165"/>
                    <a:pt x="158" y="165"/>
                  </a:cubicBezTo>
                  <a:cubicBezTo>
                    <a:pt x="158" y="108"/>
                    <a:pt x="158" y="108"/>
                    <a:pt x="158" y="108"/>
                  </a:cubicBezTo>
                  <a:cubicBezTo>
                    <a:pt x="158" y="94"/>
                    <a:pt x="170" y="83"/>
                    <a:pt x="184" y="83"/>
                  </a:cubicBezTo>
                  <a:cubicBezTo>
                    <a:pt x="317" y="83"/>
                    <a:pt x="317" y="83"/>
                    <a:pt x="317" y="83"/>
                  </a:cubicBezTo>
                  <a:cubicBezTo>
                    <a:pt x="317" y="25"/>
                    <a:pt x="317" y="25"/>
                    <a:pt x="317" y="25"/>
                  </a:cubicBezTo>
                  <a:cubicBezTo>
                    <a:pt x="317" y="11"/>
                    <a:pt x="329" y="0"/>
                    <a:pt x="343" y="0"/>
                  </a:cubicBezTo>
                  <a:cubicBezTo>
                    <a:pt x="533" y="0"/>
                    <a:pt x="533" y="0"/>
                    <a:pt x="533" y="0"/>
                  </a:cubicBezTo>
                  <a:cubicBezTo>
                    <a:pt x="533" y="32"/>
                    <a:pt x="533" y="32"/>
                    <a:pt x="533" y="32"/>
                  </a:cubicBezTo>
                  <a:cubicBezTo>
                    <a:pt x="533" y="46"/>
                    <a:pt x="522" y="57"/>
                    <a:pt x="508" y="57"/>
                  </a:cubicBezTo>
                  <a:cubicBezTo>
                    <a:pt x="375" y="57"/>
                    <a:pt x="375" y="57"/>
                    <a:pt x="375" y="57"/>
                  </a:cubicBezTo>
                  <a:cubicBezTo>
                    <a:pt x="375" y="114"/>
                    <a:pt x="375" y="114"/>
                    <a:pt x="375" y="114"/>
                  </a:cubicBezTo>
                  <a:cubicBezTo>
                    <a:pt x="375" y="128"/>
                    <a:pt x="363" y="140"/>
                    <a:pt x="349" y="140"/>
                  </a:cubicBezTo>
                  <a:cubicBezTo>
                    <a:pt x="216" y="140"/>
                    <a:pt x="216" y="140"/>
                    <a:pt x="216" y="140"/>
                  </a:cubicBezTo>
                  <a:cubicBezTo>
                    <a:pt x="216" y="197"/>
                    <a:pt x="216" y="197"/>
                    <a:pt x="216" y="197"/>
                  </a:cubicBezTo>
                  <a:cubicBezTo>
                    <a:pt x="216" y="211"/>
                    <a:pt x="204" y="222"/>
                    <a:pt x="190" y="222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0" y="177"/>
                    <a:pt x="11" y="165"/>
                    <a:pt x="25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3"/>
            <p:cNvSpPr>
              <a:spLocks noEditPoints="1"/>
            </p:cNvSpPr>
            <p:nvPr/>
          </p:nvSpPr>
          <p:spPr bwMode="auto">
            <a:xfrm>
              <a:off x="5042691" y="2273920"/>
              <a:ext cx="529214" cy="655758"/>
            </a:xfrm>
            <a:custGeom>
              <a:avLst/>
              <a:gdLst>
                <a:gd name="T0" fmla="*/ 28 w 612"/>
                <a:gd name="T1" fmla="*/ 504 h 759"/>
                <a:gd name="T2" fmla="*/ 148 w 612"/>
                <a:gd name="T3" fmla="*/ 514 h 759"/>
                <a:gd name="T4" fmla="*/ 179 w 612"/>
                <a:gd name="T5" fmla="*/ 488 h 759"/>
                <a:gd name="T6" fmla="*/ 184 w 612"/>
                <a:gd name="T7" fmla="*/ 423 h 759"/>
                <a:gd name="T8" fmla="*/ 158 w 612"/>
                <a:gd name="T9" fmla="*/ 392 h 759"/>
                <a:gd name="T10" fmla="*/ 38 w 612"/>
                <a:gd name="T11" fmla="*/ 381 h 759"/>
                <a:gd name="T12" fmla="*/ 7 w 612"/>
                <a:gd name="T13" fmla="*/ 407 h 759"/>
                <a:gd name="T14" fmla="*/ 2 w 612"/>
                <a:gd name="T15" fmla="*/ 473 h 759"/>
                <a:gd name="T16" fmla="*/ 28 w 612"/>
                <a:gd name="T17" fmla="*/ 504 h 759"/>
                <a:gd name="T18" fmla="*/ 157 w 612"/>
                <a:gd name="T19" fmla="*/ 669 h 759"/>
                <a:gd name="T20" fmla="*/ 254 w 612"/>
                <a:gd name="T21" fmla="*/ 487 h 759"/>
                <a:gd name="T22" fmla="*/ 334 w 612"/>
                <a:gd name="T23" fmla="*/ 512 h 759"/>
                <a:gd name="T24" fmla="*/ 342 w 612"/>
                <a:gd name="T25" fmla="*/ 515 h 759"/>
                <a:gd name="T26" fmla="*/ 216 w 612"/>
                <a:gd name="T27" fmla="*/ 722 h 759"/>
                <a:gd name="T28" fmla="*/ 157 w 612"/>
                <a:gd name="T29" fmla="*/ 669 h 759"/>
                <a:gd name="T30" fmla="*/ 379 w 612"/>
                <a:gd name="T31" fmla="*/ 7 h 759"/>
                <a:gd name="T32" fmla="*/ 426 w 612"/>
                <a:gd name="T33" fmla="*/ 84 h 759"/>
                <a:gd name="T34" fmla="*/ 349 w 612"/>
                <a:gd name="T35" fmla="*/ 150 h 759"/>
                <a:gd name="T36" fmla="*/ 304 w 612"/>
                <a:gd name="T37" fmla="*/ 59 h 759"/>
                <a:gd name="T38" fmla="*/ 379 w 612"/>
                <a:gd name="T39" fmla="*/ 7 h 759"/>
                <a:gd name="T40" fmla="*/ 371 w 612"/>
                <a:gd name="T41" fmla="*/ 183 h 759"/>
                <a:gd name="T42" fmla="*/ 403 w 612"/>
                <a:gd name="T43" fmla="*/ 199 h 759"/>
                <a:gd name="T44" fmla="*/ 574 w 612"/>
                <a:gd name="T45" fmla="*/ 278 h 759"/>
                <a:gd name="T46" fmla="*/ 579 w 612"/>
                <a:gd name="T47" fmla="*/ 341 h 759"/>
                <a:gd name="T48" fmla="*/ 398 w 612"/>
                <a:gd name="T49" fmla="*/ 296 h 759"/>
                <a:gd name="T50" fmla="*/ 381 w 612"/>
                <a:gd name="T51" fmla="*/ 385 h 759"/>
                <a:gd name="T52" fmla="*/ 390 w 612"/>
                <a:gd name="T53" fmla="*/ 402 h 759"/>
                <a:gd name="T54" fmla="*/ 561 w 612"/>
                <a:gd name="T55" fmla="*/ 593 h 759"/>
                <a:gd name="T56" fmla="*/ 489 w 612"/>
                <a:gd name="T57" fmla="*/ 626 h 759"/>
                <a:gd name="T58" fmla="*/ 233 w 612"/>
                <a:gd name="T59" fmla="*/ 447 h 759"/>
                <a:gd name="T60" fmla="*/ 203 w 612"/>
                <a:gd name="T61" fmla="*/ 392 h 759"/>
                <a:gd name="T62" fmla="*/ 231 w 612"/>
                <a:gd name="T63" fmla="*/ 239 h 759"/>
                <a:gd name="T64" fmla="*/ 157 w 612"/>
                <a:gd name="T65" fmla="*/ 344 h 759"/>
                <a:gd name="T66" fmla="*/ 95 w 612"/>
                <a:gd name="T67" fmla="*/ 332 h 759"/>
                <a:gd name="T68" fmla="*/ 247 w 612"/>
                <a:gd name="T69" fmla="*/ 155 h 759"/>
                <a:gd name="T70" fmla="*/ 313 w 612"/>
                <a:gd name="T71" fmla="*/ 163 h 759"/>
                <a:gd name="T72" fmla="*/ 349 w 612"/>
                <a:gd name="T73" fmla="*/ 227 h 759"/>
                <a:gd name="T74" fmla="*/ 371 w 612"/>
                <a:gd name="T75" fmla="*/ 183 h 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12" h="759">
                  <a:moveTo>
                    <a:pt x="28" y="504"/>
                  </a:moveTo>
                  <a:cubicBezTo>
                    <a:pt x="148" y="514"/>
                    <a:pt x="148" y="514"/>
                    <a:pt x="148" y="514"/>
                  </a:cubicBezTo>
                  <a:cubicBezTo>
                    <a:pt x="164" y="516"/>
                    <a:pt x="177" y="504"/>
                    <a:pt x="179" y="488"/>
                  </a:cubicBezTo>
                  <a:cubicBezTo>
                    <a:pt x="184" y="423"/>
                    <a:pt x="184" y="423"/>
                    <a:pt x="184" y="423"/>
                  </a:cubicBezTo>
                  <a:cubicBezTo>
                    <a:pt x="186" y="407"/>
                    <a:pt x="174" y="393"/>
                    <a:pt x="158" y="392"/>
                  </a:cubicBezTo>
                  <a:cubicBezTo>
                    <a:pt x="38" y="381"/>
                    <a:pt x="38" y="381"/>
                    <a:pt x="38" y="381"/>
                  </a:cubicBezTo>
                  <a:cubicBezTo>
                    <a:pt x="23" y="380"/>
                    <a:pt x="9" y="392"/>
                    <a:pt x="7" y="407"/>
                  </a:cubicBezTo>
                  <a:cubicBezTo>
                    <a:pt x="2" y="473"/>
                    <a:pt x="2" y="473"/>
                    <a:pt x="2" y="473"/>
                  </a:cubicBezTo>
                  <a:cubicBezTo>
                    <a:pt x="0" y="489"/>
                    <a:pt x="12" y="503"/>
                    <a:pt x="28" y="504"/>
                  </a:cubicBezTo>
                  <a:close/>
                  <a:moveTo>
                    <a:pt x="157" y="669"/>
                  </a:moveTo>
                  <a:cubicBezTo>
                    <a:pt x="220" y="595"/>
                    <a:pt x="230" y="592"/>
                    <a:pt x="254" y="487"/>
                  </a:cubicBezTo>
                  <a:cubicBezTo>
                    <a:pt x="280" y="496"/>
                    <a:pt x="307" y="504"/>
                    <a:pt x="334" y="512"/>
                  </a:cubicBezTo>
                  <a:cubicBezTo>
                    <a:pt x="337" y="513"/>
                    <a:pt x="339" y="514"/>
                    <a:pt x="342" y="515"/>
                  </a:cubicBezTo>
                  <a:cubicBezTo>
                    <a:pt x="303" y="633"/>
                    <a:pt x="296" y="637"/>
                    <a:pt x="216" y="722"/>
                  </a:cubicBezTo>
                  <a:cubicBezTo>
                    <a:pt x="180" y="759"/>
                    <a:pt x="122" y="709"/>
                    <a:pt x="157" y="669"/>
                  </a:cubicBezTo>
                  <a:close/>
                  <a:moveTo>
                    <a:pt x="379" y="7"/>
                  </a:moveTo>
                  <a:cubicBezTo>
                    <a:pt x="413" y="15"/>
                    <a:pt x="434" y="49"/>
                    <a:pt x="426" y="84"/>
                  </a:cubicBezTo>
                  <a:cubicBezTo>
                    <a:pt x="419" y="120"/>
                    <a:pt x="383" y="157"/>
                    <a:pt x="349" y="150"/>
                  </a:cubicBezTo>
                  <a:cubicBezTo>
                    <a:pt x="315" y="143"/>
                    <a:pt x="297" y="94"/>
                    <a:pt x="304" y="59"/>
                  </a:cubicBezTo>
                  <a:cubicBezTo>
                    <a:pt x="312" y="23"/>
                    <a:pt x="345" y="0"/>
                    <a:pt x="379" y="7"/>
                  </a:cubicBezTo>
                  <a:close/>
                  <a:moveTo>
                    <a:pt x="371" y="183"/>
                  </a:moveTo>
                  <a:cubicBezTo>
                    <a:pt x="378" y="185"/>
                    <a:pt x="393" y="190"/>
                    <a:pt x="403" y="199"/>
                  </a:cubicBezTo>
                  <a:cubicBezTo>
                    <a:pt x="494" y="286"/>
                    <a:pt x="474" y="282"/>
                    <a:pt x="574" y="278"/>
                  </a:cubicBezTo>
                  <a:cubicBezTo>
                    <a:pt x="612" y="277"/>
                    <a:pt x="611" y="338"/>
                    <a:pt x="579" y="341"/>
                  </a:cubicBezTo>
                  <a:cubicBezTo>
                    <a:pt x="477" y="350"/>
                    <a:pt x="470" y="358"/>
                    <a:pt x="398" y="296"/>
                  </a:cubicBezTo>
                  <a:cubicBezTo>
                    <a:pt x="381" y="385"/>
                    <a:pt x="381" y="385"/>
                    <a:pt x="381" y="385"/>
                  </a:cubicBezTo>
                  <a:cubicBezTo>
                    <a:pt x="380" y="392"/>
                    <a:pt x="383" y="399"/>
                    <a:pt x="390" y="402"/>
                  </a:cubicBezTo>
                  <a:cubicBezTo>
                    <a:pt x="494" y="448"/>
                    <a:pt x="515" y="448"/>
                    <a:pt x="561" y="593"/>
                  </a:cubicBezTo>
                  <a:cubicBezTo>
                    <a:pt x="578" y="638"/>
                    <a:pt x="510" y="668"/>
                    <a:pt x="489" y="626"/>
                  </a:cubicBezTo>
                  <a:cubicBezTo>
                    <a:pt x="417" y="484"/>
                    <a:pt x="405" y="506"/>
                    <a:pt x="233" y="447"/>
                  </a:cubicBezTo>
                  <a:cubicBezTo>
                    <a:pt x="211" y="435"/>
                    <a:pt x="203" y="416"/>
                    <a:pt x="203" y="392"/>
                  </a:cubicBezTo>
                  <a:cubicBezTo>
                    <a:pt x="231" y="239"/>
                    <a:pt x="231" y="239"/>
                    <a:pt x="231" y="239"/>
                  </a:cubicBezTo>
                  <a:cubicBezTo>
                    <a:pt x="164" y="260"/>
                    <a:pt x="171" y="259"/>
                    <a:pt x="157" y="344"/>
                  </a:cubicBezTo>
                  <a:cubicBezTo>
                    <a:pt x="151" y="376"/>
                    <a:pt x="91" y="372"/>
                    <a:pt x="95" y="332"/>
                  </a:cubicBezTo>
                  <a:cubicBezTo>
                    <a:pt x="107" y="207"/>
                    <a:pt x="126" y="199"/>
                    <a:pt x="247" y="155"/>
                  </a:cubicBezTo>
                  <a:cubicBezTo>
                    <a:pt x="264" y="149"/>
                    <a:pt x="304" y="160"/>
                    <a:pt x="313" y="163"/>
                  </a:cubicBezTo>
                  <a:cubicBezTo>
                    <a:pt x="349" y="227"/>
                    <a:pt x="349" y="227"/>
                    <a:pt x="349" y="227"/>
                  </a:cubicBezTo>
                  <a:cubicBezTo>
                    <a:pt x="371" y="183"/>
                    <a:pt x="371" y="183"/>
                    <a:pt x="371" y="1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452897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5098">
        <p14:prism isInverted="1"/>
      </p:transition>
    </mc:Choice>
    <mc:Fallback xmlns="">
      <p:transition spd="slow" advTm="509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878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/>
      <p:bldP spid="18" grpId="0"/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图片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8288902" cy="6971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8" name="直接连接符 3"/>
          <p:cNvCxnSpPr>
            <a:cxnSpLocks noChangeShapeType="1"/>
          </p:cNvCxnSpPr>
          <p:nvPr/>
        </p:nvCxnSpPr>
        <p:spPr bwMode="auto">
          <a:xfrm>
            <a:off x="6529438" y="3302000"/>
            <a:ext cx="5005388" cy="0"/>
          </a:xfrm>
          <a:prstGeom prst="line">
            <a:avLst/>
          </a:prstGeom>
          <a:noFill/>
          <a:ln w="9525" cmpd="sng">
            <a:solidFill>
              <a:srgbClr val="1F497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9" name="TextBox 5"/>
          <p:cNvSpPr txBox="1">
            <a:spLocks noChangeArrowheads="1"/>
          </p:cNvSpPr>
          <p:nvPr/>
        </p:nvSpPr>
        <p:spPr bwMode="auto">
          <a:xfrm>
            <a:off x="10061626" y="2654300"/>
            <a:ext cx="10048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sp>
        <p:nvSpPr>
          <p:cNvPr id="40" name="TextBox 6"/>
          <p:cNvSpPr txBox="1">
            <a:spLocks noChangeArrowheads="1"/>
          </p:cNvSpPr>
          <p:nvPr/>
        </p:nvSpPr>
        <p:spPr bwMode="auto">
          <a:xfrm>
            <a:off x="9094838" y="2868613"/>
            <a:ext cx="11080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002060"/>
                </a:solidFill>
                <a:ea typeface="微软雅黑" panose="020B0503020204020204" pitchFamily="34" charset="-122"/>
              </a:rPr>
              <a:t>Contents</a:t>
            </a:r>
            <a:endParaRPr lang="zh-CN" altLang="en-US">
              <a:solidFill>
                <a:srgbClr val="002060"/>
              </a:solidFill>
              <a:ea typeface="微软雅黑" panose="020B0503020204020204" pitchFamily="34" charset="-122"/>
            </a:endParaRPr>
          </a:p>
        </p:txBody>
      </p:sp>
      <p:sp>
        <p:nvSpPr>
          <p:cNvPr id="41" name="矩形 7"/>
          <p:cNvSpPr>
            <a:spLocks noChangeArrowheads="1"/>
          </p:cNvSpPr>
          <p:nvPr/>
        </p:nvSpPr>
        <p:spPr bwMode="auto">
          <a:xfrm>
            <a:off x="11093501" y="2725738"/>
            <a:ext cx="441325" cy="441325"/>
          </a:xfrm>
          <a:prstGeom prst="rect">
            <a:avLst/>
          </a:prstGeom>
          <a:solidFill>
            <a:srgbClr val="1F497D"/>
          </a:solid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>
              <a:solidFill>
                <a:srgbClr val="002060"/>
              </a:solidFill>
            </a:endParaRPr>
          </a:p>
        </p:txBody>
      </p:sp>
      <p:sp>
        <p:nvSpPr>
          <p:cNvPr id="42" name="AutoShape 3"/>
          <p:cNvSpPr>
            <a:spLocks noChangeAspect="1" noChangeArrowheads="1" noTextEdit="1"/>
          </p:cNvSpPr>
          <p:nvPr/>
        </p:nvSpPr>
        <p:spPr bwMode="auto">
          <a:xfrm>
            <a:off x="6529438" y="3570288"/>
            <a:ext cx="59690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rgbClr val="002060"/>
              </a:solidFill>
            </a:endParaRPr>
          </a:p>
        </p:txBody>
      </p:sp>
      <p:sp>
        <p:nvSpPr>
          <p:cNvPr id="43" name="Oval 5"/>
          <p:cNvSpPr>
            <a:spLocks noChangeArrowheads="1"/>
          </p:cNvSpPr>
          <p:nvPr/>
        </p:nvSpPr>
        <p:spPr bwMode="auto">
          <a:xfrm>
            <a:off x="6529438" y="3570288"/>
            <a:ext cx="603250" cy="601662"/>
          </a:xfrm>
          <a:prstGeom prst="ellipse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>
              <a:solidFill>
                <a:srgbClr val="002060"/>
              </a:solidFill>
            </a:endParaRPr>
          </a:p>
        </p:txBody>
      </p:sp>
      <p:sp>
        <p:nvSpPr>
          <p:cNvPr id="44" name="Oval 6"/>
          <p:cNvSpPr>
            <a:spLocks noChangeArrowheads="1"/>
          </p:cNvSpPr>
          <p:nvPr/>
        </p:nvSpPr>
        <p:spPr bwMode="auto">
          <a:xfrm>
            <a:off x="6583413" y="3624263"/>
            <a:ext cx="496888" cy="495300"/>
          </a:xfrm>
          <a:prstGeom prst="ellipse">
            <a:avLst/>
          </a:prstGeom>
          <a:solidFill>
            <a:srgbClr val="1F497D"/>
          </a:solid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>
              <a:solidFill>
                <a:srgbClr val="002060"/>
              </a:solidFill>
            </a:endParaRPr>
          </a:p>
        </p:txBody>
      </p:sp>
      <p:sp>
        <p:nvSpPr>
          <p:cNvPr id="45" name="TextBox 14"/>
          <p:cNvSpPr txBox="1">
            <a:spLocks noChangeArrowheads="1"/>
          </p:cNvSpPr>
          <p:nvPr/>
        </p:nvSpPr>
        <p:spPr bwMode="auto">
          <a:xfrm>
            <a:off x="6662788" y="3636963"/>
            <a:ext cx="365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4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TextBox 15"/>
          <p:cNvSpPr txBox="1">
            <a:spLocks noChangeArrowheads="1"/>
          </p:cNvSpPr>
          <p:nvPr/>
        </p:nvSpPr>
        <p:spPr bwMode="auto">
          <a:xfrm>
            <a:off x="7178726" y="3602038"/>
            <a:ext cx="37433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60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请输入第一部分标题</a:t>
            </a:r>
          </a:p>
        </p:txBody>
      </p:sp>
      <p:sp>
        <p:nvSpPr>
          <p:cNvPr id="47" name="AutoShape 3"/>
          <p:cNvSpPr>
            <a:spLocks noChangeAspect="1" noChangeArrowheads="1" noTextEdit="1"/>
          </p:cNvSpPr>
          <p:nvPr/>
        </p:nvSpPr>
        <p:spPr bwMode="auto">
          <a:xfrm>
            <a:off x="6529438" y="4306888"/>
            <a:ext cx="59690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rgbClr val="002060"/>
              </a:solidFill>
            </a:endParaRPr>
          </a:p>
        </p:txBody>
      </p:sp>
      <p:sp>
        <p:nvSpPr>
          <p:cNvPr id="48" name="Oval 5"/>
          <p:cNvSpPr>
            <a:spLocks noChangeArrowheads="1"/>
          </p:cNvSpPr>
          <p:nvPr/>
        </p:nvSpPr>
        <p:spPr bwMode="auto">
          <a:xfrm>
            <a:off x="6529438" y="4306888"/>
            <a:ext cx="603250" cy="601662"/>
          </a:xfrm>
          <a:prstGeom prst="ellipse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>
              <a:solidFill>
                <a:srgbClr val="002060"/>
              </a:solidFill>
            </a:endParaRPr>
          </a:p>
        </p:txBody>
      </p:sp>
      <p:sp>
        <p:nvSpPr>
          <p:cNvPr id="49" name="Oval 6"/>
          <p:cNvSpPr>
            <a:spLocks noChangeArrowheads="1"/>
          </p:cNvSpPr>
          <p:nvPr/>
        </p:nvSpPr>
        <p:spPr bwMode="auto">
          <a:xfrm>
            <a:off x="6583413" y="4360863"/>
            <a:ext cx="496888" cy="495300"/>
          </a:xfrm>
          <a:prstGeom prst="ellipse">
            <a:avLst/>
          </a:prstGeom>
          <a:solidFill>
            <a:srgbClr val="1F497D"/>
          </a:solid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>
              <a:solidFill>
                <a:srgbClr val="002060"/>
              </a:solidFill>
            </a:endParaRPr>
          </a:p>
        </p:txBody>
      </p:sp>
      <p:sp>
        <p:nvSpPr>
          <p:cNvPr id="50" name="TextBox 19"/>
          <p:cNvSpPr txBox="1">
            <a:spLocks noChangeArrowheads="1"/>
          </p:cNvSpPr>
          <p:nvPr/>
        </p:nvSpPr>
        <p:spPr bwMode="auto">
          <a:xfrm>
            <a:off x="6662788" y="4373563"/>
            <a:ext cx="365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24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TextBox 20"/>
          <p:cNvSpPr txBox="1">
            <a:spLocks noChangeArrowheads="1"/>
          </p:cNvSpPr>
          <p:nvPr/>
        </p:nvSpPr>
        <p:spPr bwMode="auto">
          <a:xfrm>
            <a:off x="7178726" y="4338638"/>
            <a:ext cx="37433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60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请输入第二部分标题</a:t>
            </a:r>
          </a:p>
        </p:txBody>
      </p:sp>
      <p:sp>
        <p:nvSpPr>
          <p:cNvPr id="52" name="AutoShape 3"/>
          <p:cNvSpPr>
            <a:spLocks noChangeAspect="1" noChangeArrowheads="1" noTextEdit="1"/>
          </p:cNvSpPr>
          <p:nvPr/>
        </p:nvSpPr>
        <p:spPr bwMode="auto">
          <a:xfrm>
            <a:off x="6529438" y="5111750"/>
            <a:ext cx="596900" cy="59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rgbClr val="002060"/>
              </a:solidFill>
            </a:endParaRPr>
          </a:p>
        </p:txBody>
      </p:sp>
      <p:sp>
        <p:nvSpPr>
          <p:cNvPr id="53" name="Oval 5"/>
          <p:cNvSpPr>
            <a:spLocks noChangeArrowheads="1"/>
          </p:cNvSpPr>
          <p:nvPr/>
        </p:nvSpPr>
        <p:spPr bwMode="auto">
          <a:xfrm>
            <a:off x="6529438" y="5111750"/>
            <a:ext cx="603250" cy="601663"/>
          </a:xfrm>
          <a:prstGeom prst="ellipse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>
              <a:solidFill>
                <a:srgbClr val="002060"/>
              </a:solidFill>
            </a:endParaRPr>
          </a:p>
        </p:txBody>
      </p:sp>
      <p:sp>
        <p:nvSpPr>
          <p:cNvPr id="54" name="Oval 6"/>
          <p:cNvSpPr>
            <a:spLocks noChangeArrowheads="1"/>
          </p:cNvSpPr>
          <p:nvPr/>
        </p:nvSpPr>
        <p:spPr bwMode="auto">
          <a:xfrm>
            <a:off x="6583413" y="5165725"/>
            <a:ext cx="496888" cy="495300"/>
          </a:xfrm>
          <a:prstGeom prst="ellipse">
            <a:avLst/>
          </a:prstGeom>
          <a:solidFill>
            <a:srgbClr val="1F497D"/>
          </a:solid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>
              <a:solidFill>
                <a:srgbClr val="002060"/>
              </a:solidFill>
            </a:endParaRPr>
          </a:p>
        </p:txBody>
      </p:sp>
      <p:sp>
        <p:nvSpPr>
          <p:cNvPr id="55" name="TextBox 24"/>
          <p:cNvSpPr txBox="1">
            <a:spLocks noChangeArrowheads="1"/>
          </p:cNvSpPr>
          <p:nvPr/>
        </p:nvSpPr>
        <p:spPr bwMode="auto">
          <a:xfrm>
            <a:off x="6662788" y="5180013"/>
            <a:ext cx="3651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24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TextBox 25"/>
          <p:cNvSpPr txBox="1">
            <a:spLocks noChangeArrowheads="1"/>
          </p:cNvSpPr>
          <p:nvPr/>
        </p:nvSpPr>
        <p:spPr bwMode="auto">
          <a:xfrm>
            <a:off x="7178726" y="5143500"/>
            <a:ext cx="37433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60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请输入第三部分标题</a:t>
            </a:r>
          </a:p>
        </p:txBody>
      </p:sp>
      <p:sp>
        <p:nvSpPr>
          <p:cNvPr id="57" name="AutoShape 3"/>
          <p:cNvSpPr>
            <a:spLocks noChangeAspect="1" noChangeArrowheads="1" noTextEdit="1"/>
          </p:cNvSpPr>
          <p:nvPr/>
        </p:nvSpPr>
        <p:spPr bwMode="auto">
          <a:xfrm>
            <a:off x="6529438" y="5903913"/>
            <a:ext cx="59690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rgbClr val="002060"/>
              </a:solidFill>
            </a:endParaRPr>
          </a:p>
        </p:txBody>
      </p:sp>
      <p:sp>
        <p:nvSpPr>
          <p:cNvPr id="58" name="Oval 5"/>
          <p:cNvSpPr>
            <a:spLocks noChangeArrowheads="1"/>
          </p:cNvSpPr>
          <p:nvPr/>
        </p:nvSpPr>
        <p:spPr bwMode="auto">
          <a:xfrm>
            <a:off x="6529438" y="5903913"/>
            <a:ext cx="603250" cy="601662"/>
          </a:xfrm>
          <a:prstGeom prst="ellipse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>
              <a:solidFill>
                <a:srgbClr val="002060"/>
              </a:solidFill>
            </a:endParaRPr>
          </a:p>
        </p:txBody>
      </p:sp>
      <p:sp>
        <p:nvSpPr>
          <p:cNvPr id="59" name="Oval 6"/>
          <p:cNvSpPr>
            <a:spLocks noChangeArrowheads="1"/>
          </p:cNvSpPr>
          <p:nvPr/>
        </p:nvSpPr>
        <p:spPr bwMode="auto">
          <a:xfrm>
            <a:off x="6583413" y="5957888"/>
            <a:ext cx="496888" cy="495300"/>
          </a:xfrm>
          <a:prstGeom prst="ellipse">
            <a:avLst/>
          </a:prstGeom>
          <a:solidFill>
            <a:srgbClr val="1F497D"/>
          </a:solid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>
              <a:solidFill>
                <a:srgbClr val="002060"/>
              </a:solidFill>
            </a:endParaRPr>
          </a:p>
        </p:txBody>
      </p:sp>
      <p:sp>
        <p:nvSpPr>
          <p:cNvPr id="60" name="TextBox 29"/>
          <p:cNvSpPr txBox="1">
            <a:spLocks noChangeArrowheads="1"/>
          </p:cNvSpPr>
          <p:nvPr/>
        </p:nvSpPr>
        <p:spPr bwMode="auto">
          <a:xfrm>
            <a:off x="6662788" y="5970588"/>
            <a:ext cx="365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24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TextBox 30"/>
          <p:cNvSpPr txBox="1">
            <a:spLocks noChangeArrowheads="1"/>
          </p:cNvSpPr>
          <p:nvPr/>
        </p:nvSpPr>
        <p:spPr bwMode="auto">
          <a:xfrm>
            <a:off x="7178726" y="5935663"/>
            <a:ext cx="37433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60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请输入第四部分标题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9713">
        <p14:warp dir="in"/>
      </p:transition>
    </mc:Choice>
    <mc:Fallback xmlns="">
      <p:transition spd="slow" advTm="971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350"/>
                            </p:stCondLst>
                            <p:childTnLst>
                              <p:par>
                                <p:cTn id="34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35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850"/>
                            </p:stCondLst>
                            <p:childTnLst>
                              <p:par>
                                <p:cTn id="59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6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6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7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7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85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350"/>
                            </p:stCondLst>
                            <p:childTnLst>
                              <p:par>
                                <p:cTn id="84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8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9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9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10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635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6850"/>
                            </p:stCondLst>
                            <p:childTnLst>
                              <p:par>
                                <p:cTn id="109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1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1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1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1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7850"/>
                            </p:stCondLst>
                            <p:childTnLst>
                              <p:par>
                                <p:cTn id="1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utoUpdateAnimBg="0"/>
      <p:bldP spid="40" grpId="0" autoUpdateAnimBg="0"/>
      <p:bldP spid="41" grpId="0" animBg="1" autoUpdateAnimBg="0"/>
      <p:bldP spid="43" grpId="0" animBg="1" autoUpdateAnimBg="0"/>
      <p:bldP spid="44" grpId="0" animBg="1" autoUpdateAnimBg="0"/>
      <p:bldP spid="45" grpId="0" autoUpdateAnimBg="0"/>
      <p:bldP spid="46" grpId="0" autoUpdateAnimBg="0"/>
      <p:bldP spid="48" grpId="0" animBg="1" autoUpdateAnimBg="0"/>
      <p:bldP spid="49" grpId="0" animBg="1" autoUpdateAnimBg="0"/>
      <p:bldP spid="50" grpId="0" autoUpdateAnimBg="0"/>
      <p:bldP spid="51" grpId="0" autoUpdateAnimBg="0"/>
      <p:bldP spid="53" grpId="0" animBg="1" autoUpdateAnimBg="0"/>
      <p:bldP spid="54" grpId="0" animBg="1" autoUpdateAnimBg="0"/>
      <p:bldP spid="55" grpId="0" autoUpdateAnimBg="0"/>
      <p:bldP spid="56" grpId="0" autoUpdateAnimBg="0"/>
      <p:bldP spid="58" grpId="0" animBg="1" autoUpdateAnimBg="0"/>
      <p:bldP spid="59" grpId="0" animBg="1" autoUpdateAnimBg="0"/>
      <p:bldP spid="60" grpId="0" autoUpdateAnimBg="0"/>
      <p:bldP spid="61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585" name="Straight Connector 10"/>
          <p:cNvCxnSpPr>
            <a:cxnSpLocks noChangeShapeType="1"/>
          </p:cNvCxnSpPr>
          <p:nvPr/>
        </p:nvCxnSpPr>
        <p:spPr bwMode="auto">
          <a:xfrm>
            <a:off x="2110765" y="2758831"/>
            <a:ext cx="1420812" cy="0"/>
          </a:xfrm>
          <a:prstGeom prst="line">
            <a:avLst/>
          </a:prstGeom>
          <a:noFill/>
          <a:ln w="1905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586" name="Straight Connector 5"/>
          <p:cNvCxnSpPr>
            <a:cxnSpLocks noChangeShapeType="1"/>
          </p:cNvCxnSpPr>
          <p:nvPr/>
        </p:nvCxnSpPr>
        <p:spPr bwMode="auto">
          <a:xfrm>
            <a:off x="839177" y="2758831"/>
            <a:ext cx="1085850" cy="0"/>
          </a:xfrm>
          <a:prstGeom prst="line">
            <a:avLst/>
          </a:prstGeom>
          <a:noFill/>
          <a:ln w="19050">
            <a:solidFill>
              <a:srgbClr val="ADBACA"/>
            </a:solidFill>
            <a:round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587" name="Straight Connector 25"/>
          <p:cNvCxnSpPr>
            <a:cxnSpLocks noChangeShapeType="1"/>
          </p:cNvCxnSpPr>
          <p:nvPr/>
        </p:nvCxnSpPr>
        <p:spPr bwMode="auto">
          <a:xfrm>
            <a:off x="10186377" y="2758831"/>
            <a:ext cx="1085850" cy="0"/>
          </a:xfrm>
          <a:prstGeom prst="line">
            <a:avLst/>
          </a:prstGeom>
          <a:noFill/>
          <a:ln w="19050">
            <a:solidFill>
              <a:srgbClr val="ADBACA"/>
            </a:solidFill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588" name="Straight Connector 14"/>
          <p:cNvCxnSpPr>
            <a:cxnSpLocks noChangeShapeType="1"/>
          </p:cNvCxnSpPr>
          <p:nvPr/>
        </p:nvCxnSpPr>
        <p:spPr bwMode="auto">
          <a:xfrm>
            <a:off x="3723665" y="2758831"/>
            <a:ext cx="1420812" cy="0"/>
          </a:xfrm>
          <a:prstGeom prst="line">
            <a:avLst/>
          </a:prstGeom>
          <a:noFill/>
          <a:ln w="1905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589" name="Straight Connector 17"/>
          <p:cNvCxnSpPr>
            <a:cxnSpLocks noChangeShapeType="1"/>
          </p:cNvCxnSpPr>
          <p:nvPr/>
        </p:nvCxnSpPr>
        <p:spPr bwMode="auto">
          <a:xfrm>
            <a:off x="5344502" y="2758831"/>
            <a:ext cx="1420813" cy="0"/>
          </a:xfrm>
          <a:prstGeom prst="line">
            <a:avLst/>
          </a:prstGeom>
          <a:noFill/>
          <a:ln w="1905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590" name="Straight Connector 20"/>
          <p:cNvCxnSpPr>
            <a:cxnSpLocks noChangeShapeType="1"/>
          </p:cNvCxnSpPr>
          <p:nvPr/>
        </p:nvCxnSpPr>
        <p:spPr bwMode="auto">
          <a:xfrm>
            <a:off x="6951052" y="2758831"/>
            <a:ext cx="1420813" cy="0"/>
          </a:xfrm>
          <a:prstGeom prst="line">
            <a:avLst/>
          </a:prstGeom>
          <a:noFill/>
          <a:ln w="1905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591" name="Straight Connector 23"/>
          <p:cNvCxnSpPr>
            <a:cxnSpLocks noChangeShapeType="1"/>
          </p:cNvCxnSpPr>
          <p:nvPr/>
        </p:nvCxnSpPr>
        <p:spPr bwMode="auto">
          <a:xfrm>
            <a:off x="8578240" y="2758831"/>
            <a:ext cx="1420812" cy="0"/>
          </a:xfrm>
          <a:prstGeom prst="line">
            <a:avLst/>
          </a:prstGeom>
          <a:noFill/>
          <a:ln w="1905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592" name="TextBox 29"/>
          <p:cNvSpPr txBox="1">
            <a:spLocks noChangeArrowheads="1"/>
          </p:cNvSpPr>
          <p:nvPr/>
        </p:nvSpPr>
        <p:spPr bwMode="auto">
          <a:xfrm>
            <a:off x="1482341" y="2127006"/>
            <a:ext cx="1069524" cy="56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3100" b="1" dirty="0" smtClean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2014</a:t>
            </a:r>
            <a:endParaRPr lang="en-US" altLang="zh-CN" sz="31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593" name="TextBox 30"/>
          <p:cNvSpPr txBox="1">
            <a:spLocks noChangeArrowheads="1"/>
          </p:cNvSpPr>
          <p:nvPr/>
        </p:nvSpPr>
        <p:spPr bwMode="auto">
          <a:xfrm>
            <a:off x="3100003" y="2127006"/>
            <a:ext cx="1069524" cy="56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3100" b="1" dirty="0" smtClean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2015</a:t>
            </a:r>
            <a:endParaRPr lang="en-US" altLang="zh-CN" sz="31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594" name="TextBox 31"/>
          <p:cNvSpPr txBox="1">
            <a:spLocks noChangeArrowheads="1"/>
          </p:cNvSpPr>
          <p:nvPr/>
        </p:nvSpPr>
        <p:spPr bwMode="auto">
          <a:xfrm>
            <a:off x="4706553" y="2127006"/>
            <a:ext cx="1069524" cy="56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3100" b="1" dirty="0" smtClean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2016</a:t>
            </a:r>
            <a:endParaRPr lang="en-US" altLang="zh-CN" sz="31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595" name="TextBox 32"/>
          <p:cNvSpPr txBox="1">
            <a:spLocks noChangeArrowheads="1"/>
          </p:cNvSpPr>
          <p:nvPr/>
        </p:nvSpPr>
        <p:spPr bwMode="auto">
          <a:xfrm>
            <a:off x="6333741" y="2127006"/>
            <a:ext cx="1069524" cy="56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3100" b="1" dirty="0" smtClean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endParaRPr lang="en-US" altLang="zh-CN" sz="31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596" name="TextBox 33"/>
          <p:cNvSpPr txBox="1">
            <a:spLocks noChangeArrowheads="1"/>
          </p:cNvSpPr>
          <p:nvPr/>
        </p:nvSpPr>
        <p:spPr bwMode="auto">
          <a:xfrm>
            <a:off x="7940291" y="2127006"/>
            <a:ext cx="1069524" cy="56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3100" b="1" dirty="0" smtClean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2018</a:t>
            </a:r>
            <a:endParaRPr lang="en-US" altLang="zh-CN" sz="31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597" name="TextBox 34"/>
          <p:cNvSpPr txBox="1">
            <a:spLocks noChangeArrowheads="1"/>
          </p:cNvSpPr>
          <p:nvPr/>
        </p:nvSpPr>
        <p:spPr bwMode="auto">
          <a:xfrm>
            <a:off x="9567478" y="2127006"/>
            <a:ext cx="1069524" cy="56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3100" b="1" dirty="0" smtClean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2019</a:t>
            </a:r>
            <a:endParaRPr lang="en-US" altLang="zh-CN" sz="31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24598" name="Straight Connector 36"/>
          <p:cNvCxnSpPr>
            <a:cxnSpLocks noChangeShapeType="1"/>
          </p:cNvCxnSpPr>
          <p:nvPr/>
        </p:nvCxnSpPr>
        <p:spPr bwMode="auto">
          <a:xfrm>
            <a:off x="2017102" y="2862019"/>
            <a:ext cx="0" cy="954087"/>
          </a:xfrm>
          <a:prstGeom prst="line">
            <a:avLst/>
          </a:prstGeom>
          <a:noFill/>
          <a:ln w="1905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599" name="Oval 39"/>
          <p:cNvSpPr>
            <a:spLocks noChangeArrowheads="1"/>
          </p:cNvSpPr>
          <p:nvPr/>
        </p:nvSpPr>
        <p:spPr bwMode="auto">
          <a:xfrm>
            <a:off x="1604352" y="3820869"/>
            <a:ext cx="827088" cy="827087"/>
          </a:xfrm>
          <a:prstGeom prst="ellipse">
            <a:avLst/>
          </a:prstGeom>
          <a:solidFill>
            <a:srgbClr val="0A438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24600" name="Straight Connector 43"/>
          <p:cNvCxnSpPr>
            <a:cxnSpLocks noChangeShapeType="1"/>
          </p:cNvCxnSpPr>
          <p:nvPr/>
        </p:nvCxnSpPr>
        <p:spPr bwMode="auto">
          <a:xfrm>
            <a:off x="3634765" y="2862019"/>
            <a:ext cx="0" cy="954087"/>
          </a:xfrm>
          <a:prstGeom prst="line">
            <a:avLst/>
          </a:prstGeom>
          <a:noFill/>
          <a:ln w="1905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601" name="Oval 45"/>
          <p:cNvSpPr>
            <a:spLocks noChangeArrowheads="1"/>
          </p:cNvSpPr>
          <p:nvPr/>
        </p:nvSpPr>
        <p:spPr bwMode="auto">
          <a:xfrm>
            <a:off x="3220427" y="3820869"/>
            <a:ext cx="827088" cy="827087"/>
          </a:xfrm>
          <a:prstGeom prst="ellipse">
            <a:avLst/>
          </a:prstGeom>
          <a:solidFill>
            <a:srgbClr val="018D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24602" name="Straight Connector 48"/>
          <p:cNvCxnSpPr>
            <a:cxnSpLocks noChangeShapeType="1"/>
          </p:cNvCxnSpPr>
          <p:nvPr/>
        </p:nvCxnSpPr>
        <p:spPr bwMode="auto">
          <a:xfrm>
            <a:off x="5241315" y="2862019"/>
            <a:ext cx="0" cy="954087"/>
          </a:xfrm>
          <a:prstGeom prst="line">
            <a:avLst/>
          </a:prstGeom>
          <a:noFill/>
          <a:ln w="1905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603" name="Oval 50"/>
          <p:cNvSpPr>
            <a:spLocks noChangeArrowheads="1"/>
          </p:cNvSpPr>
          <p:nvPr/>
        </p:nvSpPr>
        <p:spPr bwMode="auto">
          <a:xfrm>
            <a:off x="4826977" y="3820869"/>
            <a:ext cx="828675" cy="827087"/>
          </a:xfrm>
          <a:prstGeom prst="ellipse">
            <a:avLst/>
          </a:prstGeom>
          <a:solidFill>
            <a:srgbClr val="0A4383"/>
          </a:solidFill>
          <a:ln w="9525">
            <a:solidFill>
              <a:srgbClr val="1C8EE4"/>
            </a:solidFill>
            <a:round/>
            <a:headEnd/>
            <a:tailEnd/>
          </a:ln>
        </p:spPr>
        <p:txBody>
          <a:bodyPr lIns="121682" tIns="60841" rIns="121682" bIns="6084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24604" name="Straight Connector 53"/>
          <p:cNvCxnSpPr>
            <a:cxnSpLocks noChangeShapeType="1"/>
          </p:cNvCxnSpPr>
          <p:nvPr/>
        </p:nvCxnSpPr>
        <p:spPr bwMode="auto">
          <a:xfrm>
            <a:off x="6868502" y="2862019"/>
            <a:ext cx="0" cy="954087"/>
          </a:xfrm>
          <a:prstGeom prst="line">
            <a:avLst/>
          </a:prstGeom>
          <a:noFill/>
          <a:ln w="1905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605" name="Oval 55"/>
          <p:cNvSpPr>
            <a:spLocks noChangeArrowheads="1"/>
          </p:cNvSpPr>
          <p:nvPr/>
        </p:nvSpPr>
        <p:spPr bwMode="auto">
          <a:xfrm>
            <a:off x="6454165" y="3820869"/>
            <a:ext cx="828675" cy="827087"/>
          </a:xfrm>
          <a:prstGeom prst="ellipse">
            <a:avLst/>
          </a:prstGeom>
          <a:solidFill>
            <a:srgbClr val="018D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24606" name="Straight Connector 58"/>
          <p:cNvCxnSpPr>
            <a:cxnSpLocks noChangeShapeType="1"/>
          </p:cNvCxnSpPr>
          <p:nvPr/>
        </p:nvCxnSpPr>
        <p:spPr bwMode="auto">
          <a:xfrm>
            <a:off x="8475052" y="2862019"/>
            <a:ext cx="0" cy="954087"/>
          </a:xfrm>
          <a:prstGeom prst="line">
            <a:avLst/>
          </a:prstGeom>
          <a:noFill/>
          <a:ln w="1905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607" name="Oval 60"/>
          <p:cNvSpPr>
            <a:spLocks noChangeArrowheads="1"/>
          </p:cNvSpPr>
          <p:nvPr/>
        </p:nvSpPr>
        <p:spPr bwMode="auto">
          <a:xfrm>
            <a:off x="8060715" y="3820869"/>
            <a:ext cx="828675" cy="827087"/>
          </a:xfrm>
          <a:prstGeom prst="ellipse">
            <a:avLst/>
          </a:prstGeom>
          <a:solidFill>
            <a:srgbClr val="0A438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24608" name="Straight Connector 63"/>
          <p:cNvCxnSpPr>
            <a:cxnSpLocks noChangeShapeType="1"/>
          </p:cNvCxnSpPr>
          <p:nvPr/>
        </p:nvCxnSpPr>
        <p:spPr bwMode="auto">
          <a:xfrm>
            <a:off x="10102240" y="2862019"/>
            <a:ext cx="0" cy="954087"/>
          </a:xfrm>
          <a:prstGeom prst="line">
            <a:avLst/>
          </a:prstGeom>
          <a:noFill/>
          <a:ln w="1905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609" name="Oval 65"/>
          <p:cNvSpPr>
            <a:spLocks noChangeArrowheads="1"/>
          </p:cNvSpPr>
          <p:nvPr/>
        </p:nvSpPr>
        <p:spPr bwMode="auto">
          <a:xfrm>
            <a:off x="9687902" y="3820869"/>
            <a:ext cx="828675" cy="827087"/>
          </a:xfrm>
          <a:prstGeom prst="ellipse">
            <a:avLst/>
          </a:prstGeom>
          <a:solidFill>
            <a:srgbClr val="018D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610" name="Freeform 116"/>
          <p:cNvSpPr>
            <a:spLocks noEditPoints="1"/>
          </p:cNvSpPr>
          <p:nvPr/>
        </p:nvSpPr>
        <p:spPr bwMode="auto">
          <a:xfrm>
            <a:off x="1810727" y="4068519"/>
            <a:ext cx="412750" cy="333375"/>
          </a:xfrm>
          <a:custGeom>
            <a:avLst/>
            <a:gdLst>
              <a:gd name="T0" fmla="*/ 55 w 57"/>
              <a:gd name="T1" fmla="*/ 27 h 46"/>
              <a:gd name="T2" fmla="*/ 54 w 57"/>
              <a:gd name="T3" fmla="*/ 27 h 46"/>
              <a:gd name="T4" fmla="*/ 54 w 57"/>
              <a:gd name="T5" fmla="*/ 27 h 46"/>
              <a:gd name="T6" fmla="*/ 53 w 57"/>
              <a:gd name="T7" fmla="*/ 27 h 46"/>
              <a:gd name="T8" fmla="*/ 28 w 57"/>
              <a:gd name="T9" fmla="*/ 6 h 46"/>
              <a:gd name="T10" fmla="*/ 4 w 57"/>
              <a:gd name="T11" fmla="*/ 27 h 46"/>
              <a:gd name="T12" fmla="*/ 3 w 57"/>
              <a:gd name="T13" fmla="*/ 27 h 46"/>
              <a:gd name="T14" fmla="*/ 2 w 57"/>
              <a:gd name="T15" fmla="*/ 27 h 46"/>
              <a:gd name="T16" fmla="*/ 0 w 57"/>
              <a:gd name="T17" fmla="*/ 24 h 46"/>
              <a:gd name="T18" fmla="*/ 0 w 57"/>
              <a:gd name="T19" fmla="*/ 23 h 46"/>
              <a:gd name="T20" fmla="*/ 26 w 57"/>
              <a:gd name="T21" fmla="*/ 1 h 46"/>
              <a:gd name="T22" fmla="*/ 31 w 57"/>
              <a:gd name="T23" fmla="*/ 1 h 46"/>
              <a:gd name="T24" fmla="*/ 40 w 57"/>
              <a:gd name="T25" fmla="*/ 8 h 46"/>
              <a:gd name="T26" fmla="*/ 40 w 57"/>
              <a:gd name="T27" fmla="*/ 1 h 46"/>
              <a:gd name="T28" fmla="*/ 41 w 57"/>
              <a:gd name="T29" fmla="*/ 0 h 46"/>
              <a:gd name="T30" fmla="*/ 48 w 57"/>
              <a:gd name="T31" fmla="*/ 0 h 46"/>
              <a:gd name="T32" fmla="*/ 49 w 57"/>
              <a:gd name="T33" fmla="*/ 1 h 46"/>
              <a:gd name="T34" fmla="*/ 49 w 57"/>
              <a:gd name="T35" fmla="*/ 16 h 46"/>
              <a:gd name="T36" fmla="*/ 57 w 57"/>
              <a:gd name="T37" fmla="*/ 23 h 46"/>
              <a:gd name="T38" fmla="*/ 57 w 57"/>
              <a:gd name="T39" fmla="*/ 24 h 46"/>
              <a:gd name="T40" fmla="*/ 55 w 57"/>
              <a:gd name="T41" fmla="*/ 27 h 46"/>
              <a:gd name="T42" fmla="*/ 49 w 57"/>
              <a:gd name="T43" fmla="*/ 44 h 46"/>
              <a:gd name="T44" fmla="*/ 47 w 57"/>
              <a:gd name="T45" fmla="*/ 46 h 46"/>
              <a:gd name="T46" fmla="*/ 33 w 57"/>
              <a:gd name="T47" fmla="*/ 46 h 46"/>
              <a:gd name="T48" fmla="*/ 33 w 57"/>
              <a:gd name="T49" fmla="*/ 32 h 46"/>
              <a:gd name="T50" fmla="*/ 24 w 57"/>
              <a:gd name="T51" fmla="*/ 32 h 46"/>
              <a:gd name="T52" fmla="*/ 24 w 57"/>
              <a:gd name="T53" fmla="*/ 46 h 46"/>
              <a:gd name="T54" fmla="*/ 10 w 57"/>
              <a:gd name="T55" fmla="*/ 46 h 46"/>
              <a:gd name="T56" fmla="*/ 8 w 57"/>
              <a:gd name="T57" fmla="*/ 44 h 46"/>
              <a:gd name="T58" fmla="*/ 8 w 57"/>
              <a:gd name="T59" fmla="*/ 27 h 46"/>
              <a:gd name="T60" fmla="*/ 8 w 57"/>
              <a:gd name="T61" fmla="*/ 26 h 46"/>
              <a:gd name="T62" fmla="*/ 28 w 57"/>
              <a:gd name="T63" fmla="*/ 9 h 46"/>
              <a:gd name="T64" fmla="*/ 49 w 57"/>
              <a:gd name="T65" fmla="*/ 26 h 46"/>
              <a:gd name="T66" fmla="*/ 49 w 57"/>
              <a:gd name="T67" fmla="*/ 27 h 46"/>
              <a:gd name="T68" fmla="*/ 49 w 57"/>
              <a:gd name="T69" fmla="*/ 44 h 4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57"/>
              <a:gd name="T106" fmla="*/ 0 h 46"/>
              <a:gd name="T107" fmla="*/ 57 w 57"/>
              <a:gd name="T108" fmla="*/ 46 h 4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57" h="46">
                <a:moveTo>
                  <a:pt x="55" y="27"/>
                </a:moveTo>
                <a:cubicBezTo>
                  <a:pt x="55" y="27"/>
                  <a:pt x="54" y="27"/>
                  <a:pt x="54" y="27"/>
                </a:cubicBezTo>
                <a:cubicBezTo>
                  <a:pt x="54" y="27"/>
                  <a:pt x="54" y="27"/>
                  <a:pt x="54" y="27"/>
                </a:cubicBezTo>
                <a:cubicBezTo>
                  <a:pt x="54" y="27"/>
                  <a:pt x="53" y="27"/>
                  <a:pt x="53" y="27"/>
                </a:cubicBezTo>
                <a:cubicBezTo>
                  <a:pt x="28" y="6"/>
                  <a:pt x="28" y="6"/>
                  <a:pt x="28" y="6"/>
                </a:cubicBezTo>
                <a:cubicBezTo>
                  <a:pt x="4" y="27"/>
                  <a:pt x="4" y="27"/>
                  <a:pt x="4" y="27"/>
                </a:cubicBezTo>
                <a:cubicBezTo>
                  <a:pt x="4" y="27"/>
                  <a:pt x="3" y="27"/>
                  <a:pt x="3" y="27"/>
                </a:cubicBezTo>
                <a:cubicBezTo>
                  <a:pt x="3" y="27"/>
                  <a:pt x="2" y="27"/>
                  <a:pt x="2" y="27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0" y="23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30" y="0"/>
                  <a:pt x="31" y="1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1"/>
                  <a:pt x="40" y="0"/>
                  <a:pt x="41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9" y="0"/>
                  <a:pt x="49" y="1"/>
                  <a:pt x="49" y="1"/>
                </a:cubicBezTo>
                <a:cubicBezTo>
                  <a:pt x="49" y="16"/>
                  <a:pt x="49" y="16"/>
                  <a:pt x="49" y="16"/>
                </a:cubicBezTo>
                <a:cubicBezTo>
                  <a:pt x="57" y="23"/>
                  <a:pt x="57" y="23"/>
                  <a:pt x="57" y="23"/>
                </a:cubicBezTo>
                <a:cubicBezTo>
                  <a:pt x="57" y="23"/>
                  <a:pt x="57" y="24"/>
                  <a:pt x="57" y="24"/>
                </a:cubicBezTo>
                <a:lnTo>
                  <a:pt x="55" y="27"/>
                </a:lnTo>
                <a:close/>
                <a:moveTo>
                  <a:pt x="49" y="44"/>
                </a:moveTo>
                <a:cubicBezTo>
                  <a:pt x="49" y="45"/>
                  <a:pt x="48" y="46"/>
                  <a:pt x="47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33" y="32"/>
                  <a:pt x="33" y="32"/>
                  <a:pt x="33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46"/>
                  <a:pt x="24" y="46"/>
                  <a:pt x="24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9" y="46"/>
                  <a:pt x="8" y="45"/>
                  <a:pt x="8" y="44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6"/>
                  <a:pt x="8" y="26"/>
                </a:cubicBezTo>
                <a:cubicBezTo>
                  <a:pt x="28" y="9"/>
                  <a:pt x="28" y="9"/>
                  <a:pt x="28" y="9"/>
                </a:cubicBezTo>
                <a:cubicBezTo>
                  <a:pt x="49" y="26"/>
                  <a:pt x="49" y="26"/>
                  <a:pt x="49" y="26"/>
                </a:cubicBezTo>
                <a:cubicBezTo>
                  <a:pt x="49" y="26"/>
                  <a:pt x="49" y="27"/>
                  <a:pt x="49" y="27"/>
                </a:cubicBezTo>
                <a:lnTo>
                  <a:pt x="49" y="4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24611" name="Freeform 101"/>
          <p:cNvSpPr>
            <a:spLocks noEditPoints="1"/>
          </p:cNvSpPr>
          <p:nvPr/>
        </p:nvSpPr>
        <p:spPr bwMode="auto">
          <a:xfrm>
            <a:off x="3406165" y="4024069"/>
            <a:ext cx="457200" cy="422275"/>
          </a:xfrm>
          <a:custGeom>
            <a:avLst/>
            <a:gdLst>
              <a:gd name="T0" fmla="*/ 39 w 68"/>
              <a:gd name="T1" fmla="*/ 36 h 63"/>
              <a:gd name="T2" fmla="*/ 41 w 68"/>
              <a:gd name="T3" fmla="*/ 44 h 63"/>
              <a:gd name="T4" fmla="*/ 35 w 68"/>
              <a:gd name="T5" fmla="*/ 50 h 63"/>
              <a:gd name="T6" fmla="*/ 27 w 68"/>
              <a:gd name="T7" fmla="*/ 53 h 63"/>
              <a:gd name="T8" fmla="*/ 18 w 68"/>
              <a:gd name="T9" fmla="*/ 53 h 63"/>
              <a:gd name="T10" fmla="*/ 11 w 68"/>
              <a:gd name="T11" fmla="*/ 50 h 63"/>
              <a:gd name="T12" fmla="*/ 4 w 68"/>
              <a:gd name="T13" fmla="*/ 44 h 63"/>
              <a:gd name="T14" fmla="*/ 6 w 68"/>
              <a:gd name="T15" fmla="*/ 36 h 63"/>
              <a:gd name="T16" fmla="*/ 0 w 68"/>
              <a:gd name="T17" fmla="*/ 28 h 63"/>
              <a:gd name="T18" fmla="*/ 7 w 68"/>
              <a:gd name="T19" fmla="*/ 23 h 63"/>
              <a:gd name="T20" fmla="*/ 4 w 68"/>
              <a:gd name="T21" fmla="*/ 18 h 63"/>
              <a:gd name="T22" fmla="*/ 15 w 68"/>
              <a:gd name="T23" fmla="*/ 16 h 63"/>
              <a:gd name="T24" fmla="*/ 19 w 68"/>
              <a:gd name="T25" fmla="*/ 8 h 63"/>
              <a:gd name="T26" fmla="*/ 28 w 68"/>
              <a:gd name="T27" fmla="*/ 15 h 63"/>
              <a:gd name="T28" fmla="*/ 35 w 68"/>
              <a:gd name="T29" fmla="*/ 12 h 63"/>
              <a:gd name="T30" fmla="*/ 41 w 68"/>
              <a:gd name="T31" fmla="*/ 19 h 63"/>
              <a:gd name="T32" fmla="*/ 45 w 68"/>
              <a:gd name="T33" fmla="*/ 27 h 63"/>
              <a:gd name="T34" fmla="*/ 23 w 68"/>
              <a:gd name="T35" fmla="*/ 22 h 63"/>
              <a:gd name="T36" fmla="*/ 32 w 68"/>
              <a:gd name="T37" fmla="*/ 31 h 63"/>
              <a:gd name="T38" fmla="*/ 63 w 68"/>
              <a:gd name="T39" fmla="*/ 16 h 63"/>
              <a:gd name="T40" fmla="*/ 64 w 68"/>
              <a:gd name="T41" fmla="*/ 24 h 63"/>
              <a:gd name="T42" fmla="*/ 55 w 68"/>
              <a:gd name="T43" fmla="*/ 22 h 63"/>
              <a:gd name="T44" fmla="*/ 46 w 68"/>
              <a:gd name="T45" fmla="*/ 24 h 63"/>
              <a:gd name="T46" fmla="*/ 46 w 68"/>
              <a:gd name="T47" fmla="*/ 16 h 63"/>
              <a:gd name="T48" fmla="*/ 46 w 68"/>
              <a:gd name="T49" fmla="*/ 9 h 63"/>
              <a:gd name="T50" fmla="*/ 46 w 68"/>
              <a:gd name="T51" fmla="*/ 2 h 63"/>
              <a:gd name="T52" fmla="*/ 55 w 68"/>
              <a:gd name="T53" fmla="*/ 4 h 63"/>
              <a:gd name="T54" fmla="*/ 59 w 68"/>
              <a:gd name="T55" fmla="*/ 0 h 63"/>
              <a:gd name="T56" fmla="*/ 62 w 68"/>
              <a:gd name="T57" fmla="*/ 7 h 63"/>
              <a:gd name="T58" fmla="*/ 68 w 68"/>
              <a:gd name="T59" fmla="*/ 15 h 63"/>
              <a:gd name="T60" fmla="*/ 62 w 68"/>
              <a:gd name="T61" fmla="*/ 55 h 63"/>
              <a:gd name="T62" fmla="*/ 59 w 68"/>
              <a:gd name="T63" fmla="*/ 63 h 63"/>
              <a:gd name="T64" fmla="*/ 54 w 68"/>
              <a:gd name="T65" fmla="*/ 59 h 63"/>
              <a:gd name="T66" fmla="*/ 45 w 68"/>
              <a:gd name="T67" fmla="*/ 60 h 63"/>
              <a:gd name="T68" fmla="*/ 41 w 68"/>
              <a:gd name="T69" fmla="*/ 52 h 63"/>
              <a:gd name="T70" fmla="*/ 47 w 68"/>
              <a:gd name="T71" fmla="*/ 44 h 63"/>
              <a:gd name="T72" fmla="*/ 50 w 68"/>
              <a:gd name="T73" fmla="*/ 36 h 63"/>
              <a:gd name="T74" fmla="*/ 56 w 68"/>
              <a:gd name="T75" fmla="*/ 40 h 63"/>
              <a:gd name="T76" fmla="*/ 64 w 68"/>
              <a:gd name="T77" fmla="*/ 39 h 63"/>
              <a:gd name="T78" fmla="*/ 63 w 68"/>
              <a:gd name="T79" fmla="*/ 46 h 63"/>
              <a:gd name="T80" fmla="*/ 55 w 68"/>
              <a:gd name="T81" fmla="*/ 8 h 63"/>
              <a:gd name="T82" fmla="*/ 59 w 68"/>
              <a:gd name="T83" fmla="*/ 13 h 63"/>
              <a:gd name="T84" fmla="*/ 50 w 68"/>
              <a:gd name="T85" fmla="*/ 49 h 63"/>
              <a:gd name="T86" fmla="*/ 55 w 68"/>
              <a:gd name="T87" fmla="*/ 45 h 63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68"/>
              <a:gd name="T133" fmla="*/ 0 h 63"/>
              <a:gd name="T134" fmla="*/ 68 w 68"/>
              <a:gd name="T135" fmla="*/ 63 h 63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68" h="63">
                <a:moveTo>
                  <a:pt x="45" y="35"/>
                </a:moveTo>
                <a:cubicBezTo>
                  <a:pt x="45" y="35"/>
                  <a:pt x="45" y="36"/>
                  <a:pt x="45" y="36"/>
                </a:cubicBezTo>
                <a:cubicBezTo>
                  <a:pt x="39" y="36"/>
                  <a:pt x="39" y="36"/>
                  <a:pt x="39" y="36"/>
                </a:cubicBezTo>
                <a:cubicBezTo>
                  <a:pt x="39" y="37"/>
                  <a:pt x="38" y="38"/>
                  <a:pt x="38" y="39"/>
                </a:cubicBezTo>
                <a:cubicBezTo>
                  <a:pt x="39" y="41"/>
                  <a:pt x="40" y="42"/>
                  <a:pt x="41" y="43"/>
                </a:cubicBezTo>
                <a:cubicBezTo>
                  <a:pt x="41" y="43"/>
                  <a:pt x="41" y="44"/>
                  <a:pt x="41" y="44"/>
                </a:cubicBezTo>
                <a:cubicBezTo>
                  <a:pt x="41" y="44"/>
                  <a:pt x="41" y="44"/>
                  <a:pt x="41" y="45"/>
                </a:cubicBezTo>
                <a:cubicBezTo>
                  <a:pt x="40" y="46"/>
                  <a:pt x="36" y="50"/>
                  <a:pt x="35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31" y="47"/>
                  <a:pt x="31" y="47"/>
                  <a:pt x="31" y="47"/>
                </a:cubicBezTo>
                <a:cubicBezTo>
                  <a:pt x="30" y="47"/>
                  <a:pt x="29" y="47"/>
                  <a:pt x="28" y="48"/>
                </a:cubicBezTo>
                <a:cubicBezTo>
                  <a:pt x="28" y="49"/>
                  <a:pt x="27" y="51"/>
                  <a:pt x="27" y="53"/>
                </a:cubicBezTo>
                <a:cubicBezTo>
                  <a:pt x="27" y="54"/>
                  <a:pt x="26" y="54"/>
                  <a:pt x="26" y="54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4"/>
                  <a:pt x="18" y="54"/>
                  <a:pt x="18" y="53"/>
                </a:cubicBezTo>
                <a:cubicBezTo>
                  <a:pt x="17" y="48"/>
                  <a:pt x="17" y="48"/>
                  <a:pt x="17" y="48"/>
                </a:cubicBezTo>
                <a:cubicBezTo>
                  <a:pt x="16" y="47"/>
                  <a:pt x="16" y="47"/>
                  <a:pt x="15" y="47"/>
                </a:cubicBezTo>
                <a:cubicBezTo>
                  <a:pt x="11" y="50"/>
                  <a:pt x="11" y="50"/>
                  <a:pt x="11" y="50"/>
                </a:cubicBezTo>
                <a:cubicBezTo>
                  <a:pt x="10" y="50"/>
                  <a:pt x="10" y="50"/>
                  <a:pt x="10" y="50"/>
                </a:cubicBezTo>
                <a:cubicBezTo>
                  <a:pt x="10" y="50"/>
                  <a:pt x="9" y="50"/>
                  <a:pt x="9" y="50"/>
                </a:cubicBezTo>
                <a:cubicBezTo>
                  <a:pt x="8" y="49"/>
                  <a:pt x="4" y="45"/>
                  <a:pt x="4" y="44"/>
                </a:cubicBezTo>
                <a:cubicBezTo>
                  <a:pt x="4" y="44"/>
                  <a:pt x="4" y="44"/>
                  <a:pt x="4" y="43"/>
                </a:cubicBezTo>
                <a:cubicBezTo>
                  <a:pt x="5" y="42"/>
                  <a:pt x="6" y="41"/>
                  <a:pt x="7" y="39"/>
                </a:cubicBezTo>
                <a:cubicBezTo>
                  <a:pt x="7" y="38"/>
                  <a:pt x="6" y="37"/>
                  <a:pt x="6" y="36"/>
                </a:cubicBezTo>
                <a:cubicBezTo>
                  <a:pt x="1" y="35"/>
                  <a:pt x="1" y="35"/>
                  <a:pt x="1" y="35"/>
                </a:cubicBezTo>
                <a:cubicBezTo>
                  <a:pt x="0" y="35"/>
                  <a:pt x="0" y="35"/>
                  <a:pt x="0" y="3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7"/>
                  <a:pt x="0" y="27"/>
                  <a:pt x="1" y="27"/>
                </a:cubicBezTo>
                <a:cubicBezTo>
                  <a:pt x="6" y="26"/>
                  <a:pt x="6" y="26"/>
                  <a:pt x="6" y="26"/>
                </a:cubicBezTo>
                <a:cubicBezTo>
                  <a:pt x="6" y="25"/>
                  <a:pt x="7" y="24"/>
                  <a:pt x="7" y="23"/>
                </a:cubicBezTo>
                <a:cubicBezTo>
                  <a:pt x="6" y="22"/>
                  <a:pt x="5" y="20"/>
                  <a:pt x="4" y="19"/>
                </a:cubicBezTo>
                <a:cubicBezTo>
                  <a:pt x="4" y="19"/>
                  <a:pt x="4" y="19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5" y="17"/>
                  <a:pt x="9" y="12"/>
                  <a:pt x="10" y="12"/>
                </a:cubicBezTo>
                <a:cubicBezTo>
                  <a:pt x="10" y="12"/>
                  <a:pt x="10" y="12"/>
                  <a:pt x="11" y="13"/>
                </a:cubicBezTo>
                <a:cubicBezTo>
                  <a:pt x="15" y="16"/>
                  <a:pt x="15" y="16"/>
                  <a:pt x="15" y="16"/>
                </a:cubicBezTo>
                <a:cubicBezTo>
                  <a:pt x="16" y="15"/>
                  <a:pt x="16" y="15"/>
                  <a:pt x="17" y="15"/>
                </a:cubicBezTo>
                <a:cubicBezTo>
                  <a:pt x="18" y="13"/>
                  <a:pt x="18" y="11"/>
                  <a:pt x="18" y="9"/>
                </a:cubicBezTo>
                <a:cubicBezTo>
                  <a:pt x="18" y="9"/>
                  <a:pt x="19" y="8"/>
                  <a:pt x="19" y="8"/>
                </a:cubicBezTo>
                <a:cubicBezTo>
                  <a:pt x="26" y="8"/>
                  <a:pt x="26" y="8"/>
                  <a:pt x="26" y="8"/>
                </a:cubicBezTo>
                <a:cubicBezTo>
                  <a:pt x="26" y="8"/>
                  <a:pt x="27" y="9"/>
                  <a:pt x="27" y="9"/>
                </a:cubicBezTo>
                <a:cubicBezTo>
                  <a:pt x="28" y="15"/>
                  <a:pt x="28" y="15"/>
                  <a:pt x="28" y="15"/>
                </a:cubicBezTo>
                <a:cubicBezTo>
                  <a:pt x="29" y="15"/>
                  <a:pt x="30" y="15"/>
                  <a:pt x="31" y="16"/>
                </a:cubicBezTo>
                <a:cubicBezTo>
                  <a:pt x="35" y="13"/>
                  <a:pt x="35" y="13"/>
                  <a:pt x="35" y="13"/>
                </a:cubicBezTo>
                <a:cubicBezTo>
                  <a:pt x="35" y="12"/>
                  <a:pt x="35" y="12"/>
                  <a:pt x="35" y="12"/>
                </a:cubicBezTo>
                <a:cubicBezTo>
                  <a:pt x="36" y="12"/>
                  <a:pt x="36" y="12"/>
                  <a:pt x="36" y="13"/>
                </a:cubicBezTo>
                <a:cubicBezTo>
                  <a:pt x="37" y="13"/>
                  <a:pt x="41" y="17"/>
                  <a:pt x="41" y="18"/>
                </a:cubicBezTo>
                <a:cubicBezTo>
                  <a:pt x="41" y="19"/>
                  <a:pt x="41" y="19"/>
                  <a:pt x="41" y="19"/>
                </a:cubicBezTo>
                <a:cubicBezTo>
                  <a:pt x="40" y="20"/>
                  <a:pt x="39" y="22"/>
                  <a:pt x="38" y="23"/>
                </a:cubicBezTo>
                <a:cubicBezTo>
                  <a:pt x="38" y="24"/>
                  <a:pt x="39" y="25"/>
                  <a:pt x="39" y="26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8"/>
                </a:cubicBezTo>
                <a:lnTo>
                  <a:pt x="45" y="35"/>
                </a:lnTo>
                <a:close/>
                <a:moveTo>
                  <a:pt x="23" y="22"/>
                </a:moveTo>
                <a:cubicBezTo>
                  <a:pt x="18" y="22"/>
                  <a:pt x="13" y="26"/>
                  <a:pt x="13" y="31"/>
                </a:cubicBezTo>
                <a:cubicBezTo>
                  <a:pt x="13" y="36"/>
                  <a:pt x="18" y="40"/>
                  <a:pt x="23" y="40"/>
                </a:cubicBezTo>
                <a:cubicBezTo>
                  <a:pt x="28" y="40"/>
                  <a:pt x="32" y="36"/>
                  <a:pt x="32" y="31"/>
                </a:cubicBezTo>
                <a:cubicBezTo>
                  <a:pt x="32" y="26"/>
                  <a:pt x="28" y="22"/>
                  <a:pt x="23" y="22"/>
                </a:cubicBezTo>
                <a:close/>
                <a:moveTo>
                  <a:pt x="68" y="15"/>
                </a:moveTo>
                <a:cubicBezTo>
                  <a:pt x="68" y="16"/>
                  <a:pt x="64" y="16"/>
                  <a:pt x="63" y="16"/>
                </a:cubicBezTo>
                <a:cubicBezTo>
                  <a:pt x="63" y="17"/>
                  <a:pt x="62" y="18"/>
                  <a:pt x="62" y="18"/>
                </a:cubicBezTo>
                <a:cubicBezTo>
                  <a:pt x="62" y="19"/>
                  <a:pt x="64" y="23"/>
                  <a:pt x="64" y="23"/>
                </a:cubicBezTo>
                <a:cubicBezTo>
                  <a:pt x="64" y="23"/>
                  <a:pt x="64" y="23"/>
                  <a:pt x="64" y="24"/>
                </a:cubicBezTo>
                <a:cubicBezTo>
                  <a:pt x="63" y="24"/>
                  <a:pt x="59" y="26"/>
                  <a:pt x="59" y="26"/>
                </a:cubicBezTo>
                <a:cubicBezTo>
                  <a:pt x="59" y="26"/>
                  <a:pt x="56" y="22"/>
                  <a:pt x="56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4" y="22"/>
                  <a:pt x="54" y="22"/>
                  <a:pt x="54" y="22"/>
                </a:cubicBezTo>
                <a:cubicBezTo>
                  <a:pt x="53" y="22"/>
                  <a:pt x="50" y="26"/>
                  <a:pt x="50" y="26"/>
                </a:cubicBezTo>
                <a:cubicBezTo>
                  <a:pt x="50" y="26"/>
                  <a:pt x="46" y="24"/>
                  <a:pt x="46" y="24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7" y="19"/>
                  <a:pt x="47" y="18"/>
                </a:cubicBezTo>
                <a:cubicBezTo>
                  <a:pt x="47" y="18"/>
                  <a:pt x="46" y="17"/>
                  <a:pt x="46" y="16"/>
                </a:cubicBezTo>
                <a:cubicBezTo>
                  <a:pt x="45" y="16"/>
                  <a:pt x="41" y="16"/>
                  <a:pt x="41" y="15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5" y="9"/>
                  <a:pt x="46" y="9"/>
                </a:cubicBezTo>
                <a:cubicBezTo>
                  <a:pt x="46" y="9"/>
                  <a:pt x="47" y="8"/>
                  <a:pt x="47" y="7"/>
                </a:cubicBezTo>
                <a:cubicBezTo>
                  <a:pt x="47" y="7"/>
                  <a:pt x="45" y="3"/>
                  <a:pt x="45" y="2"/>
                </a:cubicBezTo>
                <a:cubicBezTo>
                  <a:pt x="45" y="2"/>
                  <a:pt x="45" y="2"/>
                  <a:pt x="46" y="2"/>
                </a:cubicBezTo>
                <a:cubicBezTo>
                  <a:pt x="46" y="2"/>
                  <a:pt x="50" y="0"/>
                  <a:pt x="50" y="0"/>
                </a:cubicBezTo>
                <a:cubicBezTo>
                  <a:pt x="50" y="0"/>
                  <a:pt x="53" y="3"/>
                  <a:pt x="54" y="4"/>
                </a:cubicBezTo>
                <a:cubicBezTo>
                  <a:pt x="54" y="4"/>
                  <a:pt x="54" y="4"/>
                  <a:pt x="55" y="4"/>
                </a:cubicBezTo>
                <a:cubicBezTo>
                  <a:pt x="55" y="4"/>
                  <a:pt x="55" y="4"/>
                  <a:pt x="56" y="4"/>
                </a:cubicBezTo>
                <a:cubicBezTo>
                  <a:pt x="57" y="2"/>
                  <a:pt x="58" y="1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63" y="2"/>
                  <a:pt x="64" y="2"/>
                </a:cubicBezTo>
                <a:cubicBezTo>
                  <a:pt x="64" y="2"/>
                  <a:pt x="64" y="2"/>
                  <a:pt x="64" y="2"/>
                </a:cubicBezTo>
                <a:cubicBezTo>
                  <a:pt x="64" y="3"/>
                  <a:pt x="62" y="7"/>
                  <a:pt x="62" y="7"/>
                </a:cubicBezTo>
                <a:cubicBezTo>
                  <a:pt x="62" y="8"/>
                  <a:pt x="63" y="9"/>
                  <a:pt x="63" y="9"/>
                </a:cubicBezTo>
                <a:cubicBezTo>
                  <a:pt x="64" y="9"/>
                  <a:pt x="68" y="10"/>
                  <a:pt x="68" y="10"/>
                </a:cubicBezTo>
                <a:lnTo>
                  <a:pt x="68" y="15"/>
                </a:lnTo>
                <a:close/>
                <a:moveTo>
                  <a:pt x="68" y="52"/>
                </a:moveTo>
                <a:cubicBezTo>
                  <a:pt x="68" y="52"/>
                  <a:pt x="64" y="53"/>
                  <a:pt x="63" y="53"/>
                </a:cubicBezTo>
                <a:cubicBezTo>
                  <a:pt x="63" y="54"/>
                  <a:pt x="62" y="54"/>
                  <a:pt x="62" y="55"/>
                </a:cubicBezTo>
                <a:cubicBezTo>
                  <a:pt x="62" y="56"/>
                  <a:pt x="64" y="59"/>
                  <a:pt x="64" y="60"/>
                </a:cubicBezTo>
                <a:cubicBezTo>
                  <a:pt x="64" y="60"/>
                  <a:pt x="64" y="60"/>
                  <a:pt x="64" y="60"/>
                </a:cubicBezTo>
                <a:cubicBezTo>
                  <a:pt x="63" y="60"/>
                  <a:pt x="59" y="63"/>
                  <a:pt x="59" y="63"/>
                </a:cubicBezTo>
                <a:cubicBezTo>
                  <a:pt x="59" y="63"/>
                  <a:pt x="56" y="59"/>
                  <a:pt x="56" y="59"/>
                </a:cubicBezTo>
                <a:cubicBezTo>
                  <a:pt x="55" y="59"/>
                  <a:pt x="55" y="59"/>
                  <a:pt x="55" y="59"/>
                </a:cubicBezTo>
                <a:cubicBezTo>
                  <a:pt x="54" y="59"/>
                  <a:pt x="54" y="59"/>
                  <a:pt x="54" y="59"/>
                </a:cubicBezTo>
                <a:cubicBezTo>
                  <a:pt x="53" y="59"/>
                  <a:pt x="50" y="63"/>
                  <a:pt x="50" y="63"/>
                </a:cubicBezTo>
                <a:cubicBezTo>
                  <a:pt x="50" y="63"/>
                  <a:pt x="46" y="60"/>
                  <a:pt x="46" y="60"/>
                </a:cubicBezTo>
                <a:cubicBezTo>
                  <a:pt x="45" y="60"/>
                  <a:pt x="45" y="60"/>
                  <a:pt x="45" y="60"/>
                </a:cubicBezTo>
                <a:cubicBezTo>
                  <a:pt x="45" y="59"/>
                  <a:pt x="47" y="56"/>
                  <a:pt x="47" y="55"/>
                </a:cubicBezTo>
                <a:cubicBezTo>
                  <a:pt x="47" y="54"/>
                  <a:pt x="46" y="54"/>
                  <a:pt x="46" y="53"/>
                </a:cubicBezTo>
                <a:cubicBezTo>
                  <a:pt x="45" y="53"/>
                  <a:pt x="41" y="52"/>
                  <a:pt x="41" y="52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46"/>
                  <a:pt x="45" y="46"/>
                  <a:pt x="46" y="46"/>
                </a:cubicBezTo>
                <a:cubicBezTo>
                  <a:pt x="46" y="45"/>
                  <a:pt x="47" y="45"/>
                  <a:pt x="47" y="44"/>
                </a:cubicBezTo>
                <a:cubicBezTo>
                  <a:pt x="47" y="43"/>
                  <a:pt x="45" y="40"/>
                  <a:pt x="45" y="39"/>
                </a:cubicBezTo>
                <a:cubicBezTo>
                  <a:pt x="45" y="39"/>
                  <a:pt x="45" y="39"/>
                  <a:pt x="46" y="39"/>
                </a:cubicBezTo>
                <a:cubicBezTo>
                  <a:pt x="46" y="39"/>
                  <a:pt x="50" y="36"/>
                  <a:pt x="50" y="36"/>
                </a:cubicBezTo>
                <a:cubicBezTo>
                  <a:pt x="50" y="36"/>
                  <a:pt x="53" y="40"/>
                  <a:pt x="54" y="40"/>
                </a:cubicBezTo>
                <a:cubicBezTo>
                  <a:pt x="54" y="40"/>
                  <a:pt x="54" y="40"/>
                  <a:pt x="55" y="40"/>
                </a:cubicBezTo>
                <a:cubicBezTo>
                  <a:pt x="55" y="40"/>
                  <a:pt x="55" y="40"/>
                  <a:pt x="56" y="40"/>
                </a:cubicBezTo>
                <a:cubicBezTo>
                  <a:pt x="57" y="39"/>
                  <a:pt x="58" y="38"/>
                  <a:pt x="59" y="36"/>
                </a:cubicBezTo>
                <a:cubicBezTo>
                  <a:pt x="59" y="36"/>
                  <a:pt x="59" y="36"/>
                  <a:pt x="59" y="36"/>
                </a:cubicBezTo>
                <a:cubicBezTo>
                  <a:pt x="59" y="36"/>
                  <a:pt x="63" y="39"/>
                  <a:pt x="64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40"/>
                  <a:pt x="62" y="43"/>
                  <a:pt x="62" y="44"/>
                </a:cubicBezTo>
                <a:cubicBezTo>
                  <a:pt x="62" y="45"/>
                  <a:pt x="63" y="45"/>
                  <a:pt x="63" y="46"/>
                </a:cubicBezTo>
                <a:cubicBezTo>
                  <a:pt x="64" y="46"/>
                  <a:pt x="68" y="46"/>
                  <a:pt x="68" y="47"/>
                </a:cubicBezTo>
                <a:lnTo>
                  <a:pt x="68" y="52"/>
                </a:lnTo>
                <a:close/>
                <a:moveTo>
                  <a:pt x="55" y="8"/>
                </a:moveTo>
                <a:cubicBezTo>
                  <a:pt x="52" y="8"/>
                  <a:pt x="50" y="10"/>
                  <a:pt x="50" y="13"/>
                </a:cubicBezTo>
                <a:cubicBezTo>
                  <a:pt x="50" y="15"/>
                  <a:pt x="52" y="17"/>
                  <a:pt x="55" y="17"/>
                </a:cubicBezTo>
                <a:cubicBezTo>
                  <a:pt x="57" y="17"/>
                  <a:pt x="59" y="15"/>
                  <a:pt x="59" y="13"/>
                </a:cubicBezTo>
                <a:cubicBezTo>
                  <a:pt x="59" y="10"/>
                  <a:pt x="57" y="8"/>
                  <a:pt x="55" y="8"/>
                </a:cubicBezTo>
                <a:close/>
                <a:moveTo>
                  <a:pt x="55" y="45"/>
                </a:moveTo>
                <a:cubicBezTo>
                  <a:pt x="52" y="45"/>
                  <a:pt x="50" y="47"/>
                  <a:pt x="50" y="49"/>
                </a:cubicBezTo>
                <a:cubicBezTo>
                  <a:pt x="50" y="52"/>
                  <a:pt x="52" y="54"/>
                  <a:pt x="55" y="54"/>
                </a:cubicBezTo>
                <a:cubicBezTo>
                  <a:pt x="57" y="54"/>
                  <a:pt x="59" y="52"/>
                  <a:pt x="59" y="49"/>
                </a:cubicBezTo>
                <a:cubicBezTo>
                  <a:pt x="59" y="47"/>
                  <a:pt x="57" y="45"/>
                  <a:pt x="55" y="4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24612" name="Freeform 157"/>
          <p:cNvSpPr>
            <a:spLocks noEditPoints="1"/>
          </p:cNvSpPr>
          <p:nvPr/>
        </p:nvSpPr>
        <p:spPr bwMode="auto">
          <a:xfrm>
            <a:off x="5061927" y="4036769"/>
            <a:ext cx="357188" cy="395287"/>
          </a:xfrm>
          <a:custGeom>
            <a:avLst/>
            <a:gdLst>
              <a:gd name="T0" fmla="*/ 46 w 56"/>
              <a:gd name="T1" fmla="*/ 62 h 62"/>
              <a:gd name="T2" fmla="*/ 10 w 56"/>
              <a:gd name="T3" fmla="*/ 62 h 62"/>
              <a:gd name="T4" fmla="*/ 0 w 56"/>
              <a:gd name="T5" fmla="*/ 52 h 62"/>
              <a:gd name="T6" fmla="*/ 14 w 56"/>
              <a:gd name="T7" fmla="*/ 29 h 62"/>
              <a:gd name="T8" fmla="*/ 28 w 56"/>
              <a:gd name="T9" fmla="*/ 34 h 62"/>
              <a:gd name="T10" fmla="*/ 42 w 56"/>
              <a:gd name="T11" fmla="*/ 29 h 62"/>
              <a:gd name="T12" fmla="*/ 56 w 56"/>
              <a:gd name="T13" fmla="*/ 52 h 62"/>
              <a:gd name="T14" fmla="*/ 46 w 56"/>
              <a:gd name="T15" fmla="*/ 62 h 62"/>
              <a:gd name="T16" fmla="*/ 28 w 56"/>
              <a:gd name="T17" fmla="*/ 31 h 62"/>
              <a:gd name="T18" fmla="*/ 13 w 56"/>
              <a:gd name="T19" fmla="*/ 16 h 62"/>
              <a:gd name="T20" fmla="*/ 28 w 56"/>
              <a:gd name="T21" fmla="*/ 0 h 62"/>
              <a:gd name="T22" fmla="*/ 43 w 56"/>
              <a:gd name="T23" fmla="*/ 16 h 62"/>
              <a:gd name="T24" fmla="*/ 28 w 56"/>
              <a:gd name="T25" fmla="*/ 31 h 6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56"/>
              <a:gd name="T40" fmla="*/ 0 h 62"/>
              <a:gd name="T41" fmla="*/ 56 w 56"/>
              <a:gd name="T42" fmla="*/ 62 h 62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56" h="62">
                <a:moveTo>
                  <a:pt x="46" y="62"/>
                </a:moveTo>
                <a:cubicBezTo>
                  <a:pt x="10" y="62"/>
                  <a:pt x="10" y="62"/>
                  <a:pt x="10" y="62"/>
                </a:cubicBezTo>
                <a:cubicBezTo>
                  <a:pt x="4" y="62"/>
                  <a:pt x="0" y="58"/>
                  <a:pt x="0" y="52"/>
                </a:cubicBezTo>
                <a:cubicBezTo>
                  <a:pt x="0" y="43"/>
                  <a:pt x="2" y="29"/>
                  <a:pt x="14" y="29"/>
                </a:cubicBezTo>
                <a:cubicBezTo>
                  <a:pt x="15" y="29"/>
                  <a:pt x="20" y="34"/>
                  <a:pt x="28" y="34"/>
                </a:cubicBezTo>
                <a:cubicBezTo>
                  <a:pt x="36" y="34"/>
                  <a:pt x="41" y="29"/>
                  <a:pt x="42" y="29"/>
                </a:cubicBezTo>
                <a:cubicBezTo>
                  <a:pt x="54" y="29"/>
                  <a:pt x="56" y="43"/>
                  <a:pt x="56" y="52"/>
                </a:cubicBezTo>
                <a:cubicBezTo>
                  <a:pt x="56" y="58"/>
                  <a:pt x="52" y="62"/>
                  <a:pt x="46" y="62"/>
                </a:cubicBezTo>
                <a:close/>
                <a:moveTo>
                  <a:pt x="28" y="31"/>
                </a:moveTo>
                <a:cubicBezTo>
                  <a:pt x="20" y="31"/>
                  <a:pt x="13" y="24"/>
                  <a:pt x="13" y="16"/>
                </a:cubicBezTo>
                <a:cubicBezTo>
                  <a:pt x="13" y="7"/>
                  <a:pt x="20" y="0"/>
                  <a:pt x="28" y="0"/>
                </a:cubicBezTo>
                <a:cubicBezTo>
                  <a:pt x="37" y="0"/>
                  <a:pt x="43" y="7"/>
                  <a:pt x="43" y="16"/>
                </a:cubicBezTo>
                <a:cubicBezTo>
                  <a:pt x="43" y="24"/>
                  <a:pt x="37" y="31"/>
                  <a:pt x="28" y="3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24613" name="Freeform 145"/>
          <p:cNvSpPr>
            <a:spLocks noChangeAspect="1"/>
          </p:cNvSpPr>
          <p:nvPr/>
        </p:nvSpPr>
        <p:spPr bwMode="auto">
          <a:xfrm>
            <a:off x="6638315" y="4036769"/>
            <a:ext cx="460375" cy="396875"/>
          </a:xfrm>
          <a:custGeom>
            <a:avLst/>
            <a:gdLst>
              <a:gd name="T0" fmla="*/ 64 w 64"/>
              <a:gd name="T1" fmla="*/ 51 h 55"/>
              <a:gd name="T2" fmla="*/ 60 w 64"/>
              <a:gd name="T3" fmla="*/ 55 h 55"/>
              <a:gd name="T4" fmla="*/ 49 w 64"/>
              <a:gd name="T5" fmla="*/ 55 h 55"/>
              <a:gd name="T6" fmla="*/ 45 w 64"/>
              <a:gd name="T7" fmla="*/ 51 h 55"/>
              <a:gd name="T8" fmla="*/ 45 w 64"/>
              <a:gd name="T9" fmla="*/ 40 h 55"/>
              <a:gd name="T10" fmla="*/ 49 w 64"/>
              <a:gd name="T11" fmla="*/ 36 h 55"/>
              <a:gd name="T12" fmla="*/ 52 w 64"/>
              <a:gd name="T13" fmla="*/ 36 h 55"/>
              <a:gd name="T14" fmla="*/ 52 w 64"/>
              <a:gd name="T15" fmla="*/ 30 h 55"/>
              <a:gd name="T16" fmla="*/ 34 w 64"/>
              <a:gd name="T17" fmla="*/ 30 h 55"/>
              <a:gd name="T18" fmla="*/ 34 w 64"/>
              <a:gd name="T19" fmla="*/ 36 h 55"/>
              <a:gd name="T20" fmla="*/ 37 w 64"/>
              <a:gd name="T21" fmla="*/ 36 h 55"/>
              <a:gd name="T22" fmla="*/ 41 w 64"/>
              <a:gd name="T23" fmla="*/ 40 h 55"/>
              <a:gd name="T24" fmla="*/ 41 w 64"/>
              <a:gd name="T25" fmla="*/ 51 h 55"/>
              <a:gd name="T26" fmla="*/ 37 w 64"/>
              <a:gd name="T27" fmla="*/ 55 h 55"/>
              <a:gd name="T28" fmla="*/ 26 w 64"/>
              <a:gd name="T29" fmla="*/ 55 h 55"/>
              <a:gd name="T30" fmla="*/ 23 w 64"/>
              <a:gd name="T31" fmla="*/ 51 h 55"/>
              <a:gd name="T32" fmla="*/ 23 w 64"/>
              <a:gd name="T33" fmla="*/ 40 h 55"/>
              <a:gd name="T34" fmla="*/ 26 w 64"/>
              <a:gd name="T35" fmla="*/ 36 h 55"/>
              <a:gd name="T36" fmla="*/ 29 w 64"/>
              <a:gd name="T37" fmla="*/ 36 h 55"/>
              <a:gd name="T38" fmla="*/ 29 w 64"/>
              <a:gd name="T39" fmla="*/ 30 h 55"/>
              <a:gd name="T40" fmla="*/ 11 w 64"/>
              <a:gd name="T41" fmla="*/ 30 h 55"/>
              <a:gd name="T42" fmla="*/ 11 w 64"/>
              <a:gd name="T43" fmla="*/ 36 h 55"/>
              <a:gd name="T44" fmla="*/ 15 w 64"/>
              <a:gd name="T45" fmla="*/ 36 h 55"/>
              <a:gd name="T46" fmla="*/ 18 w 64"/>
              <a:gd name="T47" fmla="*/ 40 h 55"/>
              <a:gd name="T48" fmla="*/ 18 w 64"/>
              <a:gd name="T49" fmla="*/ 51 h 55"/>
              <a:gd name="T50" fmla="*/ 15 w 64"/>
              <a:gd name="T51" fmla="*/ 55 h 55"/>
              <a:gd name="T52" fmla="*/ 3 w 64"/>
              <a:gd name="T53" fmla="*/ 55 h 55"/>
              <a:gd name="T54" fmla="*/ 0 w 64"/>
              <a:gd name="T55" fmla="*/ 51 h 55"/>
              <a:gd name="T56" fmla="*/ 0 w 64"/>
              <a:gd name="T57" fmla="*/ 40 h 55"/>
              <a:gd name="T58" fmla="*/ 3 w 64"/>
              <a:gd name="T59" fmla="*/ 36 h 55"/>
              <a:gd name="T60" fmla="*/ 7 w 64"/>
              <a:gd name="T61" fmla="*/ 36 h 55"/>
              <a:gd name="T62" fmla="*/ 7 w 64"/>
              <a:gd name="T63" fmla="*/ 30 h 55"/>
              <a:gd name="T64" fmla="*/ 11 w 64"/>
              <a:gd name="T65" fmla="*/ 25 h 55"/>
              <a:gd name="T66" fmla="*/ 29 w 64"/>
              <a:gd name="T67" fmla="*/ 25 h 55"/>
              <a:gd name="T68" fmla="*/ 29 w 64"/>
              <a:gd name="T69" fmla="*/ 18 h 55"/>
              <a:gd name="T70" fmla="*/ 26 w 64"/>
              <a:gd name="T71" fmla="*/ 18 h 55"/>
              <a:gd name="T72" fmla="*/ 23 w 64"/>
              <a:gd name="T73" fmla="*/ 15 h 55"/>
              <a:gd name="T74" fmla="*/ 23 w 64"/>
              <a:gd name="T75" fmla="*/ 3 h 55"/>
              <a:gd name="T76" fmla="*/ 26 w 64"/>
              <a:gd name="T77" fmla="*/ 0 h 55"/>
              <a:gd name="T78" fmla="*/ 37 w 64"/>
              <a:gd name="T79" fmla="*/ 0 h 55"/>
              <a:gd name="T80" fmla="*/ 41 w 64"/>
              <a:gd name="T81" fmla="*/ 3 h 55"/>
              <a:gd name="T82" fmla="*/ 41 w 64"/>
              <a:gd name="T83" fmla="*/ 15 h 55"/>
              <a:gd name="T84" fmla="*/ 37 w 64"/>
              <a:gd name="T85" fmla="*/ 18 h 55"/>
              <a:gd name="T86" fmla="*/ 34 w 64"/>
              <a:gd name="T87" fmla="*/ 18 h 55"/>
              <a:gd name="T88" fmla="*/ 34 w 64"/>
              <a:gd name="T89" fmla="*/ 25 h 55"/>
              <a:gd name="T90" fmla="*/ 52 w 64"/>
              <a:gd name="T91" fmla="*/ 25 h 55"/>
              <a:gd name="T92" fmla="*/ 57 w 64"/>
              <a:gd name="T93" fmla="*/ 30 h 55"/>
              <a:gd name="T94" fmla="*/ 57 w 64"/>
              <a:gd name="T95" fmla="*/ 36 h 55"/>
              <a:gd name="T96" fmla="*/ 60 w 64"/>
              <a:gd name="T97" fmla="*/ 36 h 55"/>
              <a:gd name="T98" fmla="*/ 64 w 64"/>
              <a:gd name="T99" fmla="*/ 40 h 55"/>
              <a:gd name="T100" fmla="*/ 64 w 64"/>
              <a:gd name="T101" fmla="*/ 51 h 55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64"/>
              <a:gd name="T154" fmla="*/ 0 h 55"/>
              <a:gd name="T155" fmla="*/ 64 w 64"/>
              <a:gd name="T156" fmla="*/ 55 h 55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64" h="55">
                <a:moveTo>
                  <a:pt x="64" y="51"/>
                </a:moveTo>
                <a:cubicBezTo>
                  <a:pt x="64" y="53"/>
                  <a:pt x="62" y="55"/>
                  <a:pt x="60" y="55"/>
                </a:cubicBezTo>
                <a:cubicBezTo>
                  <a:pt x="49" y="55"/>
                  <a:pt x="49" y="55"/>
                  <a:pt x="49" y="55"/>
                </a:cubicBezTo>
                <a:cubicBezTo>
                  <a:pt x="47" y="55"/>
                  <a:pt x="45" y="53"/>
                  <a:pt x="45" y="51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38"/>
                  <a:pt x="47" y="36"/>
                  <a:pt x="49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0"/>
                  <a:pt x="52" y="30"/>
                  <a:pt x="52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6"/>
                  <a:pt x="34" y="36"/>
                  <a:pt x="34" y="36"/>
                </a:cubicBezTo>
                <a:cubicBezTo>
                  <a:pt x="37" y="36"/>
                  <a:pt x="37" y="36"/>
                  <a:pt x="37" y="36"/>
                </a:cubicBezTo>
                <a:cubicBezTo>
                  <a:pt x="39" y="36"/>
                  <a:pt x="41" y="38"/>
                  <a:pt x="41" y="40"/>
                </a:cubicBezTo>
                <a:cubicBezTo>
                  <a:pt x="41" y="51"/>
                  <a:pt x="41" y="51"/>
                  <a:pt x="41" y="51"/>
                </a:cubicBezTo>
                <a:cubicBezTo>
                  <a:pt x="41" y="53"/>
                  <a:pt x="39" y="55"/>
                  <a:pt x="37" y="55"/>
                </a:cubicBezTo>
                <a:cubicBezTo>
                  <a:pt x="26" y="55"/>
                  <a:pt x="26" y="55"/>
                  <a:pt x="26" y="55"/>
                </a:cubicBezTo>
                <a:cubicBezTo>
                  <a:pt x="24" y="55"/>
                  <a:pt x="23" y="53"/>
                  <a:pt x="23" y="51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8"/>
                  <a:pt x="24" y="36"/>
                  <a:pt x="26" y="36"/>
                </a:cubicBezTo>
                <a:cubicBezTo>
                  <a:pt x="29" y="36"/>
                  <a:pt x="29" y="36"/>
                  <a:pt x="29" y="36"/>
                </a:cubicBezTo>
                <a:cubicBezTo>
                  <a:pt x="29" y="30"/>
                  <a:pt x="29" y="30"/>
                  <a:pt x="29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6"/>
                  <a:pt x="11" y="36"/>
                  <a:pt x="11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7" y="36"/>
                  <a:pt x="18" y="38"/>
                  <a:pt x="18" y="40"/>
                </a:cubicBezTo>
                <a:cubicBezTo>
                  <a:pt x="18" y="51"/>
                  <a:pt x="18" y="51"/>
                  <a:pt x="18" y="51"/>
                </a:cubicBezTo>
                <a:cubicBezTo>
                  <a:pt x="18" y="53"/>
                  <a:pt x="17" y="55"/>
                  <a:pt x="15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1" y="55"/>
                  <a:pt x="0" y="53"/>
                  <a:pt x="0" y="5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8"/>
                  <a:pt x="1" y="36"/>
                  <a:pt x="3" y="36"/>
                </a:cubicBezTo>
                <a:cubicBezTo>
                  <a:pt x="7" y="36"/>
                  <a:pt x="7" y="36"/>
                  <a:pt x="7" y="36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27"/>
                  <a:pt x="9" y="25"/>
                  <a:pt x="11" y="25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18"/>
                  <a:pt x="29" y="18"/>
                  <a:pt x="29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4" y="18"/>
                  <a:pt x="23" y="17"/>
                  <a:pt x="23" y="15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1"/>
                  <a:pt x="24" y="0"/>
                  <a:pt x="26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9" y="0"/>
                  <a:pt x="41" y="1"/>
                  <a:pt x="41" y="3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7"/>
                  <a:pt x="39" y="18"/>
                  <a:pt x="37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25"/>
                  <a:pt x="34" y="25"/>
                  <a:pt x="34" y="25"/>
                </a:cubicBezTo>
                <a:cubicBezTo>
                  <a:pt x="52" y="25"/>
                  <a:pt x="52" y="25"/>
                  <a:pt x="52" y="25"/>
                </a:cubicBezTo>
                <a:cubicBezTo>
                  <a:pt x="55" y="25"/>
                  <a:pt x="57" y="27"/>
                  <a:pt x="57" y="30"/>
                </a:cubicBezTo>
                <a:cubicBezTo>
                  <a:pt x="57" y="36"/>
                  <a:pt x="57" y="36"/>
                  <a:pt x="57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2" y="36"/>
                  <a:pt x="64" y="38"/>
                  <a:pt x="64" y="40"/>
                </a:cubicBezTo>
                <a:lnTo>
                  <a:pt x="64" y="5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24614" name="Freeform 157"/>
          <p:cNvSpPr>
            <a:spLocks noChangeAspect="1" noEditPoints="1"/>
          </p:cNvSpPr>
          <p:nvPr/>
        </p:nvSpPr>
        <p:spPr bwMode="auto">
          <a:xfrm>
            <a:off x="8313127" y="4036769"/>
            <a:ext cx="323850" cy="396875"/>
          </a:xfrm>
          <a:custGeom>
            <a:avLst/>
            <a:gdLst>
              <a:gd name="T0" fmla="*/ 41 w 41"/>
              <a:gd name="T1" fmla="*/ 44 h 50"/>
              <a:gd name="T2" fmla="*/ 35 w 41"/>
              <a:gd name="T3" fmla="*/ 50 h 50"/>
              <a:gd name="T4" fmla="*/ 5 w 41"/>
              <a:gd name="T5" fmla="*/ 50 h 50"/>
              <a:gd name="T6" fmla="*/ 0 w 41"/>
              <a:gd name="T7" fmla="*/ 44 h 50"/>
              <a:gd name="T8" fmla="*/ 0 w 41"/>
              <a:gd name="T9" fmla="*/ 5 h 50"/>
              <a:gd name="T10" fmla="*/ 5 w 41"/>
              <a:gd name="T11" fmla="*/ 0 h 50"/>
              <a:gd name="T12" fmla="*/ 35 w 41"/>
              <a:gd name="T13" fmla="*/ 0 h 50"/>
              <a:gd name="T14" fmla="*/ 41 w 41"/>
              <a:gd name="T15" fmla="*/ 5 h 50"/>
              <a:gd name="T16" fmla="*/ 41 w 41"/>
              <a:gd name="T17" fmla="*/ 44 h 50"/>
              <a:gd name="T18" fmla="*/ 36 w 41"/>
              <a:gd name="T19" fmla="*/ 5 h 50"/>
              <a:gd name="T20" fmla="*/ 35 w 41"/>
              <a:gd name="T21" fmla="*/ 4 h 50"/>
              <a:gd name="T22" fmla="*/ 5 w 41"/>
              <a:gd name="T23" fmla="*/ 4 h 50"/>
              <a:gd name="T24" fmla="*/ 4 w 41"/>
              <a:gd name="T25" fmla="*/ 5 h 50"/>
              <a:gd name="T26" fmla="*/ 4 w 41"/>
              <a:gd name="T27" fmla="*/ 40 h 50"/>
              <a:gd name="T28" fmla="*/ 5 w 41"/>
              <a:gd name="T29" fmla="*/ 41 h 50"/>
              <a:gd name="T30" fmla="*/ 35 w 41"/>
              <a:gd name="T31" fmla="*/ 41 h 50"/>
              <a:gd name="T32" fmla="*/ 36 w 41"/>
              <a:gd name="T33" fmla="*/ 40 h 50"/>
              <a:gd name="T34" fmla="*/ 36 w 41"/>
              <a:gd name="T35" fmla="*/ 5 h 50"/>
              <a:gd name="T36" fmla="*/ 20 w 41"/>
              <a:gd name="T37" fmla="*/ 43 h 50"/>
              <a:gd name="T38" fmla="*/ 18 w 41"/>
              <a:gd name="T39" fmla="*/ 45 h 50"/>
              <a:gd name="T40" fmla="*/ 20 w 41"/>
              <a:gd name="T41" fmla="*/ 48 h 50"/>
              <a:gd name="T42" fmla="*/ 23 w 41"/>
              <a:gd name="T43" fmla="*/ 45 h 50"/>
              <a:gd name="T44" fmla="*/ 20 w 41"/>
              <a:gd name="T45" fmla="*/ 43 h 50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41"/>
              <a:gd name="T70" fmla="*/ 0 h 50"/>
              <a:gd name="T71" fmla="*/ 41 w 41"/>
              <a:gd name="T72" fmla="*/ 50 h 50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41" h="50">
                <a:moveTo>
                  <a:pt x="41" y="44"/>
                </a:moveTo>
                <a:cubicBezTo>
                  <a:pt x="41" y="47"/>
                  <a:pt x="38" y="50"/>
                  <a:pt x="35" y="50"/>
                </a:cubicBezTo>
                <a:cubicBezTo>
                  <a:pt x="5" y="50"/>
                  <a:pt x="5" y="50"/>
                  <a:pt x="5" y="50"/>
                </a:cubicBezTo>
                <a:cubicBezTo>
                  <a:pt x="2" y="50"/>
                  <a:pt x="0" y="47"/>
                  <a:pt x="0" y="44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8" y="0"/>
                  <a:pt x="41" y="2"/>
                  <a:pt x="41" y="5"/>
                </a:cubicBezTo>
                <a:lnTo>
                  <a:pt x="41" y="44"/>
                </a:lnTo>
                <a:close/>
                <a:moveTo>
                  <a:pt x="36" y="5"/>
                </a:moveTo>
                <a:cubicBezTo>
                  <a:pt x="36" y="5"/>
                  <a:pt x="36" y="4"/>
                  <a:pt x="35" y="4"/>
                </a:cubicBezTo>
                <a:cubicBezTo>
                  <a:pt x="5" y="4"/>
                  <a:pt x="5" y="4"/>
                  <a:pt x="5" y="4"/>
                </a:cubicBezTo>
                <a:cubicBezTo>
                  <a:pt x="5" y="4"/>
                  <a:pt x="4" y="5"/>
                  <a:pt x="4" y="5"/>
                </a:cubicBezTo>
                <a:cubicBezTo>
                  <a:pt x="4" y="40"/>
                  <a:pt x="4" y="40"/>
                  <a:pt x="4" y="40"/>
                </a:cubicBezTo>
                <a:cubicBezTo>
                  <a:pt x="4" y="40"/>
                  <a:pt x="5" y="41"/>
                  <a:pt x="5" y="41"/>
                </a:cubicBezTo>
                <a:cubicBezTo>
                  <a:pt x="35" y="41"/>
                  <a:pt x="35" y="41"/>
                  <a:pt x="35" y="41"/>
                </a:cubicBezTo>
                <a:cubicBezTo>
                  <a:pt x="36" y="41"/>
                  <a:pt x="36" y="40"/>
                  <a:pt x="36" y="40"/>
                </a:cubicBezTo>
                <a:lnTo>
                  <a:pt x="36" y="5"/>
                </a:lnTo>
                <a:close/>
                <a:moveTo>
                  <a:pt x="20" y="43"/>
                </a:moveTo>
                <a:cubicBezTo>
                  <a:pt x="19" y="43"/>
                  <a:pt x="18" y="44"/>
                  <a:pt x="18" y="45"/>
                </a:cubicBezTo>
                <a:cubicBezTo>
                  <a:pt x="18" y="46"/>
                  <a:pt x="19" y="48"/>
                  <a:pt x="20" y="48"/>
                </a:cubicBezTo>
                <a:cubicBezTo>
                  <a:pt x="22" y="48"/>
                  <a:pt x="23" y="46"/>
                  <a:pt x="23" y="45"/>
                </a:cubicBezTo>
                <a:cubicBezTo>
                  <a:pt x="23" y="44"/>
                  <a:pt x="22" y="43"/>
                  <a:pt x="20" y="4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24615" name="Freeform 109"/>
          <p:cNvSpPr>
            <a:spLocks noChangeAspect="1" noEditPoints="1"/>
          </p:cNvSpPr>
          <p:nvPr/>
        </p:nvSpPr>
        <p:spPr bwMode="auto">
          <a:xfrm>
            <a:off x="9895865" y="4060581"/>
            <a:ext cx="412750" cy="349250"/>
          </a:xfrm>
          <a:custGeom>
            <a:avLst/>
            <a:gdLst>
              <a:gd name="T0" fmla="*/ 10 w 68"/>
              <a:gd name="T1" fmla="*/ 57 h 58"/>
              <a:gd name="T2" fmla="*/ 9 w 68"/>
              <a:gd name="T3" fmla="*/ 58 h 58"/>
              <a:gd name="T4" fmla="*/ 2 w 68"/>
              <a:gd name="T5" fmla="*/ 58 h 58"/>
              <a:gd name="T6" fmla="*/ 0 w 68"/>
              <a:gd name="T7" fmla="*/ 57 h 58"/>
              <a:gd name="T8" fmla="*/ 0 w 68"/>
              <a:gd name="T9" fmla="*/ 49 h 58"/>
              <a:gd name="T10" fmla="*/ 2 w 68"/>
              <a:gd name="T11" fmla="*/ 48 h 58"/>
              <a:gd name="T12" fmla="*/ 9 w 68"/>
              <a:gd name="T13" fmla="*/ 48 h 58"/>
              <a:gd name="T14" fmla="*/ 10 w 68"/>
              <a:gd name="T15" fmla="*/ 49 h 58"/>
              <a:gd name="T16" fmla="*/ 10 w 68"/>
              <a:gd name="T17" fmla="*/ 57 h 58"/>
              <a:gd name="T18" fmla="*/ 25 w 68"/>
              <a:gd name="T19" fmla="*/ 57 h 58"/>
              <a:gd name="T20" fmla="*/ 24 w 68"/>
              <a:gd name="T21" fmla="*/ 58 h 58"/>
              <a:gd name="T22" fmla="*/ 16 w 68"/>
              <a:gd name="T23" fmla="*/ 58 h 58"/>
              <a:gd name="T24" fmla="*/ 15 w 68"/>
              <a:gd name="T25" fmla="*/ 57 h 58"/>
              <a:gd name="T26" fmla="*/ 15 w 68"/>
              <a:gd name="T27" fmla="*/ 44 h 58"/>
              <a:gd name="T28" fmla="*/ 16 w 68"/>
              <a:gd name="T29" fmla="*/ 43 h 58"/>
              <a:gd name="T30" fmla="*/ 24 w 68"/>
              <a:gd name="T31" fmla="*/ 43 h 58"/>
              <a:gd name="T32" fmla="*/ 25 w 68"/>
              <a:gd name="T33" fmla="*/ 44 h 58"/>
              <a:gd name="T34" fmla="*/ 25 w 68"/>
              <a:gd name="T35" fmla="*/ 57 h 58"/>
              <a:gd name="T36" fmla="*/ 39 w 68"/>
              <a:gd name="T37" fmla="*/ 57 h 58"/>
              <a:gd name="T38" fmla="*/ 38 w 68"/>
              <a:gd name="T39" fmla="*/ 58 h 58"/>
              <a:gd name="T40" fmla="*/ 31 w 68"/>
              <a:gd name="T41" fmla="*/ 58 h 58"/>
              <a:gd name="T42" fmla="*/ 30 w 68"/>
              <a:gd name="T43" fmla="*/ 57 h 58"/>
              <a:gd name="T44" fmla="*/ 30 w 68"/>
              <a:gd name="T45" fmla="*/ 35 h 58"/>
              <a:gd name="T46" fmla="*/ 31 w 68"/>
              <a:gd name="T47" fmla="*/ 34 h 58"/>
              <a:gd name="T48" fmla="*/ 38 w 68"/>
              <a:gd name="T49" fmla="*/ 34 h 58"/>
              <a:gd name="T50" fmla="*/ 39 w 68"/>
              <a:gd name="T51" fmla="*/ 35 h 58"/>
              <a:gd name="T52" fmla="*/ 39 w 68"/>
              <a:gd name="T53" fmla="*/ 57 h 58"/>
              <a:gd name="T54" fmla="*/ 54 w 68"/>
              <a:gd name="T55" fmla="*/ 57 h 58"/>
              <a:gd name="T56" fmla="*/ 53 w 68"/>
              <a:gd name="T57" fmla="*/ 58 h 58"/>
              <a:gd name="T58" fmla="*/ 45 w 68"/>
              <a:gd name="T59" fmla="*/ 58 h 58"/>
              <a:gd name="T60" fmla="*/ 44 w 68"/>
              <a:gd name="T61" fmla="*/ 57 h 58"/>
              <a:gd name="T62" fmla="*/ 44 w 68"/>
              <a:gd name="T63" fmla="*/ 20 h 58"/>
              <a:gd name="T64" fmla="*/ 45 w 68"/>
              <a:gd name="T65" fmla="*/ 19 h 58"/>
              <a:gd name="T66" fmla="*/ 53 w 68"/>
              <a:gd name="T67" fmla="*/ 19 h 58"/>
              <a:gd name="T68" fmla="*/ 54 w 68"/>
              <a:gd name="T69" fmla="*/ 20 h 58"/>
              <a:gd name="T70" fmla="*/ 54 w 68"/>
              <a:gd name="T71" fmla="*/ 57 h 58"/>
              <a:gd name="T72" fmla="*/ 68 w 68"/>
              <a:gd name="T73" fmla="*/ 57 h 58"/>
              <a:gd name="T74" fmla="*/ 67 w 68"/>
              <a:gd name="T75" fmla="*/ 58 h 58"/>
              <a:gd name="T76" fmla="*/ 60 w 68"/>
              <a:gd name="T77" fmla="*/ 58 h 58"/>
              <a:gd name="T78" fmla="*/ 59 w 68"/>
              <a:gd name="T79" fmla="*/ 57 h 58"/>
              <a:gd name="T80" fmla="*/ 59 w 68"/>
              <a:gd name="T81" fmla="*/ 1 h 58"/>
              <a:gd name="T82" fmla="*/ 60 w 68"/>
              <a:gd name="T83" fmla="*/ 0 h 58"/>
              <a:gd name="T84" fmla="*/ 67 w 68"/>
              <a:gd name="T85" fmla="*/ 0 h 58"/>
              <a:gd name="T86" fmla="*/ 68 w 68"/>
              <a:gd name="T87" fmla="*/ 1 h 58"/>
              <a:gd name="T88" fmla="*/ 68 w 68"/>
              <a:gd name="T89" fmla="*/ 57 h 58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68"/>
              <a:gd name="T136" fmla="*/ 0 h 58"/>
              <a:gd name="T137" fmla="*/ 68 w 68"/>
              <a:gd name="T138" fmla="*/ 58 h 58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68" h="58">
                <a:moveTo>
                  <a:pt x="10" y="57"/>
                </a:moveTo>
                <a:cubicBezTo>
                  <a:pt x="10" y="57"/>
                  <a:pt x="10" y="58"/>
                  <a:pt x="9" y="58"/>
                </a:cubicBezTo>
                <a:cubicBezTo>
                  <a:pt x="2" y="58"/>
                  <a:pt x="2" y="58"/>
                  <a:pt x="2" y="58"/>
                </a:cubicBezTo>
                <a:cubicBezTo>
                  <a:pt x="1" y="58"/>
                  <a:pt x="0" y="57"/>
                  <a:pt x="0" y="57"/>
                </a:cubicBezTo>
                <a:cubicBezTo>
                  <a:pt x="0" y="49"/>
                  <a:pt x="0" y="49"/>
                  <a:pt x="0" y="49"/>
                </a:cubicBezTo>
                <a:cubicBezTo>
                  <a:pt x="0" y="49"/>
                  <a:pt x="1" y="48"/>
                  <a:pt x="2" y="48"/>
                </a:cubicBezTo>
                <a:cubicBezTo>
                  <a:pt x="9" y="48"/>
                  <a:pt x="9" y="48"/>
                  <a:pt x="9" y="48"/>
                </a:cubicBezTo>
                <a:cubicBezTo>
                  <a:pt x="10" y="48"/>
                  <a:pt x="10" y="49"/>
                  <a:pt x="10" y="49"/>
                </a:cubicBezTo>
                <a:lnTo>
                  <a:pt x="10" y="57"/>
                </a:lnTo>
                <a:close/>
                <a:moveTo>
                  <a:pt x="25" y="57"/>
                </a:moveTo>
                <a:cubicBezTo>
                  <a:pt x="25" y="57"/>
                  <a:pt x="24" y="58"/>
                  <a:pt x="24" y="58"/>
                </a:cubicBezTo>
                <a:cubicBezTo>
                  <a:pt x="16" y="58"/>
                  <a:pt x="16" y="58"/>
                  <a:pt x="16" y="58"/>
                </a:cubicBezTo>
                <a:cubicBezTo>
                  <a:pt x="16" y="58"/>
                  <a:pt x="15" y="57"/>
                  <a:pt x="15" y="57"/>
                </a:cubicBezTo>
                <a:cubicBezTo>
                  <a:pt x="15" y="44"/>
                  <a:pt x="15" y="44"/>
                  <a:pt x="15" y="44"/>
                </a:cubicBezTo>
                <a:cubicBezTo>
                  <a:pt x="15" y="44"/>
                  <a:pt x="16" y="43"/>
                  <a:pt x="16" y="43"/>
                </a:cubicBezTo>
                <a:cubicBezTo>
                  <a:pt x="24" y="43"/>
                  <a:pt x="24" y="43"/>
                  <a:pt x="24" y="43"/>
                </a:cubicBezTo>
                <a:cubicBezTo>
                  <a:pt x="24" y="43"/>
                  <a:pt x="25" y="44"/>
                  <a:pt x="25" y="44"/>
                </a:cubicBezTo>
                <a:lnTo>
                  <a:pt x="25" y="57"/>
                </a:lnTo>
                <a:close/>
                <a:moveTo>
                  <a:pt x="39" y="57"/>
                </a:moveTo>
                <a:cubicBezTo>
                  <a:pt x="39" y="57"/>
                  <a:pt x="39" y="58"/>
                  <a:pt x="38" y="58"/>
                </a:cubicBezTo>
                <a:cubicBezTo>
                  <a:pt x="31" y="58"/>
                  <a:pt x="31" y="58"/>
                  <a:pt x="31" y="58"/>
                </a:cubicBezTo>
                <a:cubicBezTo>
                  <a:pt x="30" y="58"/>
                  <a:pt x="30" y="57"/>
                  <a:pt x="30" y="57"/>
                </a:cubicBezTo>
                <a:cubicBezTo>
                  <a:pt x="30" y="35"/>
                  <a:pt x="30" y="35"/>
                  <a:pt x="30" y="35"/>
                </a:cubicBezTo>
                <a:cubicBezTo>
                  <a:pt x="30" y="34"/>
                  <a:pt x="30" y="34"/>
                  <a:pt x="31" y="34"/>
                </a:cubicBezTo>
                <a:cubicBezTo>
                  <a:pt x="38" y="34"/>
                  <a:pt x="38" y="34"/>
                  <a:pt x="38" y="34"/>
                </a:cubicBezTo>
                <a:cubicBezTo>
                  <a:pt x="39" y="34"/>
                  <a:pt x="39" y="34"/>
                  <a:pt x="39" y="35"/>
                </a:cubicBezTo>
                <a:lnTo>
                  <a:pt x="39" y="57"/>
                </a:lnTo>
                <a:close/>
                <a:moveTo>
                  <a:pt x="54" y="57"/>
                </a:moveTo>
                <a:cubicBezTo>
                  <a:pt x="54" y="57"/>
                  <a:pt x="53" y="58"/>
                  <a:pt x="53" y="58"/>
                </a:cubicBezTo>
                <a:cubicBezTo>
                  <a:pt x="45" y="58"/>
                  <a:pt x="45" y="58"/>
                  <a:pt x="45" y="58"/>
                </a:cubicBezTo>
                <a:cubicBezTo>
                  <a:pt x="45" y="58"/>
                  <a:pt x="44" y="57"/>
                  <a:pt x="44" y="57"/>
                </a:cubicBezTo>
                <a:cubicBezTo>
                  <a:pt x="44" y="20"/>
                  <a:pt x="44" y="20"/>
                  <a:pt x="44" y="20"/>
                </a:cubicBezTo>
                <a:cubicBezTo>
                  <a:pt x="44" y="20"/>
                  <a:pt x="45" y="19"/>
                  <a:pt x="45" y="19"/>
                </a:cubicBezTo>
                <a:cubicBezTo>
                  <a:pt x="53" y="19"/>
                  <a:pt x="53" y="19"/>
                  <a:pt x="53" y="19"/>
                </a:cubicBezTo>
                <a:cubicBezTo>
                  <a:pt x="53" y="19"/>
                  <a:pt x="54" y="20"/>
                  <a:pt x="54" y="20"/>
                </a:cubicBezTo>
                <a:lnTo>
                  <a:pt x="54" y="57"/>
                </a:lnTo>
                <a:close/>
                <a:moveTo>
                  <a:pt x="68" y="57"/>
                </a:moveTo>
                <a:cubicBezTo>
                  <a:pt x="68" y="57"/>
                  <a:pt x="68" y="58"/>
                  <a:pt x="67" y="58"/>
                </a:cubicBezTo>
                <a:cubicBezTo>
                  <a:pt x="60" y="58"/>
                  <a:pt x="60" y="58"/>
                  <a:pt x="60" y="58"/>
                </a:cubicBezTo>
                <a:cubicBezTo>
                  <a:pt x="59" y="58"/>
                  <a:pt x="59" y="57"/>
                  <a:pt x="59" y="57"/>
                </a:cubicBezTo>
                <a:cubicBezTo>
                  <a:pt x="59" y="1"/>
                  <a:pt x="59" y="1"/>
                  <a:pt x="59" y="1"/>
                </a:cubicBezTo>
                <a:cubicBezTo>
                  <a:pt x="59" y="0"/>
                  <a:pt x="59" y="0"/>
                  <a:pt x="60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8" y="0"/>
                  <a:pt x="68" y="0"/>
                  <a:pt x="68" y="1"/>
                </a:cubicBezTo>
                <a:lnTo>
                  <a:pt x="68" y="5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24616" name="TextBox 13"/>
          <p:cNvSpPr txBox="1">
            <a:spLocks noChangeArrowheads="1"/>
          </p:cNvSpPr>
          <p:nvPr/>
        </p:nvSpPr>
        <p:spPr bwMode="auto">
          <a:xfrm>
            <a:off x="1261452" y="4789244"/>
            <a:ext cx="1376363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617" name="TextBox 13"/>
          <p:cNvSpPr txBox="1">
            <a:spLocks noChangeArrowheads="1"/>
          </p:cNvSpPr>
          <p:nvPr/>
        </p:nvSpPr>
        <p:spPr bwMode="auto">
          <a:xfrm>
            <a:off x="1261452" y="5084519"/>
            <a:ext cx="1506538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618" name="TextBox 13"/>
          <p:cNvSpPr txBox="1">
            <a:spLocks noChangeArrowheads="1"/>
          </p:cNvSpPr>
          <p:nvPr/>
        </p:nvSpPr>
        <p:spPr bwMode="auto">
          <a:xfrm>
            <a:off x="2945790" y="4789244"/>
            <a:ext cx="1376362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619" name="TextBox 13"/>
          <p:cNvSpPr txBox="1">
            <a:spLocks noChangeArrowheads="1"/>
          </p:cNvSpPr>
          <p:nvPr/>
        </p:nvSpPr>
        <p:spPr bwMode="auto">
          <a:xfrm>
            <a:off x="2945790" y="5084519"/>
            <a:ext cx="1508125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620" name="TextBox 13"/>
          <p:cNvSpPr txBox="1">
            <a:spLocks noChangeArrowheads="1"/>
          </p:cNvSpPr>
          <p:nvPr/>
        </p:nvSpPr>
        <p:spPr bwMode="auto">
          <a:xfrm>
            <a:off x="4552340" y="4789244"/>
            <a:ext cx="1376362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621" name="TextBox 13"/>
          <p:cNvSpPr txBox="1">
            <a:spLocks noChangeArrowheads="1"/>
          </p:cNvSpPr>
          <p:nvPr/>
        </p:nvSpPr>
        <p:spPr bwMode="auto">
          <a:xfrm>
            <a:off x="4552340" y="5084519"/>
            <a:ext cx="1508125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622" name="TextBox 13"/>
          <p:cNvSpPr txBox="1">
            <a:spLocks noChangeArrowheads="1"/>
          </p:cNvSpPr>
          <p:nvPr/>
        </p:nvSpPr>
        <p:spPr bwMode="auto">
          <a:xfrm>
            <a:off x="6179527" y="4789244"/>
            <a:ext cx="137795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623" name="TextBox 13"/>
          <p:cNvSpPr txBox="1">
            <a:spLocks noChangeArrowheads="1"/>
          </p:cNvSpPr>
          <p:nvPr/>
        </p:nvSpPr>
        <p:spPr bwMode="auto">
          <a:xfrm>
            <a:off x="6179527" y="5084519"/>
            <a:ext cx="1508125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624" name="TextBox 13"/>
          <p:cNvSpPr txBox="1">
            <a:spLocks noChangeArrowheads="1"/>
          </p:cNvSpPr>
          <p:nvPr/>
        </p:nvSpPr>
        <p:spPr bwMode="auto">
          <a:xfrm>
            <a:off x="7808302" y="4789244"/>
            <a:ext cx="1376363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625" name="TextBox 13"/>
          <p:cNvSpPr txBox="1">
            <a:spLocks noChangeArrowheads="1"/>
          </p:cNvSpPr>
          <p:nvPr/>
        </p:nvSpPr>
        <p:spPr bwMode="auto">
          <a:xfrm>
            <a:off x="7808302" y="5084519"/>
            <a:ext cx="1506538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626" name="TextBox 13"/>
          <p:cNvSpPr txBox="1">
            <a:spLocks noChangeArrowheads="1"/>
          </p:cNvSpPr>
          <p:nvPr/>
        </p:nvSpPr>
        <p:spPr bwMode="auto">
          <a:xfrm>
            <a:off x="9435490" y="4789244"/>
            <a:ext cx="1376362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627" name="TextBox 13"/>
          <p:cNvSpPr txBox="1">
            <a:spLocks noChangeArrowheads="1"/>
          </p:cNvSpPr>
          <p:nvPr/>
        </p:nvSpPr>
        <p:spPr bwMode="auto">
          <a:xfrm>
            <a:off x="9435490" y="5084519"/>
            <a:ext cx="1506537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628" name="椭圆 58"/>
          <p:cNvSpPr>
            <a:spLocks noChangeArrowheads="1"/>
          </p:cNvSpPr>
          <p:nvPr/>
        </p:nvSpPr>
        <p:spPr bwMode="auto">
          <a:xfrm>
            <a:off x="1928202" y="2682631"/>
            <a:ext cx="171450" cy="171450"/>
          </a:xfrm>
          <a:prstGeom prst="ellipse">
            <a:avLst/>
          </a:prstGeom>
          <a:noFill/>
          <a:ln w="28575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682" tIns="60841" rIns="121682" bIns="6084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31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629" name="椭圆 59"/>
          <p:cNvSpPr>
            <a:spLocks noChangeArrowheads="1"/>
          </p:cNvSpPr>
          <p:nvPr/>
        </p:nvSpPr>
        <p:spPr bwMode="auto">
          <a:xfrm>
            <a:off x="3545865" y="2682631"/>
            <a:ext cx="171450" cy="171450"/>
          </a:xfrm>
          <a:prstGeom prst="ellipse">
            <a:avLst/>
          </a:prstGeom>
          <a:noFill/>
          <a:ln w="28575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682" tIns="60841" rIns="121682" bIns="6084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31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630" name="椭圆 60"/>
          <p:cNvSpPr>
            <a:spLocks noChangeArrowheads="1"/>
          </p:cNvSpPr>
          <p:nvPr/>
        </p:nvSpPr>
        <p:spPr bwMode="auto">
          <a:xfrm>
            <a:off x="5152415" y="2682631"/>
            <a:ext cx="173037" cy="171450"/>
          </a:xfrm>
          <a:prstGeom prst="ellipse">
            <a:avLst/>
          </a:prstGeom>
          <a:noFill/>
          <a:ln w="28575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682" tIns="60841" rIns="121682" bIns="6084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31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631" name="椭圆 61"/>
          <p:cNvSpPr>
            <a:spLocks noChangeArrowheads="1"/>
          </p:cNvSpPr>
          <p:nvPr/>
        </p:nvSpPr>
        <p:spPr bwMode="auto">
          <a:xfrm>
            <a:off x="6776427" y="2682631"/>
            <a:ext cx="171450" cy="171450"/>
          </a:xfrm>
          <a:prstGeom prst="ellipse">
            <a:avLst/>
          </a:prstGeom>
          <a:noFill/>
          <a:ln w="28575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682" tIns="60841" rIns="121682" bIns="6084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31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632" name="椭圆 62"/>
          <p:cNvSpPr>
            <a:spLocks noChangeArrowheads="1"/>
          </p:cNvSpPr>
          <p:nvPr/>
        </p:nvSpPr>
        <p:spPr bwMode="auto">
          <a:xfrm>
            <a:off x="8379802" y="2682631"/>
            <a:ext cx="171450" cy="171450"/>
          </a:xfrm>
          <a:prstGeom prst="ellipse">
            <a:avLst/>
          </a:prstGeom>
          <a:noFill/>
          <a:ln w="28575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682" tIns="60841" rIns="121682" bIns="6084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31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633" name="椭圆 63"/>
          <p:cNvSpPr>
            <a:spLocks noChangeArrowheads="1"/>
          </p:cNvSpPr>
          <p:nvPr/>
        </p:nvSpPr>
        <p:spPr bwMode="auto">
          <a:xfrm>
            <a:off x="10005402" y="2682631"/>
            <a:ext cx="173038" cy="171450"/>
          </a:xfrm>
          <a:prstGeom prst="ellipse">
            <a:avLst/>
          </a:prstGeom>
          <a:noFill/>
          <a:ln w="28575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682" tIns="60841" rIns="121682" bIns="6084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31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4334435" y="320987"/>
            <a:ext cx="3523130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002060"/>
                </a:solidFill>
                <a:latin typeface="+mn-ea"/>
              </a:rPr>
              <a:t>添加标题文本内容</a:t>
            </a:r>
            <a:endParaRPr lang="en-US" altLang="zh-CN" sz="2000" b="1" dirty="0">
              <a:solidFill>
                <a:srgbClr val="002060"/>
              </a:solidFill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154">
        <p14:prism isInverted="1"/>
      </p:transition>
    </mc:Choice>
    <mc:Fallback xmlns="">
      <p:transition spd="slow" advTm="415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3071850" y="1998913"/>
            <a:ext cx="2013686" cy="1068427"/>
            <a:chOff x="1547850" y="1248636"/>
            <a:chExt cx="2013686" cy="1068427"/>
          </a:xfrm>
        </p:grpSpPr>
        <p:grpSp>
          <p:nvGrpSpPr>
            <p:cNvPr id="22" name="组合 21"/>
            <p:cNvGrpSpPr/>
            <p:nvPr/>
          </p:nvGrpSpPr>
          <p:grpSpPr>
            <a:xfrm flipH="1">
              <a:off x="1547850" y="1248636"/>
              <a:ext cx="2013686" cy="1068427"/>
              <a:chOff x="5947699" y="828177"/>
              <a:chExt cx="2684915" cy="1424564"/>
            </a:xfrm>
          </p:grpSpPr>
          <p:grpSp>
            <p:nvGrpSpPr>
              <p:cNvPr id="28" name="组合 27"/>
              <p:cNvGrpSpPr/>
              <p:nvPr/>
            </p:nvGrpSpPr>
            <p:grpSpPr>
              <a:xfrm flipV="1">
                <a:off x="5947699" y="1317986"/>
                <a:ext cx="2684915" cy="333365"/>
                <a:chOff x="5272248" y="4626108"/>
                <a:chExt cx="2684915" cy="333365"/>
              </a:xfrm>
            </p:grpSpPr>
            <p:sp>
              <p:nvSpPr>
                <p:cNvPr id="31" name="椭圆 30"/>
                <p:cNvSpPr/>
                <p:nvPr/>
              </p:nvSpPr>
              <p:spPr>
                <a:xfrm>
                  <a:off x="5272248" y="4626108"/>
                  <a:ext cx="81021" cy="81021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>
                    <a:solidFill>
                      <a:prstClr val="white"/>
                    </a:solidFill>
                    <a:latin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2" name="任意多边形 31"/>
                <p:cNvSpPr/>
                <p:nvPr/>
              </p:nvSpPr>
              <p:spPr>
                <a:xfrm>
                  <a:off x="5335428" y="4686869"/>
                  <a:ext cx="2621735" cy="272604"/>
                </a:xfrm>
                <a:custGeom>
                  <a:avLst/>
                  <a:gdLst>
                    <a:gd name="connsiteX0" fmla="*/ 0 w 2815771"/>
                    <a:gd name="connsiteY0" fmla="*/ 0 h 638628"/>
                    <a:gd name="connsiteX1" fmla="*/ 725714 w 2815771"/>
                    <a:gd name="connsiteY1" fmla="*/ 638628 h 638628"/>
                    <a:gd name="connsiteX2" fmla="*/ 2815771 w 2815771"/>
                    <a:gd name="connsiteY2" fmla="*/ 638628 h 638628"/>
                    <a:gd name="connsiteX0" fmla="*/ 0 w 2815771"/>
                    <a:gd name="connsiteY0" fmla="*/ 0 h 649982"/>
                    <a:gd name="connsiteX1" fmla="*/ 254183 w 2815771"/>
                    <a:gd name="connsiteY1" fmla="*/ 649982 h 649982"/>
                    <a:gd name="connsiteX2" fmla="*/ 2815771 w 2815771"/>
                    <a:gd name="connsiteY2" fmla="*/ 638628 h 649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815771" h="649982">
                      <a:moveTo>
                        <a:pt x="0" y="0"/>
                      </a:moveTo>
                      <a:lnTo>
                        <a:pt x="254183" y="649982"/>
                      </a:lnTo>
                      <a:lnTo>
                        <a:pt x="2815771" y="638628"/>
                      </a:lnTo>
                    </a:path>
                  </a:pathLst>
                </a:custGeom>
                <a:noFill/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>
                    <a:solidFill>
                      <a:prstClr val="white"/>
                    </a:solidFill>
                    <a:latin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9" name="文本框 94"/>
              <p:cNvSpPr txBox="1"/>
              <p:nvPr/>
            </p:nvSpPr>
            <p:spPr>
              <a:xfrm>
                <a:off x="6852147" y="828177"/>
                <a:ext cx="1780467" cy="4308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defRPr/>
                </a:pPr>
                <a:r>
                  <a:rPr lang="zh-CN" altLang="en-US" sz="1500" b="1" dirty="0">
                    <a:solidFill>
                      <a:srgbClr val="002060"/>
                    </a:solidFill>
                    <a:latin typeface="+mn-ea"/>
                  </a:rPr>
                  <a:t>在此添加标题</a:t>
                </a:r>
              </a:p>
            </p:txBody>
          </p:sp>
          <p:sp>
            <p:nvSpPr>
              <p:cNvPr id="30" name="文本框 95"/>
              <p:cNvSpPr txBox="1"/>
              <p:nvPr/>
            </p:nvSpPr>
            <p:spPr>
              <a:xfrm>
                <a:off x="6290683" y="1331295"/>
                <a:ext cx="2341931" cy="9214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  <a:defRPr/>
                </a:pPr>
                <a:r>
                  <a:rPr lang="zh-CN" altLang="en-US" sz="9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点击输入本栏的具体文字，简明扼要的说明分项内容，请根据您的具体内容酌情修改。</a:t>
                </a:r>
                <a:endParaRPr lang="zh-CN" altLang="en-US" sz="900" spc="7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endParaRPr>
              </a:p>
            </p:txBody>
          </p:sp>
        </p:grpSp>
        <p:grpSp>
          <p:nvGrpSpPr>
            <p:cNvPr id="23" name="Group 36"/>
            <p:cNvGrpSpPr>
              <a:grpSpLocks noChangeAspect="1"/>
            </p:cNvGrpSpPr>
            <p:nvPr/>
          </p:nvGrpSpPr>
          <p:grpSpPr bwMode="auto">
            <a:xfrm>
              <a:off x="2893692" y="1286138"/>
              <a:ext cx="326696" cy="282176"/>
              <a:chOff x="3321" y="1710"/>
              <a:chExt cx="1042" cy="900"/>
            </a:xfrm>
            <a:solidFill>
              <a:schemeClr val="tx1">
                <a:lumMod val="50000"/>
                <a:lumOff val="50000"/>
                <a:alpha val="40000"/>
              </a:schemeClr>
            </a:solidFill>
          </p:grpSpPr>
          <p:sp>
            <p:nvSpPr>
              <p:cNvPr id="24" name="Freeform 37"/>
              <p:cNvSpPr>
                <a:spLocks noEditPoints="1"/>
              </p:cNvSpPr>
              <p:nvPr/>
            </p:nvSpPr>
            <p:spPr bwMode="auto">
              <a:xfrm>
                <a:off x="3321" y="1710"/>
                <a:ext cx="1042" cy="745"/>
              </a:xfrm>
              <a:custGeom>
                <a:avLst/>
                <a:gdLst>
                  <a:gd name="T0" fmla="*/ 37 w 438"/>
                  <a:gd name="T1" fmla="*/ 255 h 313"/>
                  <a:gd name="T2" fmla="*/ 20 w 438"/>
                  <a:gd name="T3" fmla="*/ 237 h 313"/>
                  <a:gd name="T4" fmla="*/ 20 w 438"/>
                  <a:gd name="T5" fmla="*/ 42 h 313"/>
                  <a:gd name="T6" fmla="*/ 37 w 438"/>
                  <a:gd name="T7" fmla="*/ 25 h 313"/>
                  <a:gd name="T8" fmla="*/ 401 w 438"/>
                  <a:gd name="T9" fmla="*/ 25 h 313"/>
                  <a:gd name="T10" fmla="*/ 418 w 438"/>
                  <a:gd name="T11" fmla="*/ 42 h 313"/>
                  <a:gd name="T12" fmla="*/ 418 w 438"/>
                  <a:gd name="T13" fmla="*/ 237 h 313"/>
                  <a:gd name="T14" fmla="*/ 401 w 438"/>
                  <a:gd name="T15" fmla="*/ 255 h 313"/>
                  <a:gd name="T16" fmla="*/ 37 w 438"/>
                  <a:gd name="T17" fmla="*/ 255 h 313"/>
                  <a:gd name="T18" fmla="*/ 424 w 438"/>
                  <a:gd name="T19" fmla="*/ 0 h 313"/>
                  <a:gd name="T20" fmla="*/ 14 w 438"/>
                  <a:gd name="T21" fmla="*/ 0 h 313"/>
                  <a:gd name="T22" fmla="*/ 0 w 438"/>
                  <a:gd name="T23" fmla="*/ 14 h 313"/>
                  <a:gd name="T24" fmla="*/ 0 w 438"/>
                  <a:gd name="T25" fmla="*/ 298 h 313"/>
                  <a:gd name="T26" fmla="*/ 14 w 438"/>
                  <a:gd name="T27" fmla="*/ 313 h 313"/>
                  <a:gd name="T28" fmla="*/ 424 w 438"/>
                  <a:gd name="T29" fmla="*/ 313 h 313"/>
                  <a:gd name="T30" fmla="*/ 438 w 438"/>
                  <a:gd name="T31" fmla="*/ 298 h 313"/>
                  <a:gd name="T32" fmla="*/ 438 w 438"/>
                  <a:gd name="T33" fmla="*/ 14 h 313"/>
                  <a:gd name="T34" fmla="*/ 424 w 438"/>
                  <a:gd name="T35" fmla="*/ 0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38" h="313">
                    <a:moveTo>
                      <a:pt x="37" y="255"/>
                    </a:moveTo>
                    <a:cubicBezTo>
                      <a:pt x="28" y="255"/>
                      <a:pt x="20" y="247"/>
                      <a:pt x="20" y="237"/>
                    </a:cubicBezTo>
                    <a:cubicBezTo>
                      <a:pt x="20" y="42"/>
                      <a:pt x="20" y="42"/>
                      <a:pt x="20" y="42"/>
                    </a:cubicBezTo>
                    <a:cubicBezTo>
                      <a:pt x="20" y="33"/>
                      <a:pt x="28" y="25"/>
                      <a:pt x="37" y="25"/>
                    </a:cubicBezTo>
                    <a:cubicBezTo>
                      <a:pt x="401" y="25"/>
                      <a:pt x="401" y="25"/>
                      <a:pt x="401" y="25"/>
                    </a:cubicBezTo>
                    <a:cubicBezTo>
                      <a:pt x="410" y="25"/>
                      <a:pt x="418" y="33"/>
                      <a:pt x="418" y="42"/>
                    </a:cubicBezTo>
                    <a:cubicBezTo>
                      <a:pt x="418" y="237"/>
                      <a:pt x="418" y="237"/>
                      <a:pt x="418" y="237"/>
                    </a:cubicBezTo>
                    <a:cubicBezTo>
                      <a:pt x="418" y="247"/>
                      <a:pt x="410" y="255"/>
                      <a:pt x="401" y="255"/>
                    </a:cubicBezTo>
                    <a:cubicBezTo>
                      <a:pt x="37" y="255"/>
                      <a:pt x="37" y="255"/>
                      <a:pt x="37" y="255"/>
                    </a:cubicBezTo>
                    <a:moveTo>
                      <a:pt x="424" y="0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298"/>
                      <a:pt x="0" y="298"/>
                      <a:pt x="0" y="298"/>
                    </a:cubicBezTo>
                    <a:cubicBezTo>
                      <a:pt x="0" y="306"/>
                      <a:pt x="6" y="313"/>
                      <a:pt x="14" y="313"/>
                    </a:cubicBezTo>
                    <a:cubicBezTo>
                      <a:pt x="424" y="313"/>
                      <a:pt x="424" y="313"/>
                      <a:pt x="424" y="313"/>
                    </a:cubicBezTo>
                    <a:cubicBezTo>
                      <a:pt x="432" y="313"/>
                      <a:pt x="438" y="306"/>
                      <a:pt x="438" y="298"/>
                    </a:cubicBezTo>
                    <a:cubicBezTo>
                      <a:pt x="438" y="14"/>
                      <a:pt x="438" y="14"/>
                      <a:pt x="438" y="14"/>
                    </a:cubicBezTo>
                    <a:cubicBezTo>
                      <a:pt x="438" y="6"/>
                      <a:pt x="432" y="0"/>
                      <a:pt x="42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>
                  <a:solidFill>
                    <a:prstClr val="black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25" name="Rectangle 38"/>
              <p:cNvSpPr>
                <a:spLocks noChangeArrowheads="1"/>
              </p:cNvSpPr>
              <p:nvPr/>
            </p:nvSpPr>
            <p:spPr bwMode="auto">
              <a:xfrm>
                <a:off x="3716" y="2465"/>
                <a:ext cx="252" cy="9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>
                  <a:solidFill>
                    <a:prstClr val="black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26" name="Rectangle 40"/>
              <p:cNvSpPr>
                <a:spLocks noChangeArrowheads="1"/>
              </p:cNvSpPr>
              <p:nvPr/>
            </p:nvSpPr>
            <p:spPr bwMode="auto">
              <a:xfrm>
                <a:off x="3595" y="2570"/>
                <a:ext cx="495" cy="4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>
                  <a:solidFill>
                    <a:prstClr val="black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27" name="Freeform 42"/>
              <p:cNvSpPr>
                <a:spLocks/>
              </p:cNvSpPr>
              <p:nvPr/>
            </p:nvSpPr>
            <p:spPr bwMode="auto">
              <a:xfrm>
                <a:off x="3433" y="1853"/>
                <a:ext cx="771" cy="400"/>
              </a:xfrm>
              <a:custGeom>
                <a:avLst/>
                <a:gdLst>
                  <a:gd name="T0" fmla="*/ 761 w 771"/>
                  <a:gd name="T1" fmla="*/ 0 h 400"/>
                  <a:gd name="T2" fmla="*/ 657 w 771"/>
                  <a:gd name="T3" fmla="*/ 9 h 400"/>
                  <a:gd name="T4" fmla="*/ 697 w 771"/>
                  <a:gd name="T5" fmla="*/ 43 h 400"/>
                  <a:gd name="T6" fmla="*/ 557 w 771"/>
                  <a:gd name="T7" fmla="*/ 212 h 400"/>
                  <a:gd name="T8" fmla="*/ 419 w 771"/>
                  <a:gd name="T9" fmla="*/ 105 h 400"/>
                  <a:gd name="T10" fmla="*/ 286 w 771"/>
                  <a:gd name="T11" fmla="*/ 278 h 400"/>
                  <a:gd name="T12" fmla="*/ 152 w 771"/>
                  <a:gd name="T13" fmla="*/ 190 h 400"/>
                  <a:gd name="T14" fmla="*/ 0 w 771"/>
                  <a:gd name="T15" fmla="*/ 369 h 400"/>
                  <a:gd name="T16" fmla="*/ 36 w 771"/>
                  <a:gd name="T17" fmla="*/ 400 h 400"/>
                  <a:gd name="T18" fmla="*/ 162 w 771"/>
                  <a:gd name="T19" fmla="*/ 252 h 400"/>
                  <a:gd name="T20" fmla="*/ 298 w 771"/>
                  <a:gd name="T21" fmla="*/ 343 h 400"/>
                  <a:gd name="T22" fmla="*/ 428 w 771"/>
                  <a:gd name="T23" fmla="*/ 171 h 400"/>
                  <a:gd name="T24" fmla="*/ 564 w 771"/>
                  <a:gd name="T25" fmla="*/ 278 h 400"/>
                  <a:gd name="T26" fmla="*/ 733 w 771"/>
                  <a:gd name="T27" fmla="*/ 71 h 400"/>
                  <a:gd name="T28" fmla="*/ 771 w 771"/>
                  <a:gd name="T29" fmla="*/ 105 h 400"/>
                  <a:gd name="T30" fmla="*/ 761 w 771"/>
                  <a:gd name="T31" fmla="*/ 0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71" h="400">
                    <a:moveTo>
                      <a:pt x="761" y="0"/>
                    </a:moveTo>
                    <a:lnTo>
                      <a:pt x="657" y="9"/>
                    </a:lnTo>
                    <a:lnTo>
                      <a:pt x="697" y="43"/>
                    </a:lnTo>
                    <a:lnTo>
                      <a:pt x="557" y="212"/>
                    </a:lnTo>
                    <a:lnTo>
                      <a:pt x="419" y="105"/>
                    </a:lnTo>
                    <a:lnTo>
                      <a:pt x="286" y="278"/>
                    </a:lnTo>
                    <a:lnTo>
                      <a:pt x="152" y="190"/>
                    </a:lnTo>
                    <a:lnTo>
                      <a:pt x="0" y="369"/>
                    </a:lnTo>
                    <a:lnTo>
                      <a:pt x="36" y="400"/>
                    </a:lnTo>
                    <a:lnTo>
                      <a:pt x="162" y="252"/>
                    </a:lnTo>
                    <a:lnTo>
                      <a:pt x="298" y="343"/>
                    </a:lnTo>
                    <a:lnTo>
                      <a:pt x="428" y="171"/>
                    </a:lnTo>
                    <a:lnTo>
                      <a:pt x="564" y="278"/>
                    </a:lnTo>
                    <a:lnTo>
                      <a:pt x="733" y="71"/>
                    </a:lnTo>
                    <a:lnTo>
                      <a:pt x="771" y="105"/>
                    </a:lnTo>
                    <a:lnTo>
                      <a:pt x="76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>
                  <a:solidFill>
                    <a:prstClr val="black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33" name="组合 32"/>
          <p:cNvGrpSpPr/>
          <p:nvPr/>
        </p:nvGrpSpPr>
        <p:grpSpPr>
          <a:xfrm>
            <a:off x="2161929" y="4138801"/>
            <a:ext cx="2013686" cy="1024995"/>
            <a:chOff x="637929" y="3388524"/>
            <a:chExt cx="2013686" cy="1024995"/>
          </a:xfrm>
        </p:grpSpPr>
        <p:grpSp>
          <p:nvGrpSpPr>
            <p:cNvPr id="34" name="组合 33"/>
            <p:cNvGrpSpPr/>
            <p:nvPr/>
          </p:nvGrpSpPr>
          <p:grpSpPr>
            <a:xfrm flipH="1" flipV="1">
              <a:off x="637929" y="3388524"/>
              <a:ext cx="2013686" cy="1024995"/>
              <a:chOff x="5947699" y="414315"/>
              <a:chExt cx="2684915" cy="1366654"/>
            </a:xfrm>
          </p:grpSpPr>
          <p:grpSp>
            <p:nvGrpSpPr>
              <p:cNvPr id="36" name="组合 35"/>
              <p:cNvGrpSpPr/>
              <p:nvPr/>
            </p:nvGrpSpPr>
            <p:grpSpPr>
              <a:xfrm flipV="1">
                <a:off x="5947699" y="1317986"/>
                <a:ext cx="2684915" cy="333365"/>
                <a:chOff x="5272248" y="4626108"/>
                <a:chExt cx="2684915" cy="333365"/>
              </a:xfrm>
            </p:grpSpPr>
            <p:sp>
              <p:nvSpPr>
                <p:cNvPr id="39" name="椭圆 38"/>
                <p:cNvSpPr/>
                <p:nvPr/>
              </p:nvSpPr>
              <p:spPr>
                <a:xfrm>
                  <a:off x="5272248" y="4626108"/>
                  <a:ext cx="81021" cy="81021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>
                    <a:solidFill>
                      <a:prstClr val="white"/>
                    </a:solidFill>
                    <a:latin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0" name="任意多边形 39"/>
                <p:cNvSpPr/>
                <p:nvPr/>
              </p:nvSpPr>
              <p:spPr>
                <a:xfrm>
                  <a:off x="5335428" y="4686869"/>
                  <a:ext cx="2621735" cy="272604"/>
                </a:xfrm>
                <a:custGeom>
                  <a:avLst/>
                  <a:gdLst>
                    <a:gd name="connsiteX0" fmla="*/ 0 w 2815771"/>
                    <a:gd name="connsiteY0" fmla="*/ 0 h 638628"/>
                    <a:gd name="connsiteX1" fmla="*/ 725714 w 2815771"/>
                    <a:gd name="connsiteY1" fmla="*/ 638628 h 638628"/>
                    <a:gd name="connsiteX2" fmla="*/ 2815771 w 2815771"/>
                    <a:gd name="connsiteY2" fmla="*/ 638628 h 638628"/>
                    <a:gd name="connsiteX0" fmla="*/ 0 w 2815771"/>
                    <a:gd name="connsiteY0" fmla="*/ 0 h 649982"/>
                    <a:gd name="connsiteX1" fmla="*/ 254183 w 2815771"/>
                    <a:gd name="connsiteY1" fmla="*/ 649982 h 649982"/>
                    <a:gd name="connsiteX2" fmla="*/ 2815771 w 2815771"/>
                    <a:gd name="connsiteY2" fmla="*/ 638628 h 649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815771" h="649982">
                      <a:moveTo>
                        <a:pt x="0" y="0"/>
                      </a:moveTo>
                      <a:lnTo>
                        <a:pt x="254183" y="649982"/>
                      </a:lnTo>
                      <a:lnTo>
                        <a:pt x="2815771" y="638628"/>
                      </a:lnTo>
                    </a:path>
                  </a:pathLst>
                </a:custGeom>
                <a:noFill/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>
                    <a:solidFill>
                      <a:prstClr val="white"/>
                    </a:solidFill>
                    <a:latin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37" name="文本框 106"/>
              <p:cNvSpPr txBox="1"/>
              <p:nvPr/>
            </p:nvSpPr>
            <p:spPr>
              <a:xfrm flipV="1">
                <a:off x="6852147" y="1350084"/>
                <a:ext cx="1780467" cy="4308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defRPr/>
                </a:pPr>
                <a:r>
                  <a:rPr lang="zh-CN" altLang="en-US" sz="1500" b="1" dirty="0">
                    <a:solidFill>
                      <a:srgbClr val="002060"/>
                    </a:solidFill>
                    <a:latin typeface="+mn-ea"/>
                  </a:rPr>
                  <a:t>在此添加标题</a:t>
                </a:r>
              </a:p>
            </p:txBody>
          </p:sp>
          <p:sp>
            <p:nvSpPr>
              <p:cNvPr id="38" name="文本框 107"/>
              <p:cNvSpPr txBox="1"/>
              <p:nvPr/>
            </p:nvSpPr>
            <p:spPr>
              <a:xfrm flipV="1">
                <a:off x="6290683" y="414315"/>
                <a:ext cx="2341931" cy="9214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  <a:defRPr/>
                </a:pPr>
                <a:r>
                  <a:rPr lang="zh-CN" altLang="en-US" sz="9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点击输入本栏的具体文字，简明扼要的说明分项内容，请根据您的具体内容酌情修改。</a:t>
                </a:r>
                <a:endParaRPr lang="zh-CN" altLang="en-US" sz="900" spc="7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endParaRPr>
              </a:p>
            </p:txBody>
          </p:sp>
        </p:grpSp>
        <p:sp>
          <p:nvSpPr>
            <p:cNvPr id="35" name="Freeform 53"/>
            <p:cNvSpPr>
              <a:spLocks noEditPoints="1"/>
            </p:cNvSpPr>
            <p:nvPr/>
          </p:nvSpPr>
          <p:spPr bwMode="auto">
            <a:xfrm>
              <a:off x="1951673" y="3404111"/>
              <a:ext cx="304408" cy="304408"/>
            </a:xfrm>
            <a:custGeom>
              <a:avLst/>
              <a:gdLst>
                <a:gd name="T0" fmla="*/ 166 w 449"/>
                <a:gd name="T1" fmla="*/ 362 h 449"/>
                <a:gd name="T2" fmla="*/ 211 w 449"/>
                <a:gd name="T3" fmla="*/ 317 h 449"/>
                <a:gd name="T4" fmla="*/ 237 w 449"/>
                <a:gd name="T5" fmla="*/ 407 h 449"/>
                <a:gd name="T6" fmla="*/ 302 w 449"/>
                <a:gd name="T7" fmla="*/ 313 h 449"/>
                <a:gd name="T8" fmla="*/ 294 w 449"/>
                <a:gd name="T9" fmla="*/ 393 h 449"/>
                <a:gd name="T10" fmla="*/ 395 w 449"/>
                <a:gd name="T11" fmla="*/ 289 h 449"/>
                <a:gd name="T12" fmla="*/ 294 w 449"/>
                <a:gd name="T13" fmla="*/ 393 h 449"/>
                <a:gd name="T14" fmla="*/ 95 w 449"/>
                <a:gd name="T15" fmla="*/ 353 h 449"/>
                <a:gd name="T16" fmla="*/ 121 w 449"/>
                <a:gd name="T17" fmla="*/ 309 h 449"/>
                <a:gd name="T18" fmla="*/ 237 w 449"/>
                <a:gd name="T19" fmla="*/ 293 h 449"/>
                <a:gd name="T20" fmla="*/ 311 w 449"/>
                <a:gd name="T21" fmla="*/ 191 h 449"/>
                <a:gd name="T22" fmla="*/ 307 w 449"/>
                <a:gd name="T23" fmla="*/ 287 h 449"/>
                <a:gd name="T24" fmla="*/ 211 w 449"/>
                <a:gd name="T25" fmla="*/ 293 h 449"/>
                <a:gd name="T26" fmla="*/ 137 w 449"/>
                <a:gd name="T27" fmla="*/ 226 h 449"/>
                <a:gd name="T28" fmla="*/ 211 w 449"/>
                <a:gd name="T29" fmla="*/ 196 h 449"/>
                <a:gd name="T30" fmla="*/ 333 w 449"/>
                <a:gd name="T31" fmla="*/ 282 h 449"/>
                <a:gd name="T32" fmla="*/ 335 w 449"/>
                <a:gd name="T33" fmla="*/ 188 h 449"/>
                <a:gd name="T34" fmla="*/ 407 w 449"/>
                <a:gd name="T35" fmla="*/ 224 h 449"/>
                <a:gd name="T36" fmla="*/ 116 w 449"/>
                <a:gd name="T37" fmla="*/ 281 h 449"/>
                <a:gd name="T38" fmla="*/ 41 w 449"/>
                <a:gd name="T39" fmla="*/ 224 h 449"/>
                <a:gd name="T40" fmla="*/ 114 w 449"/>
                <a:gd name="T41" fmla="*/ 188 h 449"/>
                <a:gd name="T42" fmla="*/ 116 w 449"/>
                <a:gd name="T43" fmla="*/ 281 h 449"/>
                <a:gd name="T44" fmla="*/ 59 w 449"/>
                <a:gd name="T45" fmla="*/ 146 h 449"/>
                <a:gd name="T46" fmla="*/ 158 w 449"/>
                <a:gd name="T47" fmla="*/ 55 h 449"/>
                <a:gd name="T48" fmla="*/ 331 w 449"/>
                <a:gd name="T49" fmla="*/ 164 h 449"/>
                <a:gd name="T50" fmla="*/ 390 w 449"/>
                <a:gd name="T51" fmla="*/ 147 h 449"/>
                <a:gd name="T52" fmla="*/ 211 w 449"/>
                <a:gd name="T53" fmla="*/ 171 h 449"/>
                <a:gd name="T54" fmla="*/ 210 w 449"/>
                <a:gd name="T55" fmla="*/ 43 h 449"/>
                <a:gd name="T56" fmla="*/ 211 w 449"/>
                <a:gd name="T57" fmla="*/ 171 h 449"/>
                <a:gd name="T58" fmla="*/ 237 w 449"/>
                <a:gd name="T59" fmla="*/ 43 h 449"/>
                <a:gd name="T60" fmla="*/ 308 w 449"/>
                <a:gd name="T61" fmla="*/ 167 h 449"/>
                <a:gd name="T62" fmla="*/ 225 w 449"/>
                <a:gd name="T63" fmla="*/ 0 h 449"/>
                <a:gd name="T64" fmla="*/ 225 w 449"/>
                <a:gd name="T65" fmla="*/ 449 h 449"/>
                <a:gd name="T66" fmla="*/ 225 w 449"/>
                <a:gd name="T67" fmla="*/ 0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49" h="449">
                  <a:moveTo>
                    <a:pt x="211" y="407"/>
                  </a:moveTo>
                  <a:cubicBezTo>
                    <a:pt x="192" y="407"/>
                    <a:pt x="176" y="387"/>
                    <a:pt x="166" y="362"/>
                  </a:cubicBezTo>
                  <a:cubicBezTo>
                    <a:pt x="158" y="347"/>
                    <a:pt x="151" y="331"/>
                    <a:pt x="147" y="313"/>
                  </a:cubicBezTo>
                  <a:cubicBezTo>
                    <a:pt x="168" y="315"/>
                    <a:pt x="189" y="317"/>
                    <a:pt x="211" y="317"/>
                  </a:cubicBezTo>
                  <a:cubicBezTo>
                    <a:pt x="211" y="407"/>
                    <a:pt x="211" y="407"/>
                    <a:pt x="211" y="407"/>
                  </a:cubicBezTo>
                  <a:moveTo>
                    <a:pt x="237" y="407"/>
                  </a:moveTo>
                  <a:cubicBezTo>
                    <a:pt x="237" y="317"/>
                    <a:pt x="237" y="317"/>
                    <a:pt x="237" y="317"/>
                  </a:cubicBezTo>
                  <a:cubicBezTo>
                    <a:pt x="259" y="317"/>
                    <a:pt x="280" y="315"/>
                    <a:pt x="302" y="313"/>
                  </a:cubicBezTo>
                  <a:cubicBezTo>
                    <a:pt x="293" y="344"/>
                    <a:pt x="273" y="407"/>
                    <a:pt x="237" y="407"/>
                  </a:cubicBezTo>
                  <a:moveTo>
                    <a:pt x="294" y="393"/>
                  </a:moveTo>
                  <a:cubicBezTo>
                    <a:pt x="311" y="370"/>
                    <a:pt x="320" y="343"/>
                    <a:pt x="328" y="310"/>
                  </a:cubicBezTo>
                  <a:cubicBezTo>
                    <a:pt x="354" y="304"/>
                    <a:pt x="377" y="297"/>
                    <a:pt x="395" y="289"/>
                  </a:cubicBezTo>
                  <a:cubicBezTo>
                    <a:pt x="386" y="313"/>
                    <a:pt x="373" y="335"/>
                    <a:pt x="354" y="353"/>
                  </a:cubicBezTo>
                  <a:cubicBezTo>
                    <a:pt x="337" y="371"/>
                    <a:pt x="315" y="384"/>
                    <a:pt x="294" y="393"/>
                  </a:cubicBezTo>
                  <a:moveTo>
                    <a:pt x="154" y="393"/>
                  </a:moveTo>
                  <a:cubicBezTo>
                    <a:pt x="133" y="384"/>
                    <a:pt x="112" y="371"/>
                    <a:pt x="95" y="353"/>
                  </a:cubicBezTo>
                  <a:cubicBezTo>
                    <a:pt x="75" y="335"/>
                    <a:pt x="62" y="312"/>
                    <a:pt x="52" y="286"/>
                  </a:cubicBezTo>
                  <a:cubicBezTo>
                    <a:pt x="68" y="295"/>
                    <a:pt x="93" y="303"/>
                    <a:pt x="121" y="309"/>
                  </a:cubicBezTo>
                  <a:cubicBezTo>
                    <a:pt x="128" y="342"/>
                    <a:pt x="138" y="371"/>
                    <a:pt x="154" y="393"/>
                  </a:cubicBezTo>
                  <a:moveTo>
                    <a:pt x="237" y="293"/>
                  </a:moveTo>
                  <a:cubicBezTo>
                    <a:pt x="237" y="196"/>
                    <a:pt x="237" y="196"/>
                    <a:pt x="237" y="196"/>
                  </a:cubicBezTo>
                  <a:cubicBezTo>
                    <a:pt x="263" y="195"/>
                    <a:pt x="287" y="193"/>
                    <a:pt x="311" y="191"/>
                  </a:cubicBezTo>
                  <a:cubicBezTo>
                    <a:pt x="311" y="203"/>
                    <a:pt x="311" y="214"/>
                    <a:pt x="311" y="226"/>
                  </a:cubicBezTo>
                  <a:cubicBezTo>
                    <a:pt x="311" y="247"/>
                    <a:pt x="311" y="268"/>
                    <a:pt x="307" y="287"/>
                  </a:cubicBezTo>
                  <a:cubicBezTo>
                    <a:pt x="284" y="290"/>
                    <a:pt x="261" y="292"/>
                    <a:pt x="237" y="293"/>
                  </a:cubicBezTo>
                  <a:moveTo>
                    <a:pt x="211" y="293"/>
                  </a:moveTo>
                  <a:cubicBezTo>
                    <a:pt x="187" y="292"/>
                    <a:pt x="165" y="290"/>
                    <a:pt x="141" y="286"/>
                  </a:cubicBezTo>
                  <a:cubicBezTo>
                    <a:pt x="138" y="268"/>
                    <a:pt x="137" y="246"/>
                    <a:pt x="137" y="226"/>
                  </a:cubicBezTo>
                  <a:cubicBezTo>
                    <a:pt x="137" y="214"/>
                    <a:pt x="138" y="203"/>
                    <a:pt x="138" y="191"/>
                  </a:cubicBezTo>
                  <a:cubicBezTo>
                    <a:pt x="161" y="193"/>
                    <a:pt x="186" y="195"/>
                    <a:pt x="211" y="196"/>
                  </a:cubicBezTo>
                  <a:cubicBezTo>
                    <a:pt x="211" y="293"/>
                    <a:pt x="211" y="293"/>
                    <a:pt x="211" y="293"/>
                  </a:cubicBezTo>
                  <a:moveTo>
                    <a:pt x="333" y="282"/>
                  </a:moveTo>
                  <a:cubicBezTo>
                    <a:pt x="335" y="265"/>
                    <a:pt x="336" y="245"/>
                    <a:pt x="336" y="226"/>
                  </a:cubicBezTo>
                  <a:cubicBezTo>
                    <a:pt x="336" y="212"/>
                    <a:pt x="336" y="201"/>
                    <a:pt x="335" y="188"/>
                  </a:cubicBezTo>
                  <a:cubicBezTo>
                    <a:pt x="363" y="185"/>
                    <a:pt x="386" y="177"/>
                    <a:pt x="399" y="171"/>
                  </a:cubicBezTo>
                  <a:cubicBezTo>
                    <a:pt x="405" y="188"/>
                    <a:pt x="407" y="207"/>
                    <a:pt x="407" y="224"/>
                  </a:cubicBezTo>
                  <a:cubicBezTo>
                    <a:pt x="407" y="254"/>
                    <a:pt x="405" y="270"/>
                    <a:pt x="333" y="282"/>
                  </a:cubicBezTo>
                  <a:moveTo>
                    <a:pt x="116" y="281"/>
                  </a:moveTo>
                  <a:cubicBezTo>
                    <a:pt x="75" y="274"/>
                    <a:pt x="52" y="260"/>
                    <a:pt x="43" y="250"/>
                  </a:cubicBezTo>
                  <a:cubicBezTo>
                    <a:pt x="41" y="242"/>
                    <a:pt x="41" y="233"/>
                    <a:pt x="41" y="224"/>
                  </a:cubicBezTo>
                  <a:cubicBezTo>
                    <a:pt x="41" y="206"/>
                    <a:pt x="44" y="187"/>
                    <a:pt x="49" y="171"/>
                  </a:cubicBezTo>
                  <a:cubicBezTo>
                    <a:pt x="64" y="177"/>
                    <a:pt x="82" y="182"/>
                    <a:pt x="114" y="188"/>
                  </a:cubicBezTo>
                  <a:cubicBezTo>
                    <a:pt x="113" y="201"/>
                    <a:pt x="112" y="212"/>
                    <a:pt x="112" y="226"/>
                  </a:cubicBezTo>
                  <a:cubicBezTo>
                    <a:pt x="112" y="245"/>
                    <a:pt x="113" y="264"/>
                    <a:pt x="116" y="281"/>
                  </a:cubicBezTo>
                  <a:moveTo>
                    <a:pt x="117" y="164"/>
                  </a:moveTo>
                  <a:cubicBezTo>
                    <a:pt x="76" y="153"/>
                    <a:pt x="65" y="152"/>
                    <a:pt x="59" y="146"/>
                  </a:cubicBezTo>
                  <a:cubicBezTo>
                    <a:pt x="68" y="128"/>
                    <a:pt x="79" y="110"/>
                    <a:pt x="95" y="96"/>
                  </a:cubicBezTo>
                  <a:cubicBezTo>
                    <a:pt x="114" y="76"/>
                    <a:pt x="135" y="66"/>
                    <a:pt x="158" y="55"/>
                  </a:cubicBezTo>
                  <a:cubicBezTo>
                    <a:pt x="138" y="83"/>
                    <a:pt x="124" y="119"/>
                    <a:pt x="117" y="164"/>
                  </a:cubicBezTo>
                  <a:moveTo>
                    <a:pt x="331" y="164"/>
                  </a:moveTo>
                  <a:cubicBezTo>
                    <a:pt x="324" y="119"/>
                    <a:pt x="311" y="81"/>
                    <a:pt x="291" y="54"/>
                  </a:cubicBezTo>
                  <a:cubicBezTo>
                    <a:pt x="333" y="69"/>
                    <a:pt x="370" y="104"/>
                    <a:pt x="390" y="147"/>
                  </a:cubicBezTo>
                  <a:cubicBezTo>
                    <a:pt x="384" y="151"/>
                    <a:pt x="369" y="157"/>
                    <a:pt x="331" y="164"/>
                  </a:cubicBezTo>
                  <a:moveTo>
                    <a:pt x="211" y="171"/>
                  </a:moveTo>
                  <a:cubicBezTo>
                    <a:pt x="187" y="171"/>
                    <a:pt x="164" y="169"/>
                    <a:pt x="141" y="167"/>
                  </a:cubicBezTo>
                  <a:cubicBezTo>
                    <a:pt x="152" y="104"/>
                    <a:pt x="178" y="55"/>
                    <a:pt x="210" y="43"/>
                  </a:cubicBezTo>
                  <a:cubicBezTo>
                    <a:pt x="210" y="43"/>
                    <a:pt x="211" y="43"/>
                    <a:pt x="211" y="43"/>
                  </a:cubicBezTo>
                  <a:cubicBezTo>
                    <a:pt x="211" y="171"/>
                    <a:pt x="211" y="171"/>
                    <a:pt x="211" y="171"/>
                  </a:cubicBezTo>
                  <a:moveTo>
                    <a:pt x="237" y="171"/>
                  </a:moveTo>
                  <a:cubicBezTo>
                    <a:pt x="237" y="43"/>
                    <a:pt x="237" y="43"/>
                    <a:pt x="237" y="43"/>
                  </a:cubicBezTo>
                  <a:cubicBezTo>
                    <a:pt x="242" y="43"/>
                    <a:pt x="249" y="48"/>
                    <a:pt x="255" y="52"/>
                  </a:cubicBezTo>
                  <a:cubicBezTo>
                    <a:pt x="279" y="74"/>
                    <a:pt x="299" y="117"/>
                    <a:pt x="308" y="167"/>
                  </a:cubicBezTo>
                  <a:cubicBezTo>
                    <a:pt x="284" y="169"/>
                    <a:pt x="261" y="171"/>
                    <a:pt x="237" y="171"/>
                  </a:cubicBezTo>
                  <a:moveTo>
                    <a:pt x="225" y="0"/>
                  </a:moveTo>
                  <a:cubicBezTo>
                    <a:pt x="100" y="0"/>
                    <a:pt x="0" y="100"/>
                    <a:pt x="0" y="224"/>
                  </a:cubicBezTo>
                  <a:cubicBezTo>
                    <a:pt x="0" y="349"/>
                    <a:pt x="100" y="449"/>
                    <a:pt x="225" y="449"/>
                  </a:cubicBezTo>
                  <a:cubicBezTo>
                    <a:pt x="350" y="449"/>
                    <a:pt x="449" y="349"/>
                    <a:pt x="449" y="224"/>
                  </a:cubicBezTo>
                  <a:cubicBezTo>
                    <a:pt x="449" y="100"/>
                    <a:pt x="350" y="0"/>
                    <a:pt x="225" y="0"/>
                  </a:cubicBezTo>
                </a:path>
              </a:pathLst>
            </a:custGeom>
            <a:solidFill>
              <a:schemeClr val="tx1">
                <a:lumMod val="50000"/>
                <a:lumOff val="50000"/>
                <a:alpha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7728877" y="2192556"/>
            <a:ext cx="2094378" cy="1075151"/>
            <a:chOff x="6204877" y="1442279"/>
            <a:chExt cx="2094378" cy="1075151"/>
          </a:xfrm>
        </p:grpSpPr>
        <p:grpSp>
          <p:nvGrpSpPr>
            <p:cNvPr id="42" name="组合 41"/>
            <p:cNvGrpSpPr/>
            <p:nvPr/>
          </p:nvGrpSpPr>
          <p:grpSpPr>
            <a:xfrm>
              <a:off x="6204877" y="1442279"/>
              <a:ext cx="2094378" cy="1075151"/>
              <a:chOff x="5947699" y="819212"/>
              <a:chExt cx="2792499" cy="1433529"/>
            </a:xfrm>
          </p:grpSpPr>
          <p:grpSp>
            <p:nvGrpSpPr>
              <p:cNvPr id="47" name="组合 46"/>
              <p:cNvGrpSpPr/>
              <p:nvPr/>
            </p:nvGrpSpPr>
            <p:grpSpPr>
              <a:xfrm flipV="1">
                <a:off x="5947699" y="1317986"/>
                <a:ext cx="2684915" cy="333365"/>
                <a:chOff x="5272248" y="4626108"/>
                <a:chExt cx="2684915" cy="333365"/>
              </a:xfrm>
            </p:grpSpPr>
            <p:sp>
              <p:nvSpPr>
                <p:cNvPr id="50" name="椭圆 49"/>
                <p:cNvSpPr/>
                <p:nvPr/>
              </p:nvSpPr>
              <p:spPr>
                <a:xfrm>
                  <a:off x="5272248" y="4626108"/>
                  <a:ext cx="81021" cy="81021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>
                    <a:solidFill>
                      <a:prstClr val="white"/>
                    </a:solidFill>
                    <a:latin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1" name="任意多边形 50"/>
                <p:cNvSpPr/>
                <p:nvPr/>
              </p:nvSpPr>
              <p:spPr>
                <a:xfrm>
                  <a:off x="5335428" y="4686869"/>
                  <a:ext cx="2621735" cy="272604"/>
                </a:xfrm>
                <a:custGeom>
                  <a:avLst/>
                  <a:gdLst>
                    <a:gd name="connsiteX0" fmla="*/ 0 w 2815771"/>
                    <a:gd name="connsiteY0" fmla="*/ 0 h 638628"/>
                    <a:gd name="connsiteX1" fmla="*/ 725714 w 2815771"/>
                    <a:gd name="connsiteY1" fmla="*/ 638628 h 638628"/>
                    <a:gd name="connsiteX2" fmla="*/ 2815771 w 2815771"/>
                    <a:gd name="connsiteY2" fmla="*/ 638628 h 638628"/>
                    <a:gd name="connsiteX0" fmla="*/ 0 w 2815771"/>
                    <a:gd name="connsiteY0" fmla="*/ 0 h 649982"/>
                    <a:gd name="connsiteX1" fmla="*/ 254183 w 2815771"/>
                    <a:gd name="connsiteY1" fmla="*/ 649982 h 649982"/>
                    <a:gd name="connsiteX2" fmla="*/ 2815771 w 2815771"/>
                    <a:gd name="connsiteY2" fmla="*/ 638628 h 649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815771" h="649982">
                      <a:moveTo>
                        <a:pt x="0" y="0"/>
                      </a:moveTo>
                      <a:lnTo>
                        <a:pt x="254183" y="649982"/>
                      </a:lnTo>
                      <a:lnTo>
                        <a:pt x="2815771" y="638628"/>
                      </a:lnTo>
                    </a:path>
                  </a:pathLst>
                </a:custGeom>
                <a:noFill/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>
                    <a:solidFill>
                      <a:prstClr val="white"/>
                    </a:solidFill>
                    <a:latin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48" name="文本框 82"/>
              <p:cNvSpPr txBox="1"/>
              <p:nvPr/>
            </p:nvSpPr>
            <p:spPr>
              <a:xfrm>
                <a:off x="6852147" y="819212"/>
                <a:ext cx="1780467" cy="4308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defRPr/>
                </a:pPr>
                <a:r>
                  <a:rPr lang="zh-CN" altLang="en-US" sz="1500" b="1" dirty="0">
                    <a:solidFill>
                      <a:srgbClr val="002060"/>
                    </a:solidFill>
                    <a:latin typeface="+mn-ea"/>
                  </a:rPr>
                  <a:t>在此添加标题</a:t>
                </a:r>
              </a:p>
            </p:txBody>
          </p:sp>
          <p:sp>
            <p:nvSpPr>
              <p:cNvPr id="49" name="文本框 83"/>
              <p:cNvSpPr txBox="1"/>
              <p:nvPr/>
            </p:nvSpPr>
            <p:spPr>
              <a:xfrm>
                <a:off x="6398266" y="1331295"/>
                <a:ext cx="2341932" cy="9214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  <a:defRPr/>
                </a:pPr>
                <a:r>
                  <a:rPr lang="zh-CN" altLang="en-US" sz="9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点击输入本栏的具体文字，简明扼要的说明分项内容，请根据您的具体内容酌情修改。</a:t>
                </a:r>
                <a:endParaRPr lang="zh-CN" altLang="en-US" sz="900" spc="7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endParaRPr>
              </a:p>
            </p:txBody>
          </p:sp>
        </p:grpSp>
        <p:grpSp>
          <p:nvGrpSpPr>
            <p:cNvPr id="43" name="Group 46"/>
            <p:cNvGrpSpPr>
              <a:grpSpLocks noChangeAspect="1"/>
            </p:cNvGrpSpPr>
            <p:nvPr/>
          </p:nvGrpSpPr>
          <p:grpSpPr bwMode="auto">
            <a:xfrm>
              <a:off x="6475053" y="1518993"/>
              <a:ext cx="385045" cy="238385"/>
              <a:chOff x="3098" y="1701"/>
              <a:chExt cx="1486" cy="920"/>
            </a:xfrm>
            <a:solidFill>
              <a:schemeClr val="tx1">
                <a:lumMod val="50000"/>
                <a:lumOff val="50000"/>
                <a:alpha val="40000"/>
              </a:schemeClr>
            </a:solidFill>
          </p:grpSpPr>
          <p:sp>
            <p:nvSpPr>
              <p:cNvPr id="44" name="Freeform 47"/>
              <p:cNvSpPr>
                <a:spLocks/>
              </p:cNvSpPr>
              <p:nvPr/>
            </p:nvSpPr>
            <p:spPr bwMode="auto">
              <a:xfrm>
                <a:off x="3468" y="1701"/>
                <a:ext cx="746" cy="920"/>
              </a:xfrm>
              <a:custGeom>
                <a:avLst/>
                <a:gdLst>
                  <a:gd name="T0" fmla="*/ 157 w 314"/>
                  <a:gd name="T1" fmla="*/ 0 h 386"/>
                  <a:gd name="T2" fmla="*/ 68 w 314"/>
                  <a:gd name="T3" fmla="*/ 89 h 386"/>
                  <a:gd name="T4" fmla="*/ 127 w 314"/>
                  <a:gd name="T5" fmla="*/ 172 h 386"/>
                  <a:gd name="T6" fmla="*/ 103 w 314"/>
                  <a:gd name="T7" fmla="*/ 172 h 386"/>
                  <a:gd name="T8" fmla="*/ 16 w 314"/>
                  <a:gd name="T9" fmla="*/ 320 h 386"/>
                  <a:gd name="T10" fmla="*/ 28 w 314"/>
                  <a:gd name="T11" fmla="*/ 386 h 386"/>
                  <a:gd name="T12" fmla="*/ 132 w 314"/>
                  <a:gd name="T13" fmla="*/ 386 h 386"/>
                  <a:gd name="T14" fmla="*/ 154 w 314"/>
                  <a:gd name="T15" fmla="*/ 203 h 386"/>
                  <a:gd name="T16" fmla="*/ 132 w 314"/>
                  <a:gd name="T17" fmla="*/ 180 h 386"/>
                  <a:gd name="T18" fmla="*/ 182 w 314"/>
                  <a:gd name="T19" fmla="*/ 180 h 386"/>
                  <a:gd name="T20" fmla="*/ 160 w 314"/>
                  <a:gd name="T21" fmla="*/ 203 h 386"/>
                  <a:gd name="T22" fmla="*/ 182 w 314"/>
                  <a:gd name="T23" fmla="*/ 386 h 386"/>
                  <a:gd name="T24" fmla="*/ 286 w 314"/>
                  <a:gd name="T25" fmla="*/ 386 h 386"/>
                  <a:gd name="T26" fmla="*/ 298 w 314"/>
                  <a:gd name="T27" fmla="*/ 320 h 386"/>
                  <a:gd name="T28" fmla="*/ 211 w 314"/>
                  <a:gd name="T29" fmla="*/ 172 h 386"/>
                  <a:gd name="T30" fmla="*/ 187 w 314"/>
                  <a:gd name="T31" fmla="*/ 172 h 386"/>
                  <a:gd name="T32" fmla="*/ 246 w 314"/>
                  <a:gd name="T33" fmla="*/ 89 h 386"/>
                  <a:gd name="T34" fmla="*/ 157 w 314"/>
                  <a:gd name="T35" fmla="*/ 0 h 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14" h="386">
                    <a:moveTo>
                      <a:pt x="157" y="0"/>
                    </a:moveTo>
                    <a:cubicBezTo>
                      <a:pt x="108" y="0"/>
                      <a:pt x="68" y="40"/>
                      <a:pt x="68" y="89"/>
                    </a:cubicBezTo>
                    <a:cubicBezTo>
                      <a:pt x="68" y="127"/>
                      <a:pt x="93" y="160"/>
                      <a:pt x="127" y="172"/>
                    </a:cubicBezTo>
                    <a:cubicBezTo>
                      <a:pt x="103" y="172"/>
                      <a:pt x="103" y="172"/>
                      <a:pt x="103" y="172"/>
                    </a:cubicBezTo>
                    <a:cubicBezTo>
                      <a:pt x="55" y="172"/>
                      <a:pt x="26" y="291"/>
                      <a:pt x="16" y="320"/>
                    </a:cubicBezTo>
                    <a:cubicBezTo>
                      <a:pt x="0" y="363"/>
                      <a:pt x="28" y="386"/>
                      <a:pt x="28" y="386"/>
                    </a:cubicBezTo>
                    <a:cubicBezTo>
                      <a:pt x="132" y="386"/>
                      <a:pt x="132" y="386"/>
                      <a:pt x="132" y="386"/>
                    </a:cubicBezTo>
                    <a:cubicBezTo>
                      <a:pt x="154" y="203"/>
                      <a:pt x="154" y="203"/>
                      <a:pt x="154" y="203"/>
                    </a:cubicBezTo>
                    <a:cubicBezTo>
                      <a:pt x="132" y="180"/>
                      <a:pt x="132" y="180"/>
                      <a:pt x="132" y="180"/>
                    </a:cubicBezTo>
                    <a:cubicBezTo>
                      <a:pt x="182" y="180"/>
                      <a:pt x="182" y="180"/>
                      <a:pt x="182" y="180"/>
                    </a:cubicBezTo>
                    <a:cubicBezTo>
                      <a:pt x="160" y="203"/>
                      <a:pt x="160" y="203"/>
                      <a:pt x="160" y="203"/>
                    </a:cubicBezTo>
                    <a:cubicBezTo>
                      <a:pt x="182" y="386"/>
                      <a:pt x="182" y="386"/>
                      <a:pt x="182" y="386"/>
                    </a:cubicBezTo>
                    <a:cubicBezTo>
                      <a:pt x="286" y="386"/>
                      <a:pt x="286" y="386"/>
                      <a:pt x="286" y="386"/>
                    </a:cubicBezTo>
                    <a:cubicBezTo>
                      <a:pt x="286" y="386"/>
                      <a:pt x="314" y="363"/>
                      <a:pt x="298" y="320"/>
                    </a:cubicBezTo>
                    <a:cubicBezTo>
                      <a:pt x="288" y="291"/>
                      <a:pt x="259" y="172"/>
                      <a:pt x="211" y="172"/>
                    </a:cubicBezTo>
                    <a:cubicBezTo>
                      <a:pt x="187" y="172"/>
                      <a:pt x="187" y="172"/>
                      <a:pt x="187" y="172"/>
                    </a:cubicBezTo>
                    <a:cubicBezTo>
                      <a:pt x="221" y="160"/>
                      <a:pt x="246" y="127"/>
                      <a:pt x="246" y="89"/>
                    </a:cubicBezTo>
                    <a:cubicBezTo>
                      <a:pt x="246" y="40"/>
                      <a:pt x="206" y="0"/>
                      <a:pt x="15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>
                  <a:solidFill>
                    <a:prstClr val="black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45" name="Freeform 48"/>
              <p:cNvSpPr>
                <a:spLocks/>
              </p:cNvSpPr>
              <p:nvPr/>
            </p:nvSpPr>
            <p:spPr bwMode="auto">
              <a:xfrm>
                <a:off x="3098" y="1871"/>
                <a:ext cx="475" cy="750"/>
              </a:xfrm>
              <a:custGeom>
                <a:avLst/>
                <a:gdLst>
                  <a:gd name="T0" fmla="*/ 128 w 200"/>
                  <a:gd name="T1" fmla="*/ 0 h 315"/>
                  <a:gd name="T2" fmla="*/ 55 w 200"/>
                  <a:gd name="T3" fmla="*/ 73 h 315"/>
                  <a:gd name="T4" fmla="*/ 103 w 200"/>
                  <a:gd name="T5" fmla="*/ 141 h 315"/>
                  <a:gd name="T6" fmla="*/ 84 w 200"/>
                  <a:gd name="T7" fmla="*/ 141 h 315"/>
                  <a:gd name="T8" fmla="*/ 13 w 200"/>
                  <a:gd name="T9" fmla="*/ 261 h 315"/>
                  <a:gd name="T10" fmla="*/ 23 w 200"/>
                  <a:gd name="T11" fmla="*/ 315 h 315"/>
                  <a:gd name="T12" fmla="*/ 108 w 200"/>
                  <a:gd name="T13" fmla="*/ 315 h 315"/>
                  <a:gd name="T14" fmla="*/ 126 w 200"/>
                  <a:gd name="T15" fmla="*/ 166 h 315"/>
                  <a:gd name="T16" fmla="*/ 107 w 200"/>
                  <a:gd name="T17" fmla="*/ 147 h 315"/>
                  <a:gd name="T18" fmla="*/ 149 w 200"/>
                  <a:gd name="T19" fmla="*/ 147 h 315"/>
                  <a:gd name="T20" fmla="*/ 130 w 200"/>
                  <a:gd name="T21" fmla="*/ 166 h 315"/>
                  <a:gd name="T22" fmla="*/ 148 w 200"/>
                  <a:gd name="T23" fmla="*/ 315 h 315"/>
                  <a:gd name="T24" fmla="*/ 168 w 200"/>
                  <a:gd name="T25" fmla="*/ 315 h 315"/>
                  <a:gd name="T26" fmla="*/ 161 w 200"/>
                  <a:gd name="T27" fmla="*/ 245 h 315"/>
                  <a:gd name="T28" fmla="*/ 166 w 200"/>
                  <a:gd name="T29" fmla="*/ 228 h 315"/>
                  <a:gd name="T30" fmla="*/ 194 w 200"/>
                  <a:gd name="T31" fmla="*/ 152 h 315"/>
                  <a:gd name="T32" fmla="*/ 172 w 200"/>
                  <a:gd name="T33" fmla="*/ 141 h 315"/>
                  <a:gd name="T34" fmla="*/ 152 w 200"/>
                  <a:gd name="T35" fmla="*/ 141 h 315"/>
                  <a:gd name="T36" fmla="*/ 200 w 200"/>
                  <a:gd name="T37" fmla="*/ 73 h 315"/>
                  <a:gd name="T38" fmla="*/ 128 w 200"/>
                  <a:gd name="T39" fmla="*/ 0 h 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00" h="315">
                    <a:moveTo>
                      <a:pt x="128" y="0"/>
                    </a:moveTo>
                    <a:cubicBezTo>
                      <a:pt x="88" y="0"/>
                      <a:pt x="55" y="33"/>
                      <a:pt x="55" y="73"/>
                    </a:cubicBezTo>
                    <a:cubicBezTo>
                      <a:pt x="55" y="104"/>
                      <a:pt x="76" y="131"/>
                      <a:pt x="103" y="141"/>
                    </a:cubicBezTo>
                    <a:cubicBezTo>
                      <a:pt x="84" y="141"/>
                      <a:pt x="84" y="141"/>
                      <a:pt x="84" y="141"/>
                    </a:cubicBezTo>
                    <a:cubicBezTo>
                      <a:pt x="45" y="141"/>
                      <a:pt x="21" y="238"/>
                      <a:pt x="13" y="261"/>
                    </a:cubicBezTo>
                    <a:cubicBezTo>
                      <a:pt x="0" y="296"/>
                      <a:pt x="23" y="315"/>
                      <a:pt x="23" y="315"/>
                    </a:cubicBezTo>
                    <a:cubicBezTo>
                      <a:pt x="108" y="315"/>
                      <a:pt x="108" y="315"/>
                      <a:pt x="108" y="315"/>
                    </a:cubicBezTo>
                    <a:cubicBezTo>
                      <a:pt x="126" y="166"/>
                      <a:pt x="126" y="166"/>
                      <a:pt x="126" y="166"/>
                    </a:cubicBezTo>
                    <a:cubicBezTo>
                      <a:pt x="107" y="147"/>
                      <a:pt x="107" y="147"/>
                      <a:pt x="107" y="147"/>
                    </a:cubicBezTo>
                    <a:cubicBezTo>
                      <a:pt x="149" y="147"/>
                      <a:pt x="149" y="147"/>
                      <a:pt x="149" y="147"/>
                    </a:cubicBezTo>
                    <a:cubicBezTo>
                      <a:pt x="130" y="166"/>
                      <a:pt x="130" y="166"/>
                      <a:pt x="130" y="166"/>
                    </a:cubicBezTo>
                    <a:cubicBezTo>
                      <a:pt x="148" y="315"/>
                      <a:pt x="148" y="315"/>
                      <a:pt x="148" y="315"/>
                    </a:cubicBezTo>
                    <a:cubicBezTo>
                      <a:pt x="168" y="315"/>
                      <a:pt x="168" y="315"/>
                      <a:pt x="168" y="315"/>
                    </a:cubicBezTo>
                    <a:cubicBezTo>
                      <a:pt x="160" y="303"/>
                      <a:pt x="149" y="279"/>
                      <a:pt x="161" y="245"/>
                    </a:cubicBezTo>
                    <a:cubicBezTo>
                      <a:pt x="162" y="241"/>
                      <a:pt x="164" y="235"/>
                      <a:pt x="166" y="228"/>
                    </a:cubicBezTo>
                    <a:cubicBezTo>
                      <a:pt x="173" y="207"/>
                      <a:pt x="182" y="178"/>
                      <a:pt x="194" y="152"/>
                    </a:cubicBezTo>
                    <a:cubicBezTo>
                      <a:pt x="188" y="145"/>
                      <a:pt x="180" y="141"/>
                      <a:pt x="172" y="141"/>
                    </a:cubicBezTo>
                    <a:cubicBezTo>
                      <a:pt x="152" y="141"/>
                      <a:pt x="152" y="141"/>
                      <a:pt x="152" y="141"/>
                    </a:cubicBezTo>
                    <a:cubicBezTo>
                      <a:pt x="180" y="131"/>
                      <a:pt x="200" y="104"/>
                      <a:pt x="200" y="73"/>
                    </a:cubicBezTo>
                    <a:cubicBezTo>
                      <a:pt x="200" y="33"/>
                      <a:pt x="168" y="0"/>
                      <a:pt x="12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>
                  <a:solidFill>
                    <a:prstClr val="black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46" name="Freeform 49"/>
              <p:cNvSpPr>
                <a:spLocks/>
              </p:cNvSpPr>
              <p:nvPr/>
            </p:nvSpPr>
            <p:spPr bwMode="auto">
              <a:xfrm>
                <a:off x="4110" y="1871"/>
                <a:ext cx="474" cy="750"/>
              </a:xfrm>
              <a:custGeom>
                <a:avLst/>
                <a:gdLst>
                  <a:gd name="T0" fmla="*/ 72 w 200"/>
                  <a:gd name="T1" fmla="*/ 0 h 315"/>
                  <a:gd name="T2" fmla="*/ 0 w 200"/>
                  <a:gd name="T3" fmla="*/ 73 h 315"/>
                  <a:gd name="T4" fmla="*/ 48 w 200"/>
                  <a:gd name="T5" fmla="*/ 141 h 315"/>
                  <a:gd name="T6" fmla="*/ 28 w 200"/>
                  <a:gd name="T7" fmla="*/ 141 h 315"/>
                  <a:gd name="T8" fmla="*/ 6 w 200"/>
                  <a:gd name="T9" fmla="*/ 152 h 315"/>
                  <a:gd name="T10" fmla="*/ 34 w 200"/>
                  <a:gd name="T11" fmla="*/ 228 h 315"/>
                  <a:gd name="T12" fmla="*/ 39 w 200"/>
                  <a:gd name="T13" fmla="*/ 245 h 315"/>
                  <a:gd name="T14" fmla="*/ 32 w 200"/>
                  <a:gd name="T15" fmla="*/ 315 h 315"/>
                  <a:gd name="T16" fmla="*/ 52 w 200"/>
                  <a:gd name="T17" fmla="*/ 315 h 315"/>
                  <a:gd name="T18" fmla="*/ 70 w 200"/>
                  <a:gd name="T19" fmla="*/ 166 h 315"/>
                  <a:gd name="T20" fmla="*/ 52 w 200"/>
                  <a:gd name="T21" fmla="*/ 147 h 315"/>
                  <a:gd name="T22" fmla="*/ 93 w 200"/>
                  <a:gd name="T23" fmla="*/ 147 h 315"/>
                  <a:gd name="T24" fmla="*/ 74 w 200"/>
                  <a:gd name="T25" fmla="*/ 166 h 315"/>
                  <a:gd name="T26" fmla="*/ 92 w 200"/>
                  <a:gd name="T27" fmla="*/ 315 h 315"/>
                  <a:gd name="T28" fmla="*/ 178 w 200"/>
                  <a:gd name="T29" fmla="*/ 315 h 315"/>
                  <a:gd name="T30" fmla="*/ 187 w 200"/>
                  <a:gd name="T31" fmla="*/ 261 h 315"/>
                  <a:gd name="T32" fmla="*/ 116 w 200"/>
                  <a:gd name="T33" fmla="*/ 141 h 315"/>
                  <a:gd name="T34" fmla="*/ 97 w 200"/>
                  <a:gd name="T35" fmla="*/ 141 h 315"/>
                  <a:gd name="T36" fmla="*/ 145 w 200"/>
                  <a:gd name="T37" fmla="*/ 73 h 315"/>
                  <a:gd name="T38" fmla="*/ 72 w 200"/>
                  <a:gd name="T39" fmla="*/ 0 h 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00" h="315">
                    <a:moveTo>
                      <a:pt x="72" y="0"/>
                    </a:moveTo>
                    <a:cubicBezTo>
                      <a:pt x="32" y="0"/>
                      <a:pt x="0" y="33"/>
                      <a:pt x="0" y="73"/>
                    </a:cubicBezTo>
                    <a:cubicBezTo>
                      <a:pt x="0" y="104"/>
                      <a:pt x="20" y="131"/>
                      <a:pt x="48" y="141"/>
                    </a:cubicBezTo>
                    <a:cubicBezTo>
                      <a:pt x="28" y="141"/>
                      <a:pt x="28" y="141"/>
                      <a:pt x="28" y="141"/>
                    </a:cubicBezTo>
                    <a:cubicBezTo>
                      <a:pt x="20" y="141"/>
                      <a:pt x="13" y="145"/>
                      <a:pt x="6" y="152"/>
                    </a:cubicBezTo>
                    <a:cubicBezTo>
                      <a:pt x="18" y="178"/>
                      <a:pt x="27" y="207"/>
                      <a:pt x="34" y="228"/>
                    </a:cubicBezTo>
                    <a:cubicBezTo>
                      <a:pt x="36" y="235"/>
                      <a:pt x="38" y="241"/>
                      <a:pt x="39" y="245"/>
                    </a:cubicBezTo>
                    <a:cubicBezTo>
                      <a:pt x="52" y="279"/>
                      <a:pt x="40" y="303"/>
                      <a:pt x="32" y="315"/>
                    </a:cubicBezTo>
                    <a:cubicBezTo>
                      <a:pt x="52" y="315"/>
                      <a:pt x="52" y="315"/>
                      <a:pt x="52" y="315"/>
                    </a:cubicBezTo>
                    <a:cubicBezTo>
                      <a:pt x="70" y="166"/>
                      <a:pt x="70" y="166"/>
                      <a:pt x="70" y="166"/>
                    </a:cubicBezTo>
                    <a:cubicBezTo>
                      <a:pt x="52" y="147"/>
                      <a:pt x="52" y="147"/>
                      <a:pt x="52" y="147"/>
                    </a:cubicBezTo>
                    <a:cubicBezTo>
                      <a:pt x="93" y="147"/>
                      <a:pt x="93" y="147"/>
                      <a:pt x="93" y="147"/>
                    </a:cubicBezTo>
                    <a:cubicBezTo>
                      <a:pt x="74" y="166"/>
                      <a:pt x="74" y="166"/>
                      <a:pt x="74" y="166"/>
                    </a:cubicBezTo>
                    <a:cubicBezTo>
                      <a:pt x="92" y="315"/>
                      <a:pt x="92" y="315"/>
                      <a:pt x="92" y="315"/>
                    </a:cubicBezTo>
                    <a:cubicBezTo>
                      <a:pt x="178" y="315"/>
                      <a:pt x="178" y="315"/>
                      <a:pt x="178" y="315"/>
                    </a:cubicBezTo>
                    <a:cubicBezTo>
                      <a:pt x="178" y="315"/>
                      <a:pt x="200" y="296"/>
                      <a:pt x="187" y="261"/>
                    </a:cubicBezTo>
                    <a:cubicBezTo>
                      <a:pt x="179" y="238"/>
                      <a:pt x="156" y="141"/>
                      <a:pt x="116" y="141"/>
                    </a:cubicBezTo>
                    <a:cubicBezTo>
                      <a:pt x="97" y="141"/>
                      <a:pt x="97" y="141"/>
                      <a:pt x="97" y="141"/>
                    </a:cubicBezTo>
                    <a:cubicBezTo>
                      <a:pt x="125" y="131"/>
                      <a:pt x="145" y="104"/>
                      <a:pt x="145" y="73"/>
                    </a:cubicBezTo>
                    <a:cubicBezTo>
                      <a:pt x="145" y="33"/>
                      <a:pt x="112" y="0"/>
                      <a:pt x="7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>
                  <a:solidFill>
                    <a:prstClr val="black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52" name="组合 51"/>
          <p:cNvGrpSpPr/>
          <p:nvPr/>
        </p:nvGrpSpPr>
        <p:grpSpPr>
          <a:xfrm>
            <a:off x="6581392" y="4157431"/>
            <a:ext cx="2094378" cy="1024995"/>
            <a:chOff x="5057392" y="3407154"/>
            <a:chExt cx="2094378" cy="1024995"/>
          </a:xfrm>
        </p:grpSpPr>
        <p:grpSp>
          <p:nvGrpSpPr>
            <p:cNvPr id="53" name="组合 52"/>
            <p:cNvGrpSpPr/>
            <p:nvPr/>
          </p:nvGrpSpPr>
          <p:grpSpPr>
            <a:xfrm flipV="1">
              <a:off x="5057392" y="3407154"/>
              <a:ext cx="2094378" cy="1024995"/>
              <a:chOff x="5947699" y="405349"/>
              <a:chExt cx="2792499" cy="1366655"/>
            </a:xfrm>
          </p:grpSpPr>
          <p:grpSp>
            <p:nvGrpSpPr>
              <p:cNvPr id="55" name="组合 54"/>
              <p:cNvGrpSpPr/>
              <p:nvPr/>
            </p:nvGrpSpPr>
            <p:grpSpPr>
              <a:xfrm flipV="1">
                <a:off x="5947699" y="1317986"/>
                <a:ext cx="2684915" cy="333365"/>
                <a:chOff x="5272248" y="4626108"/>
                <a:chExt cx="2684915" cy="333365"/>
              </a:xfrm>
            </p:grpSpPr>
            <p:sp>
              <p:nvSpPr>
                <p:cNvPr id="58" name="椭圆 57"/>
                <p:cNvSpPr/>
                <p:nvPr/>
              </p:nvSpPr>
              <p:spPr>
                <a:xfrm>
                  <a:off x="5272248" y="4626108"/>
                  <a:ext cx="81021" cy="81021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>
                    <a:solidFill>
                      <a:prstClr val="white"/>
                    </a:solidFill>
                    <a:latin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9" name="任意多边形 58"/>
                <p:cNvSpPr/>
                <p:nvPr/>
              </p:nvSpPr>
              <p:spPr>
                <a:xfrm>
                  <a:off x="5335428" y="4686869"/>
                  <a:ext cx="2621735" cy="272604"/>
                </a:xfrm>
                <a:custGeom>
                  <a:avLst/>
                  <a:gdLst>
                    <a:gd name="connsiteX0" fmla="*/ 0 w 2815771"/>
                    <a:gd name="connsiteY0" fmla="*/ 0 h 638628"/>
                    <a:gd name="connsiteX1" fmla="*/ 725714 w 2815771"/>
                    <a:gd name="connsiteY1" fmla="*/ 638628 h 638628"/>
                    <a:gd name="connsiteX2" fmla="*/ 2815771 w 2815771"/>
                    <a:gd name="connsiteY2" fmla="*/ 638628 h 638628"/>
                    <a:gd name="connsiteX0" fmla="*/ 0 w 2815771"/>
                    <a:gd name="connsiteY0" fmla="*/ 0 h 649982"/>
                    <a:gd name="connsiteX1" fmla="*/ 254183 w 2815771"/>
                    <a:gd name="connsiteY1" fmla="*/ 649982 h 649982"/>
                    <a:gd name="connsiteX2" fmla="*/ 2815771 w 2815771"/>
                    <a:gd name="connsiteY2" fmla="*/ 638628 h 649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815771" h="649982">
                      <a:moveTo>
                        <a:pt x="0" y="0"/>
                      </a:moveTo>
                      <a:lnTo>
                        <a:pt x="254183" y="649982"/>
                      </a:lnTo>
                      <a:lnTo>
                        <a:pt x="2815771" y="638628"/>
                      </a:lnTo>
                    </a:path>
                  </a:pathLst>
                </a:custGeom>
                <a:noFill/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>
                    <a:solidFill>
                      <a:prstClr val="white"/>
                    </a:solidFill>
                    <a:latin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56" name="文本框 88"/>
              <p:cNvSpPr txBox="1"/>
              <p:nvPr/>
            </p:nvSpPr>
            <p:spPr>
              <a:xfrm flipV="1">
                <a:off x="6852147" y="1341119"/>
                <a:ext cx="1780467" cy="4308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defRPr/>
                </a:pPr>
                <a:r>
                  <a:rPr lang="zh-CN" altLang="en-US" sz="1500" b="1" dirty="0">
                    <a:solidFill>
                      <a:srgbClr val="002060"/>
                    </a:solidFill>
                    <a:latin typeface="+mn-ea"/>
                  </a:rPr>
                  <a:t>在此添加标题</a:t>
                </a:r>
              </a:p>
            </p:txBody>
          </p:sp>
          <p:sp>
            <p:nvSpPr>
              <p:cNvPr id="57" name="文本框 89"/>
              <p:cNvSpPr txBox="1"/>
              <p:nvPr/>
            </p:nvSpPr>
            <p:spPr>
              <a:xfrm flipV="1">
                <a:off x="6398266" y="405349"/>
                <a:ext cx="2341932" cy="9214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  <a:defRPr/>
                </a:pPr>
                <a:r>
                  <a:rPr lang="zh-CN" altLang="en-US" sz="9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点击输入本栏的具体文字，简明扼要的说明分项内容，请根据您的具体内容酌情修改。</a:t>
                </a:r>
                <a:endParaRPr lang="zh-CN" altLang="en-US" sz="900" spc="7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endParaRPr>
              </a:p>
            </p:txBody>
          </p:sp>
        </p:grpSp>
        <p:sp>
          <p:nvSpPr>
            <p:cNvPr id="54" name="Freeform 57"/>
            <p:cNvSpPr>
              <a:spLocks noEditPoints="1"/>
            </p:cNvSpPr>
            <p:nvPr/>
          </p:nvSpPr>
          <p:spPr bwMode="auto">
            <a:xfrm>
              <a:off x="5436854" y="3425800"/>
              <a:ext cx="268961" cy="269479"/>
            </a:xfrm>
            <a:custGeom>
              <a:avLst/>
              <a:gdLst>
                <a:gd name="T0" fmla="*/ 145 w 437"/>
                <a:gd name="T1" fmla="*/ 119 h 437"/>
                <a:gd name="T2" fmla="*/ 126 w 437"/>
                <a:gd name="T3" fmla="*/ 159 h 437"/>
                <a:gd name="T4" fmla="*/ 197 w 437"/>
                <a:gd name="T5" fmla="*/ 237 h 437"/>
                <a:gd name="T6" fmla="*/ 214 w 437"/>
                <a:gd name="T7" fmla="*/ 245 h 437"/>
                <a:gd name="T8" fmla="*/ 276 w 437"/>
                <a:gd name="T9" fmla="*/ 245 h 437"/>
                <a:gd name="T10" fmla="*/ 276 w 437"/>
                <a:gd name="T11" fmla="*/ 196 h 437"/>
                <a:gd name="T12" fmla="*/ 225 w 437"/>
                <a:gd name="T13" fmla="*/ 196 h 437"/>
                <a:gd name="T14" fmla="*/ 161 w 437"/>
                <a:gd name="T15" fmla="*/ 126 h 437"/>
                <a:gd name="T16" fmla="*/ 145 w 437"/>
                <a:gd name="T17" fmla="*/ 119 h 437"/>
                <a:gd name="T18" fmla="*/ 219 w 437"/>
                <a:gd name="T19" fmla="*/ 388 h 437"/>
                <a:gd name="T20" fmla="*/ 48 w 437"/>
                <a:gd name="T21" fmla="*/ 218 h 437"/>
                <a:gd name="T22" fmla="*/ 219 w 437"/>
                <a:gd name="T23" fmla="*/ 48 h 437"/>
                <a:gd name="T24" fmla="*/ 388 w 437"/>
                <a:gd name="T25" fmla="*/ 218 h 437"/>
                <a:gd name="T26" fmla="*/ 219 w 437"/>
                <a:gd name="T27" fmla="*/ 388 h 437"/>
                <a:gd name="T28" fmla="*/ 219 w 437"/>
                <a:gd name="T29" fmla="*/ 0 h 437"/>
                <a:gd name="T30" fmla="*/ 0 w 437"/>
                <a:gd name="T31" fmla="*/ 218 h 437"/>
                <a:gd name="T32" fmla="*/ 219 w 437"/>
                <a:gd name="T33" fmla="*/ 437 h 437"/>
                <a:gd name="T34" fmla="*/ 437 w 437"/>
                <a:gd name="T35" fmla="*/ 218 h 437"/>
                <a:gd name="T36" fmla="*/ 219 w 437"/>
                <a:gd name="T37" fmla="*/ 0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37" h="437">
                  <a:moveTo>
                    <a:pt x="145" y="119"/>
                  </a:moveTo>
                  <a:cubicBezTo>
                    <a:pt x="127" y="119"/>
                    <a:pt x="110" y="142"/>
                    <a:pt x="126" y="159"/>
                  </a:cubicBezTo>
                  <a:cubicBezTo>
                    <a:pt x="197" y="237"/>
                    <a:pt x="197" y="237"/>
                    <a:pt x="197" y="237"/>
                  </a:cubicBezTo>
                  <a:cubicBezTo>
                    <a:pt x="201" y="242"/>
                    <a:pt x="207" y="245"/>
                    <a:pt x="214" y="245"/>
                  </a:cubicBezTo>
                  <a:cubicBezTo>
                    <a:pt x="276" y="245"/>
                    <a:pt x="276" y="245"/>
                    <a:pt x="276" y="245"/>
                  </a:cubicBezTo>
                  <a:cubicBezTo>
                    <a:pt x="306" y="245"/>
                    <a:pt x="309" y="196"/>
                    <a:pt x="276" y="196"/>
                  </a:cubicBezTo>
                  <a:cubicBezTo>
                    <a:pt x="225" y="196"/>
                    <a:pt x="225" y="196"/>
                    <a:pt x="225" y="196"/>
                  </a:cubicBezTo>
                  <a:cubicBezTo>
                    <a:pt x="161" y="126"/>
                    <a:pt x="161" y="126"/>
                    <a:pt x="161" y="126"/>
                  </a:cubicBezTo>
                  <a:cubicBezTo>
                    <a:pt x="156" y="121"/>
                    <a:pt x="151" y="119"/>
                    <a:pt x="145" y="119"/>
                  </a:cubicBezTo>
                  <a:moveTo>
                    <a:pt x="219" y="388"/>
                  </a:moveTo>
                  <a:cubicBezTo>
                    <a:pt x="124" y="388"/>
                    <a:pt x="48" y="312"/>
                    <a:pt x="48" y="218"/>
                  </a:cubicBezTo>
                  <a:cubicBezTo>
                    <a:pt x="48" y="124"/>
                    <a:pt x="124" y="48"/>
                    <a:pt x="219" y="48"/>
                  </a:cubicBezTo>
                  <a:cubicBezTo>
                    <a:pt x="313" y="48"/>
                    <a:pt x="388" y="124"/>
                    <a:pt x="388" y="218"/>
                  </a:cubicBezTo>
                  <a:cubicBezTo>
                    <a:pt x="388" y="312"/>
                    <a:pt x="313" y="388"/>
                    <a:pt x="219" y="388"/>
                  </a:cubicBezTo>
                  <a:moveTo>
                    <a:pt x="219" y="0"/>
                  </a:moveTo>
                  <a:cubicBezTo>
                    <a:pt x="98" y="0"/>
                    <a:pt x="0" y="97"/>
                    <a:pt x="0" y="218"/>
                  </a:cubicBezTo>
                  <a:cubicBezTo>
                    <a:pt x="0" y="339"/>
                    <a:pt x="98" y="437"/>
                    <a:pt x="219" y="437"/>
                  </a:cubicBezTo>
                  <a:cubicBezTo>
                    <a:pt x="339" y="437"/>
                    <a:pt x="437" y="339"/>
                    <a:pt x="437" y="218"/>
                  </a:cubicBezTo>
                  <a:cubicBezTo>
                    <a:pt x="437" y="97"/>
                    <a:pt x="339" y="0"/>
                    <a:pt x="219" y="0"/>
                  </a:cubicBezTo>
                </a:path>
              </a:pathLst>
            </a:custGeom>
            <a:solidFill>
              <a:schemeClr val="tx1">
                <a:lumMod val="50000"/>
                <a:lumOff val="50000"/>
                <a:alpha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 dirty="0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3790364" y="3162982"/>
            <a:ext cx="1242073" cy="1242074"/>
            <a:chOff x="2266364" y="2412705"/>
            <a:chExt cx="1242073" cy="1242074"/>
          </a:xfrm>
        </p:grpSpPr>
        <p:grpSp>
          <p:nvGrpSpPr>
            <p:cNvPr id="61" name="组合 60"/>
            <p:cNvGrpSpPr/>
            <p:nvPr/>
          </p:nvGrpSpPr>
          <p:grpSpPr>
            <a:xfrm>
              <a:off x="2266364" y="2412705"/>
              <a:ext cx="1242073" cy="1242074"/>
              <a:chOff x="4993868" y="2326868"/>
              <a:chExt cx="2204265" cy="2204265"/>
            </a:xfrm>
            <a:effectLst>
              <a:outerShdw blurRad="292100" dist="114300" dir="2700000" algn="tl" rotWithShape="0">
                <a:prstClr val="black">
                  <a:alpha val="25000"/>
                </a:prstClr>
              </a:outerShdw>
            </a:effectLst>
          </p:grpSpPr>
          <p:sp>
            <p:nvSpPr>
              <p:cNvPr id="65" name="任意多边形 64"/>
              <p:cNvSpPr/>
              <p:nvPr/>
            </p:nvSpPr>
            <p:spPr>
              <a:xfrm>
                <a:off x="4993868" y="2326868"/>
                <a:ext cx="2204265" cy="2204265"/>
              </a:xfrm>
              <a:custGeom>
                <a:avLst/>
                <a:gdLst>
                  <a:gd name="connsiteX0" fmla="*/ 1102132 w 2204265"/>
                  <a:gd name="connsiteY0" fmla="*/ 321083 h 2204265"/>
                  <a:gd name="connsiteX1" fmla="*/ 311557 w 2204265"/>
                  <a:gd name="connsiteY1" fmla="*/ 1111658 h 2204265"/>
                  <a:gd name="connsiteX2" fmla="*/ 1102132 w 2204265"/>
                  <a:gd name="connsiteY2" fmla="*/ 1902233 h 2204265"/>
                  <a:gd name="connsiteX3" fmla="*/ 1892707 w 2204265"/>
                  <a:gd name="connsiteY3" fmla="*/ 1111658 h 2204265"/>
                  <a:gd name="connsiteX4" fmla="*/ 1102132 w 2204265"/>
                  <a:gd name="connsiteY4" fmla="*/ 321083 h 2204265"/>
                  <a:gd name="connsiteX5" fmla="*/ 977042 w 2204265"/>
                  <a:gd name="connsiteY5" fmla="*/ 0 h 2204265"/>
                  <a:gd name="connsiteX6" fmla="*/ 1227224 w 2204265"/>
                  <a:gd name="connsiteY6" fmla="*/ 0 h 2204265"/>
                  <a:gd name="connsiteX7" fmla="*/ 1276006 w 2204265"/>
                  <a:gd name="connsiteY7" fmla="*/ 227584 h 2204265"/>
                  <a:gd name="connsiteX8" fmla="*/ 1287791 w 2204265"/>
                  <a:gd name="connsiteY8" fmla="*/ 229382 h 2204265"/>
                  <a:gd name="connsiteX9" fmla="*/ 1387705 w 2204265"/>
                  <a:gd name="connsiteY9" fmla="*/ 259057 h 2204265"/>
                  <a:gd name="connsiteX10" fmla="*/ 1544868 w 2204265"/>
                  <a:gd name="connsiteY10" fmla="*/ 85113 h 2204265"/>
                  <a:gd name="connsiteX11" fmla="*/ 1761531 w 2204265"/>
                  <a:gd name="connsiteY11" fmla="*/ 210203 h 2204265"/>
                  <a:gd name="connsiteX12" fmla="*/ 1691902 w 2204265"/>
                  <a:gd name="connsiteY12" fmla="*/ 425756 h 2204265"/>
                  <a:gd name="connsiteX13" fmla="*/ 1705003 w 2204265"/>
                  <a:gd name="connsiteY13" fmla="*/ 435309 h 2204265"/>
                  <a:gd name="connsiteX14" fmla="*/ 1774668 w 2204265"/>
                  <a:gd name="connsiteY14" fmla="*/ 502325 h 2204265"/>
                  <a:gd name="connsiteX15" fmla="*/ 1782142 w 2204265"/>
                  <a:gd name="connsiteY15" fmla="*/ 511190 h 2204265"/>
                  <a:gd name="connsiteX16" fmla="*/ 1994063 w 2204265"/>
                  <a:gd name="connsiteY16" fmla="*/ 442735 h 2204265"/>
                  <a:gd name="connsiteX17" fmla="*/ 2119154 w 2204265"/>
                  <a:gd name="connsiteY17" fmla="*/ 659399 h 2204265"/>
                  <a:gd name="connsiteX18" fmla="*/ 1961265 w 2204265"/>
                  <a:gd name="connsiteY18" fmla="*/ 802053 h 2204265"/>
                  <a:gd name="connsiteX19" fmla="*/ 1974042 w 2204265"/>
                  <a:gd name="connsiteY19" fmla="*/ 833752 h 2204265"/>
                  <a:gd name="connsiteX20" fmla="*/ 1999140 w 2204265"/>
                  <a:gd name="connsiteY20" fmla="*/ 933073 h 2204265"/>
                  <a:gd name="connsiteX21" fmla="*/ 2204265 w 2204265"/>
                  <a:gd name="connsiteY21" fmla="*/ 977042 h 2204265"/>
                  <a:gd name="connsiteX22" fmla="*/ 2204265 w 2204265"/>
                  <a:gd name="connsiteY22" fmla="*/ 1227224 h 2204265"/>
                  <a:gd name="connsiteX23" fmla="*/ 2012137 w 2204265"/>
                  <a:gd name="connsiteY23" fmla="*/ 1268406 h 2204265"/>
                  <a:gd name="connsiteX24" fmla="*/ 2004638 w 2204265"/>
                  <a:gd name="connsiteY24" fmla="*/ 1317545 h 2204265"/>
                  <a:gd name="connsiteX25" fmla="*/ 1985237 w 2204265"/>
                  <a:gd name="connsiteY25" fmla="*/ 1394985 h 2204265"/>
                  <a:gd name="connsiteX26" fmla="*/ 1977636 w 2204265"/>
                  <a:gd name="connsiteY26" fmla="*/ 1417004 h 2204265"/>
                  <a:gd name="connsiteX27" fmla="*/ 2119154 w 2204265"/>
                  <a:gd name="connsiteY27" fmla="*/ 1544868 h 2204265"/>
                  <a:gd name="connsiteX28" fmla="*/ 1994063 w 2204265"/>
                  <a:gd name="connsiteY28" fmla="*/ 1761531 h 2204265"/>
                  <a:gd name="connsiteX29" fmla="*/ 1820151 w 2204265"/>
                  <a:gd name="connsiteY29" fmla="*/ 1705353 h 2204265"/>
                  <a:gd name="connsiteX30" fmla="*/ 1798711 w 2204265"/>
                  <a:gd name="connsiteY30" fmla="*/ 1734758 h 2204265"/>
                  <a:gd name="connsiteX31" fmla="*/ 1731696 w 2204265"/>
                  <a:gd name="connsiteY31" fmla="*/ 1804423 h 2204265"/>
                  <a:gd name="connsiteX32" fmla="*/ 1706998 w 2204265"/>
                  <a:gd name="connsiteY32" fmla="*/ 1825242 h 2204265"/>
                  <a:gd name="connsiteX33" fmla="*/ 1761531 w 2204265"/>
                  <a:gd name="connsiteY33" fmla="*/ 1994062 h 2204265"/>
                  <a:gd name="connsiteX34" fmla="*/ 1544868 w 2204265"/>
                  <a:gd name="connsiteY34" fmla="*/ 2119153 h 2204265"/>
                  <a:gd name="connsiteX35" fmla="*/ 1429863 w 2204265"/>
                  <a:gd name="connsiteY35" fmla="*/ 1991868 h 2204265"/>
                  <a:gd name="connsiteX36" fmla="*/ 1400268 w 2204265"/>
                  <a:gd name="connsiteY36" fmla="*/ 2003797 h 2204265"/>
                  <a:gd name="connsiteX37" fmla="*/ 1262745 w 2204265"/>
                  <a:gd name="connsiteY37" fmla="*/ 2038549 h 2204265"/>
                  <a:gd name="connsiteX38" fmla="*/ 1227224 w 2204265"/>
                  <a:gd name="connsiteY38" fmla="*/ 2204265 h 2204265"/>
                  <a:gd name="connsiteX39" fmla="*/ 977042 w 2204265"/>
                  <a:gd name="connsiteY39" fmla="*/ 2204265 h 2204265"/>
                  <a:gd name="connsiteX40" fmla="*/ 941447 w 2204265"/>
                  <a:gd name="connsiteY40" fmla="*/ 2038203 h 2204265"/>
                  <a:gd name="connsiteX41" fmla="*/ 916475 w 2204265"/>
                  <a:gd name="connsiteY41" fmla="*/ 2034392 h 2204265"/>
                  <a:gd name="connsiteX42" fmla="*/ 774169 w 2204265"/>
                  <a:gd name="connsiteY42" fmla="*/ 1992127 h 2204265"/>
                  <a:gd name="connsiteX43" fmla="*/ 659399 w 2204265"/>
                  <a:gd name="connsiteY43" fmla="*/ 2119153 h 2204265"/>
                  <a:gd name="connsiteX44" fmla="*/ 442735 w 2204265"/>
                  <a:gd name="connsiteY44" fmla="*/ 1994062 h 2204265"/>
                  <a:gd name="connsiteX45" fmla="*/ 496981 w 2204265"/>
                  <a:gd name="connsiteY45" fmla="*/ 1826130 h 2204265"/>
                  <a:gd name="connsiteX46" fmla="*/ 391274 w 2204265"/>
                  <a:gd name="connsiteY46" fmla="*/ 1717869 h 2204265"/>
                  <a:gd name="connsiteX47" fmla="*/ 382878 w 2204265"/>
                  <a:gd name="connsiteY47" fmla="*/ 1705753 h 2204265"/>
                  <a:gd name="connsiteX48" fmla="*/ 210204 w 2204265"/>
                  <a:gd name="connsiteY48" fmla="*/ 1761531 h 2204265"/>
                  <a:gd name="connsiteX49" fmla="*/ 85113 w 2204265"/>
                  <a:gd name="connsiteY49" fmla="*/ 1544868 h 2204265"/>
                  <a:gd name="connsiteX50" fmla="*/ 226733 w 2204265"/>
                  <a:gd name="connsiteY50" fmla="*/ 1416912 h 2204265"/>
                  <a:gd name="connsiteX51" fmla="*/ 212821 w 2204265"/>
                  <a:gd name="connsiteY51" fmla="*/ 1373126 h 2204265"/>
                  <a:gd name="connsiteX52" fmla="*/ 191748 w 2204265"/>
                  <a:gd name="connsiteY52" fmla="*/ 1268325 h 2204265"/>
                  <a:gd name="connsiteX53" fmla="*/ 0 w 2204265"/>
                  <a:gd name="connsiteY53" fmla="*/ 1227224 h 2204265"/>
                  <a:gd name="connsiteX54" fmla="*/ 0 w 2204265"/>
                  <a:gd name="connsiteY54" fmla="*/ 977042 h 2204265"/>
                  <a:gd name="connsiteX55" fmla="*/ 203220 w 2204265"/>
                  <a:gd name="connsiteY55" fmla="*/ 933481 h 2204265"/>
                  <a:gd name="connsiteX56" fmla="*/ 212821 w 2204265"/>
                  <a:gd name="connsiteY56" fmla="*/ 890649 h 2204265"/>
                  <a:gd name="connsiteX57" fmla="*/ 243470 w 2204265"/>
                  <a:gd name="connsiteY57" fmla="*/ 802476 h 2204265"/>
                  <a:gd name="connsiteX58" fmla="*/ 85113 w 2204265"/>
                  <a:gd name="connsiteY58" fmla="*/ 659399 h 2204265"/>
                  <a:gd name="connsiteX59" fmla="*/ 210204 w 2204265"/>
                  <a:gd name="connsiteY59" fmla="*/ 442735 h 2204265"/>
                  <a:gd name="connsiteX60" fmla="*/ 423776 w 2204265"/>
                  <a:gd name="connsiteY60" fmla="*/ 511723 h 2204265"/>
                  <a:gd name="connsiteX61" fmla="*/ 470557 w 2204265"/>
                  <a:gd name="connsiteY61" fmla="*/ 461243 h 2204265"/>
                  <a:gd name="connsiteX62" fmla="*/ 512656 w 2204265"/>
                  <a:gd name="connsiteY62" fmla="*/ 426662 h 2204265"/>
                  <a:gd name="connsiteX63" fmla="*/ 442735 w 2204265"/>
                  <a:gd name="connsiteY63" fmla="*/ 210203 h 2204265"/>
                  <a:gd name="connsiteX64" fmla="*/ 659399 w 2204265"/>
                  <a:gd name="connsiteY64" fmla="*/ 85113 h 2204265"/>
                  <a:gd name="connsiteX65" fmla="*/ 815299 w 2204265"/>
                  <a:gd name="connsiteY65" fmla="*/ 257661 h 2204265"/>
                  <a:gd name="connsiteX66" fmla="*/ 916475 w 2204265"/>
                  <a:gd name="connsiteY66" fmla="*/ 229382 h 2204265"/>
                  <a:gd name="connsiteX67" fmla="*/ 928259 w 2204265"/>
                  <a:gd name="connsiteY67" fmla="*/ 227584 h 2204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2204265" h="2204265">
                    <a:moveTo>
                      <a:pt x="1102132" y="321083"/>
                    </a:moveTo>
                    <a:cubicBezTo>
                      <a:pt x="665509" y="321083"/>
                      <a:pt x="311557" y="675035"/>
                      <a:pt x="311557" y="1111658"/>
                    </a:cubicBezTo>
                    <a:cubicBezTo>
                      <a:pt x="311557" y="1548281"/>
                      <a:pt x="665509" y="1902233"/>
                      <a:pt x="1102132" y="1902233"/>
                    </a:cubicBezTo>
                    <a:cubicBezTo>
                      <a:pt x="1538755" y="1902233"/>
                      <a:pt x="1892707" y="1548281"/>
                      <a:pt x="1892707" y="1111658"/>
                    </a:cubicBezTo>
                    <a:cubicBezTo>
                      <a:pt x="1892707" y="675035"/>
                      <a:pt x="1538755" y="321083"/>
                      <a:pt x="1102132" y="321083"/>
                    </a:cubicBezTo>
                    <a:close/>
                    <a:moveTo>
                      <a:pt x="977042" y="0"/>
                    </a:moveTo>
                    <a:lnTo>
                      <a:pt x="1227224" y="0"/>
                    </a:lnTo>
                    <a:lnTo>
                      <a:pt x="1276006" y="227584"/>
                    </a:lnTo>
                    <a:lnTo>
                      <a:pt x="1287791" y="229382"/>
                    </a:lnTo>
                    <a:lnTo>
                      <a:pt x="1387705" y="259057"/>
                    </a:lnTo>
                    <a:lnTo>
                      <a:pt x="1544868" y="85113"/>
                    </a:lnTo>
                    <a:lnTo>
                      <a:pt x="1761531" y="210203"/>
                    </a:lnTo>
                    <a:lnTo>
                      <a:pt x="1691902" y="425756"/>
                    </a:lnTo>
                    <a:lnTo>
                      <a:pt x="1705003" y="435309"/>
                    </a:lnTo>
                    <a:cubicBezTo>
                      <a:pt x="1729378" y="456423"/>
                      <a:pt x="1752634" y="478795"/>
                      <a:pt x="1774668" y="502325"/>
                    </a:cubicBezTo>
                    <a:lnTo>
                      <a:pt x="1782142" y="511190"/>
                    </a:lnTo>
                    <a:lnTo>
                      <a:pt x="1994063" y="442735"/>
                    </a:lnTo>
                    <a:lnTo>
                      <a:pt x="2119154" y="659399"/>
                    </a:lnTo>
                    <a:lnTo>
                      <a:pt x="1961265" y="802053"/>
                    </a:lnTo>
                    <a:lnTo>
                      <a:pt x="1974042" y="833752"/>
                    </a:lnTo>
                    <a:lnTo>
                      <a:pt x="1999140" y="933073"/>
                    </a:lnTo>
                    <a:lnTo>
                      <a:pt x="2204265" y="977042"/>
                    </a:lnTo>
                    <a:lnTo>
                      <a:pt x="2204265" y="1227224"/>
                    </a:lnTo>
                    <a:lnTo>
                      <a:pt x="2012137" y="1268406"/>
                    </a:lnTo>
                    <a:lnTo>
                      <a:pt x="2004638" y="1317545"/>
                    </a:lnTo>
                    <a:cubicBezTo>
                      <a:pt x="1999269" y="1343782"/>
                      <a:pt x="1992785" y="1369612"/>
                      <a:pt x="1985237" y="1394985"/>
                    </a:cubicBezTo>
                    <a:lnTo>
                      <a:pt x="1977636" y="1417004"/>
                    </a:lnTo>
                    <a:lnTo>
                      <a:pt x="2119154" y="1544868"/>
                    </a:lnTo>
                    <a:lnTo>
                      <a:pt x="1994063" y="1761531"/>
                    </a:lnTo>
                    <a:lnTo>
                      <a:pt x="1820151" y="1705353"/>
                    </a:lnTo>
                    <a:lnTo>
                      <a:pt x="1798711" y="1734758"/>
                    </a:lnTo>
                    <a:cubicBezTo>
                      <a:pt x="1777597" y="1759133"/>
                      <a:pt x="1755225" y="1782388"/>
                      <a:pt x="1731696" y="1804423"/>
                    </a:cubicBezTo>
                    <a:lnTo>
                      <a:pt x="1706998" y="1825242"/>
                    </a:lnTo>
                    <a:lnTo>
                      <a:pt x="1761531" y="1994062"/>
                    </a:lnTo>
                    <a:lnTo>
                      <a:pt x="1544868" y="2119153"/>
                    </a:lnTo>
                    <a:lnTo>
                      <a:pt x="1429863" y="1991868"/>
                    </a:lnTo>
                    <a:lnTo>
                      <a:pt x="1400268" y="2003797"/>
                    </a:lnTo>
                    <a:lnTo>
                      <a:pt x="1262745" y="2038549"/>
                    </a:lnTo>
                    <a:lnTo>
                      <a:pt x="1227224" y="2204265"/>
                    </a:lnTo>
                    <a:lnTo>
                      <a:pt x="977042" y="2204265"/>
                    </a:lnTo>
                    <a:lnTo>
                      <a:pt x="941447" y="2038203"/>
                    </a:lnTo>
                    <a:lnTo>
                      <a:pt x="916475" y="2034392"/>
                    </a:lnTo>
                    <a:lnTo>
                      <a:pt x="774169" y="1992127"/>
                    </a:lnTo>
                    <a:lnTo>
                      <a:pt x="659399" y="2119153"/>
                    </a:lnTo>
                    <a:lnTo>
                      <a:pt x="442735" y="1994062"/>
                    </a:lnTo>
                    <a:lnTo>
                      <a:pt x="496981" y="1826130"/>
                    </a:lnTo>
                    <a:lnTo>
                      <a:pt x="391274" y="1717869"/>
                    </a:lnTo>
                    <a:lnTo>
                      <a:pt x="382878" y="1705753"/>
                    </a:lnTo>
                    <a:lnTo>
                      <a:pt x="210204" y="1761531"/>
                    </a:lnTo>
                    <a:lnTo>
                      <a:pt x="85113" y="1544868"/>
                    </a:lnTo>
                    <a:lnTo>
                      <a:pt x="226733" y="1416912"/>
                    </a:lnTo>
                    <a:lnTo>
                      <a:pt x="212821" y="1373126"/>
                    </a:lnTo>
                    <a:lnTo>
                      <a:pt x="191748" y="1268325"/>
                    </a:lnTo>
                    <a:lnTo>
                      <a:pt x="0" y="1227224"/>
                    </a:lnTo>
                    <a:lnTo>
                      <a:pt x="0" y="977042"/>
                    </a:lnTo>
                    <a:lnTo>
                      <a:pt x="203220" y="933481"/>
                    </a:lnTo>
                    <a:lnTo>
                      <a:pt x="212821" y="890649"/>
                    </a:lnTo>
                    <a:lnTo>
                      <a:pt x="243470" y="802476"/>
                    </a:lnTo>
                    <a:lnTo>
                      <a:pt x="85113" y="659399"/>
                    </a:lnTo>
                    <a:lnTo>
                      <a:pt x="210204" y="442735"/>
                    </a:lnTo>
                    <a:lnTo>
                      <a:pt x="423776" y="511723"/>
                    </a:lnTo>
                    <a:lnTo>
                      <a:pt x="470557" y="461243"/>
                    </a:lnTo>
                    <a:lnTo>
                      <a:pt x="512656" y="426662"/>
                    </a:lnTo>
                    <a:lnTo>
                      <a:pt x="442735" y="210203"/>
                    </a:lnTo>
                    <a:lnTo>
                      <a:pt x="659399" y="85113"/>
                    </a:lnTo>
                    <a:lnTo>
                      <a:pt x="815299" y="257661"/>
                    </a:lnTo>
                    <a:lnTo>
                      <a:pt x="916475" y="229382"/>
                    </a:lnTo>
                    <a:lnTo>
                      <a:pt x="928259" y="227584"/>
                    </a:ln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100000">
                    <a:srgbClr val="E2E2E2"/>
                  </a:gs>
                </a:gsLst>
                <a:lin ang="2700000" scaled="1"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002060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66" name="椭圆 65"/>
              <p:cNvSpPr/>
              <p:nvPr/>
            </p:nvSpPr>
            <p:spPr>
              <a:xfrm>
                <a:off x="5305425" y="2638425"/>
                <a:ext cx="1581150" cy="1581150"/>
              </a:xfrm>
              <a:prstGeom prst="ellipse">
                <a:avLst/>
              </a:prstGeom>
              <a:noFill/>
              <a:ln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002060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67" name="椭圆 66"/>
              <p:cNvSpPr/>
              <p:nvPr/>
            </p:nvSpPr>
            <p:spPr>
              <a:xfrm>
                <a:off x="5370108" y="2708871"/>
                <a:ext cx="1451783" cy="1451783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19050">
                <a:gradFill flip="none" rotWithShape="1">
                  <a:gsLst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  <a:tileRect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002060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62" name="组合 61"/>
            <p:cNvGrpSpPr/>
            <p:nvPr/>
          </p:nvGrpSpPr>
          <p:grpSpPr>
            <a:xfrm>
              <a:off x="2501338" y="2761460"/>
              <a:ext cx="750088" cy="598500"/>
              <a:chOff x="4123036" y="1197871"/>
              <a:chExt cx="1000117" cy="798000"/>
            </a:xfrm>
          </p:grpSpPr>
          <p:sp>
            <p:nvSpPr>
              <p:cNvPr id="63" name="文本框 122"/>
              <p:cNvSpPr txBox="1"/>
              <p:nvPr/>
            </p:nvSpPr>
            <p:spPr>
              <a:xfrm>
                <a:off x="4123036" y="1197871"/>
                <a:ext cx="1000117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en-US" altLang="zh-CN" sz="3000" dirty="0">
                    <a:solidFill>
                      <a:srgbClr val="002060"/>
                    </a:solidFill>
                    <a:latin typeface="Impact" panose="020B0806030902050204" pitchFamily="34" charset="0"/>
                    <a:ea typeface="宋体" panose="02010600030101010101" pitchFamily="2" charset="-122"/>
                  </a:rPr>
                  <a:t>01</a:t>
                </a:r>
                <a:endParaRPr lang="zh-CN" altLang="en-US" sz="3000" dirty="0">
                  <a:solidFill>
                    <a:srgbClr val="002060"/>
                  </a:solidFill>
                  <a:latin typeface="Impact" panose="020B080603090205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4" name="文本框 123"/>
              <p:cNvSpPr txBox="1"/>
              <p:nvPr/>
            </p:nvSpPr>
            <p:spPr>
              <a:xfrm>
                <a:off x="4266701" y="1688095"/>
                <a:ext cx="740410" cy="307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endParaRPr lang="zh-CN" altLang="en-US" sz="900" dirty="0">
                  <a:solidFill>
                    <a:srgbClr val="002060"/>
                  </a:solidFill>
                  <a:latin typeface="LiHei Pro" panose="020B0500000000000000" pitchFamily="34" charset="-122"/>
                  <a:ea typeface="LiHei Pro" panose="020B0500000000000000" pitchFamily="34" charset="-122"/>
                </a:endParaRPr>
              </a:p>
            </p:txBody>
          </p:sp>
        </p:grpSp>
      </p:grpSp>
      <p:grpSp>
        <p:nvGrpSpPr>
          <p:cNvPr id="68" name="组合 67"/>
          <p:cNvGrpSpPr/>
          <p:nvPr/>
        </p:nvGrpSpPr>
        <p:grpSpPr>
          <a:xfrm>
            <a:off x="4721576" y="2454167"/>
            <a:ext cx="1242073" cy="1242074"/>
            <a:chOff x="3197576" y="1703890"/>
            <a:chExt cx="1242073" cy="1242074"/>
          </a:xfrm>
        </p:grpSpPr>
        <p:grpSp>
          <p:nvGrpSpPr>
            <p:cNvPr id="69" name="组合 68"/>
            <p:cNvGrpSpPr/>
            <p:nvPr/>
          </p:nvGrpSpPr>
          <p:grpSpPr>
            <a:xfrm>
              <a:off x="3197576" y="1703890"/>
              <a:ext cx="1242073" cy="1242074"/>
              <a:chOff x="4993868" y="2326868"/>
              <a:chExt cx="2204265" cy="2204265"/>
            </a:xfrm>
            <a:effectLst>
              <a:outerShdw blurRad="292100" dist="114300" dir="2700000" algn="tl" rotWithShape="0">
                <a:prstClr val="black">
                  <a:alpha val="25000"/>
                </a:prstClr>
              </a:outerShdw>
            </a:effectLst>
          </p:grpSpPr>
          <p:sp>
            <p:nvSpPr>
              <p:cNvPr id="73" name="任意多边形 72"/>
              <p:cNvSpPr/>
              <p:nvPr/>
            </p:nvSpPr>
            <p:spPr>
              <a:xfrm>
                <a:off x="4993868" y="2326868"/>
                <a:ext cx="2204265" cy="2204265"/>
              </a:xfrm>
              <a:custGeom>
                <a:avLst/>
                <a:gdLst>
                  <a:gd name="connsiteX0" fmla="*/ 1102132 w 2204265"/>
                  <a:gd name="connsiteY0" fmla="*/ 321083 h 2204265"/>
                  <a:gd name="connsiteX1" fmla="*/ 311557 w 2204265"/>
                  <a:gd name="connsiteY1" fmla="*/ 1111658 h 2204265"/>
                  <a:gd name="connsiteX2" fmla="*/ 1102132 w 2204265"/>
                  <a:gd name="connsiteY2" fmla="*/ 1902233 h 2204265"/>
                  <a:gd name="connsiteX3" fmla="*/ 1892707 w 2204265"/>
                  <a:gd name="connsiteY3" fmla="*/ 1111658 h 2204265"/>
                  <a:gd name="connsiteX4" fmla="*/ 1102132 w 2204265"/>
                  <a:gd name="connsiteY4" fmla="*/ 321083 h 2204265"/>
                  <a:gd name="connsiteX5" fmla="*/ 977042 w 2204265"/>
                  <a:gd name="connsiteY5" fmla="*/ 0 h 2204265"/>
                  <a:gd name="connsiteX6" fmla="*/ 1227224 w 2204265"/>
                  <a:gd name="connsiteY6" fmla="*/ 0 h 2204265"/>
                  <a:gd name="connsiteX7" fmla="*/ 1276006 w 2204265"/>
                  <a:gd name="connsiteY7" fmla="*/ 227584 h 2204265"/>
                  <a:gd name="connsiteX8" fmla="*/ 1287791 w 2204265"/>
                  <a:gd name="connsiteY8" fmla="*/ 229382 h 2204265"/>
                  <a:gd name="connsiteX9" fmla="*/ 1387705 w 2204265"/>
                  <a:gd name="connsiteY9" fmla="*/ 259057 h 2204265"/>
                  <a:gd name="connsiteX10" fmla="*/ 1544868 w 2204265"/>
                  <a:gd name="connsiteY10" fmla="*/ 85113 h 2204265"/>
                  <a:gd name="connsiteX11" fmla="*/ 1761531 w 2204265"/>
                  <a:gd name="connsiteY11" fmla="*/ 210203 h 2204265"/>
                  <a:gd name="connsiteX12" fmla="*/ 1691902 w 2204265"/>
                  <a:gd name="connsiteY12" fmla="*/ 425756 h 2204265"/>
                  <a:gd name="connsiteX13" fmla="*/ 1705003 w 2204265"/>
                  <a:gd name="connsiteY13" fmla="*/ 435309 h 2204265"/>
                  <a:gd name="connsiteX14" fmla="*/ 1774668 w 2204265"/>
                  <a:gd name="connsiteY14" fmla="*/ 502325 h 2204265"/>
                  <a:gd name="connsiteX15" fmla="*/ 1782142 w 2204265"/>
                  <a:gd name="connsiteY15" fmla="*/ 511190 h 2204265"/>
                  <a:gd name="connsiteX16" fmla="*/ 1994063 w 2204265"/>
                  <a:gd name="connsiteY16" fmla="*/ 442735 h 2204265"/>
                  <a:gd name="connsiteX17" fmla="*/ 2119154 w 2204265"/>
                  <a:gd name="connsiteY17" fmla="*/ 659399 h 2204265"/>
                  <a:gd name="connsiteX18" fmla="*/ 1961265 w 2204265"/>
                  <a:gd name="connsiteY18" fmla="*/ 802053 h 2204265"/>
                  <a:gd name="connsiteX19" fmla="*/ 1974042 w 2204265"/>
                  <a:gd name="connsiteY19" fmla="*/ 833752 h 2204265"/>
                  <a:gd name="connsiteX20" fmla="*/ 1999140 w 2204265"/>
                  <a:gd name="connsiteY20" fmla="*/ 933073 h 2204265"/>
                  <a:gd name="connsiteX21" fmla="*/ 2204265 w 2204265"/>
                  <a:gd name="connsiteY21" fmla="*/ 977042 h 2204265"/>
                  <a:gd name="connsiteX22" fmla="*/ 2204265 w 2204265"/>
                  <a:gd name="connsiteY22" fmla="*/ 1227224 h 2204265"/>
                  <a:gd name="connsiteX23" fmla="*/ 2012137 w 2204265"/>
                  <a:gd name="connsiteY23" fmla="*/ 1268406 h 2204265"/>
                  <a:gd name="connsiteX24" fmla="*/ 2004638 w 2204265"/>
                  <a:gd name="connsiteY24" fmla="*/ 1317545 h 2204265"/>
                  <a:gd name="connsiteX25" fmla="*/ 1985237 w 2204265"/>
                  <a:gd name="connsiteY25" fmla="*/ 1394985 h 2204265"/>
                  <a:gd name="connsiteX26" fmla="*/ 1977636 w 2204265"/>
                  <a:gd name="connsiteY26" fmla="*/ 1417004 h 2204265"/>
                  <a:gd name="connsiteX27" fmla="*/ 2119154 w 2204265"/>
                  <a:gd name="connsiteY27" fmla="*/ 1544868 h 2204265"/>
                  <a:gd name="connsiteX28" fmla="*/ 1994063 w 2204265"/>
                  <a:gd name="connsiteY28" fmla="*/ 1761531 h 2204265"/>
                  <a:gd name="connsiteX29" fmla="*/ 1820151 w 2204265"/>
                  <a:gd name="connsiteY29" fmla="*/ 1705353 h 2204265"/>
                  <a:gd name="connsiteX30" fmla="*/ 1798711 w 2204265"/>
                  <a:gd name="connsiteY30" fmla="*/ 1734758 h 2204265"/>
                  <a:gd name="connsiteX31" fmla="*/ 1731696 w 2204265"/>
                  <a:gd name="connsiteY31" fmla="*/ 1804423 h 2204265"/>
                  <a:gd name="connsiteX32" fmla="*/ 1706998 w 2204265"/>
                  <a:gd name="connsiteY32" fmla="*/ 1825242 h 2204265"/>
                  <a:gd name="connsiteX33" fmla="*/ 1761531 w 2204265"/>
                  <a:gd name="connsiteY33" fmla="*/ 1994062 h 2204265"/>
                  <a:gd name="connsiteX34" fmla="*/ 1544868 w 2204265"/>
                  <a:gd name="connsiteY34" fmla="*/ 2119153 h 2204265"/>
                  <a:gd name="connsiteX35" fmla="*/ 1429863 w 2204265"/>
                  <a:gd name="connsiteY35" fmla="*/ 1991868 h 2204265"/>
                  <a:gd name="connsiteX36" fmla="*/ 1400268 w 2204265"/>
                  <a:gd name="connsiteY36" fmla="*/ 2003797 h 2204265"/>
                  <a:gd name="connsiteX37" fmla="*/ 1262745 w 2204265"/>
                  <a:gd name="connsiteY37" fmla="*/ 2038549 h 2204265"/>
                  <a:gd name="connsiteX38" fmla="*/ 1227224 w 2204265"/>
                  <a:gd name="connsiteY38" fmla="*/ 2204265 h 2204265"/>
                  <a:gd name="connsiteX39" fmla="*/ 977042 w 2204265"/>
                  <a:gd name="connsiteY39" fmla="*/ 2204265 h 2204265"/>
                  <a:gd name="connsiteX40" fmla="*/ 941447 w 2204265"/>
                  <a:gd name="connsiteY40" fmla="*/ 2038203 h 2204265"/>
                  <a:gd name="connsiteX41" fmla="*/ 916475 w 2204265"/>
                  <a:gd name="connsiteY41" fmla="*/ 2034392 h 2204265"/>
                  <a:gd name="connsiteX42" fmla="*/ 774169 w 2204265"/>
                  <a:gd name="connsiteY42" fmla="*/ 1992127 h 2204265"/>
                  <a:gd name="connsiteX43" fmla="*/ 659399 w 2204265"/>
                  <a:gd name="connsiteY43" fmla="*/ 2119153 h 2204265"/>
                  <a:gd name="connsiteX44" fmla="*/ 442735 w 2204265"/>
                  <a:gd name="connsiteY44" fmla="*/ 1994062 h 2204265"/>
                  <a:gd name="connsiteX45" fmla="*/ 496981 w 2204265"/>
                  <a:gd name="connsiteY45" fmla="*/ 1826130 h 2204265"/>
                  <a:gd name="connsiteX46" fmla="*/ 391274 w 2204265"/>
                  <a:gd name="connsiteY46" fmla="*/ 1717869 h 2204265"/>
                  <a:gd name="connsiteX47" fmla="*/ 382878 w 2204265"/>
                  <a:gd name="connsiteY47" fmla="*/ 1705753 h 2204265"/>
                  <a:gd name="connsiteX48" fmla="*/ 210204 w 2204265"/>
                  <a:gd name="connsiteY48" fmla="*/ 1761531 h 2204265"/>
                  <a:gd name="connsiteX49" fmla="*/ 85113 w 2204265"/>
                  <a:gd name="connsiteY49" fmla="*/ 1544868 h 2204265"/>
                  <a:gd name="connsiteX50" fmla="*/ 226733 w 2204265"/>
                  <a:gd name="connsiteY50" fmla="*/ 1416912 h 2204265"/>
                  <a:gd name="connsiteX51" fmla="*/ 212821 w 2204265"/>
                  <a:gd name="connsiteY51" fmla="*/ 1373126 h 2204265"/>
                  <a:gd name="connsiteX52" fmla="*/ 191748 w 2204265"/>
                  <a:gd name="connsiteY52" fmla="*/ 1268325 h 2204265"/>
                  <a:gd name="connsiteX53" fmla="*/ 0 w 2204265"/>
                  <a:gd name="connsiteY53" fmla="*/ 1227224 h 2204265"/>
                  <a:gd name="connsiteX54" fmla="*/ 0 w 2204265"/>
                  <a:gd name="connsiteY54" fmla="*/ 977042 h 2204265"/>
                  <a:gd name="connsiteX55" fmla="*/ 203220 w 2204265"/>
                  <a:gd name="connsiteY55" fmla="*/ 933481 h 2204265"/>
                  <a:gd name="connsiteX56" fmla="*/ 212821 w 2204265"/>
                  <a:gd name="connsiteY56" fmla="*/ 890649 h 2204265"/>
                  <a:gd name="connsiteX57" fmla="*/ 243470 w 2204265"/>
                  <a:gd name="connsiteY57" fmla="*/ 802476 h 2204265"/>
                  <a:gd name="connsiteX58" fmla="*/ 85113 w 2204265"/>
                  <a:gd name="connsiteY58" fmla="*/ 659399 h 2204265"/>
                  <a:gd name="connsiteX59" fmla="*/ 210204 w 2204265"/>
                  <a:gd name="connsiteY59" fmla="*/ 442735 h 2204265"/>
                  <a:gd name="connsiteX60" fmla="*/ 423776 w 2204265"/>
                  <a:gd name="connsiteY60" fmla="*/ 511723 h 2204265"/>
                  <a:gd name="connsiteX61" fmla="*/ 470557 w 2204265"/>
                  <a:gd name="connsiteY61" fmla="*/ 461243 h 2204265"/>
                  <a:gd name="connsiteX62" fmla="*/ 512656 w 2204265"/>
                  <a:gd name="connsiteY62" fmla="*/ 426662 h 2204265"/>
                  <a:gd name="connsiteX63" fmla="*/ 442735 w 2204265"/>
                  <a:gd name="connsiteY63" fmla="*/ 210203 h 2204265"/>
                  <a:gd name="connsiteX64" fmla="*/ 659399 w 2204265"/>
                  <a:gd name="connsiteY64" fmla="*/ 85113 h 2204265"/>
                  <a:gd name="connsiteX65" fmla="*/ 815299 w 2204265"/>
                  <a:gd name="connsiteY65" fmla="*/ 257661 h 2204265"/>
                  <a:gd name="connsiteX66" fmla="*/ 916475 w 2204265"/>
                  <a:gd name="connsiteY66" fmla="*/ 229382 h 2204265"/>
                  <a:gd name="connsiteX67" fmla="*/ 928259 w 2204265"/>
                  <a:gd name="connsiteY67" fmla="*/ 227584 h 2204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2204265" h="2204265">
                    <a:moveTo>
                      <a:pt x="1102132" y="321083"/>
                    </a:moveTo>
                    <a:cubicBezTo>
                      <a:pt x="665509" y="321083"/>
                      <a:pt x="311557" y="675035"/>
                      <a:pt x="311557" y="1111658"/>
                    </a:cubicBezTo>
                    <a:cubicBezTo>
                      <a:pt x="311557" y="1548281"/>
                      <a:pt x="665509" y="1902233"/>
                      <a:pt x="1102132" y="1902233"/>
                    </a:cubicBezTo>
                    <a:cubicBezTo>
                      <a:pt x="1538755" y="1902233"/>
                      <a:pt x="1892707" y="1548281"/>
                      <a:pt x="1892707" y="1111658"/>
                    </a:cubicBezTo>
                    <a:cubicBezTo>
                      <a:pt x="1892707" y="675035"/>
                      <a:pt x="1538755" y="321083"/>
                      <a:pt x="1102132" y="321083"/>
                    </a:cubicBezTo>
                    <a:close/>
                    <a:moveTo>
                      <a:pt x="977042" y="0"/>
                    </a:moveTo>
                    <a:lnTo>
                      <a:pt x="1227224" y="0"/>
                    </a:lnTo>
                    <a:lnTo>
                      <a:pt x="1276006" y="227584"/>
                    </a:lnTo>
                    <a:lnTo>
                      <a:pt x="1287791" y="229382"/>
                    </a:lnTo>
                    <a:lnTo>
                      <a:pt x="1387705" y="259057"/>
                    </a:lnTo>
                    <a:lnTo>
                      <a:pt x="1544868" y="85113"/>
                    </a:lnTo>
                    <a:lnTo>
                      <a:pt x="1761531" y="210203"/>
                    </a:lnTo>
                    <a:lnTo>
                      <a:pt x="1691902" y="425756"/>
                    </a:lnTo>
                    <a:lnTo>
                      <a:pt x="1705003" y="435309"/>
                    </a:lnTo>
                    <a:cubicBezTo>
                      <a:pt x="1729378" y="456423"/>
                      <a:pt x="1752634" y="478795"/>
                      <a:pt x="1774668" y="502325"/>
                    </a:cubicBezTo>
                    <a:lnTo>
                      <a:pt x="1782142" y="511190"/>
                    </a:lnTo>
                    <a:lnTo>
                      <a:pt x="1994063" y="442735"/>
                    </a:lnTo>
                    <a:lnTo>
                      <a:pt x="2119154" y="659399"/>
                    </a:lnTo>
                    <a:lnTo>
                      <a:pt x="1961265" y="802053"/>
                    </a:lnTo>
                    <a:lnTo>
                      <a:pt x="1974042" y="833752"/>
                    </a:lnTo>
                    <a:lnTo>
                      <a:pt x="1999140" y="933073"/>
                    </a:lnTo>
                    <a:lnTo>
                      <a:pt x="2204265" y="977042"/>
                    </a:lnTo>
                    <a:lnTo>
                      <a:pt x="2204265" y="1227224"/>
                    </a:lnTo>
                    <a:lnTo>
                      <a:pt x="2012137" y="1268406"/>
                    </a:lnTo>
                    <a:lnTo>
                      <a:pt x="2004638" y="1317545"/>
                    </a:lnTo>
                    <a:cubicBezTo>
                      <a:pt x="1999269" y="1343782"/>
                      <a:pt x="1992785" y="1369612"/>
                      <a:pt x="1985237" y="1394985"/>
                    </a:cubicBezTo>
                    <a:lnTo>
                      <a:pt x="1977636" y="1417004"/>
                    </a:lnTo>
                    <a:lnTo>
                      <a:pt x="2119154" y="1544868"/>
                    </a:lnTo>
                    <a:lnTo>
                      <a:pt x="1994063" y="1761531"/>
                    </a:lnTo>
                    <a:lnTo>
                      <a:pt x="1820151" y="1705353"/>
                    </a:lnTo>
                    <a:lnTo>
                      <a:pt x="1798711" y="1734758"/>
                    </a:lnTo>
                    <a:cubicBezTo>
                      <a:pt x="1777597" y="1759133"/>
                      <a:pt x="1755225" y="1782388"/>
                      <a:pt x="1731696" y="1804423"/>
                    </a:cubicBezTo>
                    <a:lnTo>
                      <a:pt x="1706998" y="1825242"/>
                    </a:lnTo>
                    <a:lnTo>
                      <a:pt x="1761531" y="1994062"/>
                    </a:lnTo>
                    <a:lnTo>
                      <a:pt x="1544868" y="2119153"/>
                    </a:lnTo>
                    <a:lnTo>
                      <a:pt x="1429863" y="1991868"/>
                    </a:lnTo>
                    <a:lnTo>
                      <a:pt x="1400268" y="2003797"/>
                    </a:lnTo>
                    <a:lnTo>
                      <a:pt x="1262745" y="2038549"/>
                    </a:lnTo>
                    <a:lnTo>
                      <a:pt x="1227224" y="2204265"/>
                    </a:lnTo>
                    <a:lnTo>
                      <a:pt x="977042" y="2204265"/>
                    </a:lnTo>
                    <a:lnTo>
                      <a:pt x="941447" y="2038203"/>
                    </a:lnTo>
                    <a:lnTo>
                      <a:pt x="916475" y="2034392"/>
                    </a:lnTo>
                    <a:lnTo>
                      <a:pt x="774169" y="1992127"/>
                    </a:lnTo>
                    <a:lnTo>
                      <a:pt x="659399" y="2119153"/>
                    </a:lnTo>
                    <a:lnTo>
                      <a:pt x="442735" y="1994062"/>
                    </a:lnTo>
                    <a:lnTo>
                      <a:pt x="496981" y="1826130"/>
                    </a:lnTo>
                    <a:lnTo>
                      <a:pt x="391274" y="1717869"/>
                    </a:lnTo>
                    <a:lnTo>
                      <a:pt x="382878" y="1705753"/>
                    </a:lnTo>
                    <a:lnTo>
                      <a:pt x="210204" y="1761531"/>
                    </a:lnTo>
                    <a:lnTo>
                      <a:pt x="85113" y="1544868"/>
                    </a:lnTo>
                    <a:lnTo>
                      <a:pt x="226733" y="1416912"/>
                    </a:lnTo>
                    <a:lnTo>
                      <a:pt x="212821" y="1373126"/>
                    </a:lnTo>
                    <a:lnTo>
                      <a:pt x="191748" y="1268325"/>
                    </a:lnTo>
                    <a:lnTo>
                      <a:pt x="0" y="1227224"/>
                    </a:lnTo>
                    <a:lnTo>
                      <a:pt x="0" y="977042"/>
                    </a:lnTo>
                    <a:lnTo>
                      <a:pt x="203220" y="933481"/>
                    </a:lnTo>
                    <a:lnTo>
                      <a:pt x="212821" y="890649"/>
                    </a:lnTo>
                    <a:lnTo>
                      <a:pt x="243470" y="802476"/>
                    </a:lnTo>
                    <a:lnTo>
                      <a:pt x="85113" y="659399"/>
                    </a:lnTo>
                    <a:lnTo>
                      <a:pt x="210204" y="442735"/>
                    </a:lnTo>
                    <a:lnTo>
                      <a:pt x="423776" y="511723"/>
                    </a:lnTo>
                    <a:lnTo>
                      <a:pt x="470557" y="461243"/>
                    </a:lnTo>
                    <a:lnTo>
                      <a:pt x="512656" y="426662"/>
                    </a:lnTo>
                    <a:lnTo>
                      <a:pt x="442735" y="210203"/>
                    </a:lnTo>
                    <a:lnTo>
                      <a:pt x="659399" y="85113"/>
                    </a:lnTo>
                    <a:lnTo>
                      <a:pt x="815299" y="257661"/>
                    </a:lnTo>
                    <a:lnTo>
                      <a:pt x="916475" y="229382"/>
                    </a:lnTo>
                    <a:lnTo>
                      <a:pt x="928259" y="227584"/>
                    </a:ln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100000">
                    <a:srgbClr val="E2E2E2"/>
                  </a:gs>
                </a:gsLst>
                <a:lin ang="2700000" scaled="1"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002060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74" name="椭圆 73"/>
              <p:cNvSpPr/>
              <p:nvPr/>
            </p:nvSpPr>
            <p:spPr>
              <a:xfrm>
                <a:off x="5305425" y="2638425"/>
                <a:ext cx="1581150" cy="1581150"/>
              </a:xfrm>
              <a:prstGeom prst="ellipse">
                <a:avLst/>
              </a:prstGeom>
              <a:noFill/>
              <a:ln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002060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75" name="椭圆 74"/>
              <p:cNvSpPr/>
              <p:nvPr/>
            </p:nvSpPr>
            <p:spPr>
              <a:xfrm>
                <a:off x="5370108" y="2708871"/>
                <a:ext cx="1451783" cy="1451783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19050">
                <a:gradFill flip="none" rotWithShape="1">
                  <a:gsLst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  <a:tileRect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002060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70" name="组合 69"/>
            <p:cNvGrpSpPr/>
            <p:nvPr/>
          </p:nvGrpSpPr>
          <p:grpSpPr>
            <a:xfrm>
              <a:off x="3438874" y="2064094"/>
              <a:ext cx="750088" cy="598500"/>
              <a:chOff x="4123036" y="1197871"/>
              <a:chExt cx="1000117" cy="798000"/>
            </a:xfrm>
          </p:grpSpPr>
          <p:sp>
            <p:nvSpPr>
              <p:cNvPr id="71" name="文本框 125"/>
              <p:cNvSpPr txBox="1"/>
              <p:nvPr/>
            </p:nvSpPr>
            <p:spPr>
              <a:xfrm>
                <a:off x="4123036" y="1197871"/>
                <a:ext cx="1000117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en-US" altLang="zh-CN" sz="3000" dirty="0">
                    <a:solidFill>
                      <a:srgbClr val="002060"/>
                    </a:solidFill>
                    <a:latin typeface="Impact" panose="020B0806030902050204" pitchFamily="34" charset="0"/>
                    <a:ea typeface="宋体" panose="02010600030101010101" pitchFamily="2" charset="-122"/>
                  </a:rPr>
                  <a:t>02</a:t>
                </a:r>
                <a:endParaRPr lang="zh-CN" altLang="en-US" sz="3000" dirty="0">
                  <a:solidFill>
                    <a:srgbClr val="002060"/>
                  </a:solidFill>
                  <a:latin typeface="Impact" panose="020B080603090205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2" name="文本框 126"/>
              <p:cNvSpPr txBox="1"/>
              <p:nvPr/>
            </p:nvSpPr>
            <p:spPr>
              <a:xfrm>
                <a:off x="4266701" y="1688095"/>
                <a:ext cx="740410" cy="307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endParaRPr lang="zh-CN" altLang="en-US" sz="900" dirty="0">
                  <a:solidFill>
                    <a:srgbClr val="002060"/>
                  </a:solidFill>
                  <a:latin typeface="LiHei Pro" panose="020B0500000000000000" pitchFamily="34" charset="-122"/>
                  <a:ea typeface="LiHei Pro" panose="020B0500000000000000" pitchFamily="34" charset="-122"/>
                </a:endParaRPr>
              </a:p>
            </p:txBody>
          </p:sp>
        </p:grpSp>
      </p:grpSp>
      <p:grpSp>
        <p:nvGrpSpPr>
          <p:cNvPr id="76" name="组合 75"/>
          <p:cNvGrpSpPr/>
          <p:nvPr/>
        </p:nvGrpSpPr>
        <p:grpSpPr>
          <a:xfrm>
            <a:off x="6645182" y="2454167"/>
            <a:ext cx="1242073" cy="1242074"/>
            <a:chOff x="5121182" y="1703890"/>
            <a:chExt cx="1242073" cy="1242074"/>
          </a:xfrm>
        </p:grpSpPr>
        <p:grpSp>
          <p:nvGrpSpPr>
            <p:cNvPr id="77" name="组合 76"/>
            <p:cNvGrpSpPr/>
            <p:nvPr/>
          </p:nvGrpSpPr>
          <p:grpSpPr>
            <a:xfrm>
              <a:off x="5121182" y="1703890"/>
              <a:ext cx="1242073" cy="1242074"/>
              <a:chOff x="4993868" y="2326868"/>
              <a:chExt cx="2204265" cy="2204265"/>
            </a:xfrm>
            <a:effectLst>
              <a:outerShdw blurRad="292100" dist="114300" dir="2700000" algn="tl" rotWithShape="0">
                <a:prstClr val="black">
                  <a:alpha val="25000"/>
                </a:prstClr>
              </a:outerShdw>
            </a:effectLst>
          </p:grpSpPr>
          <p:sp>
            <p:nvSpPr>
              <p:cNvPr id="81" name="任意多边形 80"/>
              <p:cNvSpPr/>
              <p:nvPr/>
            </p:nvSpPr>
            <p:spPr>
              <a:xfrm>
                <a:off x="4993868" y="2326868"/>
                <a:ext cx="2204265" cy="2204265"/>
              </a:xfrm>
              <a:custGeom>
                <a:avLst/>
                <a:gdLst>
                  <a:gd name="connsiteX0" fmla="*/ 1102132 w 2204265"/>
                  <a:gd name="connsiteY0" fmla="*/ 321083 h 2204265"/>
                  <a:gd name="connsiteX1" fmla="*/ 311557 w 2204265"/>
                  <a:gd name="connsiteY1" fmla="*/ 1111658 h 2204265"/>
                  <a:gd name="connsiteX2" fmla="*/ 1102132 w 2204265"/>
                  <a:gd name="connsiteY2" fmla="*/ 1902233 h 2204265"/>
                  <a:gd name="connsiteX3" fmla="*/ 1892707 w 2204265"/>
                  <a:gd name="connsiteY3" fmla="*/ 1111658 h 2204265"/>
                  <a:gd name="connsiteX4" fmla="*/ 1102132 w 2204265"/>
                  <a:gd name="connsiteY4" fmla="*/ 321083 h 2204265"/>
                  <a:gd name="connsiteX5" fmla="*/ 977042 w 2204265"/>
                  <a:gd name="connsiteY5" fmla="*/ 0 h 2204265"/>
                  <a:gd name="connsiteX6" fmla="*/ 1227224 w 2204265"/>
                  <a:gd name="connsiteY6" fmla="*/ 0 h 2204265"/>
                  <a:gd name="connsiteX7" fmla="*/ 1276006 w 2204265"/>
                  <a:gd name="connsiteY7" fmla="*/ 227584 h 2204265"/>
                  <a:gd name="connsiteX8" fmla="*/ 1287791 w 2204265"/>
                  <a:gd name="connsiteY8" fmla="*/ 229382 h 2204265"/>
                  <a:gd name="connsiteX9" fmla="*/ 1387705 w 2204265"/>
                  <a:gd name="connsiteY9" fmla="*/ 259057 h 2204265"/>
                  <a:gd name="connsiteX10" fmla="*/ 1544868 w 2204265"/>
                  <a:gd name="connsiteY10" fmla="*/ 85113 h 2204265"/>
                  <a:gd name="connsiteX11" fmla="*/ 1761531 w 2204265"/>
                  <a:gd name="connsiteY11" fmla="*/ 210203 h 2204265"/>
                  <a:gd name="connsiteX12" fmla="*/ 1691902 w 2204265"/>
                  <a:gd name="connsiteY12" fmla="*/ 425756 h 2204265"/>
                  <a:gd name="connsiteX13" fmla="*/ 1705003 w 2204265"/>
                  <a:gd name="connsiteY13" fmla="*/ 435309 h 2204265"/>
                  <a:gd name="connsiteX14" fmla="*/ 1774668 w 2204265"/>
                  <a:gd name="connsiteY14" fmla="*/ 502325 h 2204265"/>
                  <a:gd name="connsiteX15" fmla="*/ 1782142 w 2204265"/>
                  <a:gd name="connsiteY15" fmla="*/ 511190 h 2204265"/>
                  <a:gd name="connsiteX16" fmla="*/ 1994063 w 2204265"/>
                  <a:gd name="connsiteY16" fmla="*/ 442735 h 2204265"/>
                  <a:gd name="connsiteX17" fmla="*/ 2119154 w 2204265"/>
                  <a:gd name="connsiteY17" fmla="*/ 659399 h 2204265"/>
                  <a:gd name="connsiteX18" fmla="*/ 1961265 w 2204265"/>
                  <a:gd name="connsiteY18" fmla="*/ 802053 h 2204265"/>
                  <a:gd name="connsiteX19" fmla="*/ 1974042 w 2204265"/>
                  <a:gd name="connsiteY19" fmla="*/ 833752 h 2204265"/>
                  <a:gd name="connsiteX20" fmla="*/ 1999140 w 2204265"/>
                  <a:gd name="connsiteY20" fmla="*/ 933073 h 2204265"/>
                  <a:gd name="connsiteX21" fmla="*/ 2204265 w 2204265"/>
                  <a:gd name="connsiteY21" fmla="*/ 977042 h 2204265"/>
                  <a:gd name="connsiteX22" fmla="*/ 2204265 w 2204265"/>
                  <a:gd name="connsiteY22" fmla="*/ 1227224 h 2204265"/>
                  <a:gd name="connsiteX23" fmla="*/ 2012137 w 2204265"/>
                  <a:gd name="connsiteY23" fmla="*/ 1268406 h 2204265"/>
                  <a:gd name="connsiteX24" fmla="*/ 2004638 w 2204265"/>
                  <a:gd name="connsiteY24" fmla="*/ 1317545 h 2204265"/>
                  <a:gd name="connsiteX25" fmla="*/ 1985237 w 2204265"/>
                  <a:gd name="connsiteY25" fmla="*/ 1394985 h 2204265"/>
                  <a:gd name="connsiteX26" fmla="*/ 1977636 w 2204265"/>
                  <a:gd name="connsiteY26" fmla="*/ 1417004 h 2204265"/>
                  <a:gd name="connsiteX27" fmla="*/ 2119154 w 2204265"/>
                  <a:gd name="connsiteY27" fmla="*/ 1544868 h 2204265"/>
                  <a:gd name="connsiteX28" fmla="*/ 1994063 w 2204265"/>
                  <a:gd name="connsiteY28" fmla="*/ 1761531 h 2204265"/>
                  <a:gd name="connsiteX29" fmla="*/ 1820151 w 2204265"/>
                  <a:gd name="connsiteY29" fmla="*/ 1705353 h 2204265"/>
                  <a:gd name="connsiteX30" fmla="*/ 1798711 w 2204265"/>
                  <a:gd name="connsiteY30" fmla="*/ 1734758 h 2204265"/>
                  <a:gd name="connsiteX31" fmla="*/ 1731696 w 2204265"/>
                  <a:gd name="connsiteY31" fmla="*/ 1804423 h 2204265"/>
                  <a:gd name="connsiteX32" fmla="*/ 1706998 w 2204265"/>
                  <a:gd name="connsiteY32" fmla="*/ 1825242 h 2204265"/>
                  <a:gd name="connsiteX33" fmla="*/ 1761531 w 2204265"/>
                  <a:gd name="connsiteY33" fmla="*/ 1994062 h 2204265"/>
                  <a:gd name="connsiteX34" fmla="*/ 1544868 w 2204265"/>
                  <a:gd name="connsiteY34" fmla="*/ 2119153 h 2204265"/>
                  <a:gd name="connsiteX35" fmla="*/ 1429863 w 2204265"/>
                  <a:gd name="connsiteY35" fmla="*/ 1991868 h 2204265"/>
                  <a:gd name="connsiteX36" fmla="*/ 1400268 w 2204265"/>
                  <a:gd name="connsiteY36" fmla="*/ 2003797 h 2204265"/>
                  <a:gd name="connsiteX37" fmla="*/ 1262745 w 2204265"/>
                  <a:gd name="connsiteY37" fmla="*/ 2038549 h 2204265"/>
                  <a:gd name="connsiteX38" fmla="*/ 1227224 w 2204265"/>
                  <a:gd name="connsiteY38" fmla="*/ 2204265 h 2204265"/>
                  <a:gd name="connsiteX39" fmla="*/ 977042 w 2204265"/>
                  <a:gd name="connsiteY39" fmla="*/ 2204265 h 2204265"/>
                  <a:gd name="connsiteX40" fmla="*/ 941447 w 2204265"/>
                  <a:gd name="connsiteY40" fmla="*/ 2038203 h 2204265"/>
                  <a:gd name="connsiteX41" fmla="*/ 916475 w 2204265"/>
                  <a:gd name="connsiteY41" fmla="*/ 2034392 h 2204265"/>
                  <a:gd name="connsiteX42" fmla="*/ 774169 w 2204265"/>
                  <a:gd name="connsiteY42" fmla="*/ 1992127 h 2204265"/>
                  <a:gd name="connsiteX43" fmla="*/ 659399 w 2204265"/>
                  <a:gd name="connsiteY43" fmla="*/ 2119153 h 2204265"/>
                  <a:gd name="connsiteX44" fmla="*/ 442735 w 2204265"/>
                  <a:gd name="connsiteY44" fmla="*/ 1994062 h 2204265"/>
                  <a:gd name="connsiteX45" fmla="*/ 496981 w 2204265"/>
                  <a:gd name="connsiteY45" fmla="*/ 1826130 h 2204265"/>
                  <a:gd name="connsiteX46" fmla="*/ 391274 w 2204265"/>
                  <a:gd name="connsiteY46" fmla="*/ 1717869 h 2204265"/>
                  <a:gd name="connsiteX47" fmla="*/ 382878 w 2204265"/>
                  <a:gd name="connsiteY47" fmla="*/ 1705753 h 2204265"/>
                  <a:gd name="connsiteX48" fmla="*/ 210204 w 2204265"/>
                  <a:gd name="connsiteY48" fmla="*/ 1761531 h 2204265"/>
                  <a:gd name="connsiteX49" fmla="*/ 85113 w 2204265"/>
                  <a:gd name="connsiteY49" fmla="*/ 1544868 h 2204265"/>
                  <a:gd name="connsiteX50" fmla="*/ 226733 w 2204265"/>
                  <a:gd name="connsiteY50" fmla="*/ 1416912 h 2204265"/>
                  <a:gd name="connsiteX51" fmla="*/ 212821 w 2204265"/>
                  <a:gd name="connsiteY51" fmla="*/ 1373126 h 2204265"/>
                  <a:gd name="connsiteX52" fmla="*/ 191748 w 2204265"/>
                  <a:gd name="connsiteY52" fmla="*/ 1268325 h 2204265"/>
                  <a:gd name="connsiteX53" fmla="*/ 0 w 2204265"/>
                  <a:gd name="connsiteY53" fmla="*/ 1227224 h 2204265"/>
                  <a:gd name="connsiteX54" fmla="*/ 0 w 2204265"/>
                  <a:gd name="connsiteY54" fmla="*/ 977042 h 2204265"/>
                  <a:gd name="connsiteX55" fmla="*/ 203220 w 2204265"/>
                  <a:gd name="connsiteY55" fmla="*/ 933481 h 2204265"/>
                  <a:gd name="connsiteX56" fmla="*/ 212821 w 2204265"/>
                  <a:gd name="connsiteY56" fmla="*/ 890649 h 2204265"/>
                  <a:gd name="connsiteX57" fmla="*/ 243470 w 2204265"/>
                  <a:gd name="connsiteY57" fmla="*/ 802476 h 2204265"/>
                  <a:gd name="connsiteX58" fmla="*/ 85113 w 2204265"/>
                  <a:gd name="connsiteY58" fmla="*/ 659399 h 2204265"/>
                  <a:gd name="connsiteX59" fmla="*/ 210204 w 2204265"/>
                  <a:gd name="connsiteY59" fmla="*/ 442735 h 2204265"/>
                  <a:gd name="connsiteX60" fmla="*/ 423776 w 2204265"/>
                  <a:gd name="connsiteY60" fmla="*/ 511723 h 2204265"/>
                  <a:gd name="connsiteX61" fmla="*/ 470557 w 2204265"/>
                  <a:gd name="connsiteY61" fmla="*/ 461243 h 2204265"/>
                  <a:gd name="connsiteX62" fmla="*/ 512656 w 2204265"/>
                  <a:gd name="connsiteY62" fmla="*/ 426662 h 2204265"/>
                  <a:gd name="connsiteX63" fmla="*/ 442735 w 2204265"/>
                  <a:gd name="connsiteY63" fmla="*/ 210203 h 2204265"/>
                  <a:gd name="connsiteX64" fmla="*/ 659399 w 2204265"/>
                  <a:gd name="connsiteY64" fmla="*/ 85113 h 2204265"/>
                  <a:gd name="connsiteX65" fmla="*/ 815299 w 2204265"/>
                  <a:gd name="connsiteY65" fmla="*/ 257661 h 2204265"/>
                  <a:gd name="connsiteX66" fmla="*/ 916475 w 2204265"/>
                  <a:gd name="connsiteY66" fmla="*/ 229382 h 2204265"/>
                  <a:gd name="connsiteX67" fmla="*/ 928259 w 2204265"/>
                  <a:gd name="connsiteY67" fmla="*/ 227584 h 2204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2204265" h="2204265">
                    <a:moveTo>
                      <a:pt x="1102132" y="321083"/>
                    </a:moveTo>
                    <a:cubicBezTo>
                      <a:pt x="665509" y="321083"/>
                      <a:pt x="311557" y="675035"/>
                      <a:pt x="311557" y="1111658"/>
                    </a:cubicBezTo>
                    <a:cubicBezTo>
                      <a:pt x="311557" y="1548281"/>
                      <a:pt x="665509" y="1902233"/>
                      <a:pt x="1102132" y="1902233"/>
                    </a:cubicBezTo>
                    <a:cubicBezTo>
                      <a:pt x="1538755" y="1902233"/>
                      <a:pt x="1892707" y="1548281"/>
                      <a:pt x="1892707" y="1111658"/>
                    </a:cubicBezTo>
                    <a:cubicBezTo>
                      <a:pt x="1892707" y="675035"/>
                      <a:pt x="1538755" y="321083"/>
                      <a:pt x="1102132" y="321083"/>
                    </a:cubicBezTo>
                    <a:close/>
                    <a:moveTo>
                      <a:pt x="977042" y="0"/>
                    </a:moveTo>
                    <a:lnTo>
                      <a:pt x="1227224" y="0"/>
                    </a:lnTo>
                    <a:lnTo>
                      <a:pt x="1276006" y="227584"/>
                    </a:lnTo>
                    <a:lnTo>
                      <a:pt x="1287791" y="229382"/>
                    </a:lnTo>
                    <a:lnTo>
                      <a:pt x="1387705" y="259057"/>
                    </a:lnTo>
                    <a:lnTo>
                      <a:pt x="1544868" y="85113"/>
                    </a:lnTo>
                    <a:lnTo>
                      <a:pt x="1761531" y="210203"/>
                    </a:lnTo>
                    <a:lnTo>
                      <a:pt x="1691902" y="425756"/>
                    </a:lnTo>
                    <a:lnTo>
                      <a:pt x="1705003" y="435309"/>
                    </a:lnTo>
                    <a:cubicBezTo>
                      <a:pt x="1729378" y="456423"/>
                      <a:pt x="1752634" y="478795"/>
                      <a:pt x="1774668" y="502325"/>
                    </a:cubicBezTo>
                    <a:lnTo>
                      <a:pt x="1782142" y="511190"/>
                    </a:lnTo>
                    <a:lnTo>
                      <a:pt x="1994063" y="442735"/>
                    </a:lnTo>
                    <a:lnTo>
                      <a:pt x="2119154" y="659399"/>
                    </a:lnTo>
                    <a:lnTo>
                      <a:pt x="1961265" y="802053"/>
                    </a:lnTo>
                    <a:lnTo>
                      <a:pt x="1974042" y="833752"/>
                    </a:lnTo>
                    <a:lnTo>
                      <a:pt x="1999140" y="933073"/>
                    </a:lnTo>
                    <a:lnTo>
                      <a:pt x="2204265" y="977042"/>
                    </a:lnTo>
                    <a:lnTo>
                      <a:pt x="2204265" y="1227224"/>
                    </a:lnTo>
                    <a:lnTo>
                      <a:pt x="2012137" y="1268406"/>
                    </a:lnTo>
                    <a:lnTo>
                      <a:pt x="2004638" y="1317545"/>
                    </a:lnTo>
                    <a:cubicBezTo>
                      <a:pt x="1999269" y="1343782"/>
                      <a:pt x="1992785" y="1369612"/>
                      <a:pt x="1985237" y="1394985"/>
                    </a:cubicBezTo>
                    <a:lnTo>
                      <a:pt x="1977636" y="1417004"/>
                    </a:lnTo>
                    <a:lnTo>
                      <a:pt x="2119154" y="1544868"/>
                    </a:lnTo>
                    <a:lnTo>
                      <a:pt x="1994063" y="1761531"/>
                    </a:lnTo>
                    <a:lnTo>
                      <a:pt x="1820151" y="1705353"/>
                    </a:lnTo>
                    <a:lnTo>
                      <a:pt x="1798711" y="1734758"/>
                    </a:lnTo>
                    <a:cubicBezTo>
                      <a:pt x="1777597" y="1759133"/>
                      <a:pt x="1755225" y="1782388"/>
                      <a:pt x="1731696" y="1804423"/>
                    </a:cubicBezTo>
                    <a:lnTo>
                      <a:pt x="1706998" y="1825242"/>
                    </a:lnTo>
                    <a:lnTo>
                      <a:pt x="1761531" y="1994062"/>
                    </a:lnTo>
                    <a:lnTo>
                      <a:pt x="1544868" y="2119153"/>
                    </a:lnTo>
                    <a:lnTo>
                      <a:pt x="1429863" y="1991868"/>
                    </a:lnTo>
                    <a:lnTo>
                      <a:pt x="1400268" y="2003797"/>
                    </a:lnTo>
                    <a:lnTo>
                      <a:pt x="1262745" y="2038549"/>
                    </a:lnTo>
                    <a:lnTo>
                      <a:pt x="1227224" y="2204265"/>
                    </a:lnTo>
                    <a:lnTo>
                      <a:pt x="977042" y="2204265"/>
                    </a:lnTo>
                    <a:lnTo>
                      <a:pt x="941447" y="2038203"/>
                    </a:lnTo>
                    <a:lnTo>
                      <a:pt x="916475" y="2034392"/>
                    </a:lnTo>
                    <a:lnTo>
                      <a:pt x="774169" y="1992127"/>
                    </a:lnTo>
                    <a:lnTo>
                      <a:pt x="659399" y="2119153"/>
                    </a:lnTo>
                    <a:lnTo>
                      <a:pt x="442735" y="1994062"/>
                    </a:lnTo>
                    <a:lnTo>
                      <a:pt x="496981" y="1826130"/>
                    </a:lnTo>
                    <a:lnTo>
                      <a:pt x="391274" y="1717869"/>
                    </a:lnTo>
                    <a:lnTo>
                      <a:pt x="382878" y="1705753"/>
                    </a:lnTo>
                    <a:lnTo>
                      <a:pt x="210204" y="1761531"/>
                    </a:lnTo>
                    <a:lnTo>
                      <a:pt x="85113" y="1544868"/>
                    </a:lnTo>
                    <a:lnTo>
                      <a:pt x="226733" y="1416912"/>
                    </a:lnTo>
                    <a:lnTo>
                      <a:pt x="212821" y="1373126"/>
                    </a:lnTo>
                    <a:lnTo>
                      <a:pt x="191748" y="1268325"/>
                    </a:lnTo>
                    <a:lnTo>
                      <a:pt x="0" y="1227224"/>
                    </a:lnTo>
                    <a:lnTo>
                      <a:pt x="0" y="977042"/>
                    </a:lnTo>
                    <a:lnTo>
                      <a:pt x="203220" y="933481"/>
                    </a:lnTo>
                    <a:lnTo>
                      <a:pt x="212821" y="890649"/>
                    </a:lnTo>
                    <a:lnTo>
                      <a:pt x="243470" y="802476"/>
                    </a:lnTo>
                    <a:lnTo>
                      <a:pt x="85113" y="659399"/>
                    </a:lnTo>
                    <a:lnTo>
                      <a:pt x="210204" y="442735"/>
                    </a:lnTo>
                    <a:lnTo>
                      <a:pt x="423776" y="511723"/>
                    </a:lnTo>
                    <a:lnTo>
                      <a:pt x="470557" y="461243"/>
                    </a:lnTo>
                    <a:lnTo>
                      <a:pt x="512656" y="426662"/>
                    </a:lnTo>
                    <a:lnTo>
                      <a:pt x="442735" y="210203"/>
                    </a:lnTo>
                    <a:lnTo>
                      <a:pt x="659399" y="85113"/>
                    </a:lnTo>
                    <a:lnTo>
                      <a:pt x="815299" y="257661"/>
                    </a:lnTo>
                    <a:lnTo>
                      <a:pt x="916475" y="229382"/>
                    </a:lnTo>
                    <a:lnTo>
                      <a:pt x="928259" y="227584"/>
                    </a:ln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100000">
                    <a:srgbClr val="E2E2E2"/>
                  </a:gs>
                </a:gsLst>
                <a:lin ang="2700000" scaled="1"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002060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82" name="椭圆 81"/>
              <p:cNvSpPr/>
              <p:nvPr/>
            </p:nvSpPr>
            <p:spPr>
              <a:xfrm>
                <a:off x="5305425" y="2638425"/>
                <a:ext cx="1581150" cy="1581150"/>
              </a:xfrm>
              <a:prstGeom prst="ellipse">
                <a:avLst/>
              </a:prstGeom>
              <a:noFill/>
              <a:ln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002060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83" name="椭圆 82"/>
              <p:cNvSpPr/>
              <p:nvPr/>
            </p:nvSpPr>
            <p:spPr>
              <a:xfrm>
                <a:off x="5370108" y="2708871"/>
                <a:ext cx="1451783" cy="1451783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19050">
                <a:gradFill flip="none" rotWithShape="1">
                  <a:gsLst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  <a:tileRect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002060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78" name="组合 77"/>
            <p:cNvGrpSpPr/>
            <p:nvPr/>
          </p:nvGrpSpPr>
          <p:grpSpPr>
            <a:xfrm>
              <a:off x="5368281" y="2064094"/>
              <a:ext cx="750088" cy="598500"/>
              <a:chOff x="4123036" y="1197871"/>
              <a:chExt cx="1000117" cy="798000"/>
            </a:xfrm>
          </p:grpSpPr>
          <p:sp>
            <p:nvSpPr>
              <p:cNvPr id="79" name="文本框 128"/>
              <p:cNvSpPr txBox="1"/>
              <p:nvPr/>
            </p:nvSpPr>
            <p:spPr>
              <a:xfrm>
                <a:off x="4123036" y="1197871"/>
                <a:ext cx="1000117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en-US" altLang="zh-CN" sz="3000" dirty="0">
                    <a:solidFill>
                      <a:srgbClr val="002060"/>
                    </a:solidFill>
                    <a:latin typeface="Impact" panose="020B0806030902050204" pitchFamily="34" charset="0"/>
                    <a:ea typeface="宋体" panose="02010600030101010101" pitchFamily="2" charset="-122"/>
                  </a:rPr>
                  <a:t>04</a:t>
                </a:r>
                <a:endParaRPr lang="zh-CN" altLang="en-US" sz="3000" dirty="0">
                  <a:solidFill>
                    <a:srgbClr val="002060"/>
                  </a:solidFill>
                  <a:latin typeface="Impact" panose="020B080603090205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0" name="文本框 129"/>
              <p:cNvSpPr txBox="1"/>
              <p:nvPr/>
            </p:nvSpPr>
            <p:spPr>
              <a:xfrm>
                <a:off x="4266701" y="1688095"/>
                <a:ext cx="740410" cy="307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endParaRPr lang="zh-CN" altLang="en-US" sz="900" dirty="0">
                  <a:solidFill>
                    <a:srgbClr val="002060"/>
                  </a:solidFill>
                  <a:latin typeface="LiHei Pro" panose="020B0500000000000000" pitchFamily="34" charset="-122"/>
                  <a:ea typeface="LiHei Pro" panose="020B0500000000000000" pitchFamily="34" charset="-122"/>
                </a:endParaRPr>
              </a:p>
            </p:txBody>
          </p:sp>
        </p:grpSp>
      </p:grpSp>
      <p:grpSp>
        <p:nvGrpSpPr>
          <p:cNvPr id="84" name="组合 83"/>
          <p:cNvGrpSpPr/>
          <p:nvPr/>
        </p:nvGrpSpPr>
        <p:grpSpPr>
          <a:xfrm>
            <a:off x="5696438" y="3162982"/>
            <a:ext cx="1242073" cy="1242074"/>
            <a:chOff x="4172438" y="2412705"/>
            <a:chExt cx="1242073" cy="1242074"/>
          </a:xfrm>
        </p:grpSpPr>
        <p:grpSp>
          <p:nvGrpSpPr>
            <p:cNvPr id="85" name="组合 84"/>
            <p:cNvGrpSpPr/>
            <p:nvPr/>
          </p:nvGrpSpPr>
          <p:grpSpPr>
            <a:xfrm>
              <a:off x="4172438" y="2412705"/>
              <a:ext cx="1242073" cy="1242074"/>
              <a:chOff x="4993868" y="2326868"/>
              <a:chExt cx="2204265" cy="2204265"/>
            </a:xfrm>
            <a:effectLst>
              <a:outerShdw blurRad="292100" dist="114300" dir="2700000" algn="tl" rotWithShape="0">
                <a:prstClr val="black">
                  <a:alpha val="25000"/>
                </a:prstClr>
              </a:outerShdw>
            </a:effectLst>
          </p:grpSpPr>
          <p:sp>
            <p:nvSpPr>
              <p:cNvPr id="89" name="任意多边形 88"/>
              <p:cNvSpPr/>
              <p:nvPr/>
            </p:nvSpPr>
            <p:spPr>
              <a:xfrm>
                <a:off x="4993868" y="2326868"/>
                <a:ext cx="2204265" cy="2204265"/>
              </a:xfrm>
              <a:custGeom>
                <a:avLst/>
                <a:gdLst>
                  <a:gd name="connsiteX0" fmla="*/ 1102132 w 2204265"/>
                  <a:gd name="connsiteY0" fmla="*/ 321083 h 2204265"/>
                  <a:gd name="connsiteX1" fmla="*/ 311557 w 2204265"/>
                  <a:gd name="connsiteY1" fmla="*/ 1111658 h 2204265"/>
                  <a:gd name="connsiteX2" fmla="*/ 1102132 w 2204265"/>
                  <a:gd name="connsiteY2" fmla="*/ 1902233 h 2204265"/>
                  <a:gd name="connsiteX3" fmla="*/ 1892707 w 2204265"/>
                  <a:gd name="connsiteY3" fmla="*/ 1111658 h 2204265"/>
                  <a:gd name="connsiteX4" fmla="*/ 1102132 w 2204265"/>
                  <a:gd name="connsiteY4" fmla="*/ 321083 h 2204265"/>
                  <a:gd name="connsiteX5" fmla="*/ 977042 w 2204265"/>
                  <a:gd name="connsiteY5" fmla="*/ 0 h 2204265"/>
                  <a:gd name="connsiteX6" fmla="*/ 1227224 w 2204265"/>
                  <a:gd name="connsiteY6" fmla="*/ 0 h 2204265"/>
                  <a:gd name="connsiteX7" fmla="*/ 1276006 w 2204265"/>
                  <a:gd name="connsiteY7" fmla="*/ 227584 h 2204265"/>
                  <a:gd name="connsiteX8" fmla="*/ 1287791 w 2204265"/>
                  <a:gd name="connsiteY8" fmla="*/ 229382 h 2204265"/>
                  <a:gd name="connsiteX9" fmla="*/ 1387705 w 2204265"/>
                  <a:gd name="connsiteY9" fmla="*/ 259057 h 2204265"/>
                  <a:gd name="connsiteX10" fmla="*/ 1544868 w 2204265"/>
                  <a:gd name="connsiteY10" fmla="*/ 85113 h 2204265"/>
                  <a:gd name="connsiteX11" fmla="*/ 1761531 w 2204265"/>
                  <a:gd name="connsiteY11" fmla="*/ 210203 h 2204265"/>
                  <a:gd name="connsiteX12" fmla="*/ 1691902 w 2204265"/>
                  <a:gd name="connsiteY12" fmla="*/ 425756 h 2204265"/>
                  <a:gd name="connsiteX13" fmla="*/ 1705003 w 2204265"/>
                  <a:gd name="connsiteY13" fmla="*/ 435309 h 2204265"/>
                  <a:gd name="connsiteX14" fmla="*/ 1774668 w 2204265"/>
                  <a:gd name="connsiteY14" fmla="*/ 502325 h 2204265"/>
                  <a:gd name="connsiteX15" fmla="*/ 1782142 w 2204265"/>
                  <a:gd name="connsiteY15" fmla="*/ 511190 h 2204265"/>
                  <a:gd name="connsiteX16" fmla="*/ 1994063 w 2204265"/>
                  <a:gd name="connsiteY16" fmla="*/ 442735 h 2204265"/>
                  <a:gd name="connsiteX17" fmla="*/ 2119154 w 2204265"/>
                  <a:gd name="connsiteY17" fmla="*/ 659399 h 2204265"/>
                  <a:gd name="connsiteX18" fmla="*/ 1961265 w 2204265"/>
                  <a:gd name="connsiteY18" fmla="*/ 802053 h 2204265"/>
                  <a:gd name="connsiteX19" fmla="*/ 1974042 w 2204265"/>
                  <a:gd name="connsiteY19" fmla="*/ 833752 h 2204265"/>
                  <a:gd name="connsiteX20" fmla="*/ 1999140 w 2204265"/>
                  <a:gd name="connsiteY20" fmla="*/ 933073 h 2204265"/>
                  <a:gd name="connsiteX21" fmla="*/ 2204265 w 2204265"/>
                  <a:gd name="connsiteY21" fmla="*/ 977042 h 2204265"/>
                  <a:gd name="connsiteX22" fmla="*/ 2204265 w 2204265"/>
                  <a:gd name="connsiteY22" fmla="*/ 1227224 h 2204265"/>
                  <a:gd name="connsiteX23" fmla="*/ 2012137 w 2204265"/>
                  <a:gd name="connsiteY23" fmla="*/ 1268406 h 2204265"/>
                  <a:gd name="connsiteX24" fmla="*/ 2004638 w 2204265"/>
                  <a:gd name="connsiteY24" fmla="*/ 1317545 h 2204265"/>
                  <a:gd name="connsiteX25" fmla="*/ 1985237 w 2204265"/>
                  <a:gd name="connsiteY25" fmla="*/ 1394985 h 2204265"/>
                  <a:gd name="connsiteX26" fmla="*/ 1977636 w 2204265"/>
                  <a:gd name="connsiteY26" fmla="*/ 1417004 h 2204265"/>
                  <a:gd name="connsiteX27" fmla="*/ 2119154 w 2204265"/>
                  <a:gd name="connsiteY27" fmla="*/ 1544868 h 2204265"/>
                  <a:gd name="connsiteX28" fmla="*/ 1994063 w 2204265"/>
                  <a:gd name="connsiteY28" fmla="*/ 1761531 h 2204265"/>
                  <a:gd name="connsiteX29" fmla="*/ 1820151 w 2204265"/>
                  <a:gd name="connsiteY29" fmla="*/ 1705353 h 2204265"/>
                  <a:gd name="connsiteX30" fmla="*/ 1798711 w 2204265"/>
                  <a:gd name="connsiteY30" fmla="*/ 1734758 h 2204265"/>
                  <a:gd name="connsiteX31" fmla="*/ 1731696 w 2204265"/>
                  <a:gd name="connsiteY31" fmla="*/ 1804423 h 2204265"/>
                  <a:gd name="connsiteX32" fmla="*/ 1706998 w 2204265"/>
                  <a:gd name="connsiteY32" fmla="*/ 1825242 h 2204265"/>
                  <a:gd name="connsiteX33" fmla="*/ 1761531 w 2204265"/>
                  <a:gd name="connsiteY33" fmla="*/ 1994062 h 2204265"/>
                  <a:gd name="connsiteX34" fmla="*/ 1544868 w 2204265"/>
                  <a:gd name="connsiteY34" fmla="*/ 2119153 h 2204265"/>
                  <a:gd name="connsiteX35" fmla="*/ 1429863 w 2204265"/>
                  <a:gd name="connsiteY35" fmla="*/ 1991868 h 2204265"/>
                  <a:gd name="connsiteX36" fmla="*/ 1400268 w 2204265"/>
                  <a:gd name="connsiteY36" fmla="*/ 2003797 h 2204265"/>
                  <a:gd name="connsiteX37" fmla="*/ 1262745 w 2204265"/>
                  <a:gd name="connsiteY37" fmla="*/ 2038549 h 2204265"/>
                  <a:gd name="connsiteX38" fmla="*/ 1227224 w 2204265"/>
                  <a:gd name="connsiteY38" fmla="*/ 2204265 h 2204265"/>
                  <a:gd name="connsiteX39" fmla="*/ 977042 w 2204265"/>
                  <a:gd name="connsiteY39" fmla="*/ 2204265 h 2204265"/>
                  <a:gd name="connsiteX40" fmla="*/ 941447 w 2204265"/>
                  <a:gd name="connsiteY40" fmla="*/ 2038203 h 2204265"/>
                  <a:gd name="connsiteX41" fmla="*/ 916475 w 2204265"/>
                  <a:gd name="connsiteY41" fmla="*/ 2034392 h 2204265"/>
                  <a:gd name="connsiteX42" fmla="*/ 774169 w 2204265"/>
                  <a:gd name="connsiteY42" fmla="*/ 1992127 h 2204265"/>
                  <a:gd name="connsiteX43" fmla="*/ 659399 w 2204265"/>
                  <a:gd name="connsiteY43" fmla="*/ 2119153 h 2204265"/>
                  <a:gd name="connsiteX44" fmla="*/ 442735 w 2204265"/>
                  <a:gd name="connsiteY44" fmla="*/ 1994062 h 2204265"/>
                  <a:gd name="connsiteX45" fmla="*/ 496981 w 2204265"/>
                  <a:gd name="connsiteY45" fmla="*/ 1826130 h 2204265"/>
                  <a:gd name="connsiteX46" fmla="*/ 391274 w 2204265"/>
                  <a:gd name="connsiteY46" fmla="*/ 1717869 h 2204265"/>
                  <a:gd name="connsiteX47" fmla="*/ 382878 w 2204265"/>
                  <a:gd name="connsiteY47" fmla="*/ 1705753 h 2204265"/>
                  <a:gd name="connsiteX48" fmla="*/ 210204 w 2204265"/>
                  <a:gd name="connsiteY48" fmla="*/ 1761531 h 2204265"/>
                  <a:gd name="connsiteX49" fmla="*/ 85113 w 2204265"/>
                  <a:gd name="connsiteY49" fmla="*/ 1544868 h 2204265"/>
                  <a:gd name="connsiteX50" fmla="*/ 226733 w 2204265"/>
                  <a:gd name="connsiteY50" fmla="*/ 1416912 h 2204265"/>
                  <a:gd name="connsiteX51" fmla="*/ 212821 w 2204265"/>
                  <a:gd name="connsiteY51" fmla="*/ 1373126 h 2204265"/>
                  <a:gd name="connsiteX52" fmla="*/ 191748 w 2204265"/>
                  <a:gd name="connsiteY52" fmla="*/ 1268325 h 2204265"/>
                  <a:gd name="connsiteX53" fmla="*/ 0 w 2204265"/>
                  <a:gd name="connsiteY53" fmla="*/ 1227224 h 2204265"/>
                  <a:gd name="connsiteX54" fmla="*/ 0 w 2204265"/>
                  <a:gd name="connsiteY54" fmla="*/ 977042 h 2204265"/>
                  <a:gd name="connsiteX55" fmla="*/ 203220 w 2204265"/>
                  <a:gd name="connsiteY55" fmla="*/ 933481 h 2204265"/>
                  <a:gd name="connsiteX56" fmla="*/ 212821 w 2204265"/>
                  <a:gd name="connsiteY56" fmla="*/ 890649 h 2204265"/>
                  <a:gd name="connsiteX57" fmla="*/ 243470 w 2204265"/>
                  <a:gd name="connsiteY57" fmla="*/ 802476 h 2204265"/>
                  <a:gd name="connsiteX58" fmla="*/ 85113 w 2204265"/>
                  <a:gd name="connsiteY58" fmla="*/ 659399 h 2204265"/>
                  <a:gd name="connsiteX59" fmla="*/ 210204 w 2204265"/>
                  <a:gd name="connsiteY59" fmla="*/ 442735 h 2204265"/>
                  <a:gd name="connsiteX60" fmla="*/ 423776 w 2204265"/>
                  <a:gd name="connsiteY60" fmla="*/ 511723 h 2204265"/>
                  <a:gd name="connsiteX61" fmla="*/ 470557 w 2204265"/>
                  <a:gd name="connsiteY61" fmla="*/ 461243 h 2204265"/>
                  <a:gd name="connsiteX62" fmla="*/ 512656 w 2204265"/>
                  <a:gd name="connsiteY62" fmla="*/ 426662 h 2204265"/>
                  <a:gd name="connsiteX63" fmla="*/ 442735 w 2204265"/>
                  <a:gd name="connsiteY63" fmla="*/ 210203 h 2204265"/>
                  <a:gd name="connsiteX64" fmla="*/ 659399 w 2204265"/>
                  <a:gd name="connsiteY64" fmla="*/ 85113 h 2204265"/>
                  <a:gd name="connsiteX65" fmla="*/ 815299 w 2204265"/>
                  <a:gd name="connsiteY65" fmla="*/ 257661 h 2204265"/>
                  <a:gd name="connsiteX66" fmla="*/ 916475 w 2204265"/>
                  <a:gd name="connsiteY66" fmla="*/ 229382 h 2204265"/>
                  <a:gd name="connsiteX67" fmla="*/ 928259 w 2204265"/>
                  <a:gd name="connsiteY67" fmla="*/ 227584 h 2204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2204265" h="2204265">
                    <a:moveTo>
                      <a:pt x="1102132" y="321083"/>
                    </a:moveTo>
                    <a:cubicBezTo>
                      <a:pt x="665509" y="321083"/>
                      <a:pt x="311557" y="675035"/>
                      <a:pt x="311557" y="1111658"/>
                    </a:cubicBezTo>
                    <a:cubicBezTo>
                      <a:pt x="311557" y="1548281"/>
                      <a:pt x="665509" y="1902233"/>
                      <a:pt x="1102132" y="1902233"/>
                    </a:cubicBezTo>
                    <a:cubicBezTo>
                      <a:pt x="1538755" y="1902233"/>
                      <a:pt x="1892707" y="1548281"/>
                      <a:pt x="1892707" y="1111658"/>
                    </a:cubicBezTo>
                    <a:cubicBezTo>
                      <a:pt x="1892707" y="675035"/>
                      <a:pt x="1538755" y="321083"/>
                      <a:pt x="1102132" y="321083"/>
                    </a:cubicBezTo>
                    <a:close/>
                    <a:moveTo>
                      <a:pt x="977042" y="0"/>
                    </a:moveTo>
                    <a:lnTo>
                      <a:pt x="1227224" y="0"/>
                    </a:lnTo>
                    <a:lnTo>
                      <a:pt x="1276006" y="227584"/>
                    </a:lnTo>
                    <a:lnTo>
                      <a:pt x="1287791" y="229382"/>
                    </a:lnTo>
                    <a:lnTo>
                      <a:pt x="1387705" y="259057"/>
                    </a:lnTo>
                    <a:lnTo>
                      <a:pt x="1544868" y="85113"/>
                    </a:lnTo>
                    <a:lnTo>
                      <a:pt x="1761531" y="210203"/>
                    </a:lnTo>
                    <a:lnTo>
                      <a:pt x="1691902" y="425756"/>
                    </a:lnTo>
                    <a:lnTo>
                      <a:pt x="1705003" y="435309"/>
                    </a:lnTo>
                    <a:cubicBezTo>
                      <a:pt x="1729378" y="456423"/>
                      <a:pt x="1752634" y="478795"/>
                      <a:pt x="1774668" y="502325"/>
                    </a:cubicBezTo>
                    <a:lnTo>
                      <a:pt x="1782142" y="511190"/>
                    </a:lnTo>
                    <a:lnTo>
                      <a:pt x="1994063" y="442735"/>
                    </a:lnTo>
                    <a:lnTo>
                      <a:pt x="2119154" y="659399"/>
                    </a:lnTo>
                    <a:lnTo>
                      <a:pt x="1961265" y="802053"/>
                    </a:lnTo>
                    <a:lnTo>
                      <a:pt x="1974042" y="833752"/>
                    </a:lnTo>
                    <a:lnTo>
                      <a:pt x="1999140" y="933073"/>
                    </a:lnTo>
                    <a:lnTo>
                      <a:pt x="2204265" y="977042"/>
                    </a:lnTo>
                    <a:lnTo>
                      <a:pt x="2204265" y="1227224"/>
                    </a:lnTo>
                    <a:lnTo>
                      <a:pt x="2012137" y="1268406"/>
                    </a:lnTo>
                    <a:lnTo>
                      <a:pt x="2004638" y="1317545"/>
                    </a:lnTo>
                    <a:cubicBezTo>
                      <a:pt x="1999269" y="1343782"/>
                      <a:pt x="1992785" y="1369612"/>
                      <a:pt x="1985237" y="1394985"/>
                    </a:cubicBezTo>
                    <a:lnTo>
                      <a:pt x="1977636" y="1417004"/>
                    </a:lnTo>
                    <a:lnTo>
                      <a:pt x="2119154" y="1544868"/>
                    </a:lnTo>
                    <a:lnTo>
                      <a:pt x="1994063" y="1761531"/>
                    </a:lnTo>
                    <a:lnTo>
                      <a:pt x="1820151" y="1705353"/>
                    </a:lnTo>
                    <a:lnTo>
                      <a:pt x="1798711" y="1734758"/>
                    </a:lnTo>
                    <a:cubicBezTo>
                      <a:pt x="1777597" y="1759133"/>
                      <a:pt x="1755225" y="1782388"/>
                      <a:pt x="1731696" y="1804423"/>
                    </a:cubicBezTo>
                    <a:lnTo>
                      <a:pt x="1706998" y="1825242"/>
                    </a:lnTo>
                    <a:lnTo>
                      <a:pt x="1761531" y="1994062"/>
                    </a:lnTo>
                    <a:lnTo>
                      <a:pt x="1544868" y="2119153"/>
                    </a:lnTo>
                    <a:lnTo>
                      <a:pt x="1429863" y="1991868"/>
                    </a:lnTo>
                    <a:lnTo>
                      <a:pt x="1400268" y="2003797"/>
                    </a:lnTo>
                    <a:lnTo>
                      <a:pt x="1262745" y="2038549"/>
                    </a:lnTo>
                    <a:lnTo>
                      <a:pt x="1227224" y="2204265"/>
                    </a:lnTo>
                    <a:lnTo>
                      <a:pt x="977042" y="2204265"/>
                    </a:lnTo>
                    <a:lnTo>
                      <a:pt x="941447" y="2038203"/>
                    </a:lnTo>
                    <a:lnTo>
                      <a:pt x="916475" y="2034392"/>
                    </a:lnTo>
                    <a:lnTo>
                      <a:pt x="774169" y="1992127"/>
                    </a:lnTo>
                    <a:lnTo>
                      <a:pt x="659399" y="2119153"/>
                    </a:lnTo>
                    <a:lnTo>
                      <a:pt x="442735" y="1994062"/>
                    </a:lnTo>
                    <a:lnTo>
                      <a:pt x="496981" y="1826130"/>
                    </a:lnTo>
                    <a:lnTo>
                      <a:pt x="391274" y="1717869"/>
                    </a:lnTo>
                    <a:lnTo>
                      <a:pt x="382878" y="1705753"/>
                    </a:lnTo>
                    <a:lnTo>
                      <a:pt x="210204" y="1761531"/>
                    </a:lnTo>
                    <a:lnTo>
                      <a:pt x="85113" y="1544868"/>
                    </a:lnTo>
                    <a:lnTo>
                      <a:pt x="226733" y="1416912"/>
                    </a:lnTo>
                    <a:lnTo>
                      <a:pt x="212821" y="1373126"/>
                    </a:lnTo>
                    <a:lnTo>
                      <a:pt x="191748" y="1268325"/>
                    </a:lnTo>
                    <a:lnTo>
                      <a:pt x="0" y="1227224"/>
                    </a:lnTo>
                    <a:lnTo>
                      <a:pt x="0" y="977042"/>
                    </a:lnTo>
                    <a:lnTo>
                      <a:pt x="203220" y="933481"/>
                    </a:lnTo>
                    <a:lnTo>
                      <a:pt x="212821" y="890649"/>
                    </a:lnTo>
                    <a:lnTo>
                      <a:pt x="243470" y="802476"/>
                    </a:lnTo>
                    <a:lnTo>
                      <a:pt x="85113" y="659399"/>
                    </a:lnTo>
                    <a:lnTo>
                      <a:pt x="210204" y="442735"/>
                    </a:lnTo>
                    <a:lnTo>
                      <a:pt x="423776" y="511723"/>
                    </a:lnTo>
                    <a:lnTo>
                      <a:pt x="470557" y="461243"/>
                    </a:lnTo>
                    <a:lnTo>
                      <a:pt x="512656" y="426662"/>
                    </a:lnTo>
                    <a:lnTo>
                      <a:pt x="442735" y="210203"/>
                    </a:lnTo>
                    <a:lnTo>
                      <a:pt x="659399" y="85113"/>
                    </a:lnTo>
                    <a:lnTo>
                      <a:pt x="815299" y="257661"/>
                    </a:lnTo>
                    <a:lnTo>
                      <a:pt x="916475" y="229382"/>
                    </a:lnTo>
                    <a:lnTo>
                      <a:pt x="928259" y="227584"/>
                    </a:ln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100000">
                    <a:srgbClr val="E2E2E2"/>
                  </a:gs>
                </a:gsLst>
                <a:lin ang="2700000" scaled="1"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002060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90" name="椭圆 89"/>
              <p:cNvSpPr/>
              <p:nvPr/>
            </p:nvSpPr>
            <p:spPr>
              <a:xfrm>
                <a:off x="5305425" y="2638425"/>
                <a:ext cx="1581150" cy="1581150"/>
              </a:xfrm>
              <a:prstGeom prst="ellipse">
                <a:avLst/>
              </a:prstGeom>
              <a:noFill/>
              <a:ln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002060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91" name="椭圆 90"/>
              <p:cNvSpPr/>
              <p:nvPr/>
            </p:nvSpPr>
            <p:spPr>
              <a:xfrm>
                <a:off x="5370108" y="2708871"/>
                <a:ext cx="1451783" cy="1451783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19050">
                <a:gradFill flip="none" rotWithShape="1">
                  <a:gsLst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  <a:tileRect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002060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86" name="组合 85"/>
            <p:cNvGrpSpPr/>
            <p:nvPr/>
          </p:nvGrpSpPr>
          <p:grpSpPr>
            <a:xfrm>
              <a:off x="4411705" y="2761460"/>
              <a:ext cx="750088" cy="598500"/>
              <a:chOff x="4123036" y="1197871"/>
              <a:chExt cx="1000117" cy="798000"/>
            </a:xfrm>
          </p:grpSpPr>
          <p:sp>
            <p:nvSpPr>
              <p:cNvPr id="87" name="文本框 131"/>
              <p:cNvSpPr txBox="1"/>
              <p:nvPr/>
            </p:nvSpPr>
            <p:spPr>
              <a:xfrm>
                <a:off x="4123036" y="1197871"/>
                <a:ext cx="1000117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en-US" altLang="zh-CN" sz="3000" dirty="0">
                    <a:solidFill>
                      <a:srgbClr val="002060"/>
                    </a:solidFill>
                    <a:latin typeface="Impact" panose="020B0806030902050204" pitchFamily="34" charset="0"/>
                    <a:ea typeface="宋体" panose="02010600030101010101" pitchFamily="2" charset="-122"/>
                  </a:rPr>
                  <a:t>03</a:t>
                </a:r>
                <a:endParaRPr lang="zh-CN" altLang="en-US" sz="3000" dirty="0">
                  <a:solidFill>
                    <a:srgbClr val="002060"/>
                  </a:solidFill>
                  <a:latin typeface="Impact" panose="020B080603090205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8" name="文本框 132"/>
              <p:cNvSpPr txBox="1"/>
              <p:nvPr/>
            </p:nvSpPr>
            <p:spPr>
              <a:xfrm>
                <a:off x="4266701" y="1688095"/>
                <a:ext cx="740410" cy="307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endParaRPr lang="zh-CN" altLang="en-US" sz="900" dirty="0">
                  <a:solidFill>
                    <a:srgbClr val="002060"/>
                  </a:solidFill>
                  <a:latin typeface="LiHei Pro" panose="020B0500000000000000" pitchFamily="34" charset="-122"/>
                  <a:ea typeface="LiHei Pro" panose="020B0500000000000000" pitchFamily="34" charset="-122"/>
                </a:endParaRPr>
              </a:p>
            </p:txBody>
          </p:sp>
        </p:grpSp>
      </p:grpSp>
      <p:sp>
        <p:nvSpPr>
          <p:cNvPr id="92" name="文本框 91"/>
          <p:cNvSpPr txBox="1"/>
          <p:nvPr/>
        </p:nvSpPr>
        <p:spPr>
          <a:xfrm>
            <a:off x="4334435" y="320987"/>
            <a:ext cx="3523130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002060"/>
                </a:solidFill>
                <a:latin typeface="+mn-ea"/>
              </a:rPr>
              <a:t>添加标题文本内容</a:t>
            </a:r>
            <a:endParaRPr lang="en-US" altLang="zh-CN" sz="2000" b="1" dirty="0">
              <a:solidFill>
                <a:srgbClr val="002060"/>
              </a:solidFill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5930">
        <p14:prism isInverted="1"/>
      </p:transition>
    </mc:Choice>
    <mc:Fallback xmlns="">
      <p:transition spd="slow" advTm="593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3" name="Shape 2729"/>
          <p:cNvSpPr>
            <a:spLocks/>
          </p:cNvSpPr>
          <p:nvPr/>
        </p:nvSpPr>
        <p:spPr bwMode="auto">
          <a:xfrm>
            <a:off x="1534747" y="3402379"/>
            <a:ext cx="2147888" cy="1098550"/>
          </a:xfrm>
          <a:custGeom>
            <a:avLst/>
            <a:gdLst>
              <a:gd name="T0" fmla="*/ 5547 w 21600"/>
              <a:gd name="T1" fmla="*/ 4050 h 21600"/>
              <a:gd name="T2" fmla="*/ 2093 w 21600"/>
              <a:gd name="T3" fmla="*/ 10800 h 21600"/>
              <a:gd name="T4" fmla="*/ 5547 w 21600"/>
              <a:gd name="T5" fmla="*/ 17550 h 21600"/>
              <a:gd name="T6" fmla="*/ 16053 w 21600"/>
              <a:gd name="T7" fmla="*/ 17550 h 21600"/>
              <a:gd name="T8" fmla="*/ 19507 w 21600"/>
              <a:gd name="T9" fmla="*/ 10800 h 21600"/>
              <a:gd name="T10" fmla="*/ 16053 w 21600"/>
              <a:gd name="T11" fmla="*/ 4050 h 21600"/>
              <a:gd name="T12" fmla="*/ 5547 w 21600"/>
              <a:gd name="T13" fmla="*/ 4050 h 21600"/>
              <a:gd name="T14" fmla="*/ 16053 w 21600"/>
              <a:gd name="T15" fmla="*/ 21600 h 21600"/>
              <a:gd name="T16" fmla="*/ 5547 w 21600"/>
              <a:gd name="T17" fmla="*/ 21600 h 21600"/>
              <a:gd name="T18" fmla="*/ 0 w 21600"/>
              <a:gd name="T19" fmla="*/ 10800 h 21600"/>
              <a:gd name="T20" fmla="*/ 5547 w 21600"/>
              <a:gd name="T21" fmla="*/ 0 h 21600"/>
              <a:gd name="T22" fmla="*/ 16053 w 21600"/>
              <a:gd name="T23" fmla="*/ 0 h 21600"/>
              <a:gd name="T24" fmla="*/ 21600 w 21600"/>
              <a:gd name="T25" fmla="*/ 10800 h 21600"/>
              <a:gd name="T26" fmla="*/ 16053 w 21600"/>
              <a:gd name="T27" fmla="*/ 21600 h 21600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21600"/>
              <a:gd name="T43" fmla="*/ 0 h 21600"/>
              <a:gd name="T44" fmla="*/ 21600 w 21600"/>
              <a:gd name="T45" fmla="*/ 21600 h 21600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21600" h="21600" extrusionOk="0">
                <a:moveTo>
                  <a:pt x="5547" y="4050"/>
                </a:moveTo>
                <a:cubicBezTo>
                  <a:pt x="3642" y="4050"/>
                  <a:pt x="2093" y="7079"/>
                  <a:pt x="2093" y="10800"/>
                </a:cubicBezTo>
                <a:cubicBezTo>
                  <a:pt x="2093" y="14522"/>
                  <a:pt x="3642" y="17550"/>
                  <a:pt x="5547" y="17550"/>
                </a:cubicBezTo>
                <a:lnTo>
                  <a:pt x="16053" y="17550"/>
                </a:lnTo>
                <a:cubicBezTo>
                  <a:pt x="17958" y="17550"/>
                  <a:pt x="19507" y="14522"/>
                  <a:pt x="19507" y="10800"/>
                </a:cubicBezTo>
                <a:cubicBezTo>
                  <a:pt x="19507" y="7079"/>
                  <a:pt x="17958" y="4050"/>
                  <a:pt x="16053" y="4050"/>
                </a:cubicBezTo>
                <a:cubicBezTo>
                  <a:pt x="16053" y="4050"/>
                  <a:pt x="5547" y="4050"/>
                  <a:pt x="5547" y="4050"/>
                </a:cubicBezTo>
                <a:close/>
                <a:moveTo>
                  <a:pt x="16053" y="21600"/>
                </a:moveTo>
                <a:lnTo>
                  <a:pt x="5547" y="21600"/>
                </a:lnTo>
                <a:cubicBezTo>
                  <a:pt x="2488" y="21600"/>
                  <a:pt x="0" y="16777"/>
                  <a:pt x="0" y="10800"/>
                </a:cubicBezTo>
                <a:cubicBezTo>
                  <a:pt x="0" y="4823"/>
                  <a:pt x="2488" y="0"/>
                  <a:pt x="5547" y="0"/>
                </a:cubicBezTo>
                <a:lnTo>
                  <a:pt x="16053" y="0"/>
                </a:lnTo>
                <a:cubicBezTo>
                  <a:pt x="19112" y="0"/>
                  <a:pt x="21600" y="4823"/>
                  <a:pt x="21600" y="10800"/>
                </a:cubicBezTo>
                <a:cubicBezTo>
                  <a:pt x="21600" y="16777"/>
                  <a:pt x="19112" y="21600"/>
                  <a:pt x="16053" y="21600"/>
                </a:cubicBezTo>
                <a:close/>
              </a:path>
            </a:pathLst>
          </a:custGeom>
          <a:solidFill>
            <a:srgbClr val="002060"/>
          </a:solidFill>
          <a:ln>
            <a:noFill/>
          </a:ln>
        </p:spPr>
        <p:txBody>
          <a:bodyPr lIns="38100" tIns="38100" rIns="38100" bIns="38100" anchor="ctr"/>
          <a:lstStyle/>
          <a:p>
            <a:endParaRPr lang="zh-CN" altLang="en-US"/>
          </a:p>
        </p:txBody>
      </p:sp>
      <p:sp>
        <p:nvSpPr>
          <p:cNvPr id="26634" name="Shape 2730"/>
          <p:cNvSpPr>
            <a:spLocks/>
          </p:cNvSpPr>
          <p:nvPr/>
        </p:nvSpPr>
        <p:spPr bwMode="auto">
          <a:xfrm>
            <a:off x="3869960" y="3402379"/>
            <a:ext cx="2147887" cy="1098550"/>
          </a:xfrm>
          <a:custGeom>
            <a:avLst/>
            <a:gdLst>
              <a:gd name="T0" fmla="*/ 5547 w 21600"/>
              <a:gd name="T1" fmla="*/ 4050 h 21600"/>
              <a:gd name="T2" fmla="*/ 2093 w 21600"/>
              <a:gd name="T3" fmla="*/ 10800 h 21600"/>
              <a:gd name="T4" fmla="*/ 5547 w 21600"/>
              <a:gd name="T5" fmla="*/ 17550 h 21600"/>
              <a:gd name="T6" fmla="*/ 16053 w 21600"/>
              <a:gd name="T7" fmla="*/ 17550 h 21600"/>
              <a:gd name="T8" fmla="*/ 19507 w 21600"/>
              <a:gd name="T9" fmla="*/ 10800 h 21600"/>
              <a:gd name="T10" fmla="*/ 16053 w 21600"/>
              <a:gd name="T11" fmla="*/ 4050 h 21600"/>
              <a:gd name="T12" fmla="*/ 5547 w 21600"/>
              <a:gd name="T13" fmla="*/ 4050 h 21600"/>
              <a:gd name="T14" fmla="*/ 16053 w 21600"/>
              <a:gd name="T15" fmla="*/ 21600 h 21600"/>
              <a:gd name="T16" fmla="*/ 5547 w 21600"/>
              <a:gd name="T17" fmla="*/ 21600 h 21600"/>
              <a:gd name="T18" fmla="*/ 0 w 21600"/>
              <a:gd name="T19" fmla="*/ 10800 h 21600"/>
              <a:gd name="T20" fmla="*/ 5547 w 21600"/>
              <a:gd name="T21" fmla="*/ 0 h 21600"/>
              <a:gd name="T22" fmla="*/ 16053 w 21600"/>
              <a:gd name="T23" fmla="*/ 0 h 21600"/>
              <a:gd name="T24" fmla="*/ 21600 w 21600"/>
              <a:gd name="T25" fmla="*/ 10800 h 21600"/>
              <a:gd name="T26" fmla="*/ 16053 w 21600"/>
              <a:gd name="T27" fmla="*/ 21600 h 21600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21600"/>
              <a:gd name="T43" fmla="*/ 0 h 21600"/>
              <a:gd name="T44" fmla="*/ 21600 w 21600"/>
              <a:gd name="T45" fmla="*/ 21600 h 21600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21600" h="21600" extrusionOk="0">
                <a:moveTo>
                  <a:pt x="5547" y="4050"/>
                </a:moveTo>
                <a:cubicBezTo>
                  <a:pt x="3642" y="4050"/>
                  <a:pt x="2093" y="7079"/>
                  <a:pt x="2093" y="10800"/>
                </a:cubicBezTo>
                <a:cubicBezTo>
                  <a:pt x="2093" y="14522"/>
                  <a:pt x="3642" y="17550"/>
                  <a:pt x="5547" y="17550"/>
                </a:cubicBezTo>
                <a:lnTo>
                  <a:pt x="16053" y="17550"/>
                </a:lnTo>
                <a:cubicBezTo>
                  <a:pt x="17958" y="17550"/>
                  <a:pt x="19507" y="14522"/>
                  <a:pt x="19507" y="10800"/>
                </a:cubicBezTo>
                <a:cubicBezTo>
                  <a:pt x="19507" y="7079"/>
                  <a:pt x="17958" y="4050"/>
                  <a:pt x="16053" y="4050"/>
                </a:cubicBezTo>
                <a:cubicBezTo>
                  <a:pt x="16053" y="4050"/>
                  <a:pt x="5547" y="4050"/>
                  <a:pt x="5547" y="4050"/>
                </a:cubicBezTo>
                <a:close/>
                <a:moveTo>
                  <a:pt x="16053" y="21600"/>
                </a:moveTo>
                <a:lnTo>
                  <a:pt x="5547" y="21600"/>
                </a:lnTo>
                <a:cubicBezTo>
                  <a:pt x="2488" y="21600"/>
                  <a:pt x="0" y="16777"/>
                  <a:pt x="0" y="10800"/>
                </a:cubicBezTo>
                <a:cubicBezTo>
                  <a:pt x="0" y="4823"/>
                  <a:pt x="2488" y="0"/>
                  <a:pt x="5547" y="0"/>
                </a:cubicBezTo>
                <a:lnTo>
                  <a:pt x="16053" y="0"/>
                </a:lnTo>
                <a:cubicBezTo>
                  <a:pt x="19112" y="0"/>
                  <a:pt x="21600" y="4823"/>
                  <a:pt x="21600" y="10800"/>
                </a:cubicBezTo>
                <a:cubicBezTo>
                  <a:pt x="21600" y="16777"/>
                  <a:pt x="19112" y="21600"/>
                  <a:pt x="16053" y="21600"/>
                </a:cubicBezTo>
                <a:close/>
              </a:path>
            </a:pathLst>
          </a:custGeom>
          <a:solidFill>
            <a:srgbClr val="002060"/>
          </a:solidFill>
          <a:ln>
            <a:noFill/>
          </a:ln>
        </p:spPr>
        <p:txBody>
          <a:bodyPr lIns="38100" tIns="38100" rIns="38100" bIns="38100" anchor="ctr"/>
          <a:lstStyle/>
          <a:p>
            <a:endParaRPr lang="zh-CN" altLang="en-US"/>
          </a:p>
        </p:txBody>
      </p:sp>
      <p:sp>
        <p:nvSpPr>
          <p:cNvPr id="26635" name="Shape 2731"/>
          <p:cNvSpPr>
            <a:spLocks/>
          </p:cNvSpPr>
          <p:nvPr/>
        </p:nvSpPr>
        <p:spPr bwMode="auto">
          <a:xfrm>
            <a:off x="6205172" y="3402379"/>
            <a:ext cx="2146300" cy="1098550"/>
          </a:xfrm>
          <a:custGeom>
            <a:avLst/>
            <a:gdLst>
              <a:gd name="T0" fmla="*/ 5547 w 21600"/>
              <a:gd name="T1" fmla="*/ 4050 h 21600"/>
              <a:gd name="T2" fmla="*/ 2093 w 21600"/>
              <a:gd name="T3" fmla="*/ 10800 h 21600"/>
              <a:gd name="T4" fmla="*/ 5547 w 21600"/>
              <a:gd name="T5" fmla="*/ 17550 h 21600"/>
              <a:gd name="T6" fmla="*/ 16053 w 21600"/>
              <a:gd name="T7" fmla="*/ 17550 h 21600"/>
              <a:gd name="T8" fmla="*/ 19507 w 21600"/>
              <a:gd name="T9" fmla="*/ 10800 h 21600"/>
              <a:gd name="T10" fmla="*/ 16053 w 21600"/>
              <a:gd name="T11" fmla="*/ 4050 h 21600"/>
              <a:gd name="T12" fmla="*/ 5547 w 21600"/>
              <a:gd name="T13" fmla="*/ 4050 h 21600"/>
              <a:gd name="T14" fmla="*/ 16053 w 21600"/>
              <a:gd name="T15" fmla="*/ 21600 h 21600"/>
              <a:gd name="T16" fmla="*/ 5547 w 21600"/>
              <a:gd name="T17" fmla="*/ 21600 h 21600"/>
              <a:gd name="T18" fmla="*/ 0 w 21600"/>
              <a:gd name="T19" fmla="*/ 10800 h 21600"/>
              <a:gd name="T20" fmla="*/ 5547 w 21600"/>
              <a:gd name="T21" fmla="*/ 0 h 21600"/>
              <a:gd name="T22" fmla="*/ 16053 w 21600"/>
              <a:gd name="T23" fmla="*/ 0 h 21600"/>
              <a:gd name="T24" fmla="*/ 21600 w 21600"/>
              <a:gd name="T25" fmla="*/ 10800 h 21600"/>
              <a:gd name="T26" fmla="*/ 16053 w 21600"/>
              <a:gd name="T27" fmla="*/ 21600 h 21600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21600"/>
              <a:gd name="T43" fmla="*/ 0 h 21600"/>
              <a:gd name="T44" fmla="*/ 21600 w 21600"/>
              <a:gd name="T45" fmla="*/ 21600 h 21600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21600" h="21600" extrusionOk="0">
                <a:moveTo>
                  <a:pt x="5547" y="4050"/>
                </a:moveTo>
                <a:cubicBezTo>
                  <a:pt x="3642" y="4050"/>
                  <a:pt x="2093" y="7079"/>
                  <a:pt x="2093" y="10800"/>
                </a:cubicBezTo>
                <a:cubicBezTo>
                  <a:pt x="2093" y="14522"/>
                  <a:pt x="3642" y="17550"/>
                  <a:pt x="5547" y="17550"/>
                </a:cubicBezTo>
                <a:lnTo>
                  <a:pt x="16053" y="17550"/>
                </a:lnTo>
                <a:cubicBezTo>
                  <a:pt x="17958" y="17550"/>
                  <a:pt x="19507" y="14522"/>
                  <a:pt x="19507" y="10800"/>
                </a:cubicBezTo>
                <a:cubicBezTo>
                  <a:pt x="19507" y="7079"/>
                  <a:pt x="17958" y="4050"/>
                  <a:pt x="16053" y="4050"/>
                </a:cubicBezTo>
                <a:cubicBezTo>
                  <a:pt x="16053" y="4050"/>
                  <a:pt x="5547" y="4050"/>
                  <a:pt x="5547" y="4050"/>
                </a:cubicBezTo>
                <a:close/>
                <a:moveTo>
                  <a:pt x="16053" y="21600"/>
                </a:moveTo>
                <a:lnTo>
                  <a:pt x="5547" y="21600"/>
                </a:lnTo>
                <a:cubicBezTo>
                  <a:pt x="2488" y="21600"/>
                  <a:pt x="0" y="16777"/>
                  <a:pt x="0" y="10800"/>
                </a:cubicBezTo>
                <a:cubicBezTo>
                  <a:pt x="0" y="4823"/>
                  <a:pt x="2488" y="0"/>
                  <a:pt x="5547" y="0"/>
                </a:cubicBezTo>
                <a:lnTo>
                  <a:pt x="16053" y="0"/>
                </a:lnTo>
                <a:cubicBezTo>
                  <a:pt x="19112" y="0"/>
                  <a:pt x="21600" y="4823"/>
                  <a:pt x="21600" y="10800"/>
                </a:cubicBezTo>
                <a:cubicBezTo>
                  <a:pt x="21600" y="16777"/>
                  <a:pt x="19112" y="21600"/>
                  <a:pt x="16053" y="21600"/>
                </a:cubicBezTo>
                <a:close/>
              </a:path>
            </a:pathLst>
          </a:custGeom>
          <a:solidFill>
            <a:srgbClr val="002060"/>
          </a:solidFill>
          <a:ln>
            <a:noFill/>
          </a:ln>
        </p:spPr>
        <p:txBody>
          <a:bodyPr lIns="38100" tIns="38100" rIns="38100" bIns="38100" anchor="ctr"/>
          <a:lstStyle/>
          <a:p>
            <a:endParaRPr lang="zh-CN" altLang="en-US"/>
          </a:p>
        </p:txBody>
      </p:sp>
      <p:sp>
        <p:nvSpPr>
          <p:cNvPr id="26636" name="Shape 2732"/>
          <p:cNvSpPr>
            <a:spLocks/>
          </p:cNvSpPr>
          <p:nvPr/>
        </p:nvSpPr>
        <p:spPr bwMode="auto">
          <a:xfrm>
            <a:off x="8527685" y="3402379"/>
            <a:ext cx="2147887" cy="1098550"/>
          </a:xfrm>
          <a:custGeom>
            <a:avLst/>
            <a:gdLst>
              <a:gd name="T0" fmla="*/ 5547 w 21600"/>
              <a:gd name="T1" fmla="*/ 4050 h 21600"/>
              <a:gd name="T2" fmla="*/ 2093 w 21600"/>
              <a:gd name="T3" fmla="*/ 10800 h 21600"/>
              <a:gd name="T4" fmla="*/ 5547 w 21600"/>
              <a:gd name="T5" fmla="*/ 17550 h 21600"/>
              <a:gd name="T6" fmla="*/ 16053 w 21600"/>
              <a:gd name="T7" fmla="*/ 17550 h 21600"/>
              <a:gd name="T8" fmla="*/ 19507 w 21600"/>
              <a:gd name="T9" fmla="*/ 10800 h 21600"/>
              <a:gd name="T10" fmla="*/ 16053 w 21600"/>
              <a:gd name="T11" fmla="*/ 4050 h 21600"/>
              <a:gd name="T12" fmla="*/ 5547 w 21600"/>
              <a:gd name="T13" fmla="*/ 4050 h 21600"/>
              <a:gd name="T14" fmla="*/ 16053 w 21600"/>
              <a:gd name="T15" fmla="*/ 21600 h 21600"/>
              <a:gd name="T16" fmla="*/ 5547 w 21600"/>
              <a:gd name="T17" fmla="*/ 21600 h 21600"/>
              <a:gd name="T18" fmla="*/ 0 w 21600"/>
              <a:gd name="T19" fmla="*/ 10800 h 21600"/>
              <a:gd name="T20" fmla="*/ 5547 w 21600"/>
              <a:gd name="T21" fmla="*/ 0 h 21600"/>
              <a:gd name="T22" fmla="*/ 16053 w 21600"/>
              <a:gd name="T23" fmla="*/ 0 h 21600"/>
              <a:gd name="T24" fmla="*/ 21600 w 21600"/>
              <a:gd name="T25" fmla="*/ 10800 h 21600"/>
              <a:gd name="T26" fmla="*/ 16053 w 21600"/>
              <a:gd name="T27" fmla="*/ 21600 h 21600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21600"/>
              <a:gd name="T43" fmla="*/ 0 h 21600"/>
              <a:gd name="T44" fmla="*/ 21600 w 21600"/>
              <a:gd name="T45" fmla="*/ 21600 h 21600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21600" h="21600" extrusionOk="0">
                <a:moveTo>
                  <a:pt x="5547" y="4050"/>
                </a:moveTo>
                <a:cubicBezTo>
                  <a:pt x="3642" y="4050"/>
                  <a:pt x="2093" y="7079"/>
                  <a:pt x="2093" y="10800"/>
                </a:cubicBezTo>
                <a:cubicBezTo>
                  <a:pt x="2093" y="14522"/>
                  <a:pt x="3642" y="17550"/>
                  <a:pt x="5547" y="17550"/>
                </a:cubicBezTo>
                <a:lnTo>
                  <a:pt x="16053" y="17550"/>
                </a:lnTo>
                <a:cubicBezTo>
                  <a:pt x="17958" y="17550"/>
                  <a:pt x="19507" y="14522"/>
                  <a:pt x="19507" y="10800"/>
                </a:cubicBezTo>
                <a:cubicBezTo>
                  <a:pt x="19507" y="7079"/>
                  <a:pt x="17958" y="4050"/>
                  <a:pt x="16053" y="4050"/>
                </a:cubicBezTo>
                <a:cubicBezTo>
                  <a:pt x="16053" y="4050"/>
                  <a:pt x="5547" y="4050"/>
                  <a:pt x="5547" y="4050"/>
                </a:cubicBezTo>
                <a:close/>
                <a:moveTo>
                  <a:pt x="16053" y="21600"/>
                </a:moveTo>
                <a:lnTo>
                  <a:pt x="5547" y="21600"/>
                </a:lnTo>
                <a:cubicBezTo>
                  <a:pt x="2488" y="21600"/>
                  <a:pt x="0" y="16777"/>
                  <a:pt x="0" y="10800"/>
                </a:cubicBezTo>
                <a:cubicBezTo>
                  <a:pt x="0" y="4823"/>
                  <a:pt x="2488" y="0"/>
                  <a:pt x="5547" y="0"/>
                </a:cubicBezTo>
                <a:lnTo>
                  <a:pt x="16053" y="0"/>
                </a:lnTo>
                <a:cubicBezTo>
                  <a:pt x="19112" y="0"/>
                  <a:pt x="21600" y="4823"/>
                  <a:pt x="21600" y="10800"/>
                </a:cubicBezTo>
                <a:cubicBezTo>
                  <a:pt x="21600" y="16777"/>
                  <a:pt x="19112" y="21600"/>
                  <a:pt x="16053" y="21600"/>
                </a:cubicBezTo>
                <a:close/>
              </a:path>
            </a:pathLst>
          </a:custGeom>
          <a:solidFill>
            <a:srgbClr val="002060"/>
          </a:solidFill>
          <a:ln>
            <a:noFill/>
          </a:ln>
        </p:spPr>
        <p:txBody>
          <a:bodyPr lIns="38100" tIns="38100" rIns="38100" bIns="38100" anchor="ctr"/>
          <a:lstStyle/>
          <a:p>
            <a:endParaRPr lang="zh-CN" altLang="en-US"/>
          </a:p>
        </p:txBody>
      </p:sp>
      <p:sp>
        <p:nvSpPr>
          <p:cNvPr id="26637" name="Shape 2733"/>
          <p:cNvSpPr>
            <a:spLocks/>
          </p:cNvSpPr>
          <p:nvPr/>
        </p:nvSpPr>
        <p:spPr bwMode="auto">
          <a:xfrm>
            <a:off x="2931747" y="3802429"/>
            <a:ext cx="1701800" cy="285750"/>
          </a:xfrm>
          <a:custGeom>
            <a:avLst/>
            <a:gdLst>
              <a:gd name="T0" fmla="*/ 21600 w 21600"/>
              <a:gd name="T1" fmla="*/ 10800 h 21600"/>
              <a:gd name="T2" fmla="*/ 19800 w 21600"/>
              <a:gd name="T3" fmla="*/ 21600 h 21600"/>
              <a:gd name="T4" fmla="*/ 1800 w 21600"/>
              <a:gd name="T5" fmla="*/ 21600 h 21600"/>
              <a:gd name="T6" fmla="*/ 0 w 21600"/>
              <a:gd name="T7" fmla="*/ 10800 h 21600"/>
              <a:gd name="T8" fmla="*/ 0 w 21600"/>
              <a:gd name="T9" fmla="*/ 10800 h 21600"/>
              <a:gd name="T10" fmla="*/ 1800 w 21600"/>
              <a:gd name="T11" fmla="*/ 0 h 21600"/>
              <a:gd name="T12" fmla="*/ 19800 w 21600"/>
              <a:gd name="T13" fmla="*/ 0 h 21600"/>
              <a:gd name="T14" fmla="*/ 21600 w 21600"/>
              <a:gd name="T15" fmla="*/ 10800 h 21600"/>
              <a:gd name="T16" fmla="*/ 21600 w 21600"/>
              <a:gd name="T17" fmla="*/ 10800 h 2160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1600"/>
              <a:gd name="T28" fmla="*/ 0 h 21600"/>
              <a:gd name="T29" fmla="*/ 21600 w 21600"/>
              <a:gd name="T30" fmla="*/ 21600 h 2160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1600" h="21600" extrusionOk="0">
                <a:moveTo>
                  <a:pt x="21600" y="10800"/>
                </a:moveTo>
                <a:cubicBezTo>
                  <a:pt x="21600" y="17060"/>
                  <a:pt x="20794" y="21600"/>
                  <a:pt x="19800" y="21600"/>
                </a:cubicBezTo>
                <a:lnTo>
                  <a:pt x="1800" y="21600"/>
                </a:lnTo>
                <a:cubicBezTo>
                  <a:pt x="806" y="21600"/>
                  <a:pt x="0" y="17060"/>
                  <a:pt x="0" y="10800"/>
                </a:cubicBezTo>
                <a:cubicBezTo>
                  <a:pt x="0" y="4540"/>
                  <a:pt x="806" y="0"/>
                  <a:pt x="1800" y="0"/>
                </a:cubicBezTo>
                <a:lnTo>
                  <a:pt x="19800" y="0"/>
                </a:lnTo>
                <a:cubicBezTo>
                  <a:pt x="20794" y="0"/>
                  <a:pt x="21600" y="4540"/>
                  <a:pt x="21600" y="10800"/>
                </a:cubicBezTo>
                <a:cubicBezTo>
                  <a:pt x="21600" y="10800"/>
                  <a:pt x="21600" y="10800"/>
                  <a:pt x="21600" y="10800"/>
                </a:cubicBezTo>
                <a:close/>
              </a:path>
            </a:pathLst>
          </a:custGeom>
          <a:solidFill>
            <a:srgbClr val="44546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26638" name="Shape 2734"/>
          <p:cNvSpPr>
            <a:spLocks/>
          </p:cNvSpPr>
          <p:nvPr/>
        </p:nvSpPr>
        <p:spPr bwMode="auto">
          <a:xfrm>
            <a:off x="5265372" y="3802429"/>
            <a:ext cx="1703388" cy="285750"/>
          </a:xfrm>
          <a:custGeom>
            <a:avLst/>
            <a:gdLst>
              <a:gd name="T0" fmla="*/ 21600 w 21600"/>
              <a:gd name="T1" fmla="*/ 10800 h 21600"/>
              <a:gd name="T2" fmla="*/ 19800 w 21600"/>
              <a:gd name="T3" fmla="*/ 21600 h 21600"/>
              <a:gd name="T4" fmla="*/ 1800 w 21600"/>
              <a:gd name="T5" fmla="*/ 21600 h 21600"/>
              <a:gd name="T6" fmla="*/ 0 w 21600"/>
              <a:gd name="T7" fmla="*/ 10800 h 21600"/>
              <a:gd name="T8" fmla="*/ 0 w 21600"/>
              <a:gd name="T9" fmla="*/ 10800 h 21600"/>
              <a:gd name="T10" fmla="*/ 1800 w 21600"/>
              <a:gd name="T11" fmla="*/ 0 h 21600"/>
              <a:gd name="T12" fmla="*/ 19800 w 21600"/>
              <a:gd name="T13" fmla="*/ 0 h 21600"/>
              <a:gd name="T14" fmla="*/ 21600 w 21600"/>
              <a:gd name="T15" fmla="*/ 10800 h 21600"/>
              <a:gd name="T16" fmla="*/ 21600 w 21600"/>
              <a:gd name="T17" fmla="*/ 10800 h 2160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1600"/>
              <a:gd name="T28" fmla="*/ 0 h 21600"/>
              <a:gd name="T29" fmla="*/ 21600 w 21600"/>
              <a:gd name="T30" fmla="*/ 21600 h 2160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1600" h="21600" extrusionOk="0">
                <a:moveTo>
                  <a:pt x="21600" y="10800"/>
                </a:moveTo>
                <a:cubicBezTo>
                  <a:pt x="21600" y="17060"/>
                  <a:pt x="20794" y="21600"/>
                  <a:pt x="19800" y="21600"/>
                </a:cubicBezTo>
                <a:lnTo>
                  <a:pt x="1800" y="21600"/>
                </a:lnTo>
                <a:cubicBezTo>
                  <a:pt x="806" y="21600"/>
                  <a:pt x="0" y="17060"/>
                  <a:pt x="0" y="10800"/>
                </a:cubicBezTo>
                <a:cubicBezTo>
                  <a:pt x="0" y="4540"/>
                  <a:pt x="806" y="0"/>
                  <a:pt x="1800" y="0"/>
                </a:cubicBezTo>
                <a:lnTo>
                  <a:pt x="19800" y="0"/>
                </a:lnTo>
                <a:cubicBezTo>
                  <a:pt x="20794" y="0"/>
                  <a:pt x="21600" y="4540"/>
                  <a:pt x="21600" y="10800"/>
                </a:cubicBezTo>
                <a:cubicBezTo>
                  <a:pt x="21600" y="10800"/>
                  <a:pt x="21600" y="10800"/>
                  <a:pt x="21600" y="10800"/>
                </a:cubicBezTo>
                <a:close/>
              </a:path>
            </a:pathLst>
          </a:custGeom>
          <a:solidFill>
            <a:srgbClr val="44546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26639" name="Shape 2735"/>
          <p:cNvSpPr>
            <a:spLocks/>
          </p:cNvSpPr>
          <p:nvPr/>
        </p:nvSpPr>
        <p:spPr bwMode="auto">
          <a:xfrm>
            <a:off x="7589472" y="3802429"/>
            <a:ext cx="1703388" cy="285750"/>
          </a:xfrm>
          <a:custGeom>
            <a:avLst/>
            <a:gdLst>
              <a:gd name="T0" fmla="*/ 21600 w 21600"/>
              <a:gd name="T1" fmla="*/ 10800 h 21600"/>
              <a:gd name="T2" fmla="*/ 19800 w 21600"/>
              <a:gd name="T3" fmla="*/ 21600 h 21600"/>
              <a:gd name="T4" fmla="*/ 1800 w 21600"/>
              <a:gd name="T5" fmla="*/ 21600 h 21600"/>
              <a:gd name="T6" fmla="*/ 0 w 21600"/>
              <a:gd name="T7" fmla="*/ 10800 h 21600"/>
              <a:gd name="T8" fmla="*/ 0 w 21600"/>
              <a:gd name="T9" fmla="*/ 10800 h 21600"/>
              <a:gd name="T10" fmla="*/ 1800 w 21600"/>
              <a:gd name="T11" fmla="*/ 0 h 21600"/>
              <a:gd name="T12" fmla="*/ 19800 w 21600"/>
              <a:gd name="T13" fmla="*/ 0 h 21600"/>
              <a:gd name="T14" fmla="*/ 21600 w 21600"/>
              <a:gd name="T15" fmla="*/ 10800 h 21600"/>
              <a:gd name="T16" fmla="*/ 21600 w 21600"/>
              <a:gd name="T17" fmla="*/ 10800 h 2160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1600"/>
              <a:gd name="T28" fmla="*/ 0 h 21600"/>
              <a:gd name="T29" fmla="*/ 21600 w 21600"/>
              <a:gd name="T30" fmla="*/ 21600 h 2160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1600" h="21600" extrusionOk="0">
                <a:moveTo>
                  <a:pt x="21600" y="10800"/>
                </a:moveTo>
                <a:cubicBezTo>
                  <a:pt x="21600" y="17060"/>
                  <a:pt x="20794" y="21600"/>
                  <a:pt x="19800" y="21600"/>
                </a:cubicBezTo>
                <a:lnTo>
                  <a:pt x="1800" y="21600"/>
                </a:lnTo>
                <a:cubicBezTo>
                  <a:pt x="806" y="21600"/>
                  <a:pt x="0" y="17060"/>
                  <a:pt x="0" y="10800"/>
                </a:cubicBezTo>
                <a:cubicBezTo>
                  <a:pt x="0" y="4540"/>
                  <a:pt x="806" y="0"/>
                  <a:pt x="1800" y="0"/>
                </a:cubicBezTo>
                <a:lnTo>
                  <a:pt x="19800" y="0"/>
                </a:lnTo>
                <a:cubicBezTo>
                  <a:pt x="20794" y="0"/>
                  <a:pt x="21600" y="4540"/>
                  <a:pt x="21600" y="10800"/>
                </a:cubicBezTo>
                <a:cubicBezTo>
                  <a:pt x="21600" y="10800"/>
                  <a:pt x="21600" y="10800"/>
                  <a:pt x="21600" y="10800"/>
                </a:cubicBezTo>
                <a:close/>
              </a:path>
            </a:pathLst>
          </a:custGeom>
          <a:solidFill>
            <a:srgbClr val="44546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26640" name="TextBox 13"/>
          <p:cNvSpPr txBox="1">
            <a:spLocks noChangeArrowheads="1"/>
          </p:cNvSpPr>
          <p:nvPr/>
        </p:nvSpPr>
        <p:spPr bwMode="auto">
          <a:xfrm>
            <a:off x="1788747" y="2149842"/>
            <a:ext cx="23383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641" name="TextBox 13"/>
          <p:cNvSpPr txBox="1">
            <a:spLocks noChangeArrowheads="1"/>
          </p:cNvSpPr>
          <p:nvPr/>
        </p:nvSpPr>
        <p:spPr bwMode="auto">
          <a:xfrm>
            <a:off x="1791922" y="2435592"/>
            <a:ext cx="1474788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642" name="TextBox 13"/>
          <p:cNvSpPr txBox="1">
            <a:spLocks noChangeArrowheads="1"/>
          </p:cNvSpPr>
          <p:nvPr/>
        </p:nvSpPr>
        <p:spPr bwMode="auto">
          <a:xfrm>
            <a:off x="4136660" y="2149842"/>
            <a:ext cx="23383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643" name="TextBox 13"/>
          <p:cNvSpPr txBox="1">
            <a:spLocks noChangeArrowheads="1"/>
          </p:cNvSpPr>
          <p:nvPr/>
        </p:nvSpPr>
        <p:spPr bwMode="auto">
          <a:xfrm>
            <a:off x="4139835" y="2435592"/>
            <a:ext cx="1474787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644" name="TextBox 13"/>
          <p:cNvSpPr txBox="1">
            <a:spLocks noChangeArrowheads="1"/>
          </p:cNvSpPr>
          <p:nvPr/>
        </p:nvSpPr>
        <p:spPr bwMode="auto">
          <a:xfrm>
            <a:off x="6484572" y="2149842"/>
            <a:ext cx="23383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645" name="TextBox 13"/>
          <p:cNvSpPr txBox="1">
            <a:spLocks noChangeArrowheads="1"/>
          </p:cNvSpPr>
          <p:nvPr/>
        </p:nvSpPr>
        <p:spPr bwMode="auto">
          <a:xfrm>
            <a:off x="6487747" y="2435592"/>
            <a:ext cx="1474788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646" name="TextBox 13"/>
          <p:cNvSpPr txBox="1">
            <a:spLocks noChangeArrowheads="1"/>
          </p:cNvSpPr>
          <p:nvPr/>
        </p:nvSpPr>
        <p:spPr bwMode="auto">
          <a:xfrm>
            <a:off x="8832485" y="2149842"/>
            <a:ext cx="23383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647" name="TextBox 13"/>
          <p:cNvSpPr txBox="1">
            <a:spLocks noChangeArrowheads="1"/>
          </p:cNvSpPr>
          <p:nvPr/>
        </p:nvSpPr>
        <p:spPr bwMode="auto">
          <a:xfrm>
            <a:off x="8837247" y="2435592"/>
            <a:ext cx="14732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648" name="矩形 30"/>
          <p:cNvSpPr>
            <a:spLocks noChangeArrowheads="1"/>
          </p:cNvSpPr>
          <p:nvPr/>
        </p:nvSpPr>
        <p:spPr bwMode="auto">
          <a:xfrm>
            <a:off x="1974485" y="5018454"/>
            <a:ext cx="8459787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4334435" y="320987"/>
            <a:ext cx="3523130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002060"/>
                </a:solidFill>
                <a:latin typeface="+mn-ea"/>
              </a:rPr>
              <a:t>添加标题文本内容</a:t>
            </a:r>
            <a:endParaRPr lang="en-US" altLang="zh-CN" sz="2000" b="1" dirty="0">
              <a:solidFill>
                <a:srgbClr val="002060"/>
              </a:solidFill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1109">
        <p14:prism isInverted="1"/>
      </p:transition>
    </mc:Choice>
    <mc:Fallback xmlns="">
      <p:transition spd="slow" advTm="110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37"/>
          <p:cNvSpPr txBox="1"/>
          <p:nvPr/>
        </p:nvSpPr>
        <p:spPr bwMode="auto">
          <a:xfrm>
            <a:off x="2282113" y="1494278"/>
            <a:ext cx="7627774" cy="484748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详写内容</a:t>
            </a: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点击输入本栏的具体文字，简明扼要的说明分项内容，此为概念图解，请根据您的具体内容酌情修改。详写内容</a:t>
            </a: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点击输入本栏的具体文字，简明扼要的说明分项内容，此为概念图解，请根据您的具体内容酌情修改。</a:t>
            </a:r>
            <a:endParaRPr lang="zh-CN" altLang="en-US" sz="900" spc="75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4535206" y="2668747"/>
            <a:ext cx="1438976" cy="2696498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 w="50800">
            <a:noFill/>
          </a:ln>
          <a:effectLst>
            <a:outerShdw blurRad="139700" dist="50800" dir="2700000" algn="tl" rotWithShape="0">
              <a:schemeClr val="tx1">
                <a:alpha val="29000"/>
              </a:scheme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/>
              <a:ea typeface="宋体" panose="02010600030101010101" pitchFamily="2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4550999" y="3904025"/>
            <a:ext cx="1407387" cy="1407388"/>
            <a:chOff x="4184106" y="2952206"/>
            <a:chExt cx="3823790" cy="3823790"/>
          </a:xfrm>
        </p:grpSpPr>
        <p:sp>
          <p:nvSpPr>
            <p:cNvPr id="5" name="椭圆 4"/>
            <p:cNvSpPr/>
            <p:nvPr/>
          </p:nvSpPr>
          <p:spPr>
            <a:xfrm>
              <a:off x="4184106" y="2952206"/>
              <a:ext cx="3823790" cy="3823790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5400000" scaled="0"/>
            </a:gradFill>
            <a:ln w="9525">
              <a:noFill/>
            </a:ln>
            <a:effectLst>
              <a:softEdge rad="165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4710169" y="3478269"/>
              <a:ext cx="2771663" cy="2771663"/>
              <a:chOff x="2193191" y="1899415"/>
              <a:chExt cx="2421376" cy="2421376"/>
            </a:xfrm>
            <a:effectLst/>
          </p:grpSpPr>
          <p:sp>
            <p:nvSpPr>
              <p:cNvPr id="7" name="椭圆 6"/>
              <p:cNvSpPr/>
              <p:nvPr/>
            </p:nvSpPr>
            <p:spPr>
              <a:xfrm>
                <a:off x="2193191" y="1899415"/>
                <a:ext cx="2421376" cy="2421376"/>
              </a:xfrm>
              <a:prstGeom prst="ellipse">
                <a:avLst/>
              </a:prstGeom>
              <a:solidFill>
                <a:srgbClr val="002060"/>
              </a:solidFill>
              <a:ln w="317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27000" dist="63500" dir="13500000">
                  <a:schemeClr val="accent1">
                    <a:lumMod val="50000"/>
                    <a:alpha val="8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8" name="六边形 7"/>
              <p:cNvSpPr/>
              <p:nvPr/>
            </p:nvSpPr>
            <p:spPr>
              <a:xfrm>
                <a:off x="2285093" y="2093027"/>
                <a:ext cx="2237576" cy="2034159"/>
              </a:xfrm>
              <a:prstGeom prst="hexagon">
                <a:avLst/>
              </a:prstGeom>
              <a:solidFill>
                <a:schemeClr val="bg1">
                  <a:lumMod val="95000"/>
                </a:schemeClr>
              </a:solidFill>
              <a:ln w="50800">
                <a:noFill/>
              </a:ln>
              <a:effectLst>
                <a:outerShdw blurRad="76200" dist="38100" dir="2700000" algn="tl" rotWithShape="0">
                  <a:schemeClr val="accent1">
                    <a:lumMod val="50000"/>
                    <a:alpha val="64000"/>
                  </a:scheme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31750" h="1270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9" name="组合 8"/>
          <p:cNvGrpSpPr/>
          <p:nvPr/>
        </p:nvGrpSpPr>
        <p:grpSpPr>
          <a:xfrm>
            <a:off x="4544901" y="3136919"/>
            <a:ext cx="1419582" cy="599901"/>
            <a:chOff x="2061936" y="5054749"/>
            <a:chExt cx="2349784" cy="992996"/>
          </a:xfrm>
        </p:grpSpPr>
        <p:sp>
          <p:nvSpPr>
            <p:cNvPr id="10" name="文本框 10"/>
            <p:cNvSpPr txBox="1"/>
            <p:nvPr/>
          </p:nvSpPr>
          <p:spPr bwMode="auto">
            <a:xfrm>
              <a:off x="2143824" y="5436402"/>
              <a:ext cx="2186005" cy="61134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点击输入本栏的具体文字根据您内容修改</a:t>
              </a:r>
              <a:endPara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</p:txBody>
        </p:sp>
        <p:sp>
          <p:nvSpPr>
            <p:cNvPr id="11" name="文本框 11"/>
            <p:cNvSpPr txBox="1"/>
            <p:nvPr/>
          </p:nvSpPr>
          <p:spPr bwMode="auto">
            <a:xfrm>
              <a:off x="2061936" y="5054749"/>
              <a:ext cx="2349784" cy="45850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zh-CN" altLang="en-US" sz="1200" b="1" spc="75" dirty="0">
                  <a:solidFill>
                    <a:srgbClr val="002060"/>
                  </a:solidFill>
                  <a:latin typeface="+mn-ea"/>
                </a:rPr>
                <a:t>在此添加标题</a:t>
              </a:r>
            </a:p>
          </p:txBody>
        </p:sp>
      </p:grpSp>
      <p:cxnSp>
        <p:nvCxnSpPr>
          <p:cNvPr id="12" name="直接连接符 11"/>
          <p:cNvCxnSpPr/>
          <p:nvPr/>
        </p:nvCxnSpPr>
        <p:spPr>
          <a:xfrm>
            <a:off x="4761547" y="3863113"/>
            <a:ext cx="986291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圆角矩形 12"/>
          <p:cNvSpPr/>
          <p:nvPr/>
        </p:nvSpPr>
        <p:spPr>
          <a:xfrm>
            <a:off x="6307999" y="2668747"/>
            <a:ext cx="1438976" cy="2696498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 w="50800">
            <a:noFill/>
          </a:ln>
          <a:effectLst>
            <a:outerShdw blurRad="139700" dist="50800" dir="2700000" algn="tl" rotWithShape="0">
              <a:schemeClr val="tx1">
                <a:alpha val="29000"/>
              </a:scheme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/>
              <a:ea typeface="宋体" panose="02010600030101010101" pitchFamily="2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6323791" y="2725306"/>
            <a:ext cx="1407387" cy="1407388"/>
            <a:chOff x="4184106" y="2952206"/>
            <a:chExt cx="3823790" cy="3823790"/>
          </a:xfrm>
        </p:grpSpPr>
        <p:sp>
          <p:nvSpPr>
            <p:cNvPr id="15" name="椭圆 14"/>
            <p:cNvSpPr/>
            <p:nvPr/>
          </p:nvSpPr>
          <p:spPr>
            <a:xfrm>
              <a:off x="4184106" y="2952206"/>
              <a:ext cx="3823790" cy="3823790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5400000" scaled="0"/>
            </a:gradFill>
            <a:ln w="9525">
              <a:noFill/>
            </a:ln>
            <a:effectLst>
              <a:softEdge rad="165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4710169" y="3478269"/>
              <a:ext cx="2771663" cy="2771663"/>
              <a:chOff x="2193191" y="1899415"/>
              <a:chExt cx="2421376" cy="2421376"/>
            </a:xfrm>
            <a:effectLst/>
          </p:grpSpPr>
          <p:sp>
            <p:nvSpPr>
              <p:cNvPr id="17" name="椭圆 16"/>
              <p:cNvSpPr/>
              <p:nvPr/>
            </p:nvSpPr>
            <p:spPr>
              <a:xfrm>
                <a:off x="2193191" y="1899415"/>
                <a:ext cx="2421376" cy="2421376"/>
              </a:xfrm>
              <a:prstGeom prst="ellipse">
                <a:avLst/>
              </a:prstGeom>
              <a:solidFill>
                <a:srgbClr val="002060"/>
              </a:solidFill>
              <a:ln w="317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27000" dist="63500" dir="13500000">
                  <a:schemeClr val="accent3">
                    <a:lumMod val="50000"/>
                    <a:alpha val="8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18" name="六边形 17"/>
              <p:cNvSpPr/>
              <p:nvPr/>
            </p:nvSpPr>
            <p:spPr>
              <a:xfrm>
                <a:off x="2285093" y="2093027"/>
                <a:ext cx="2237576" cy="2034159"/>
              </a:xfrm>
              <a:prstGeom prst="hexagon">
                <a:avLst/>
              </a:prstGeom>
              <a:solidFill>
                <a:schemeClr val="bg1">
                  <a:lumMod val="95000"/>
                </a:schemeClr>
              </a:solidFill>
              <a:ln w="50800">
                <a:noFill/>
              </a:ln>
              <a:effectLst>
                <a:outerShdw blurRad="76200" dist="38100" dir="2700000" algn="tl" rotWithShape="0">
                  <a:schemeClr val="accent3">
                    <a:lumMod val="50000"/>
                    <a:alpha val="64000"/>
                  </a:scheme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31750" h="1270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19" name="组合 18"/>
          <p:cNvGrpSpPr/>
          <p:nvPr/>
        </p:nvGrpSpPr>
        <p:grpSpPr>
          <a:xfrm>
            <a:off x="6317693" y="4326567"/>
            <a:ext cx="1419582" cy="606623"/>
            <a:chOff x="2061936" y="5137524"/>
            <a:chExt cx="2349784" cy="1004123"/>
          </a:xfrm>
        </p:grpSpPr>
        <p:sp>
          <p:nvSpPr>
            <p:cNvPr id="20" name="文本框 29"/>
            <p:cNvSpPr txBox="1"/>
            <p:nvPr/>
          </p:nvSpPr>
          <p:spPr bwMode="auto">
            <a:xfrm>
              <a:off x="2143824" y="5530304"/>
              <a:ext cx="2186005" cy="61134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点击输入本栏的具体文字根据您内容修改</a:t>
              </a:r>
              <a:endPara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</p:txBody>
        </p:sp>
        <p:sp>
          <p:nvSpPr>
            <p:cNvPr id="21" name="文本框 30"/>
            <p:cNvSpPr txBox="1"/>
            <p:nvPr/>
          </p:nvSpPr>
          <p:spPr bwMode="auto">
            <a:xfrm>
              <a:off x="2061936" y="5137524"/>
              <a:ext cx="2349784" cy="45850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zh-CN" altLang="en-US" sz="1200" b="1" spc="75" dirty="0">
                  <a:solidFill>
                    <a:srgbClr val="002060"/>
                  </a:solidFill>
                  <a:latin typeface="+mn-ea"/>
                </a:rPr>
                <a:t>在此添加标题</a:t>
              </a:r>
            </a:p>
          </p:txBody>
        </p:sp>
      </p:grpSp>
      <p:cxnSp>
        <p:nvCxnSpPr>
          <p:cNvPr id="22" name="直接连接符 21"/>
          <p:cNvCxnSpPr/>
          <p:nvPr/>
        </p:nvCxnSpPr>
        <p:spPr>
          <a:xfrm>
            <a:off x="6534339" y="4234588"/>
            <a:ext cx="986291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组合 22"/>
          <p:cNvGrpSpPr/>
          <p:nvPr/>
        </p:nvGrpSpPr>
        <p:grpSpPr>
          <a:xfrm>
            <a:off x="4776220" y="4291753"/>
            <a:ext cx="947164" cy="691679"/>
            <a:chOff x="8931338" y="2437732"/>
            <a:chExt cx="1010653" cy="922240"/>
          </a:xfrm>
        </p:grpSpPr>
        <p:sp>
          <p:nvSpPr>
            <p:cNvPr id="24" name="文本框 37"/>
            <p:cNvSpPr txBox="1"/>
            <p:nvPr/>
          </p:nvSpPr>
          <p:spPr>
            <a:xfrm>
              <a:off x="8931338" y="2437732"/>
              <a:ext cx="1010653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" panose="020B0806030902050204" pitchFamily="34" charset="0"/>
                </a:rPr>
                <a:t>01</a:t>
              </a:r>
              <a:endParaRPr lang="zh-CN" altLang="en-US" sz="27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25" name="文本框 38"/>
            <p:cNvSpPr txBox="1"/>
            <p:nvPr/>
          </p:nvSpPr>
          <p:spPr>
            <a:xfrm>
              <a:off x="8931338" y="2908566"/>
              <a:ext cx="1010653" cy="4514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添加文本内容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546727" y="3113034"/>
            <a:ext cx="947164" cy="691679"/>
            <a:chOff x="8931338" y="2437732"/>
            <a:chExt cx="1010653" cy="922240"/>
          </a:xfrm>
        </p:grpSpPr>
        <p:sp>
          <p:nvSpPr>
            <p:cNvPr id="27" name="文本框 41"/>
            <p:cNvSpPr txBox="1"/>
            <p:nvPr/>
          </p:nvSpPr>
          <p:spPr>
            <a:xfrm>
              <a:off x="8931338" y="2437732"/>
              <a:ext cx="1010653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" panose="020B0806030902050204" pitchFamily="34" charset="0"/>
                </a:rPr>
                <a:t>02</a:t>
              </a:r>
              <a:endParaRPr lang="zh-CN" altLang="en-US" sz="27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28" name="文本框 42"/>
            <p:cNvSpPr txBox="1"/>
            <p:nvPr/>
          </p:nvSpPr>
          <p:spPr>
            <a:xfrm>
              <a:off x="8931338" y="2908566"/>
              <a:ext cx="1010653" cy="4514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添加文本内容</a:t>
              </a:r>
            </a:p>
          </p:txBody>
        </p:sp>
      </p:grpSp>
      <p:sp>
        <p:nvSpPr>
          <p:cNvPr id="29" name="文本框 43"/>
          <p:cNvSpPr txBox="1"/>
          <p:nvPr/>
        </p:nvSpPr>
        <p:spPr bwMode="auto">
          <a:xfrm>
            <a:off x="7870373" y="3082750"/>
            <a:ext cx="2136745" cy="692497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详写内容</a:t>
            </a: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点击输入本栏的具体文字，简明扼要的说明分项内容，此为概念图解，请根据您的具体内容酌情修改。</a:t>
            </a:r>
            <a:endParaRPr lang="zh-CN" altLang="en-US" sz="900" spc="75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30" name="文本框 44"/>
          <p:cNvSpPr txBox="1"/>
          <p:nvPr/>
        </p:nvSpPr>
        <p:spPr bwMode="auto">
          <a:xfrm>
            <a:off x="2299104" y="4261469"/>
            <a:ext cx="2136745" cy="692497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r">
              <a:lnSpc>
                <a:spcPct val="150000"/>
              </a:lnSpc>
              <a:defRPr/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详写内容</a:t>
            </a: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点击输入本栏的具体文字，简明扼要的说明分项内容，此为概念图解，请根据您的具体内容酌情修改。</a:t>
            </a:r>
            <a:endParaRPr lang="zh-CN" altLang="en-US" sz="900" spc="75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4334435" y="320987"/>
            <a:ext cx="3523130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002060"/>
                </a:solidFill>
                <a:latin typeface="+mn-ea"/>
              </a:rPr>
              <a:t>添加标题文本内容</a:t>
            </a:r>
            <a:endParaRPr lang="en-US" altLang="zh-CN" sz="2000" b="1" dirty="0">
              <a:solidFill>
                <a:srgbClr val="002060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272270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5628">
        <p14:prism isInverted="1"/>
      </p:transition>
    </mc:Choice>
    <mc:Fallback xmlns="">
      <p:transition spd="slow" advTm="5628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4" accel="62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0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accel="62000" fill="hold" grpId="0" nodeType="withEffect" p14:presetBounceEnd="4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700"/>
                                </p:stCondLst>
                                <p:childTnLst>
                                  <p:par>
                                    <p:cTn id="17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200"/>
                                </p:stCondLst>
                                <p:childTnLst>
                                  <p:par>
                                    <p:cTn id="2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8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3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200"/>
                                </p:stCondLst>
                                <p:childTnLst>
                                  <p:par>
                                    <p:cTn id="34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36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43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3200"/>
                                </p:stCondLst>
                                <p:childTnLst>
                                  <p:par>
                                    <p:cTn id="47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700"/>
                                </p:stCondLst>
                                <p:childTnLst>
                                  <p:par>
                                    <p:cTn id="51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3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6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 animBg="1"/>
          <p:bldP spid="13" grpId="0" animBg="1"/>
          <p:bldP spid="29" grpId="0"/>
          <p:bldP spid="3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4" accel="62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accel="6200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700"/>
                                </p:stCondLst>
                                <p:childTnLst>
                                  <p:par>
                                    <p:cTn id="17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200"/>
                                </p:stCondLst>
                                <p:childTnLst>
                                  <p:par>
                                    <p:cTn id="2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8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3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200"/>
                                </p:stCondLst>
                                <p:childTnLst>
                                  <p:par>
                                    <p:cTn id="34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36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43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3200"/>
                                </p:stCondLst>
                                <p:childTnLst>
                                  <p:par>
                                    <p:cTn id="47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700"/>
                                </p:stCondLst>
                                <p:childTnLst>
                                  <p:par>
                                    <p:cTn id="51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3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6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 animBg="1"/>
          <p:bldP spid="13" grpId="0" animBg="1"/>
          <p:bldP spid="29" grpId="0"/>
          <p:bldP spid="30" grpId="0"/>
        </p:bldLst>
      </p:timing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871295" y="1943113"/>
            <a:ext cx="2642090" cy="2642088"/>
            <a:chOff x="1661810" y="1568370"/>
            <a:chExt cx="3780526" cy="3780526"/>
          </a:xfrm>
        </p:grpSpPr>
        <p:sp>
          <p:nvSpPr>
            <p:cNvPr id="3" name="椭圆 2"/>
            <p:cNvSpPr/>
            <p:nvPr/>
          </p:nvSpPr>
          <p:spPr>
            <a:xfrm>
              <a:off x="1661810" y="1568370"/>
              <a:ext cx="3780526" cy="3780526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5400000" scaled="1"/>
              <a:tileRect/>
            </a:gradFill>
            <a:ln w="9525"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aphicFrame>
          <p:nvGraphicFramePr>
            <p:cNvPr id="4" name="图表 3"/>
            <p:cNvGraphicFramePr/>
            <p:nvPr>
              <p:extLst>
                <p:ext uri="{D42A27DB-BD31-4B8C-83A1-F6EECF244321}">
                  <p14:modId xmlns:p14="http://schemas.microsoft.com/office/powerpoint/2010/main" val="2259934306"/>
                </p:ext>
              </p:extLst>
            </p:nvPr>
          </p:nvGraphicFramePr>
          <p:xfrm>
            <a:off x="1847273" y="1994285"/>
            <a:ext cx="3409603" cy="292869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5" name="椭圆 4"/>
            <p:cNvSpPr/>
            <p:nvPr/>
          </p:nvSpPr>
          <p:spPr>
            <a:xfrm>
              <a:off x="2222218" y="2128778"/>
              <a:ext cx="2659713" cy="2659713"/>
            </a:xfrm>
            <a:prstGeom prst="ellipse">
              <a:avLst/>
            </a:prstGeom>
            <a:noFill/>
            <a:ln w="69850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2425472" y="2335297"/>
              <a:ext cx="2253202" cy="225320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82550" h="317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</p:grpSp>
      <p:sp>
        <p:nvSpPr>
          <p:cNvPr id="7" name="矩形 6"/>
          <p:cNvSpPr/>
          <p:nvPr/>
        </p:nvSpPr>
        <p:spPr>
          <a:xfrm>
            <a:off x="2641077" y="2900356"/>
            <a:ext cx="1078442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US" altLang="zh-CN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60</a:t>
            </a:r>
            <a:r>
              <a:rPr lang="en-US" altLang="zh-CN" sz="2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%</a:t>
            </a:r>
            <a:endParaRPr lang="zh-CN" altLang="en-US" sz="7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2699373" y="3779973"/>
            <a:ext cx="170660" cy="170660"/>
          </a:xfrm>
          <a:prstGeom prst="ellipse">
            <a:avLst/>
          </a:prstGeom>
          <a:solidFill>
            <a:schemeClr val="bg1">
              <a:lumMod val="95000"/>
            </a:schemeClr>
          </a:solidFill>
          <a:ln w="50800">
            <a:noFill/>
          </a:ln>
          <a:effectLst>
            <a:outerShdw blurRad="50800" dist="25400" dir="2700000" algn="tl" rotWithShape="0">
              <a:schemeClr val="tx1">
                <a:alpha val="35000"/>
              </a:schemeClr>
            </a:outerShdw>
          </a:effectLst>
          <a:scene3d>
            <a:camera prst="orthographicFront"/>
            <a:lightRig rig="threePt" dir="t"/>
          </a:scene3d>
          <a:sp3d prstMaterial="softEdge">
            <a:bevelT w="2540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latin typeface="Calibri"/>
              <a:ea typeface="宋体" panose="02010600030101010101" pitchFamily="2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2133484" y="4265726"/>
            <a:ext cx="2067322" cy="1395994"/>
            <a:chOff x="1502659" y="4629752"/>
            <a:chExt cx="2067969" cy="1586420"/>
          </a:xfrm>
        </p:grpSpPr>
        <p:sp>
          <p:nvSpPr>
            <p:cNvPr id="10" name="文本框 22"/>
            <p:cNvSpPr txBox="1"/>
            <p:nvPr/>
          </p:nvSpPr>
          <p:spPr bwMode="auto">
            <a:xfrm>
              <a:off x="1502659" y="5017724"/>
              <a:ext cx="2067969" cy="119844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点击输入本栏的具体文字，简明扼要的说明分项内容，请根据您的具体内容酌情修改。</a:t>
              </a:r>
              <a:endParaRPr lang="zh-CN" altLang="en-US" sz="900" spc="75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</p:txBody>
        </p:sp>
        <p:sp>
          <p:nvSpPr>
            <p:cNvPr id="11" name="文本框 23"/>
            <p:cNvSpPr txBox="1"/>
            <p:nvPr/>
          </p:nvSpPr>
          <p:spPr bwMode="auto">
            <a:xfrm>
              <a:off x="1555948" y="4629752"/>
              <a:ext cx="1961390" cy="430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zh-CN" altLang="en-US" sz="1500" b="1" spc="7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在此添加标题</a:t>
              </a:r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1622653" y="5002128"/>
              <a:ext cx="1813787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组合 12"/>
          <p:cNvGrpSpPr/>
          <p:nvPr/>
        </p:nvGrpSpPr>
        <p:grpSpPr>
          <a:xfrm>
            <a:off x="4613749" y="1922585"/>
            <a:ext cx="2612810" cy="2612808"/>
            <a:chOff x="1661810" y="1568370"/>
            <a:chExt cx="3780526" cy="3780526"/>
          </a:xfrm>
        </p:grpSpPr>
        <p:sp>
          <p:nvSpPr>
            <p:cNvPr id="14" name="椭圆 13"/>
            <p:cNvSpPr/>
            <p:nvPr/>
          </p:nvSpPr>
          <p:spPr>
            <a:xfrm>
              <a:off x="1661810" y="1568370"/>
              <a:ext cx="3780526" cy="3780526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5400000" scaled="1"/>
              <a:tileRect/>
            </a:gradFill>
            <a:ln w="9525"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aphicFrame>
          <p:nvGraphicFramePr>
            <p:cNvPr id="15" name="图表 14"/>
            <p:cNvGraphicFramePr/>
            <p:nvPr>
              <p:extLst>
                <p:ext uri="{D42A27DB-BD31-4B8C-83A1-F6EECF244321}">
                  <p14:modId xmlns:p14="http://schemas.microsoft.com/office/powerpoint/2010/main" val="412249266"/>
                </p:ext>
              </p:extLst>
            </p:nvPr>
          </p:nvGraphicFramePr>
          <p:xfrm>
            <a:off x="1847273" y="1994285"/>
            <a:ext cx="3409603" cy="292869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6" name="椭圆 15"/>
            <p:cNvSpPr/>
            <p:nvPr/>
          </p:nvSpPr>
          <p:spPr>
            <a:xfrm>
              <a:off x="2222218" y="2128778"/>
              <a:ext cx="2659713" cy="2659713"/>
            </a:xfrm>
            <a:prstGeom prst="ellipse">
              <a:avLst/>
            </a:prstGeom>
            <a:noFill/>
            <a:ln w="69850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2425472" y="2335297"/>
              <a:ext cx="2253202" cy="225320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82550" h="317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</p:grpSp>
      <p:sp>
        <p:nvSpPr>
          <p:cNvPr id="18" name="矩形 17"/>
          <p:cNvSpPr/>
          <p:nvPr/>
        </p:nvSpPr>
        <p:spPr>
          <a:xfrm>
            <a:off x="5386909" y="2869240"/>
            <a:ext cx="1066490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US" altLang="zh-CN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75</a:t>
            </a:r>
            <a:r>
              <a:rPr lang="en-US" altLang="zh-CN" sz="2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%</a:t>
            </a:r>
            <a:endParaRPr lang="zh-CN" altLang="en-US" sz="7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5115281" y="3116896"/>
            <a:ext cx="168768" cy="168768"/>
          </a:xfrm>
          <a:prstGeom prst="ellipse">
            <a:avLst/>
          </a:prstGeom>
          <a:solidFill>
            <a:schemeClr val="bg1">
              <a:lumMod val="95000"/>
            </a:schemeClr>
          </a:solidFill>
          <a:ln w="50800">
            <a:noFill/>
          </a:ln>
          <a:effectLst>
            <a:outerShdw blurRad="50800" dist="25400" dir="2700000" algn="tl" rotWithShape="0">
              <a:schemeClr val="tx1">
                <a:alpha val="35000"/>
              </a:schemeClr>
            </a:outerShdw>
          </a:effectLst>
          <a:scene3d>
            <a:camera prst="orthographicFront"/>
            <a:lightRig rig="threePt" dir="t"/>
          </a:scene3d>
          <a:sp3d prstMaterial="softEdge">
            <a:bevelT w="2540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latin typeface="Calibri"/>
              <a:ea typeface="宋体" panose="02010600030101010101" pitchFamily="2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4884795" y="4238295"/>
            <a:ext cx="2044412" cy="1380524"/>
            <a:chOff x="5062015" y="4629752"/>
            <a:chExt cx="2067969" cy="1586419"/>
          </a:xfrm>
        </p:grpSpPr>
        <p:sp>
          <p:nvSpPr>
            <p:cNvPr id="21" name="文本框 25"/>
            <p:cNvSpPr txBox="1"/>
            <p:nvPr/>
          </p:nvSpPr>
          <p:spPr bwMode="auto">
            <a:xfrm>
              <a:off x="5062015" y="5017724"/>
              <a:ext cx="2067969" cy="119844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点击输入本栏的具体文字，简明扼要的说明分项内容，请根据您的具体内容酌情修改。</a:t>
              </a:r>
              <a:endParaRPr lang="zh-CN" altLang="en-US" sz="900" spc="75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</p:txBody>
        </p:sp>
        <p:sp>
          <p:nvSpPr>
            <p:cNvPr id="22" name="文本框 26"/>
            <p:cNvSpPr txBox="1"/>
            <p:nvPr/>
          </p:nvSpPr>
          <p:spPr bwMode="auto">
            <a:xfrm>
              <a:off x="5115304" y="4629752"/>
              <a:ext cx="1961390" cy="430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zh-CN" altLang="en-US" sz="1500" b="1" spc="7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在此添加标题</a:t>
              </a:r>
            </a:p>
          </p:txBody>
        </p:sp>
        <p:cxnSp>
          <p:nvCxnSpPr>
            <p:cNvPr id="23" name="直接连接符 22"/>
            <p:cNvCxnSpPr/>
            <p:nvPr/>
          </p:nvCxnSpPr>
          <p:spPr>
            <a:xfrm>
              <a:off x="5185942" y="5002128"/>
              <a:ext cx="1813787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组合 23"/>
          <p:cNvGrpSpPr/>
          <p:nvPr/>
        </p:nvGrpSpPr>
        <p:grpSpPr>
          <a:xfrm>
            <a:off x="7378211" y="1865449"/>
            <a:ext cx="2656742" cy="2656740"/>
            <a:chOff x="1661810" y="1568370"/>
            <a:chExt cx="3780526" cy="3780526"/>
          </a:xfrm>
        </p:grpSpPr>
        <p:sp>
          <p:nvSpPr>
            <p:cNvPr id="25" name="椭圆 24"/>
            <p:cNvSpPr/>
            <p:nvPr/>
          </p:nvSpPr>
          <p:spPr>
            <a:xfrm>
              <a:off x="1661810" y="1568370"/>
              <a:ext cx="3780526" cy="3780526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5400000" scaled="1"/>
              <a:tileRect/>
            </a:gradFill>
            <a:ln w="9525"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aphicFrame>
          <p:nvGraphicFramePr>
            <p:cNvPr id="26" name="图表 25"/>
            <p:cNvGraphicFramePr/>
            <p:nvPr>
              <p:extLst>
                <p:ext uri="{D42A27DB-BD31-4B8C-83A1-F6EECF244321}">
                  <p14:modId xmlns:p14="http://schemas.microsoft.com/office/powerpoint/2010/main" val="696521022"/>
                </p:ext>
              </p:extLst>
            </p:nvPr>
          </p:nvGraphicFramePr>
          <p:xfrm>
            <a:off x="1847273" y="1994285"/>
            <a:ext cx="3409603" cy="292869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27" name="椭圆 26"/>
            <p:cNvSpPr/>
            <p:nvPr/>
          </p:nvSpPr>
          <p:spPr>
            <a:xfrm>
              <a:off x="2222218" y="2128778"/>
              <a:ext cx="2659713" cy="2659713"/>
            </a:xfrm>
            <a:prstGeom prst="ellipse">
              <a:avLst/>
            </a:prstGeom>
            <a:noFill/>
            <a:ln w="69850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2425472" y="2335297"/>
              <a:ext cx="2253202" cy="225320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82550" h="317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</p:grpSp>
      <p:sp>
        <p:nvSpPr>
          <p:cNvPr id="29" name="矩形 28"/>
          <p:cNvSpPr/>
          <p:nvPr/>
        </p:nvSpPr>
        <p:spPr>
          <a:xfrm>
            <a:off x="8152328" y="2827991"/>
            <a:ext cx="1084422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US" altLang="zh-CN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60</a:t>
            </a:r>
            <a:r>
              <a:rPr lang="en-US" altLang="zh-CN" sz="2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%</a:t>
            </a:r>
            <a:endParaRPr lang="zh-CN" altLang="en-US" sz="7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8213141" y="3709162"/>
            <a:ext cx="171606" cy="171606"/>
          </a:xfrm>
          <a:prstGeom prst="ellipse">
            <a:avLst/>
          </a:prstGeom>
          <a:solidFill>
            <a:schemeClr val="bg1">
              <a:lumMod val="95000"/>
            </a:schemeClr>
          </a:solidFill>
          <a:ln w="50800">
            <a:noFill/>
          </a:ln>
          <a:effectLst>
            <a:outerShdw blurRad="50800" dist="25400" dir="2700000" algn="tl" rotWithShape="0">
              <a:schemeClr val="tx1">
                <a:alpha val="35000"/>
              </a:schemeClr>
            </a:outerShdw>
          </a:effectLst>
          <a:scene3d>
            <a:camera prst="orthographicFront"/>
            <a:lightRig rig="threePt" dir="t"/>
          </a:scene3d>
          <a:sp3d prstMaterial="softEdge">
            <a:bevelT w="2540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latin typeface="Calibri"/>
              <a:ea typeface="宋体" panose="02010600030101010101" pitchFamily="2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7641993" y="4191519"/>
            <a:ext cx="2078786" cy="1403736"/>
            <a:chOff x="8589258" y="4629752"/>
            <a:chExt cx="2067969" cy="1586419"/>
          </a:xfrm>
        </p:grpSpPr>
        <p:sp>
          <p:nvSpPr>
            <p:cNvPr id="32" name="文本框 38"/>
            <p:cNvSpPr txBox="1"/>
            <p:nvPr/>
          </p:nvSpPr>
          <p:spPr bwMode="auto">
            <a:xfrm>
              <a:off x="8589258" y="5017724"/>
              <a:ext cx="2067969" cy="119844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点击输入本栏的具体文字，简明扼要的说明分项内容，请根据您的具体内容酌情修改。</a:t>
              </a:r>
              <a:endParaRPr lang="zh-CN" altLang="en-US" sz="900" spc="75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</p:txBody>
        </p:sp>
        <p:sp>
          <p:nvSpPr>
            <p:cNvPr id="33" name="文本框 39"/>
            <p:cNvSpPr txBox="1"/>
            <p:nvPr/>
          </p:nvSpPr>
          <p:spPr bwMode="auto">
            <a:xfrm>
              <a:off x="8642547" y="4629752"/>
              <a:ext cx="1961390" cy="430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zh-CN" altLang="en-US" sz="1500" b="1" spc="7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在此添加标题</a:t>
              </a:r>
            </a:p>
          </p:txBody>
        </p:sp>
        <p:cxnSp>
          <p:nvCxnSpPr>
            <p:cNvPr id="34" name="直接连接符 33"/>
            <p:cNvCxnSpPr/>
            <p:nvPr/>
          </p:nvCxnSpPr>
          <p:spPr>
            <a:xfrm>
              <a:off x="8709252" y="5002128"/>
              <a:ext cx="1813787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文本框 34"/>
          <p:cNvSpPr txBox="1"/>
          <p:nvPr/>
        </p:nvSpPr>
        <p:spPr>
          <a:xfrm>
            <a:off x="4334435" y="320987"/>
            <a:ext cx="3523130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002060"/>
                </a:solidFill>
                <a:latin typeface="+mn-ea"/>
              </a:rPr>
              <a:t>添加标题文本内容</a:t>
            </a:r>
            <a:endParaRPr lang="en-US" altLang="zh-CN" sz="2000" b="1" dirty="0">
              <a:solidFill>
                <a:srgbClr val="002060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948568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5065">
        <p14:prism isInverted="1"/>
      </p:transition>
    </mc:Choice>
    <mc:Fallback xmlns="">
      <p:transition spd="slow" advTm="5065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4" accel="60000" fill="hold" grpId="0" nodeType="withEffect" p14:presetBounceEnd="4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700"/>
                                </p:stCondLst>
                                <p:childTnLst>
                                  <p:par>
                                    <p:cTn id="1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19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4" accel="60000" fill="hold" grpId="0" nodeType="withEffect" p14:presetBounceEnd="4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4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5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33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35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accel="60000" fill="hold" grpId="0" nodeType="withEffect" p14:presetBounceEnd="4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8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4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47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9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2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5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8" grpId="0" animBg="1"/>
          <p:bldP spid="18" grpId="0"/>
          <p:bldP spid="19" grpId="0" animBg="1"/>
          <p:bldP spid="29" grpId="0"/>
          <p:bldP spid="3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4" accel="6000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700"/>
                                </p:stCondLst>
                                <p:childTnLst>
                                  <p:par>
                                    <p:cTn id="1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19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4" accel="6000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33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35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accel="6000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4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47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9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2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5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8" grpId="0" animBg="1"/>
          <p:bldP spid="18" grpId="0"/>
          <p:bldP spid="19" grpId="0" animBg="1"/>
          <p:bldP spid="29" grpId="0"/>
          <p:bldP spid="30" grpId="0" animBg="1"/>
        </p:bldLst>
      </p:timing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03923" cy="6978093"/>
          </a:xfrm>
          <a:prstGeom prst="rect">
            <a:avLst/>
          </a:prstGeom>
        </p:spPr>
      </p:pic>
      <p:sp>
        <p:nvSpPr>
          <p:cNvPr id="18" name="矩形 2"/>
          <p:cNvSpPr/>
          <p:nvPr/>
        </p:nvSpPr>
        <p:spPr>
          <a:xfrm>
            <a:off x="2662447" y="0"/>
            <a:ext cx="9529553" cy="7001797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  <a:gd name="connsiteX4" fmla="*/ 0 w 914400"/>
              <a:gd name="connsiteY4" fmla="*/ 0 h 914400"/>
              <a:gd name="connsiteX0" fmla="*/ 1821819 w 2736219"/>
              <a:gd name="connsiteY0" fmla="*/ 0 h 5172293"/>
              <a:gd name="connsiteX1" fmla="*/ 2736219 w 2736219"/>
              <a:gd name="connsiteY1" fmla="*/ 0 h 5172293"/>
              <a:gd name="connsiteX2" fmla="*/ 2736219 w 2736219"/>
              <a:gd name="connsiteY2" fmla="*/ 914400 h 5172293"/>
              <a:gd name="connsiteX3" fmla="*/ 0 w 2736219"/>
              <a:gd name="connsiteY3" fmla="*/ 5172293 h 5172293"/>
              <a:gd name="connsiteX4" fmla="*/ 1821819 w 2736219"/>
              <a:gd name="connsiteY4" fmla="*/ 0 h 5172293"/>
              <a:gd name="connsiteX0" fmla="*/ 1821819 w 7273318"/>
              <a:gd name="connsiteY0" fmla="*/ 0 h 5172293"/>
              <a:gd name="connsiteX1" fmla="*/ 2736219 w 7273318"/>
              <a:gd name="connsiteY1" fmla="*/ 0 h 5172293"/>
              <a:gd name="connsiteX2" fmla="*/ 7273318 w 7273318"/>
              <a:gd name="connsiteY2" fmla="*/ 5151353 h 5172293"/>
              <a:gd name="connsiteX3" fmla="*/ 0 w 7273318"/>
              <a:gd name="connsiteY3" fmla="*/ 5172293 h 5172293"/>
              <a:gd name="connsiteX4" fmla="*/ 1821819 w 7273318"/>
              <a:gd name="connsiteY4" fmla="*/ 0 h 5172293"/>
              <a:gd name="connsiteX0" fmla="*/ 1821819 w 7273318"/>
              <a:gd name="connsiteY0" fmla="*/ 0 h 5172293"/>
              <a:gd name="connsiteX1" fmla="*/ 7266338 w 7273318"/>
              <a:gd name="connsiteY1" fmla="*/ 0 h 5172293"/>
              <a:gd name="connsiteX2" fmla="*/ 7273318 w 7273318"/>
              <a:gd name="connsiteY2" fmla="*/ 5151353 h 5172293"/>
              <a:gd name="connsiteX3" fmla="*/ 0 w 7273318"/>
              <a:gd name="connsiteY3" fmla="*/ 5172293 h 5172293"/>
              <a:gd name="connsiteX4" fmla="*/ 1821819 w 7273318"/>
              <a:gd name="connsiteY4" fmla="*/ 0 h 5172293"/>
              <a:gd name="connsiteX0" fmla="*/ 2606758 w 7273318"/>
              <a:gd name="connsiteY0" fmla="*/ 7640 h 5172293"/>
              <a:gd name="connsiteX1" fmla="*/ 7266338 w 7273318"/>
              <a:gd name="connsiteY1" fmla="*/ 0 h 5172293"/>
              <a:gd name="connsiteX2" fmla="*/ 7273318 w 7273318"/>
              <a:gd name="connsiteY2" fmla="*/ 5151353 h 5172293"/>
              <a:gd name="connsiteX3" fmla="*/ 0 w 7273318"/>
              <a:gd name="connsiteY3" fmla="*/ 5172293 h 5172293"/>
              <a:gd name="connsiteX4" fmla="*/ 2606758 w 7273318"/>
              <a:gd name="connsiteY4" fmla="*/ 7640 h 5172293"/>
              <a:gd name="connsiteX0" fmla="*/ 2355273 w 7021833"/>
              <a:gd name="connsiteY0" fmla="*/ 7640 h 5172293"/>
              <a:gd name="connsiteX1" fmla="*/ 7014853 w 7021833"/>
              <a:gd name="connsiteY1" fmla="*/ 0 h 5172293"/>
              <a:gd name="connsiteX2" fmla="*/ 7021833 w 7021833"/>
              <a:gd name="connsiteY2" fmla="*/ 5151353 h 5172293"/>
              <a:gd name="connsiteX3" fmla="*/ 0 w 7021833"/>
              <a:gd name="connsiteY3" fmla="*/ 5172293 h 5172293"/>
              <a:gd name="connsiteX4" fmla="*/ 2355273 w 7021833"/>
              <a:gd name="connsiteY4" fmla="*/ 7640 h 5172293"/>
              <a:gd name="connsiteX0" fmla="*/ 2370514 w 7021833"/>
              <a:gd name="connsiteY0" fmla="*/ 7640 h 5172293"/>
              <a:gd name="connsiteX1" fmla="*/ 7014853 w 7021833"/>
              <a:gd name="connsiteY1" fmla="*/ 0 h 5172293"/>
              <a:gd name="connsiteX2" fmla="*/ 7021833 w 7021833"/>
              <a:gd name="connsiteY2" fmla="*/ 5151353 h 5172293"/>
              <a:gd name="connsiteX3" fmla="*/ 0 w 7021833"/>
              <a:gd name="connsiteY3" fmla="*/ 5172293 h 5172293"/>
              <a:gd name="connsiteX4" fmla="*/ 2370514 w 7021833"/>
              <a:gd name="connsiteY4" fmla="*/ 7640 h 5172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21833" h="5172293">
                <a:moveTo>
                  <a:pt x="2370514" y="7640"/>
                </a:moveTo>
                <a:lnTo>
                  <a:pt x="7014853" y="0"/>
                </a:lnTo>
                <a:cubicBezTo>
                  <a:pt x="7017180" y="1717118"/>
                  <a:pt x="7019506" y="3434235"/>
                  <a:pt x="7021833" y="5151353"/>
                </a:cubicBezTo>
                <a:lnTo>
                  <a:pt x="0" y="5172293"/>
                </a:lnTo>
                <a:lnTo>
                  <a:pt x="2370514" y="7640"/>
                </a:lnTo>
                <a:close/>
              </a:path>
            </a:pathLst>
          </a:custGeom>
          <a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9" name="矩形 5"/>
          <p:cNvSpPr/>
          <p:nvPr/>
        </p:nvSpPr>
        <p:spPr>
          <a:xfrm>
            <a:off x="3811855" y="2542558"/>
            <a:ext cx="8386916" cy="1965361"/>
          </a:xfrm>
          <a:custGeom>
            <a:avLst/>
            <a:gdLst>
              <a:gd name="connsiteX0" fmla="*/ 0 w 6490139"/>
              <a:gd name="connsiteY0" fmla="*/ 0 h 1769281"/>
              <a:gd name="connsiteX1" fmla="*/ 6490139 w 6490139"/>
              <a:gd name="connsiteY1" fmla="*/ 0 h 1769281"/>
              <a:gd name="connsiteX2" fmla="*/ 6490139 w 6490139"/>
              <a:gd name="connsiteY2" fmla="*/ 1769281 h 1769281"/>
              <a:gd name="connsiteX3" fmla="*/ 0 w 6490139"/>
              <a:gd name="connsiteY3" fmla="*/ 1769281 h 1769281"/>
              <a:gd name="connsiteX4" fmla="*/ 0 w 6490139"/>
              <a:gd name="connsiteY4" fmla="*/ 0 h 1769281"/>
              <a:gd name="connsiteX0" fmla="*/ 784860 w 6490139"/>
              <a:gd name="connsiteY0" fmla="*/ 15240 h 1769281"/>
              <a:gd name="connsiteX1" fmla="*/ 6490139 w 6490139"/>
              <a:gd name="connsiteY1" fmla="*/ 0 h 1769281"/>
              <a:gd name="connsiteX2" fmla="*/ 6490139 w 6490139"/>
              <a:gd name="connsiteY2" fmla="*/ 1769281 h 1769281"/>
              <a:gd name="connsiteX3" fmla="*/ 0 w 6490139"/>
              <a:gd name="connsiteY3" fmla="*/ 1769281 h 1769281"/>
              <a:gd name="connsiteX4" fmla="*/ 784860 w 6490139"/>
              <a:gd name="connsiteY4" fmla="*/ 15240 h 1769281"/>
              <a:gd name="connsiteX0" fmla="*/ 792480 w 6490139"/>
              <a:gd name="connsiteY0" fmla="*/ 15240 h 1769281"/>
              <a:gd name="connsiteX1" fmla="*/ 6490139 w 6490139"/>
              <a:gd name="connsiteY1" fmla="*/ 0 h 1769281"/>
              <a:gd name="connsiteX2" fmla="*/ 6490139 w 6490139"/>
              <a:gd name="connsiteY2" fmla="*/ 1769281 h 1769281"/>
              <a:gd name="connsiteX3" fmla="*/ 0 w 6490139"/>
              <a:gd name="connsiteY3" fmla="*/ 1769281 h 1769281"/>
              <a:gd name="connsiteX4" fmla="*/ 792480 w 6490139"/>
              <a:gd name="connsiteY4" fmla="*/ 15240 h 1769281"/>
              <a:gd name="connsiteX0" fmla="*/ 744785 w 6442444"/>
              <a:gd name="connsiteY0" fmla="*/ 15240 h 1779584"/>
              <a:gd name="connsiteX1" fmla="*/ 6442444 w 6442444"/>
              <a:gd name="connsiteY1" fmla="*/ 0 h 1779584"/>
              <a:gd name="connsiteX2" fmla="*/ 6442444 w 6442444"/>
              <a:gd name="connsiteY2" fmla="*/ 1769281 h 1779584"/>
              <a:gd name="connsiteX3" fmla="*/ 0 w 6442444"/>
              <a:gd name="connsiteY3" fmla="*/ 1779584 h 1779584"/>
              <a:gd name="connsiteX4" fmla="*/ 744785 w 6442444"/>
              <a:gd name="connsiteY4" fmla="*/ 15240 h 1779584"/>
              <a:gd name="connsiteX0" fmla="*/ 1221735 w 6442444"/>
              <a:gd name="connsiteY0" fmla="*/ 53429 h 1779584"/>
              <a:gd name="connsiteX1" fmla="*/ 6442444 w 6442444"/>
              <a:gd name="connsiteY1" fmla="*/ 0 h 1779584"/>
              <a:gd name="connsiteX2" fmla="*/ 6442444 w 6442444"/>
              <a:gd name="connsiteY2" fmla="*/ 1769281 h 1779584"/>
              <a:gd name="connsiteX3" fmla="*/ 0 w 6442444"/>
              <a:gd name="connsiteY3" fmla="*/ 1779584 h 1779584"/>
              <a:gd name="connsiteX4" fmla="*/ 1221735 w 6442444"/>
              <a:gd name="connsiteY4" fmla="*/ 53429 h 1779584"/>
              <a:gd name="connsiteX0" fmla="*/ 592161 w 5812870"/>
              <a:gd name="connsiteY0" fmla="*/ 53429 h 1779584"/>
              <a:gd name="connsiteX1" fmla="*/ 5812870 w 5812870"/>
              <a:gd name="connsiteY1" fmla="*/ 0 h 1779584"/>
              <a:gd name="connsiteX2" fmla="*/ 5812870 w 5812870"/>
              <a:gd name="connsiteY2" fmla="*/ 1769281 h 1779584"/>
              <a:gd name="connsiteX3" fmla="*/ 0 w 5812870"/>
              <a:gd name="connsiteY3" fmla="*/ 1779584 h 1779584"/>
              <a:gd name="connsiteX4" fmla="*/ 592161 w 5812870"/>
              <a:gd name="connsiteY4" fmla="*/ 53429 h 1779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12870" h="1779584">
                <a:moveTo>
                  <a:pt x="592161" y="53429"/>
                </a:moveTo>
                <a:lnTo>
                  <a:pt x="5812870" y="0"/>
                </a:lnTo>
                <a:lnTo>
                  <a:pt x="5812870" y="1769281"/>
                </a:lnTo>
                <a:lnTo>
                  <a:pt x="0" y="1779584"/>
                </a:lnTo>
                <a:lnTo>
                  <a:pt x="592161" y="53429"/>
                </a:lnTo>
                <a:close/>
              </a:path>
            </a:pathLst>
          </a:custGeom>
          <a:solidFill>
            <a:srgbClr val="1F497D"/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95" name="文本框 92"/>
          <p:cNvSpPr txBox="1">
            <a:spLocks noChangeArrowheads="1"/>
          </p:cNvSpPr>
          <p:nvPr/>
        </p:nvSpPr>
        <p:spPr bwMode="auto">
          <a:xfrm>
            <a:off x="4507364" y="3091205"/>
            <a:ext cx="980122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zh-CN" altLang="en-US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itchFamily="34" charset="-122"/>
                <a:ea typeface="微软雅黑" pitchFamily="34" charset="-122"/>
              </a:rPr>
              <a:t>感谢您的收看  欢迎下载</a:t>
            </a:r>
            <a:endParaRPr lang="zh-CN" altLang="en-US" sz="48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196" name="文本框 36"/>
          <p:cNvSpPr txBox="1">
            <a:spLocks noChangeArrowheads="1"/>
          </p:cNvSpPr>
          <p:nvPr/>
        </p:nvSpPr>
        <p:spPr bwMode="auto">
          <a:xfrm>
            <a:off x="4687766" y="3837372"/>
            <a:ext cx="69151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2400" b="1" dirty="0">
                <a:solidFill>
                  <a:srgbClr val="1F497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微软雅黑" pitchFamily="34" charset="-122"/>
              </a:rPr>
              <a:t>THE PROFESSIONNAL BUSINESS TEMPALTE</a:t>
            </a:r>
            <a:endParaRPr lang="zh-CN" altLang="en-US" sz="2400" b="1" dirty="0">
              <a:solidFill>
                <a:srgbClr val="1F497D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8198" name="文本框 93"/>
          <p:cNvSpPr txBox="1">
            <a:spLocks noChangeArrowheads="1"/>
          </p:cNvSpPr>
          <p:nvPr/>
        </p:nvSpPr>
        <p:spPr bwMode="auto">
          <a:xfrm>
            <a:off x="4220518" y="2698994"/>
            <a:ext cx="817245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itchFamily="34" charset="-122"/>
                <a:ea typeface="微软雅黑" pitchFamily="34" charset="-122"/>
              </a:rPr>
              <a:t>Professional  Concentrate  Focus Specifically</a:t>
            </a:r>
            <a:endParaRPr lang="zh-CN" altLang="en-US" sz="20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175207" y="5007110"/>
            <a:ext cx="6146157" cy="3462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1800" b="1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适用于互联网</a:t>
            </a:r>
            <a:r>
              <a:rPr lang="en-US" altLang="zh-CN" sz="1800" b="1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800" b="1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计算机大数据</a:t>
            </a:r>
            <a:r>
              <a:rPr lang="en-US" altLang="zh-CN" sz="1800" b="1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8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工作汇报</a:t>
            </a:r>
            <a:r>
              <a:rPr lang="en-US" altLang="zh-CN" sz="18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8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述职报告等</a:t>
            </a:r>
            <a:endParaRPr lang="en-GB" altLang="zh-CN" sz="1800" b="1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6096000" y="5649383"/>
            <a:ext cx="4279648" cy="369332"/>
            <a:chOff x="4885444" y="3519278"/>
            <a:chExt cx="2326498" cy="369332"/>
          </a:xfrm>
        </p:grpSpPr>
        <p:sp>
          <p:nvSpPr>
            <p:cNvPr id="23" name="圆角矩形 22"/>
            <p:cNvSpPr/>
            <p:nvPr/>
          </p:nvSpPr>
          <p:spPr>
            <a:xfrm>
              <a:off x="4885444" y="3541641"/>
              <a:ext cx="2326498" cy="327413"/>
            </a:xfrm>
            <a:prstGeom prst="roundRect">
              <a:avLst>
                <a:gd name="adj" fmla="val 50000"/>
              </a:avLst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 sz="1000">
                <a:solidFill>
                  <a:schemeClr val="bg2">
                    <a:lumMod val="25000"/>
                  </a:schemeClr>
                </a:solidFill>
                <a:latin typeface="+mn-ea"/>
              </a:endParaRPr>
            </a:p>
          </p:txBody>
        </p:sp>
        <p:sp>
          <p:nvSpPr>
            <p:cNvPr id="24" name="TextBox 13"/>
            <p:cNvSpPr txBox="1"/>
            <p:nvPr/>
          </p:nvSpPr>
          <p:spPr>
            <a:xfrm>
              <a:off x="5142984" y="3519278"/>
              <a:ext cx="19681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/>
                <a:t>汇报人</a:t>
              </a:r>
              <a:r>
                <a:rPr lang="zh-CN" altLang="en-US" dirty="0" smtClean="0"/>
                <a:t>：第一</a:t>
              </a:r>
              <a:r>
                <a:rPr lang="en-US" altLang="zh-CN" dirty="0" smtClean="0"/>
                <a:t>PPT</a:t>
              </a:r>
              <a:r>
                <a:rPr lang="zh-CN" altLang="en-US" dirty="0" smtClean="0"/>
                <a:t>      部门：视觉部</a:t>
              </a:r>
              <a:endParaRPr lang="zh-CN" altLang="en-US" dirty="0"/>
            </a:p>
          </p:txBody>
        </p:sp>
      </p:grpSp>
      <p:sp>
        <p:nvSpPr>
          <p:cNvPr id="25" name="文本框 24"/>
          <p:cNvSpPr txBox="1"/>
          <p:nvPr/>
        </p:nvSpPr>
        <p:spPr>
          <a:xfrm>
            <a:off x="10753192" y="423035"/>
            <a:ext cx="10978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/>
              <a:t>LOGO</a:t>
            </a:r>
            <a:endParaRPr lang="zh-CN" alt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4273969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1270">
        <p14:prism isInverted="1"/>
      </p:transition>
    </mc:Choice>
    <mc:Fallback xmlns="">
      <p:transition spd="slow" advTm="127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个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人学习、研究。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47369" y="356247"/>
            <a:ext cx="7893049" cy="2352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7841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任意多边形 14"/>
          <p:cNvSpPr/>
          <p:nvPr/>
        </p:nvSpPr>
        <p:spPr>
          <a:xfrm>
            <a:off x="0" y="-470276"/>
            <a:ext cx="3275464" cy="8261675"/>
          </a:xfrm>
          <a:custGeom>
            <a:avLst/>
            <a:gdLst>
              <a:gd name="connsiteX0" fmla="*/ 0 w 2837789"/>
              <a:gd name="connsiteY0" fmla="*/ 0 h 8001905"/>
              <a:gd name="connsiteX1" fmla="*/ 2837788 w 2837789"/>
              <a:gd name="connsiteY1" fmla="*/ 0 h 8001905"/>
              <a:gd name="connsiteX2" fmla="*/ 2837788 w 2837789"/>
              <a:gd name="connsiteY2" fmla="*/ 1968500 h 8001905"/>
              <a:gd name="connsiteX3" fmla="*/ 2837789 w 2837789"/>
              <a:gd name="connsiteY3" fmla="*/ 1968500 h 8001905"/>
              <a:gd name="connsiteX4" fmla="*/ 2837789 w 2837789"/>
              <a:gd name="connsiteY4" fmla="*/ 2363879 h 8001905"/>
              <a:gd name="connsiteX5" fmla="*/ 2618085 w 2837789"/>
              <a:gd name="connsiteY5" fmla="*/ 2386026 h 8001905"/>
              <a:gd name="connsiteX6" fmla="*/ 1747634 w 2837789"/>
              <a:gd name="connsiteY6" fmla="*/ 3454034 h 8001905"/>
              <a:gd name="connsiteX7" fmla="*/ 2618085 w 2837789"/>
              <a:gd name="connsiteY7" fmla="*/ 4522042 h 8001905"/>
              <a:gd name="connsiteX8" fmla="*/ 2837789 w 2837789"/>
              <a:gd name="connsiteY8" fmla="*/ 4544190 h 8001905"/>
              <a:gd name="connsiteX9" fmla="*/ 2837789 w 2837789"/>
              <a:gd name="connsiteY9" fmla="*/ 6858000 h 8001905"/>
              <a:gd name="connsiteX10" fmla="*/ 2837788 w 2837789"/>
              <a:gd name="connsiteY10" fmla="*/ 6858000 h 8001905"/>
              <a:gd name="connsiteX11" fmla="*/ 2837788 w 2837789"/>
              <a:gd name="connsiteY11" fmla="*/ 8001905 h 8001905"/>
              <a:gd name="connsiteX12" fmla="*/ 0 w 2837789"/>
              <a:gd name="connsiteY12" fmla="*/ 8001905 h 8001905"/>
              <a:gd name="connsiteX13" fmla="*/ 0 w 2837789"/>
              <a:gd name="connsiteY13" fmla="*/ 6858000 h 8001905"/>
              <a:gd name="connsiteX14" fmla="*/ 0 w 2837789"/>
              <a:gd name="connsiteY14" fmla="*/ 6376305 h 8001905"/>
              <a:gd name="connsiteX15" fmla="*/ 0 w 2837789"/>
              <a:gd name="connsiteY15" fmla="*/ 2133600 h 8001905"/>
              <a:gd name="connsiteX16" fmla="*/ 0 w 2837789"/>
              <a:gd name="connsiteY16" fmla="*/ 1968500 h 80019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37789" h="8001905">
                <a:moveTo>
                  <a:pt x="0" y="0"/>
                </a:moveTo>
                <a:lnTo>
                  <a:pt x="2837788" y="0"/>
                </a:lnTo>
                <a:lnTo>
                  <a:pt x="2837788" y="1968500"/>
                </a:lnTo>
                <a:lnTo>
                  <a:pt x="2837789" y="1968500"/>
                </a:lnTo>
                <a:lnTo>
                  <a:pt x="2837789" y="2363879"/>
                </a:lnTo>
                <a:lnTo>
                  <a:pt x="2618085" y="2386026"/>
                </a:lnTo>
                <a:cubicBezTo>
                  <a:pt x="2121320" y="2487680"/>
                  <a:pt x="1747634" y="2927218"/>
                  <a:pt x="1747634" y="3454034"/>
                </a:cubicBezTo>
                <a:cubicBezTo>
                  <a:pt x="1747634" y="3980852"/>
                  <a:pt x="2121320" y="4420389"/>
                  <a:pt x="2618085" y="4522042"/>
                </a:cubicBezTo>
                <a:lnTo>
                  <a:pt x="2837789" y="4544190"/>
                </a:lnTo>
                <a:lnTo>
                  <a:pt x="2837789" y="6858000"/>
                </a:lnTo>
                <a:lnTo>
                  <a:pt x="2837788" y="6858000"/>
                </a:lnTo>
                <a:lnTo>
                  <a:pt x="2837788" y="8001905"/>
                </a:lnTo>
                <a:lnTo>
                  <a:pt x="0" y="8001905"/>
                </a:lnTo>
                <a:lnTo>
                  <a:pt x="0" y="6858000"/>
                </a:lnTo>
                <a:lnTo>
                  <a:pt x="0" y="6376305"/>
                </a:lnTo>
                <a:lnTo>
                  <a:pt x="0" y="2133600"/>
                </a:lnTo>
                <a:lnTo>
                  <a:pt x="0" y="1968500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6" name="圆角矩形 15"/>
          <p:cNvSpPr/>
          <p:nvPr/>
        </p:nvSpPr>
        <p:spPr>
          <a:xfrm>
            <a:off x="4761656" y="3966929"/>
            <a:ext cx="5128673" cy="3216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570590" y="2251755"/>
            <a:ext cx="3603777" cy="11772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7200" dirty="0">
                <a:solidFill>
                  <a:srgbClr val="002060"/>
                </a:solidFill>
                <a:latin typeface="Impact" panose="020B0806030902050204" pitchFamily="34" charset="0"/>
              </a:rPr>
              <a:t>PART 01</a:t>
            </a:r>
            <a:endParaRPr lang="zh-CN" altLang="en-US" sz="7200" dirty="0">
              <a:solidFill>
                <a:srgbClr val="002060"/>
              </a:solidFill>
              <a:latin typeface="Impact" panose="020B0806030902050204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659952" y="3515922"/>
            <a:ext cx="24861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TC Avant Garde Std Bk" panose="020B0502020202020204" pitchFamily="34" charset="0"/>
              </a:rPr>
              <a:t>点击添加标题内容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ITC Avant Garde Std Bk" panose="020B0502020202020204" pitchFamily="34" charset="0"/>
            </a:endParaRPr>
          </a:p>
        </p:txBody>
      </p:sp>
      <p:sp>
        <p:nvSpPr>
          <p:cNvPr id="19" name="文本框 18"/>
          <p:cNvSpPr txBox="1"/>
          <p:nvPr/>
        </p:nvSpPr>
        <p:spPr bwMode="auto">
          <a:xfrm>
            <a:off x="4686849" y="4065714"/>
            <a:ext cx="5203480" cy="623248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详细内容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点击输入本栏的具体文字，简明扼要的说明分项内容，此为概念图解，请根据您的具体内容酌情修改。详细内容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539950" y="1644775"/>
            <a:ext cx="3072994" cy="3072994"/>
            <a:chOff x="4240335" y="3008435"/>
            <a:chExt cx="3711332" cy="3711332"/>
          </a:xfrm>
        </p:grpSpPr>
        <p:sp>
          <p:nvSpPr>
            <p:cNvPr id="11" name="椭圆 10"/>
            <p:cNvSpPr/>
            <p:nvPr/>
          </p:nvSpPr>
          <p:spPr>
            <a:xfrm>
              <a:off x="4240335" y="3008435"/>
              <a:ext cx="3711332" cy="371133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5400000" scaled="0"/>
            </a:gradFill>
            <a:ln w="9525"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4710169" y="3478269"/>
              <a:ext cx="2771663" cy="2771663"/>
              <a:chOff x="2193191" y="1899415"/>
              <a:chExt cx="2421376" cy="2421376"/>
            </a:xfrm>
            <a:effectLst/>
          </p:grpSpPr>
          <p:sp>
            <p:nvSpPr>
              <p:cNvPr id="13" name="椭圆 12"/>
              <p:cNvSpPr/>
              <p:nvPr/>
            </p:nvSpPr>
            <p:spPr>
              <a:xfrm>
                <a:off x="2193191" y="1899415"/>
                <a:ext cx="2421376" cy="2421376"/>
              </a:xfrm>
              <a:prstGeom prst="ellipse">
                <a:avLst/>
              </a:prstGeom>
              <a:solidFill>
                <a:srgbClr val="1F497D"/>
              </a:solidFill>
              <a:ln w="317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27000" dist="63500" dir="13500000">
                  <a:schemeClr val="accent3">
                    <a:lumMod val="50000"/>
                    <a:alpha val="8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2345502" y="2051726"/>
                <a:ext cx="2116756" cy="211675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50800">
                <a:noFill/>
              </a:ln>
              <a:effectLst>
                <a:outerShdw blurRad="152400" dist="63500" dir="2700000" algn="tl" rotWithShape="0">
                  <a:schemeClr val="accent3">
                    <a:lumMod val="50000"/>
                    <a:alpha val="64000"/>
                  </a:scheme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82550" h="2540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20" name="组合 19"/>
          <p:cNvGrpSpPr/>
          <p:nvPr/>
        </p:nvGrpSpPr>
        <p:grpSpPr>
          <a:xfrm>
            <a:off x="2634940" y="2714387"/>
            <a:ext cx="905874" cy="911998"/>
            <a:chOff x="5042691" y="2273920"/>
            <a:chExt cx="702937" cy="707692"/>
          </a:xfrm>
          <a:solidFill>
            <a:srgbClr val="1F497D"/>
          </a:solidFill>
        </p:grpSpPr>
        <p:sp>
          <p:nvSpPr>
            <p:cNvPr id="21" name="Freeform 12"/>
            <p:cNvSpPr>
              <a:spLocks/>
            </p:cNvSpPr>
            <p:nvPr/>
          </p:nvSpPr>
          <p:spPr bwMode="auto">
            <a:xfrm>
              <a:off x="5284806" y="2789968"/>
              <a:ext cx="460822" cy="191644"/>
            </a:xfrm>
            <a:custGeom>
              <a:avLst/>
              <a:gdLst>
                <a:gd name="T0" fmla="*/ 25 w 533"/>
                <a:gd name="T1" fmla="*/ 165 h 222"/>
                <a:gd name="T2" fmla="*/ 158 w 533"/>
                <a:gd name="T3" fmla="*/ 165 h 222"/>
                <a:gd name="T4" fmla="*/ 158 w 533"/>
                <a:gd name="T5" fmla="*/ 108 h 222"/>
                <a:gd name="T6" fmla="*/ 184 w 533"/>
                <a:gd name="T7" fmla="*/ 83 h 222"/>
                <a:gd name="T8" fmla="*/ 317 w 533"/>
                <a:gd name="T9" fmla="*/ 83 h 222"/>
                <a:gd name="T10" fmla="*/ 317 w 533"/>
                <a:gd name="T11" fmla="*/ 25 h 222"/>
                <a:gd name="T12" fmla="*/ 343 w 533"/>
                <a:gd name="T13" fmla="*/ 0 h 222"/>
                <a:gd name="T14" fmla="*/ 533 w 533"/>
                <a:gd name="T15" fmla="*/ 0 h 222"/>
                <a:gd name="T16" fmla="*/ 533 w 533"/>
                <a:gd name="T17" fmla="*/ 32 h 222"/>
                <a:gd name="T18" fmla="*/ 508 w 533"/>
                <a:gd name="T19" fmla="*/ 57 h 222"/>
                <a:gd name="T20" fmla="*/ 375 w 533"/>
                <a:gd name="T21" fmla="*/ 57 h 222"/>
                <a:gd name="T22" fmla="*/ 375 w 533"/>
                <a:gd name="T23" fmla="*/ 114 h 222"/>
                <a:gd name="T24" fmla="*/ 349 w 533"/>
                <a:gd name="T25" fmla="*/ 140 h 222"/>
                <a:gd name="T26" fmla="*/ 216 w 533"/>
                <a:gd name="T27" fmla="*/ 140 h 222"/>
                <a:gd name="T28" fmla="*/ 216 w 533"/>
                <a:gd name="T29" fmla="*/ 197 h 222"/>
                <a:gd name="T30" fmla="*/ 190 w 533"/>
                <a:gd name="T31" fmla="*/ 222 h 222"/>
                <a:gd name="T32" fmla="*/ 0 w 533"/>
                <a:gd name="T33" fmla="*/ 222 h 222"/>
                <a:gd name="T34" fmla="*/ 0 w 533"/>
                <a:gd name="T35" fmla="*/ 191 h 222"/>
                <a:gd name="T36" fmla="*/ 25 w 533"/>
                <a:gd name="T37" fmla="*/ 165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33" h="222">
                  <a:moveTo>
                    <a:pt x="25" y="165"/>
                  </a:moveTo>
                  <a:cubicBezTo>
                    <a:pt x="158" y="165"/>
                    <a:pt x="158" y="165"/>
                    <a:pt x="158" y="165"/>
                  </a:cubicBezTo>
                  <a:cubicBezTo>
                    <a:pt x="158" y="108"/>
                    <a:pt x="158" y="108"/>
                    <a:pt x="158" y="108"/>
                  </a:cubicBezTo>
                  <a:cubicBezTo>
                    <a:pt x="158" y="94"/>
                    <a:pt x="170" y="83"/>
                    <a:pt x="184" y="83"/>
                  </a:cubicBezTo>
                  <a:cubicBezTo>
                    <a:pt x="317" y="83"/>
                    <a:pt x="317" y="83"/>
                    <a:pt x="317" y="83"/>
                  </a:cubicBezTo>
                  <a:cubicBezTo>
                    <a:pt x="317" y="25"/>
                    <a:pt x="317" y="25"/>
                    <a:pt x="317" y="25"/>
                  </a:cubicBezTo>
                  <a:cubicBezTo>
                    <a:pt x="317" y="11"/>
                    <a:pt x="329" y="0"/>
                    <a:pt x="343" y="0"/>
                  </a:cubicBezTo>
                  <a:cubicBezTo>
                    <a:pt x="533" y="0"/>
                    <a:pt x="533" y="0"/>
                    <a:pt x="533" y="0"/>
                  </a:cubicBezTo>
                  <a:cubicBezTo>
                    <a:pt x="533" y="32"/>
                    <a:pt x="533" y="32"/>
                    <a:pt x="533" y="32"/>
                  </a:cubicBezTo>
                  <a:cubicBezTo>
                    <a:pt x="533" y="46"/>
                    <a:pt x="522" y="57"/>
                    <a:pt x="508" y="57"/>
                  </a:cubicBezTo>
                  <a:cubicBezTo>
                    <a:pt x="375" y="57"/>
                    <a:pt x="375" y="57"/>
                    <a:pt x="375" y="57"/>
                  </a:cubicBezTo>
                  <a:cubicBezTo>
                    <a:pt x="375" y="114"/>
                    <a:pt x="375" y="114"/>
                    <a:pt x="375" y="114"/>
                  </a:cubicBezTo>
                  <a:cubicBezTo>
                    <a:pt x="375" y="128"/>
                    <a:pt x="363" y="140"/>
                    <a:pt x="349" y="140"/>
                  </a:cubicBezTo>
                  <a:cubicBezTo>
                    <a:pt x="216" y="140"/>
                    <a:pt x="216" y="140"/>
                    <a:pt x="216" y="140"/>
                  </a:cubicBezTo>
                  <a:cubicBezTo>
                    <a:pt x="216" y="197"/>
                    <a:pt x="216" y="197"/>
                    <a:pt x="216" y="197"/>
                  </a:cubicBezTo>
                  <a:cubicBezTo>
                    <a:pt x="216" y="211"/>
                    <a:pt x="204" y="222"/>
                    <a:pt x="190" y="222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0" y="177"/>
                    <a:pt x="11" y="165"/>
                    <a:pt x="25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3"/>
            <p:cNvSpPr>
              <a:spLocks noEditPoints="1"/>
            </p:cNvSpPr>
            <p:nvPr/>
          </p:nvSpPr>
          <p:spPr bwMode="auto">
            <a:xfrm>
              <a:off x="5042691" y="2273920"/>
              <a:ext cx="529214" cy="655758"/>
            </a:xfrm>
            <a:custGeom>
              <a:avLst/>
              <a:gdLst>
                <a:gd name="T0" fmla="*/ 28 w 612"/>
                <a:gd name="T1" fmla="*/ 504 h 759"/>
                <a:gd name="T2" fmla="*/ 148 w 612"/>
                <a:gd name="T3" fmla="*/ 514 h 759"/>
                <a:gd name="T4" fmla="*/ 179 w 612"/>
                <a:gd name="T5" fmla="*/ 488 h 759"/>
                <a:gd name="T6" fmla="*/ 184 w 612"/>
                <a:gd name="T7" fmla="*/ 423 h 759"/>
                <a:gd name="T8" fmla="*/ 158 w 612"/>
                <a:gd name="T9" fmla="*/ 392 h 759"/>
                <a:gd name="T10" fmla="*/ 38 w 612"/>
                <a:gd name="T11" fmla="*/ 381 h 759"/>
                <a:gd name="T12" fmla="*/ 7 w 612"/>
                <a:gd name="T13" fmla="*/ 407 h 759"/>
                <a:gd name="T14" fmla="*/ 2 w 612"/>
                <a:gd name="T15" fmla="*/ 473 h 759"/>
                <a:gd name="T16" fmla="*/ 28 w 612"/>
                <a:gd name="T17" fmla="*/ 504 h 759"/>
                <a:gd name="T18" fmla="*/ 157 w 612"/>
                <a:gd name="T19" fmla="*/ 669 h 759"/>
                <a:gd name="T20" fmla="*/ 254 w 612"/>
                <a:gd name="T21" fmla="*/ 487 h 759"/>
                <a:gd name="T22" fmla="*/ 334 w 612"/>
                <a:gd name="T23" fmla="*/ 512 h 759"/>
                <a:gd name="T24" fmla="*/ 342 w 612"/>
                <a:gd name="T25" fmla="*/ 515 h 759"/>
                <a:gd name="T26" fmla="*/ 216 w 612"/>
                <a:gd name="T27" fmla="*/ 722 h 759"/>
                <a:gd name="T28" fmla="*/ 157 w 612"/>
                <a:gd name="T29" fmla="*/ 669 h 759"/>
                <a:gd name="T30" fmla="*/ 379 w 612"/>
                <a:gd name="T31" fmla="*/ 7 h 759"/>
                <a:gd name="T32" fmla="*/ 426 w 612"/>
                <a:gd name="T33" fmla="*/ 84 h 759"/>
                <a:gd name="T34" fmla="*/ 349 w 612"/>
                <a:gd name="T35" fmla="*/ 150 h 759"/>
                <a:gd name="T36" fmla="*/ 304 w 612"/>
                <a:gd name="T37" fmla="*/ 59 h 759"/>
                <a:gd name="T38" fmla="*/ 379 w 612"/>
                <a:gd name="T39" fmla="*/ 7 h 759"/>
                <a:gd name="T40" fmla="*/ 371 w 612"/>
                <a:gd name="T41" fmla="*/ 183 h 759"/>
                <a:gd name="T42" fmla="*/ 403 w 612"/>
                <a:gd name="T43" fmla="*/ 199 h 759"/>
                <a:gd name="T44" fmla="*/ 574 w 612"/>
                <a:gd name="T45" fmla="*/ 278 h 759"/>
                <a:gd name="T46" fmla="*/ 579 w 612"/>
                <a:gd name="T47" fmla="*/ 341 h 759"/>
                <a:gd name="T48" fmla="*/ 398 w 612"/>
                <a:gd name="T49" fmla="*/ 296 h 759"/>
                <a:gd name="T50" fmla="*/ 381 w 612"/>
                <a:gd name="T51" fmla="*/ 385 h 759"/>
                <a:gd name="T52" fmla="*/ 390 w 612"/>
                <a:gd name="T53" fmla="*/ 402 h 759"/>
                <a:gd name="T54" fmla="*/ 561 w 612"/>
                <a:gd name="T55" fmla="*/ 593 h 759"/>
                <a:gd name="T56" fmla="*/ 489 w 612"/>
                <a:gd name="T57" fmla="*/ 626 h 759"/>
                <a:gd name="T58" fmla="*/ 233 w 612"/>
                <a:gd name="T59" fmla="*/ 447 h 759"/>
                <a:gd name="T60" fmla="*/ 203 w 612"/>
                <a:gd name="T61" fmla="*/ 392 h 759"/>
                <a:gd name="T62" fmla="*/ 231 w 612"/>
                <a:gd name="T63" fmla="*/ 239 h 759"/>
                <a:gd name="T64" fmla="*/ 157 w 612"/>
                <a:gd name="T65" fmla="*/ 344 h 759"/>
                <a:gd name="T66" fmla="*/ 95 w 612"/>
                <a:gd name="T67" fmla="*/ 332 h 759"/>
                <a:gd name="T68" fmla="*/ 247 w 612"/>
                <a:gd name="T69" fmla="*/ 155 h 759"/>
                <a:gd name="T70" fmla="*/ 313 w 612"/>
                <a:gd name="T71" fmla="*/ 163 h 759"/>
                <a:gd name="T72" fmla="*/ 349 w 612"/>
                <a:gd name="T73" fmla="*/ 227 h 759"/>
                <a:gd name="T74" fmla="*/ 371 w 612"/>
                <a:gd name="T75" fmla="*/ 183 h 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12" h="759">
                  <a:moveTo>
                    <a:pt x="28" y="504"/>
                  </a:moveTo>
                  <a:cubicBezTo>
                    <a:pt x="148" y="514"/>
                    <a:pt x="148" y="514"/>
                    <a:pt x="148" y="514"/>
                  </a:cubicBezTo>
                  <a:cubicBezTo>
                    <a:pt x="164" y="516"/>
                    <a:pt x="177" y="504"/>
                    <a:pt x="179" y="488"/>
                  </a:cubicBezTo>
                  <a:cubicBezTo>
                    <a:pt x="184" y="423"/>
                    <a:pt x="184" y="423"/>
                    <a:pt x="184" y="423"/>
                  </a:cubicBezTo>
                  <a:cubicBezTo>
                    <a:pt x="186" y="407"/>
                    <a:pt x="174" y="393"/>
                    <a:pt x="158" y="392"/>
                  </a:cubicBezTo>
                  <a:cubicBezTo>
                    <a:pt x="38" y="381"/>
                    <a:pt x="38" y="381"/>
                    <a:pt x="38" y="381"/>
                  </a:cubicBezTo>
                  <a:cubicBezTo>
                    <a:pt x="23" y="380"/>
                    <a:pt x="9" y="392"/>
                    <a:pt x="7" y="407"/>
                  </a:cubicBezTo>
                  <a:cubicBezTo>
                    <a:pt x="2" y="473"/>
                    <a:pt x="2" y="473"/>
                    <a:pt x="2" y="473"/>
                  </a:cubicBezTo>
                  <a:cubicBezTo>
                    <a:pt x="0" y="489"/>
                    <a:pt x="12" y="503"/>
                    <a:pt x="28" y="504"/>
                  </a:cubicBezTo>
                  <a:close/>
                  <a:moveTo>
                    <a:pt x="157" y="669"/>
                  </a:moveTo>
                  <a:cubicBezTo>
                    <a:pt x="220" y="595"/>
                    <a:pt x="230" y="592"/>
                    <a:pt x="254" y="487"/>
                  </a:cubicBezTo>
                  <a:cubicBezTo>
                    <a:pt x="280" y="496"/>
                    <a:pt x="307" y="504"/>
                    <a:pt x="334" y="512"/>
                  </a:cubicBezTo>
                  <a:cubicBezTo>
                    <a:pt x="337" y="513"/>
                    <a:pt x="339" y="514"/>
                    <a:pt x="342" y="515"/>
                  </a:cubicBezTo>
                  <a:cubicBezTo>
                    <a:pt x="303" y="633"/>
                    <a:pt x="296" y="637"/>
                    <a:pt x="216" y="722"/>
                  </a:cubicBezTo>
                  <a:cubicBezTo>
                    <a:pt x="180" y="759"/>
                    <a:pt x="122" y="709"/>
                    <a:pt x="157" y="669"/>
                  </a:cubicBezTo>
                  <a:close/>
                  <a:moveTo>
                    <a:pt x="379" y="7"/>
                  </a:moveTo>
                  <a:cubicBezTo>
                    <a:pt x="413" y="15"/>
                    <a:pt x="434" y="49"/>
                    <a:pt x="426" y="84"/>
                  </a:cubicBezTo>
                  <a:cubicBezTo>
                    <a:pt x="419" y="120"/>
                    <a:pt x="383" y="157"/>
                    <a:pt x="349" y="150"/>
                  </a:cubicBezTo>
                  <a:cubicBezTo>
                    <a:pt x="315" y="143"/>
                    <a:pt x="297" y="94"/>
                    <a:pt x="304" y="59"/>
                  </a:cubicBezTo>
                  <a:cubicBezTo>
                    <a:pt x="312" y="23"/>
                    <a:pt x="345" y="0"/>
                    <a:pt x="379" y="7"/>
                  </a:cubicBezTo>
                  <a:close/>
                  <a:moveTo>
                    <a:pt x="371" y="183"/>
                  </a:moveTo>
                  <a:cubicBezTo>
                    <a:pt x="378" y="185"/>
                    <a:pt x="393" y="190"/>
                    <a:pt x="403" y="199"/>
                  </a:cubicBezTo>
                  <a:cubicBezTo>
                    <a:pt x="494" y="286"/>
                    <a:pt x="474" y="282"/>
                    <a:pt x="574" y="278"/>
                  </a:cubicBezTo>
                  <a:cubicBezTo>
                    <a:pt x="612" y="277"/>
                    <a:pt x="611" y="338"/>
                    <a:pt x="579" y="341"/>
                  </a:cubicBezTo>
                  <a:cubicBezTo>
                    <a:pt x="477" y="350"/>
                    <a:pt x="470" y="358"/>
                    <a:pt x="398" y="296"/>
                  </a:cubicBezTo>
                  <a:cubicBezTo>
                    <a:pt x="381" y="385"/>
                    <a:pt x="381" y="385"/>
                    <a:pt x="381" y="385"/>
                  </a:cubicBezTo>
                  <a:cubicBezTo>
                    <a:pt x="380" y="392"/>
                    <a:pt x="383" y="399"/>
                    <a:pt x="390" y="402"/>
                  </a:cubicBezTo>
                  <a:cubicBezTo>
                    <a:pt x="494" y="448"/>
                    <a:pt x="515" y="448"/>
                    <a:pt x="561" y="593"/>
                  </a:cubicBezTo>
                  <a:cubicBezTo>
                    <a:pt x="578" y="638"/>
                    <a:pt x="510" y="668"/>
                    <a:pt x="489" y="626"/>
                  </a:cubicBezTo>
                  <a:cubicBezTo>
                    <a:pt x="417" y="484"/>
                    <a:pt x="405" y="506"/>
                    <a:pt x="233" y="447"/>
                  </a:cubicBezTo>
                  <a:cubicBezTo>
                    <a:pt x="211" y="435"/>
                    <a:pt x="203" y="416"/>
                    <a:pt x="203" y="392"/>
                  </a:cubicBezTo>
                  <a:cubicBezTo>
                    <a:pt x="231" y="239"/>
                    <a:pt x="231" y="239"/>
                    <a:pt x="231" y="239"/>
                  </a:cubicBezTo>
                  <a:cubicBezTo>
                    <a:pt x="164" y="260"/>
                    <a:pt x="171" y="259"/>
                    <a:pt x="157" y="344"/>
                  </a:cubicBezTo>
                  <a:cubicBezTo>
                    <a:pt x="151" y="376"/>
                    <a:pt x="91" y="372"/>
                    <a:pt x="95" y="332"/>
                  </a:cubicBezTo>
                  <a:cubicBezTo>
                    <a:pt x="107" y="207"/>
                    <a:pt x="126" y="199"/>
                    <a:pt x="247" y="155"/>
                  </a:cubicBezTo>
                  <a:cubicBezTo>
                    <a:pt x="264" y="149"/>
                    <a:pt x="304" y="160"/>
                    <a:pt x="313" y="163"/>
                  </a:cubicBezTo>
                  <a:cubicBezTo>
                    <a:pt x="349" y="227"/>
                    <a:pt x="349" y="227"/>
                    <a:pt x="349" y="227"/>
                  </a:cubicBezTo>
                  <a:cubicBezTo>
                    <a:pt x="371" y="183"/>
                    <a:pt x="371" y="183"/>
                    <a:pt x="371" y="1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6254">
        <p14:pan dir="u"/>
      </p:transition>
    </mc:Choice>
    <mc:Fallback xmlns="">
      <p:transition spd="slow" advTm="625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878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/>
      <p:bldP spid="18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/>
          <p:cNvGrpSpPr/>
          <p:nvPr/>
        </p:nvGrpSpPr>
        <p:grpSpPr>
          <a:xfrm>
            <a:off x="1059392" y="1754575"/>
            <a:ext cx="2551321" cy="525222"/>
            <a:chOff x="828467" y="1326148"/>
            <a:chExt cx="2551321" cy="525222"/>
          </a:xfrm>
        </p:grpSpPr>
        <p:sp>
          <p:nvSpPr>
            <p:cNvPr id="26" name="圆角矩形 25"/>
            <p:cNvSpPr/>
            <p:nvPr/>
          </p:nvSpPr>
          <p:spPr>
            <a:xfrm>
              <a:off x="828467" y="1326148"/>
              <a:ext cx="2551321" cy="525222"/>
            </a:xfrm>
            <a:prstGeom prst="roundRect">
              <a:avLst>
                <a:gd name="adj" fmla="val 0"/>
              </a:avLst>
            </a:prstGeom>
            <a:solidFill>
              <a:srgbClr val="002060"/>
            </a:solidFill>
            <a:ln w="3175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+mn-ea"/>
              </a:endParaRPr>
            </a:p>
          </p:txBody>
        </p:sp>
        <p:sp>
          <p:nvSpPr>
            <p:cNvPr id="27" name="圆角矩形 26"/>
            <p:cNvSpPr/>
            <p:nvPr/>
          </p:nvSpPr>
          <p:spPr>
            <a:xfrm>
              <a:off x="910698" y="1400423"/>
              <a:ext cx="2386859" cy="376672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12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+mn-ea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1059393" y="3166389"/>
            <a:ext cx="2551321" cy="525222"/>
            <a:chOff x="828467" y="1326148"/>
            <a:chExt cx="2551321" cy="525222"/>
          </a:xfrm>
        </p:grpSpPr>
        <p:sp>
          <p:nvSpPr>
            <p:cNvPr id="29" name="圆角矩形 28"/>
            <p:cNvSpPr/>
            <p:nvPr/>
          </p:nvSpPr>
          <p:spPr>
            <a:xfrm>
              <a:off x="828467" y="1326148"/>
              <a:ext cx="2551321" cy="525222"/>
            </a:xfrm>
            <a:prstGeom prst="roundRect">
              <a:avLst>
                <a:gd name="adj" fmla="val 0"/>
              </a:avLst>
            </a:prstGeom>
            <a:solidFill>
              <a:srgbClr val="595959"/>
            </a:solidFill>
            <a:ln w="3175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+mn-ea"/>
              </a:endParaRPr>
            </a:p>
          </p:txBody>
        </p:sp>
        <p:sp>
          <p:nvSpPr>
            <p:cNvPr id="30" name="圆角矩形 29"/>
            <p:cNvSpPr/>
            <p:nvPr/>
          </p:nvSpPr>
          <p:spPr>
            <a:xfrm>
              <a:off x="910698" y="1400423"/>
              <a:ext cx="2386859" cy="376672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12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+mn-ea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1012259" y="4446493"/>
            <a:ext cx="2551321" cy="525222"/>
            <a:chOff x="828467" y="1326148"/>
            <a:chExt cx="2551321" cy="525222"/>
          </a:xfrm>
        </p:grpSpPr>
        <p:sp>
          <p:nvSpPr>
            <p:cNvPr id="32" name="圆角矩形 31"/>
            <p:cNvSpPr/>
            <p:nvPr/>
          </p:nvSpPr>
          <p:spPr>
            <a:xfrm>
              <a:off x="828467" y="1326148"/>
              <a:ext cx="2551321" cy="525222"/>
            </a:xfrm>
            <a:prstGeom prst="roundRect">
              <a:avLst>
                <a:gd name="adj" fmla="val 0"/>
              </a:avLst>
            </a:prstGeom>
            <a:solidFill>
              <a:schemeClr val="accent4"/>
            </a:solidFill>
            <a:ln w="3175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+mn-ea"/>
              </a:endParaRPr>
            </a:p>
          </p:txBody>
        </p:sp>
        <p:sp>
          <p:nvSpPr>
            <p:cNvPr id="33" name="圆角矩形 32"/>
            <p:cNvSpPr/>
            <p:nvPr/>
          </p:nvSpPr>
          <p:spPr>
            <a:xfrm>
              <a:off x="910698" y="1400423"/>
              <a:ext cx="2386859" cy="376672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12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+mn-ea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7386840" y="1923817"/>
            <a:ext cx="2551321" cy="525222"/>
            <a:chOff x="828467" y="1326148"/>
            <a:chExt cx="2551321" cy="525222"/>
          </a:xfrm>
        </p:grpSpPr>
        <p:sp>
          <p:nvSpPr>
            <p:cNvPr id="35" name="圆角矩形 34"/>
            <p:cNvSpPr/>
            <p:nvPr/>
          </p:nvSpPr>
          <p:spPr>
            <a:xfrm>
              <a:off x="828467" y="1326148"/>
              <a:ext cx="2551321" cy="525222"/>
            </a:xfrm>
            <a:prstGeom prst="roundRect">
              <a:avLst>
                <a:gd name="adj" fmla="val 0"/>
              </a:avLst>
            </a:prstGeom>
            <a:solidFill>
              <a:srgbClr val="002060"/>
            </a:solidFill>
            <a:ln w="3175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+mn-ea"/>
              </a:endParaRPr>
            </a:p>
          </p:txBody>
        </p:sp>
        <p:sp>
          <p:nvSpPr>
            <p:cNvPr id="36" name="圆角矩形 35"/>
            <p:cNvSpPr/>
            <p:nvPr/>
          </p:nvSpPr>
          <p:spPr>
            <a:xfrm>
              <a:off x="910698" y="1400423"/>
              <a:ext cx="2386859" cy="376672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12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+mn-ea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7424547" y="3313164"/>
            <a:ext cx="2551321" cy="525222"/>
            <a:chOff x="828467" y="1326148"/>
            <a:chExt cx="2551321" cy="525222"/>
          </a:xfrm>
        </p:grpSpPr>
        <p:sp>
          <p:nvSpPr>
            <p:cNvPr id="38" name="圆角矩形 37"/>
            <p:cNvSpPr/>
            <p:nvPr/>
          </p:nvSpPr>
          <p:spPr>
            <a:xfrm>
              <a:off x="828467" y="1326148"/>
              <a:ext cx="2551321" cy="525222"/>
            </a:xfrm>
            <a:prstGeom prst="roundRect">
              <a:avLst>
                <a:gd name="adj" fmla="val 0"/>
              </a:avLst>
            </a:prstGeom>
            <a:solidFill>
              <a:srgbClr val="002060"/>
            </a:solidFill>
            <a:ln w="3175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+mn-ea"/>
              </a:endParaRPr>
            </a:p>
          </p:txBody>
        </p:sp>
        <p:sp>
          <p:nvSpPr>
            <p:cNvPr id="39" name="圆角矩形 38"/>
            <p:cNvSpPr/>
            <p:nvPr/>
          </p:nvSpPr>
          <p:spPr>
            <a:xfrm>
              <a:off x="910698" y="1400423"/>
              <a:ext cx="2386859" cy="376672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12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+mn-ea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7405693" y="4710004"/>
            <a:ext cx="2551321" cy="525222"/>
            <a:chOff x="828467" y="1326148"/>
            <a:chExt cx="2551321" cy="525222"/>
          </a:xfrm>
        </p:grpSpPr>
        <p:sp>
          <p:nvSpPr>
            <p:cNvPr id="41" name="圆角矩形 40"/>
            <p:cNvSpPr/>
            <p:nvPr/>
          </p:nvSpPr>
          <p:spPr>
            <a:xfrm>
              <a:off x="828467" y="1326148"/>
              <a:ext cx="2551321" cy="525222"/>
            </a:xfrm>
            <a:prstGeom prst="roundRect">
              <a:avLst>
                <a:gd name="adj" fmla="val 0"/>
              </a:avLst>
            </a:prstGeom>
            <a:solidFill>
              <a:schemeClr val="accent4"/>
            </a:solidFill>
            <a:ln w="3175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+mn-ea"/>
              </a:endParaRPr>
            </a:p>
          </p:txBody>
        </p:sp>
        <p:sp>
          <p:nvSpPr>
            <p:cNvPr id="42" name="圆角矩形 41"/>
            <p:cNvSpPr/>
            <p:nvPr/>
          </p:nvSpPr>
          <p:spPr>
            <a:xfrm>
              <a:off x="910698" y="1400423"/>
              <a:ext cx="2386859" cy="376672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12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+mn-ea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4290891" y="2268136"/>
            <a:ext cx="2637810" cy="2637810"/>
            <a:chOff x="2193191" y="1899415"/>
            <a:chExt cx="2421376" cy="2421376"/>
          </a:xfrm>
          <a:effectLst/>
        </p:grpSpPr>
        <p:sp>
          <p:nvSpPr>
            <p:cNvPr id="44" name="椭圆 43"/>
            <p:cNvSpPr/>
            <p:nvPr/>
          </p:nvSpPr>
          <p:spPr>
            <a:xfrm>
              <a:off x="2193191" y="1899415"/>
              <a:ext cx="2421376" cy="2421376"/>
            </a:xfrm>
            <a:prstGeom prst="ellipse">
              <a:avLst/>
            </a:prstGeom>
            <a:solidFill>
              <a:srgbClr val="002060"/>
            </a:solidFill>
            <a:ln w="31750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accent3">
                  <a:lumMod val="50000"/>
                  <a:alpha val="8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45" name="八边形 44"/>
            <p:cNvSpPr/>
            <p:nvPr/>
          </p:nvSpPr>
          <p:spPr>
            <a:xfrm>
              <a:off x="2345502" y="2051726"/>
              <a:ext cx="2116756" cy="2116756"/>
            </a:xfrm>
            <a:prstGeom prst="octagon">
              <a:avLst/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165100" dist="88900" dir="2700000" algn="tl" rotWithShape="0">
                <a:schemeClr val="accent3">
                  <a:lumMod val="50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82550" h="317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</p:grpSp>
      <p:sp>
        <p:nvSpPr>
          <p:cNvPr id="46" name="Text Placeholder 12"/>
          <p:cNvSpPr txBox="1">
            <a:spLocks/>
          </p:cNvSpPr>
          <p:nvPr/>
        </p:nvSpPr>
        <p:spPr>
          <a:xfrm>
            <a:off x="1466060" y="1878576"/>
            <a:ext cx="1959184" cy="287177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altLang="zh-CN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 </a:t>
            </a:r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Text Placeholder 12"/>
          <p:cNvSpPr txBox="1">
            <a:spLocks/>
          </p:cNvSpPr>
          <p:nvPr/>
        </p:nvSpPr>
        <p:spPr>
          <a:xfrm>
            <a:off x="1466061" y="3288966"/>
            <a:ext cx="1959184" cy="287177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altLang="zh-CN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 </a:t>
            </a:r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Text Placeholder 12"/>
          <p:cNvSpPr txBox="1">
            <a:spLocks/>
          </p:cNvSpPr>
          <p:nvPr/>
        </p:nvSpPr>
        <p:spPr>
          <a:xfrm>
            <a:off x="1418927" y="4565516"/>
            <a:ext cx="1959184" cy="287177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altLang="zh-CN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 </a:t>
            </a:r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Text Placeholder 12"/>
          <p:cNvSpPr txBox="1">
            <a:spLocks/>
          </p:cNvSpPr>
          <p:nvPr/>
        </p:nvSpPr>
        <p:spPr>
          <a:xfrm>
            <a:off x="7611568" y="2048258"/>
            <a:ext cx="1959184" cy="287177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 </a:t>
            </a:r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Text Placeholder 12"/>
          <p:cNvSpPr txBox="1">
            <a:spLocks/>
          </p:cNvSpPr>
          <p:nvPr/>
        </p:nvSpPr>
        <p:spPr>
          <a:xfrm>
            <a:off x="7649275" y="3436181"/>
            <a:ext cx="1959184" cy="287177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05 </a:t>
            </a:r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Text Placeholder 12"/>
          <p:cNvSpPr txBox="1">
            <a:spLocks/>
          </p:cNvSpPr>
          <p:nvPr/>
        </p:nvSpPr>
        <p:spPr>
          <a:xfrm>
            <a:off x="7630421" y="4829467"/>
            <a:ext cx="1959184" cy="287177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06 </a:t>
            </a:r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Text Placeholder 12"/>
          <p:cNvSpPr txBox="1">
            <a:spLocks/>
          </p:cNvSpPr>
          <p:nvPr/>
        </p:nvSpPr>
        <p:spPr>
          <a:xfrm>
            <a:off x="1649573" y="2394103"/>
            <a:ext cx="1775671" cy="123939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点击输入本栏的具体文字简明扼要的说明分项内容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3" name="Text Placeholder 12"/>
          <p:cNvSpPr txBox="1">
            <a:spLocks/>
          </p:cNvSpPr>
          <p:nvPr/>
        </p:nvSpPr>
        <p:spPr>
          <a:xfrm>
            <a:off x="1649574" y="3809852"/>
            <a:ext cx="1775671" cy="123939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点击输入本栏的具体文字简明扼要的说明分项内容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4" name="Text Placeholder 12"/>
          <p:cNvSpPr txBox="1">
            <a:spLocks/>
          </p:cNvSpPr>
          <p:nvPr/>
        </p:nvSpPr>
        <p:spPr>
          <a:xfrm>
            <a:off x="1602440" y="5113478"/>
            <a:ext cx="1775671" cy="123939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点击输入本栏的具体文字简明扼要的说明分项内容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Text Placeholder 12"/>
          <p:cNvSpPr txBox="1">
            <a:spLocks/>
          </p:cNvSpPr>
          <p:nvPr/>
        </p:nvSpPr>
        <p:spPr>
          <a:xfrm>
            <a:off x="7611568" y="2566915"/>
            <a:ext cx="1682418" cy="120809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点击输入本栏的具体文字简明扼要的说明分项内容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6" name="Text Placeholder 12"/>
          <p:cNvSpPr txBox="1">
            <a:spLocks/>
          </p:cNvSpPr>
          <p:nvPr/>
        </p:nvSpPr>
        <p:spPr>
          <a:xfrm>
            <a:off x="7649275" y="3960197"/>
            <a:ext cx="1682418" cy="120809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点击输入本栏的具体文字简明扼要的说明分项内容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7" name="Text Placeholder 12"/>
          <p:cNvSpPr txBox="1">
            <a:spLocks/>
          </p:cNvSpPr>
          <p:nvPr/>
        </p:nvSpPr>
        <p:spPr>
          <a:xfrm>
            <a:off x="7630421" y="5380559"/>
            <a:ext cx="1682418" cy="120809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点击输入本栏的具体文字简明扼要的说明分项内容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4615989" y="3102762"/>
            <a:ext cx="197666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年度工作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内容概述</a:t>
            </a:r>
          </a:p>
        </p:txBody>
      </p:sp>
      <p:sp>
        <p:nvSpPr>
          <p:cNvPr id="59" name="文本框 58"/>
          <p:cNvSpPr txBox="1"/>
          <p:nvPr/>
        </p:nvSpPr>
        <p:spPr>
          <a:xfrm>
            <a:off x="4334435" y="320987"/>
            <a:ext cx="3523130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002060"/>
                </a:solidFill>
                <a:latin typeface="+mn-ea"/>
              </a:rPr>
              <a:t>添加标题文本内容</a:t>
            </a:r>
            <a:endParaRPr lang="en-US" altLang="zh-CN" sz="2000" b="1" dirty="0">
              <a:solidFill>
                <a:srgbClr val="002060"/>
              </a:solidFill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00">
        <p14:ferris dir="l"/>
      </p:transition>
    </mc:Choice>
    <mc:Fallback xmlns="">
      <p:transition spd="slow" advTm="103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000"/>
                            </p:stCondLst>
                            <p:childTnLst>
                              <p:par>
                                <p:cTn id="6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5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500"/>
                            </p:stCondLst>
                            <p:childTnLst>
                              <p:par>
                                <p:cTn id="7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0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9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7" grpId="0"/>
      <p:bldP spid="48" grpId="0"/>
      <p:bldP spid="49" grpId="0"/>
      <p:bldP spid="50" grpId="0"/>
      <p:bldP spid="51" grpId="0"/>
      <p:bldP spid="5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32"/>
          <p:cNvGrpSpPr>
            <a:grpSpLocks/>
          </p:cNvGrpSpPr>
          <p:nvPr/>
        </p:nvGrpSpPr>
        <p:grpSpPr bwMode="auto">
          <a:xfrm>
            <a:off x="1186169" y="3233197"/>
            <a:ext cx="2967608" cy="506412"/>
            <a:chOff x="-1032447" y="0"/>
            <a:chExt cx="2967616" cy="506624"/>
          </a:xfrm>
          <a:solidFill>
            <a:srgbClr val="002060"/>
          </a:solidFill>
        </p:grpSpPr>
        <p:sp>
          <p:nvSpPr>
            <p:cNvPr id="17" name="圆角矩形 33"/>
            <p:cNvSpPr>
              <a:spLocks noChangeArrowheads="1"/>
            </p:cNvSpPr>
            <p:nvPr/>
          </p:nvSpPr>
          <p:spPr bwMode="auto">
            <a:xfrm>
              <a:off x="-1032447" y="73989"/>
              <a:ext cx="2967616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8" name="等腰三角形 34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grpSp>
        <p:nvGrpSpPr>
          <p:cNvPr id="19" name="组合 36"/>
          <p:cNvGrpSpPr>
            <a:grpSpLocks/>
          </p:cNvGrpSpPr>
          <p:nvPr/>
        </p:nvGrpSpPr>
        <p:grpSpPr bwMode="auto">
          <a:xfrm flipV="1">
            <a:off x="4037888" y="3307809"/>
            <a:ext cx="1935163" cy="506413"/>
            <a:chOff x="0" y="0"/>
            <a:chExt cx="1935168" cy="506624"/>
          </a:xfrm>
          <a:solidFill>
            <a:schemeClr val="accent2"/>
          </a:solidFill>
        </p:grpSpPr>
        <p:sp>
          <p:nvSpPr>
            <p:cNvPr id="20" name="圆角矩形 37"/>
            <p:cNvSpPr>
              <a:spLocks noChangeArrowheads="1"/>
            </p:cNvSpPr>
            <p:nvPr/>
          </p:nvSpPr>
          <p:spPr bwMode="auto">
            <a:xfrm>
              <a:off x="0" y="73989"/>
              <a:ext cx="1935168" cy="432635"/>
            </a:xfrm>
            <a:prstGeom prst="roundRect">
              <a:avLst>
                <a:gd name="adj" fmla="val 16667"/>
              </a:avLst>
            </a:prstGeom>
            <a:solidFill>
              <a:srgbClr val="59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1" name="等腰三角形 38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solidFill>
              <a:srgbClr val="59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grpSp>
        <p:nvGrpSpPr>
          <p:cNvPr id="22" name="组合 40"/>
          <p:cNvGrpSpPr>
            <a:grpSpLocks/>
          </p:cNvGrpSpPr>
          <p:nvPr/>
        </p:nvGrpSpPr>
        <p:grpSpPr bwMode="auto">
          <a:xfrm>
            <a:off x="5860338" y="3233197"/>
            <a:ext cx="1936750" cy="506412"/>
            <a:chOff x="0" y="0"/>
            <a:chExt cx="1935168" cy="506624"/>
          </a:xfrm>
          <a:solidFill>
            <a:srgbClr val="002060"/>
          </a:solidFill>
        </p:grpSpPr>
        <p:sp>
          <p:nvSpPr>
            <p:cNvPr id="23" name="圆角矩形 41"/>
            <p:cNvSpPr>
              <a:spLocks noChangeArrowheads="1"/>
            </p:cNvSpPr>
            <p:nvPr/>
          </p:nvSpPr>
          <p:spPr bwMode="auto">
            <a:xfrm>
              <a:off x="0" y="73989"/>
              <a:ext cx="1935168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4" name="等腰三角形 42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25" name="TextBox 46"/>
          <p:cNvSpPr>
            <a:spLocks noChangeArrowheads="1"/>
          </p:cNvSpPr>
          <p:nvPr/>
        </p:nvSpPr>
        <p:spPr bwMode="auto">
          <a:xfrm>
            <a:off x="2486901" y="4333334"/>
            <a:ext cx="1397000" cy="8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详写内容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……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点击输入本栏的具体文字，简明扼要的说明分项内容，此为概念图解，请根据您的具体内容酌情修改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6" name="TextBox 47"/>
          <p:cNvSpPr>
            <a:spLocks noChangeArrowheads="1"/>
          </p:cNvSpPr>
          <p:nvPr/>
        </p:nvSpPr>
        <p:spPr bwMode="auto">
          <a:xfrm>
            <a:off x="2588501" y="4041234"/>
            <a:ext cx="1195387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添加标题内容</a:t>
            </a:r>
          </a:p>
        </p:txBody>
      </p:sp>
      <p:sp>
        <p:nvSpPr>
          <p:cNvPr id="27" name="TextBox 50"/>
          <p:cNvSpPr>
            <a:spLocks noChangeArrowheads="1"/>
          </p:cNvSpPr>
          <p:nvPr/>
        </p:nvSpPr>
        <p:spPr bwMode="auto">
          <a:xfrm>
            <a:off x="2588501" y="3431634"/>
            <a:ext cx="1195387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输入文本内容</a:t>
            </a:r>
          </a:p>
        </p:txBody>
      </p:sp>
      <p:sp>
        <p:nvSpPr>
          <p:cNvPr id="28" name="TextBox 51"/>
          <p:cNvSpPr>
            <a:spLocks noChangeArrowheads="1"/>
          </p:cNvSpPr>
          <p:nvPr/>
        </p:nvSpPr>
        <p:spPr bwMode="auto">
          <a:xfrm>
            <a:off x="4407776" y="3431634"/>
            <a:ext cx="1195387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输入文本内容</a:t>
            </a:r>
          </a:p>
        </p:txBody>
      </p:sp>
      <p:sp>
        <p:nvSpPr>
          <p:cNvPr id="29" name="TextBox 52"/>
          <p:cNvSpPr>
            <a:spLocks noChangeArrowheads="1"/>
          </p:cNvSpPr>
          <p:nvPr/>
        </p:nvSpPr>
        <p:spPr bwMode="auto">
          <a:xfrm>
            <a:off x="6311188" y="3431634"/>
            <a:ext cx="119380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输入文本内容</a:t>
            </a:r>
          </a:p>
        </p:txBody>
      </p:sp>
      <p:grpSp>
        <p:nvGrpSpPr>
          <p:cNvPr id="30" name="组合 53"/>
          <p:cNvGrpSpPr>
            <a:grpSpLocks/>
          </p:cNvGrpSpPr>
          <p:nvPr/>
        </p:nvGrpSpPr>
        <p:grpSpPr bwMode="auto">
          <a:xfrm flipV="1">
            <a:off x="7679612" y="3307808"/>
            <a:ext cx="2867595" cy="506414"/>
            <a:chOff x="-1" y="0"/>
            <a:chExt cx="2865253" cy="506625"/>
          </a:xfrm>
          <a:solidFill>
            <a:schemeClr val="accent2"/>
          </a:solidFill>
        </p:grpSpPr>
        <p:sp>
          <p:nvSpPr>
            <p:cNvPr id="31" name="圆角矩形 54"/>
            <p:cNvSpPr>
              <a:spLocks noChangeArrowheads="1"/>
            </p:cNvSpPr>
            <p:nvPr/>
          </p:nvSpPr>
          <p:spPr bwMode="auto">
            <a:xfrm>
              <a:off x="-1" y="73990"/>
              <a:ext cx="2865253" cy="432635"/>
            </a:xfrm>
            <a:prstGeom prst="roundRect">
              <a:avLst>
                <a:gd name="adj" fmla="val 16667"/>
              </a:avLst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2" name="等腰三角形 55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33" name="TextBox 56"/>
          <p:cNvSpPr>
            <a:spLocks noChangeArrowheads="1"/>
          </p:cNvSpPr>
          <p:nvPr/>
        </p:nvSpPr>
        <p:spPr bwMode="auto">
          <a:xfrm>
            <a:off x="7984413" y="3431634"/>
            <a:ext cx="1195388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输入文本内容</a:t>
            </a:r>
          </a:p>
        </p:txBody>
      </p:sp>
      <p:sp>
        <p:nvSpPr>
          <p:cNvPr id="34" name="TextBox 57"/>
          <p:cNvSpPr>
            <a:spLocks noChangeArrowheads="1"/>
          </p:cNvSpPr>
          <p:nvPr/>
        </p:nvSpPr>
        <p:spPr bwMode="auto">
          <a:xfrm>
            <a:off x="4371263" y="2109247"/>
            <a:ext cx="1397000" cy="896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详写内容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……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点击输入本栏的具体文字，简明扼要的说明分项内容，此为概念图解，请根据您的具体内容酌情修改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5" name="TextBox 58"/>
          <p:cNvSpPr>
            <a:spLocks noChangeArrowheads="1"/>
          </p:cNvSpPr>
          <p:nvPr/>
        </p:nvSpPr>
        <p:spPr bwMode="auto">
          <a:xfrm>
            <a:off x="4472863" y="1815559"/>
            <a:ext cx="11938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添加标题内容</a:t>
            </a:r>
          </a:p>
        </p:txBody>
      </p:sp>
      <p:sp>
        <p:nvSpPr>
          <p:cNvPr id="36" name="TextBox 59"/>
          <p:cNvSpPr>
            <a:spLocks noChangeArrowheads="1"/>
          </p:cNvSpPr>
          <p:nvPr/>
        </p:nvSpPr>
        <p:spPr bwMode="auto">
          <a:xfrm>
            <a:off x="6130213" y="4346034"/>
            <a:ext cx="1397000" cy="89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详写内容</a:t>
            </a:r>
            <a:r>
              <a:rPr lang="en-US" altLang="zh-CN" sz="10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……</a:t>
            </a:r>
            <a:r>
              <a:rPr lang="zh-CN" altLang="en-US" sz="10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点击输入本栏的具体文字，简明扼要的说明分项内容，此为概念图解，请根据您的具体内容酌情修改</a:t>
            </a:r>
            <a:endParaRPr lang="en-US" altLang="zh-CN" sz="100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7" name="TextBox 62"/>
          <p:cNvSpPr>
            <a:spLocks noChangeArrowheads="1"/>
          </p:cNvSpPr>
          <p:nvPr/>
        </p:nvSpPr>
        <p:spPr bwMode="auto">
          <a:xfrm>
            <a:off x="6230226" y="4052347"/>
            <a:ext cx="1195387" cy="18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添加标题内容</a:t>
            </a:r>
          </a:p>
        </p:txBody>
      </p:sp>
      <p:sp>
        <p:nvSpPr>
          <p:cNvPr id="38" name="TextBox 63"/>
          <p:cNvSpPr>
            <a:spLocks noChangeArrowheads="1"/>
          </p:cNvSpPr>
          <p:nvPr/>
        </p:nvSpPr>
        <p:spPr bwMode="auto">
          <a:xfrm>
            <a:off x="7884401" y="2109247"/>
            <a:ext cx="1397000" cy="896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详写内容</a:t>
            </a:r>
            <a:r>
              <a:rPr lang="en-US" altLang="zh-CN" sz="10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……</a:t>
            </a:r>
            <a:r>
              <a:rPr lang="zh-CN" altLang="en-US" sz="10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点击输入本栏的具体文字，简明扼要的说明分项内容，此为概念图解，请根据您的具体内容酌情修改</a:t>
            </a:r>
            <a:endParaRPr lang="en-US" altLang="zh-CN" sz="100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9" name="TextBox 66"/>
          <p:cNvSpPr>
            <a:spLocks noChangeArrowheads="1"/>
          </p:cNvSpPr>
          <p:nvPr/>
        </p:nvSpPr>
        <p:spPr bwMode="auto">
          <a:xfrm>
            <a:off x="7984413" y="1815559"/>
            <a:ext cx="1195388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添加标题内容</a:t>
            </a:r>
          </a:p>
        </p:txBody>
      </p:sp>
      <p:grpSp>
        <p:nvGrpSpPr>
          <p:cNvPr id="40" name="组合 39"/>
          <p:cNvGrpSpPr/>
          <p:nvPr/>
        </p:nvGrpSpPr>
        <p:grpSpPr>
          <a:xfrm>
            <a:off x="2449358" y="1716416"/>
            <a:ext cx="1465428" cy="1465428"/>
            <a:chOff x="4184106" y="2952206"/>
            <a:chExt cx="3823790" cy="3823790"/>
          </a:xfrm>
        </p:grpSpPr>
        <p:sp>
          <p:nvSpPr>
            <p:cNvPr id="41" name="椭圆 40"/>
            <p:cNvSpPr/>
            <p:nvPr/>
          </p:nvSpPr>
          <p:spPr>
            <a:xfrm>
              <a:off x="4184106" y="2952206"/>
              <a:ext cx="3823790" cy="3823790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5400000" scaled="0"/>
            </a:gradFill>
            <a:ln w="9525"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 sz="1100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42" name="组合 41"/>
            <p:cNvGrpSpPr/>
            <p:nvPr/>
          </p:nvGrpSpPr>
          <p:grpSpPr>
            <a:xfrm>
              <a:off x="4710169" y="3478269"/>
              <a:ext cx="2771663" cy="2771663"/>
              <a:chOff x="2193191" y="1899415"/>
              <a:chExt cx="2421376" cy="2421376"/>
            </a:xfrm>
            <a:effectLst/>
          </p:grpSpPr>
          <p:sp>
            <p:nvSpPr>
              <p:cNvPr id="43" name="椭圆 42"/>
              <p:cNvSpPr/>
              <p:nvPr/>
            </p:nvSpPr>
            <p:spPr>
              <a:xfrm>
                <a:off x="2193191" y="1899415"/>
                <a:ext cx="2421376" cy="2421376"/>
              </a:xfrm>
              <a:prstGeom prst="ellipse">
                <a:avLst/>
              </a:prstGeom>
              <a:solidFill>
                <a:srgbClr val="002060"/>
              </a:solidFill>
              <a:ln w="317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27000" dist="63500" dir="13500000">
                  <a:schemeClr val="accent1">
                    <a:lumMod val="50000"/>
                    <a:alpha val="8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 sz="1100">
                  <a:solidFill>
                    <a:srgbClr val="FFFFFF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44" name="八边形 43"/>
              <p:cNvSpPr/>
              <p:nvPr/>
            </p:nvSpPr>
            <p:spPr>
              <a:xfrm>
                <a:off x="2386802" y="2093026"/>
                <a:ext cx="2034160" cy="2034160"/>
              </a:xfrm>
              <a:prstGeom prst="octagon">
                <a:avLst/>
              </a:prstGeom>
              <a:solidFill>
                <a:schemeClr val="bg1">
                  <a:lumMod val="95000"/>
                </a:schemeClr>
              </a:solidFill>
              <a:ln w="50800">
                <a:noFill/>
              </a:ln>
              <a:effectLst>
                <a:outerShdw blurRad="76200" dist="38100" dir="2700000" algn="tl" rotWithShape="0">
                  <a:schemeClr val="accent1">
                    <a:lumMod val="50000"/>
                    <a:alpha val="64000"/>
                  </a:scheme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31750" h="1270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 sz="1100">
                  <a:solidFill>
                    <a:srgbClr val="FFFFFF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45" name="组合 44"/>
          <p:cNvGrpSpPr/>
          <p:nvPr/>
        </p:nvGrpSpPr>
        <p:grpSpPr>
          <a:xfrm>
            <a:off x="4337683" y="3766632"/>
            <a:ext cx="1465428" cy="1465428"/>
            <a:chOff x="4184106" y="2952206"/>
            <a:chExt cx="3823790" cy="3823790"/>
          </a:xfrm>
        </p:grpSpPr>
        <p:sp>
          <p:nvSpPr>
            <p:cNvPr id="46" name="椭圆 45"/>
            <p:cNvSpPr/>
            <p:nvPr/>
          </p:nvSpPr>
          <p:spPr>
            <a:xfrm>
              <a:off x="4184106" y="2952206"/>
              <a:ext cx="3823790" cy="3823790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5400000" scaled="0"/>
            </a:gradFill>
            <a:ln w="9525"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 sz="1100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47" name="组合 46"/>
            <p:cNvGrpSpPr/>
            <p:nvPr/>
          </p:nvGrpSpPr>
          <p:grpSpPr>
            <a:xfrm>
              <a:off x="4710169" y="3478269"/>
              <a:ext cx="2771663" cy="2771663"/>
              <a:chOff x="2193191" y="1899415"/>
              <a:chExt cx="2421376" cy="2421376"/>
            </a:xfrm>
            <a:effectLst/>
          </p:grpSpPr>
          <p:sp>
            <p:nvSpPr>
              <p:cNvPr id="48" name="椭圆 47"/>
              <p:cNvSpPr/>
              <p:nvPr/>
            </p:nvSpPr>
            <p:spPr>
              <a:xfrm>
                <a:off x="2193191" y="1899415"/>
                <a:ext cx="2421376" cy="2421376"/>
              </a:xfrm>
              <a:prstGeom prst="ellipse">
                <a:avLst/>
              </a:prstGeom>
              <a:solidFill>
                <a:srgbClr val="595959"/>
              </a:solidFill>
              <a:ln w="317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27000" dist="63500" dir="13500000">
                  <a:schemeClr val="accent2">
                    <a:lumMod val="50000"/>
                    <a:alpha val="8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 sz="1100">
                  <a:solidFill>
                    <a:srgbClr val="FFFFFF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49" name="八边形 48"/>
              <p:cNvSpPr/>
              <p:nvPr/>
            </p:nvSpPr>
            <p:spPr>
              <a:xfrm>
                <a:off x="2386802" y="2093026"/>
                <a:ext cx="2034160" cy="2034160"/>
              </a:xfrm>
              <a:prstGeom prst="octagon">
                <a:avLst/>
              </a:prstGeom>
              <a:solidFill>
                <a:schemeClr val="bg1">
                  <a:lumMod val="95000"/>
                </a:schemeClr>
              </a:solidFill>
              <a:ln w="50800">
                <a:noFill/>
              </a:ln>
              <a:effectLst>
                <a:outerShdw blurRad="76200" dist="38100" dir="2700000" algn="tl" rotWithShape="0">
                  <a:schemeClr val="accent2">
                    <a:lumMod val="50000"/>
                    <a:alpha val="64000"/>
                  </a:scheme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31750" h="1270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 sz="1100">
                  <a:solidFill>
                    <a:srgbClr val="FFFFFF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50" name="组合 49"/>
          <p:cNvGrpSpPr/>
          <p:nvPr/>
        </p:nvGrpSpPr>
        <p:grpSpPr>
          <a:xfrm>
            <a:off x="6096000" y="1702968"/>
            <a:ext cx="1465428" cy="1465428"/>
            <a:chOff x="4184106" y="2952206"/>
            <a:chExt cx="3823790" cy="3823790"/>
          </a:xfrm>
        </p:grpSpPr>
        <p:sp>
          <p:nvSpPr>
            <p:cNvPr id="51" name="椭圆 50"/>
            <p:cNvSpPr/>
            <p:nvPr/>
          </p:nvSpPr>
          <p:spPr>
            <a:xfrm>
              <a:off x="4184106" y="2952206"/>
              <a:ext cx="3823790" cy="3823790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5400000" scaled="0"/>
            </a:gradFill>
            <a:ln w="9525"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 sz="1100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52" name="组合 51"/>
            <p:cNvGrpSpPr/>
            <p:nvPr/>
          </p:nvGrpSpPr>
          <p:grpSpPr>
            <a:xfrm>
              <a:off x="4710169" y="3478269"/>
              <a:ext cx="2771663" cy="2771663"/>
              <a:chOff x="2193191" y="1899415"/>
              <a:chExt cx="2421376" cy="2421376"/>
            </a:xfrm>
            <a:effectLst/>
          </p:grpSpPr>
          <p:sp>
            <p:nvSpPr>
              <p:cNvPr id="53" name="椭圆 52"/>
              <p:cNvSpPr/>
              <p:nvPr/>
            </p:nvSpPr>
            <p:spPr>
              <a:xfrm>
                <a:off x="2193191" y="1899415"/>
                <a:ext cx="2421376" cy="2421376"/>
              </a:xfrm>
              <a:prstGeom prst="ellipse">
                <a:avLst/>
              </a:prstGeom>
              <a:solidFill>
                <a:srgbClr val="002060"/>
              </a:solidFill>
              <a:ln w="317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27000" dist="63500" dir="13500000">
                  <a:schemeClr val="accent3">
                    <a:lumMod val="50000"/>
                    <a:alpha val="8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 sz="1100">
                  <a:solidFill>
                    <a:srgbClr val="FFFFFF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54" name="八边形 53"/>
              <p:cNvSpPr/>
              <p:nvPr/>
            </p:nvSpPr>
            <p:spPr>
              <a:xfrm>
                <a:off x="2386802" y="2093026"/>
                <a:ext cx="2034160" cy="2034160"/>
              </a:xfrm>
              <a:prstGeom prst="octagon">
                <a:avLst/>
              </a:prstGeom>
              <a:solidFill>
                <a:schemeClr val="bg1">
                  <a:lumMod val="95000"/>
                </a:schemeClr>
              </a:solidFill>
              <a:ln w="50800">
                <a:noFill/>
              </a:ln>
              <a:effectLst>
                <a:outerShdw blurRad="76200" dist="38100" dir="2700000" algn="tl" rotWithShape="0">
                  <a:schemeClr val="accent3">
                    <a:lumMod val="50000"/>
                    <a:alpha val="64000"/>
                  </a:scheme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31750" h="1270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 sz="1100">
                  <a:solidFill>
                    <a:srgbClr val="FFFFFF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55" name="组合 54"/>
          <p:cNvGrpSpPr/>
          <p:nvPr/>
        </p:nvGrpSpPr>
        <p:grpSpPr>
          <a:xfrm>
            <a:off x="7915275" y="3777544"/>
            <a:ext cx="1465428" cy="1465428"/>
            <a:chOff x="4184106" y="2952206"/>
            <a:chExt cx="3823790" cy="3823790"/>
          </a:xfrm>
        </p:grpSpPr>
        <p:sp>
          <p:nvSpPr>
            <p:cNvPr id="56" name="椭圆 55"/>
            <p:cNvSpPr/>
            <p:nvPr/>
          </p:nvSpPr>
          <p:spPr>
            <a:xfrm>
              <a:off x="4184106" y="2952206"/>
              <a:ext cx="3823790" cy="3823790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5400000" scaled="0"/>
            </a:gradFill>
            <a:ln w="9525"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 sz="1100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57" name="组合 56"/>
            <p:cNvGrpSpPr/>
            <p:nvPr/>
          </p:nvGrpSpPr>
          <p:grpSpPr>
            <a:xfrm>
              <a:off x="4710167" y="3478267"/>
              <a:ext cx="2771663" cy="2771663"/>
              <a:chOff x="2193190" y="1899413"/>
              <a:chExt cx="2421376" cy="2421376"/>
            </a:xfrm>
            <a:effectLst/>
          </p:grpSpPr>
          <p:sp>
            <p:nvSpPr>
              <p:cNvPr id="58" name="椭圆 57"/>
              <p:cNvSpPr/>
              <p:nvPr/>
            </p:nvSpPr>
            <p:spPr>
              <a:xfrm>
                <a:off x="2193190" y="1899413"/>
                <a:ext cx="2421376" cy="2421376"/>
              </a:xfrm>
              <a:prstGeom prst="ellipse">
                <a:avLst/>
              </a:prstGeom>
              <a:solidFill>
                <a:schemeClr val="accent4"/>
              </a:solidFill>
              <a:ln w="317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27000" dist="63500" dir="13500000">
                  <a:schemeClr val="accent4">
                    <a:lumMod val="50000"/>
                    <a:alpha val="8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 sz="1100">
                  <a:solidFill>
                    <a:srgbClr val="FFFFFF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59" name="八边形 58"/>
              <p:cNvSpPr/>
              <p:nvPr/>
            </p:nvSpPr>
            <p:spPr>
              <a:xfrm>
                <a:off x="2386802" y="2093027"/>
                <a:ext cx="2034160" cy="2034159"/>
              </a:xfrm>
              <a:prstGeom prst="octagon">
                <a:avLst/>
              </a:prstGeom>
              <a:solidFill>
                <a:schemeClr val="bg1">
                  <a:lumMod val="95000"/>
                </a:schemeClr>
              </a:solidFill>
              <a:ln w="50800">
                <a:noFill/>
              </a:ln>
              <a:effectLst>
                <a:outerShdw blurRad="76200" dist="38100" dir="2700000" algn="tl" rotWithShape="0">
                  <a:schemeClr val="accent4">
                    <a:lumMod val="50000"/>
                    <a:alpha val="64000"/>
                  </a:scheme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31750" h="1270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 sz="1100">
                  <a:solidFill>
                    <a:srgbClr val="FFFFFF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60" name="TextBox 78"/>
          <p:cNvSpPr txBox="1"/>
          <p:nvPr/>
        </p:nvSpPr>
        <p:spPr>
          <a:xfrm>
            <a:off x="2731756" y="2166535"/>
            <a:ext cx="894905" cy="605811"/>
          </a:xfrm>
          <a:prstGeom prst="rect">
            <a:avLst/>
          </a:prstGeom>
          <a:noFill/>
        </p:spPr>
        <p:txBody>
          <a:bodyPr wrap="square" lIns="112274" tIns="56136" rIns="112274" bIns="56136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关键字</a:t>
            </a:r>
          </a:p>
        </p:txBody>
      </p:sp>
      <p:sp>
        <p:nvSpPr>
          <p:cNvPr id="61" name="TextBox 79"/>
          <p:cNvSpPr txBox="1"/>
          <p:nvPr/>
        </p:nvSpPr>
        <p:spPr>
          <a:xfrm>
            <a:off x="4620081" y="4216751"/>
            <a:ext cx="894905" cy="605811"/>
          </a:xfrm>
          <a:prstGeom prst="rect">
            <a:avLst/>
          </a:prstGeom>
          <a:noFill/>
        </p:spPr>
        <p:txBody>
          <a:bodyPr wrap="square" lIns="112274" tIns="56136" rIns="112274" bIns="56136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关键字</a:t>
            </a:r>
          </a:p>
        </p:txBody>
      </p:sp>
      <p:sp>
        <p:nvSpPr>
          <p:cNvPr id="62" name="TextBox 80"/>
          <p:cNvSpPr txBox="1"/>
          <p:nvPr/>
        </p:nvSpPr>
        <p:spPr>
          <a:xfrm>
            <a:off x="6378398" y="2153087"/>
            <a:ext cx="894905" cy="605811"/>
          </a:xfrm>
          <a:prstGeom prst="rect">
            <a:avLst/>
          </a:prstGeom>
          <a:noFill/>
        </p:spPr>
        <p:txBody>
          <a:bodyPr wrap="square" lIns="112274" tIns="56136" rIns="112274" bIns="56136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关键字</a:t>
            </a:r>
          </a:p>
        </p:txBody>
      </p:sp>
      <p:sp>
        <p:nvSpPr>
          <p:cNvPr id="63" name="TextBox 81"/>
          <p:cNvSpPr txBox="1"/>
          <p:nvPr/>
        </p:nvSpPr>
        <p:spPr>
          <a:xfrm>
            <a:off x="8197673" y="4227663"/>
            <a:ext cx="894905" cy="605811"/>
          </a:xfrm>
          <a:prstGeom prst="rect">
            <a:avLst/>
          </a:prstGeom>
          <a:noFill/>
        </p:spPr>
        <p:txBody>
          <a:bodyPr wrap="square" lIns="112274" tIns="56136" rIns="112274" bIns="56136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关键字</a:t>
            </a:r>
          </a:p>
        </p:txBody>
      </p:sp>
      <p:sp>
        <p:nvSpPr>
          <p:cNvPr id="64" name="文本框 63"/>
          <p:cNvSpPr txBox="1"/>
          <p:nvPr/>
        </p:nvSpPr>
        <p:spPr>
          <a:xfrm>
            <a:off x="4334435" y="320987"/>
            <a:ext cx="3523130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002060"/>
                </a:solidFill>
                <a:latin typeface="+mn-ea"/>
              </a:rPr>
              <a:t>添加标题文本内容</a:t>
            </a:r>
            <a:endParaRPr lang="en-US" altLang="zh-CN" sz="2000" b="1" dirty="0">
              <a:solidFill>
                <a:srgbClr val="002060"/>
              </a:solidFill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6291">
        <p14:conveyor dir="l"/>
      </p:transition>
    </mc:Choice>
    <mc:Fallback xmlns="">
      <p:transition spd="slow" advTm="629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9" dur="3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4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9" dur="6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6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4" dur="6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6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4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2" dur="3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7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7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200"/>
                            </p:stCondLst>
                            <p:childTnLst>
                              <p:par>
                                <p:cTn id="6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2" dur="6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6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7" dur="6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6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8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5" dur="3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80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100"/>
                            </p:stCondLst>
                            <p:childTnLst>
                              <p:par>
                                <p:cTn id="8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3600"/>
                            </p:stCondLst>
                            <p:childTnLst>
                              <p:par>
                                <p:cTn id="9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5" dur="6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6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6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0" dur="6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4200"/>
                            </p:stCondLst>
                            <p:childTnLst>
                              <p:par>
                                <p:cTn id="10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08" dur="3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13" dur="3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4500"/>
                            </p:stCondLst>
                            <p:childTnLst>
                              <p:par>
                                <p:cTn id="1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5000"/>
                            </p:stCondLst>
                            <p:childTnLst>
                              <p:par>
                                <p:cTn id="12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8" dur="6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3" dur="6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6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6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bldLvl="0" autoUpdateAnimBg="0"/>
      <p:bldP spid="26" grpId="0" bldLvl="0" autoUpdateAnimBg="0"/>
      <p:bldP spid="27" grpId="0" bldLvl="0" autoUpdateAnimBg="0"/>
      <p:bldP spid="28" grpId="0" bldLvl="0" autoUpdateAnimBg="0"/>
      <p:bldP spid="29" grpId="0" bldLvl="0" autoUpdateAnimBg="0"/>
      <p:bldP spid="33" grpId="0" bldLvl="0" autoUpdateAnimBg="0"/>
      <p:bldP spid="34" grpId="0" bldLvl="0" autoUpdateAnimBg="0"/>
      <p:bldP spid="35" grpId="0" bldLvl="0" autoUpdateAnimBg="0"/>
      <p:bldP spid="36" grpId="0" bldLvl="0" autoUpdateAnimBg="0"/>
      <p:bldP spid="37" grpId="0" bldLvl="0" autoUpdateAnimBg="0"/>
      <p:bldP spid="38" grpId="0" bldLvl="0" autoUpdateAnimBg="0"/>
      <p:bldP spid="39" grpId="0" bldLvl="0" autoUpdateAnimBg="0"/>
      <p:bldP spid="60" grpId="0"/>
      <p:bldP spid="61" grpId="0"/>
      <p:bldP spid="62" grpId="0"/>
      <p:bldP spid="6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组合 53" descr="e7d195523061f1c0c7fdb8e83abb5dcf03375f2c8b662a4106267E0752567F7A4243849C9E2D773FC6511ADD776D3461389E8BB5BAFBB3C937DB9AB1E09A294486DA4CCF35679A92315A5BDF0C7F02D8ECDDDB8DA3D3E41FEC13F107DB4C54FB42735742117A284071FD5AC4FAFB9FFA22D8B59F81B7CBBEA3B65ED489D755C20B4496FA1E65211F"/>
          <p:cNvGrpSpPr/>
          <p:nvPr/>
        </p:nvGrpSpPr>
        <p:grpSpPr>
          <a:xfrm>
            <a:off x="4168758" y="2369608"/>
            <a:ext cx="1543262" cy="4933868"/>
            <a:chOff x="5531232" y="2674408"/>
            <a:chExt cx="1543262" cy="4933868"/>
          </a:xfrm>
          <a:solidFill>
            <a:srgbClr val="002060"/>
          </a:solidFill>
        </p:grpSpPr>
        <p:sp>
          <p:nvSpPr>
            <p:cNvPr id="55" name="Freeform 143"/>
            <p:cNvSpPr>
              <a:spLocks/>
            </p:cNvSpPr>
            <p:nvPr/>
          </p:nvSpPr>
          <p:spPr bwMode="auto">
            <a:xfrm rot="5400000" flipH="1">
              <a:off x="6348136" y="5561248"/>
              <a:ext cx="443391" cy="987045"/>
            </a:xfrm>
            <a:custGeom>
              <a:avLst/>
              <a:gdLst>
                <a:gd name="T0" fmla="*/ 199 w 199"/>
                <a:gd name="T1" fmla="*/ 0 h 443"/>
                <a:gd name="T2" fmla="*/ 0 w 199"/>
                <a:gd name="T3" fmla="*/ 218 h 443"/>
                <a:gd name="T4" fmla="*/ 0 w 199"/>
                <a:gd name="T5" fmla="*/ 443 h 443"/>
                <a:gd name="T6" fmla="*/ 199 w 199"/>
                <a:gd name="T7" fmla="*/ 35 h 443"/>
                <a:gd name="T8" fmla="*/ 199 w 199"/>
                <a:gd name="T9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443">
                  <a:moveTo>
                    <a:pt x="199" y="0"/>
                  </a:moveTo>
                  <a:lnTo>
                    <a:pt x="0" y="218"/>
                  </a:lnTo>
                  <a:lnTo>
                    <a:pt x="0" y="443"/>
                  </a:lnTo>
                  <a:lnTo>
                    <a:pt x="199" y="35"/>
                  </a:lnTo>
                  <a:lnTo>
                    <a:pt x="199" y="0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/>
              <a:endParaRPr lang="id-ID" sz="1200" b="1">
                <a:solidFill>
                  <a:srgbClr val="F2EBE3"/>
                </a:solidFill>
              </a:endParaRPr>
            </a:p>
          </p:txBody>
        </p:sp>
        <p:sp>
          <p:nvSpPr>
            <p:cNvPr id="56" name="Rectangle 40"/>
            <p:cNvSpPr>
              <a:spLocks noChangeArrowheads="1"/>
            </p:cNvSpPr>
            <p:nvPr/>
          </p:nvSpPr>
          <p:spPr bwMode="auto">
            <a:xfrm rot="5400000" flipH="1">
              <a:off x="5663293" y="6689482"/>
              <a:ext cx="1336266" cy="501321"/>
            </a:xfrm>
            <a:prstGeom prst="rect">
              <a:avLst/>
            </a:prstGeom>
            <a:grpFill/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/>
              <a:endParaRPr lang="id-ID" sz="1200" b="1">
                <a:solidFill>
                  <a:srgbClr val="F2EBE3"/>
                </a:solidFill>
              </a:endParaRPr>
            </a:p>
          </p:txBody>
        </p:sp>
        <p:sp>
          <p:nvSpPr>
            <p:cNvPr id="57" name="Freeform 51"/>
            <p:cNvSpPr>
              <a:spLocks/>
            </p:cNvSpPr>
            <p:nvPr/>
          </p:nvSpPr>
          <p:spPr bwMode="auto">
            <a:xfrm rot="5400000" flipH="1">
              <a:off x="6698752" y="2817736"/>
              <a:ext cx="320846" cy="423338"/>
            </a:xfrm>
            <a:custGeom>
              <a:avLst/>
              <a:gdLst>
                <a:gd name="T0" fmla="*/ 61 w 61"/>
                <a:gd name="T1" fmla="*/ 78 h 80"/>
                <a:gd name="T2" fmla="*/ 4 w 61"/>
                <a:gd name="T3" fmla="*/ 1 h 80"/>
                <a:gd name="T4" fmla="*/ 0 w 61"/>
                <a:gd name="T5" fmla="*/ 0 h 80"/>
                <a:gd name="T6" fmla="*/ 0 w 61"/>
                <a:gd name="T7" fmla="*/ 16 h 80"/>
                <a:gd name="T8" fmla="*/ 3 w 61"/>
                <a:gd name="T9" fmla="*/ 16 h 80"/>
                <a:gd name="T10" fmla="*/ 46 w 61"/>
                <a:gd name="T11" fmla="*/ 78 h 80"/>
                <a:gd name="T12" fmla="*/ 46 w 61"/>
                <a:gd name="T13" fmla="*/ 80 h 80"/>
                <a:gd name="T14" fmla="*/ 61 w 61"/>
                <a:gd name="T15" fmla="*/ 80 h 80"/>
                <a:gd name="T16" fmla="*/ 61 w 61"/>
                <a:gd name="T17" fmla="*/ 78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" h="80">
                  <a:moveTo>
                    <a:pt x="61" y="78"/>
                  </a:moveTo>
                  <a:cubicBezTo>
                    <a:pt x="61" y="26"/>
                    <a:pt x="45" y="3"/>
                    <a:pt x="4" y="1"/>
                  </a:cubicBezTo>
                  <a:cubicBezTo>
                    <a:pt x="3" y="1"/>
                    <a:pt x="2" y="1"/>
                    <a:pt x="0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" y="16"/>
                    <a:pt x="2" y="16"/>
                    <a:pt x="3" y="16"/>
                  </a:cubicBezTo>
                  <a:cubicBezTo>
                    <a:pt x="26" y="18"/>
                    <a:pt x="46" y="24"/>
                    <a:pt x="46" y="78"/>
                  </a:cubicBezTo>
                  <a:cubicBezTo>
                    <a:pt x="46" y="80"/>
                    <a:pt x="46" y="80"/>
                    <a:pt x="46" y="80"/>
                  </a:cubicBezTo>
                  <a:cubicBezTo>
                    <a:pt x="61" y="80"/>
                    <a:pt x="61" y="80"/>
                    <a:pt x="61" y="80"/>
                  </a:cubicBezTo>
                  <a:lnTo>
                    <a:pt x="61" y="78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/>
              <a:endParaRPr lang="id-ID" sz="120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58" name="Freeform 52"/>
            <p:cNvSpPr>
              <a:spLocks/>
            </p:cNvSpPr>
            <p:nvPr/>
          </p:nvSpPr>
          <p:spPr bwMode="auto">
            <a:xfrm rot="5400000" flipH="1">
              <a:off x="5707559" y="4466141"/>
              <a:ext cx="2644746" cy="89124"/>
            </a:xfrm>
            <a:custGeom>
              <a:avLst/>
              <a:gdLst>
                <a:gd name="T0" fmla="*/ 0 w 501"/>
                <a:gd name="T1" fmla="*/ 2 h 17"/>
                <a:gd name="T2" fmla="*/ 0 w 501"/>
                <a:gd name="T3" fmla="*/ 17 h 17"/>
                <a:gd name="T4" fmla="*/ 501 w 501"/>
                <a:gd name="T5" fmla="*/ 17 h 17"/>
                <a:gd name="T6" fmla="*/ 501 w 501"/>
                <a:gd name="T7" fmla="*/ 1 h 17"/>
                <a:gd name="T8" fmla="*/ 0 w 501"/>
                <a:gd name="T9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1" h="17">
                  <a:moveTo>
                    <a:pt x="0" y="2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4" y="17"/>
                    <a:pt x="447" y="15"/>
                    <a:pt x="501" y="17"/>
                  </a:cubicBezTo>
                  <a:cubicBezTo>
                    <a:pt x="501" y="1"/>
                    <a:pt x="501" y="1"/>
                    <a:pt x="501" y="1"/>
                  </a:cubicBezTo>
                  <a:cubicBezTo>
                    <a:pt x="443" y="0"/>
                    <a:pt x="18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/>
              <a:endParaRPr lang="id-ID" sz="1200" b="1">
                <a:solidFill>
                  <a:srgbClr val="F2EBE3"/>
                </a:solidFill>
              </a:endParaRPr>
            </a:p>
          </p:txBody>
        </p:sp>
        <p:sp>
          <p:nvSpPr>
            <p:cNvPr id="59" name="Freeform 53"/>
            <p:cNvSpPr>
              <a:spLocks noEditPoints="1"/>
            </p:cNvSpPr>
            <p:nvPr/>
          </p:nvSpPr>
          <p:spPr bwMode="auto">
            <a:xfrm rot="5400000" flipH="1">
              <a:off x="5844279" y="2361361"/>
              <a:ext cx="490180" cy="1116274"/>
            </a:xfrm>
            <a:custGeom>
              <a:avLst/>
              <a:gdLst>
                <a:gd name="T0" fmla="*/ 56 w 93"/>
                <a:gd name="T1" fmla="*/ 119 h 211"/>
                <a:gd name="T2" fmla="*/ 56 w 93"/>
                <a:gd name="T3" fmla="*/ 0 h 211"/>
                <a:gd name="T4" fmla="*/ 41 w 93"/>
                <a:gd name="T5" fmla="*/ 0 h 211"/>
                <a:gd name="T6" fmla="*/ 41 w 93"/>
                <a:gd name="T7" fmla="*/ 118 h 211"/>
                <a:gd name="T8" fmla="*/ 0 w 93"/>
                <a:gd name="T9" fmla="*/ 164 h 211"/>
                <a:gd name="T10" fmla="*/ 46 w 93"/>
                <a:gd name="T11" fmla="*/ 211 h 211"/>
                <a:gd name="T12" fmla="*/ 93 w 93"/>
                <a:gd name="T13" fmla="*/ 164 h 211"/>
                <a:gd name="T14" fmla="*/ 56 w 93"/>
                <a:gd name="T15" fmla="*/ 119 h 211"/>
                <a:gd name="T16" fmla="*/ 46 w 93"/>
                <a:gd name="T17" fmla="*/ 191 h 211"/>
                <a:gd name="T18" fmla="*/ 19 w 93"/>
                <a:gd name="T19" fmla="*/ 164 h 211"/>
                <a:gd name="T20" fmla="*/ 46 w 93"/>
                <a:gd name="T21" fmla="*/ 137 h 211"/>
                <a:gd name="T22" fmla="*/ 74 w 93"/>
                <a:gd name="T23" fmla="*/ 164 h 211"/>
                <a:gd name="T24" fmla="*/ 46 w 93"/>
                <a:gd name="T25" fmla="*/ 191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3" h="211">
                  <a:moveTo>
                    <a:pt x="56" y="119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1" y="118"/>
                    <a:pt x="41" y="118"/>
                    <a:pt x="41" y="118"/>
                  </a:cubicBezTo>
                  <a:cubicBezTo>
                    <a:pt x="18" y="121"/>
                    <a:pt x="0" y="141"/>
                    <a:pt x="0" y="164"/>
                  </a:cubicBezTo>
                  <a:cubicBezTo>
                    <a:pt x="0" y="190"/>
                    <a:pt x="21" y="211"/>
                    <a:pt x="46" y="211"/>
                  </a:cubicBezTo>
                  <a:cubicBezTo>
                    <a:pt x="72" y="211"/>
                    <a:pt x="93" y="190"/>
                    <a:pt x="93" y="164"/>
                  </a:cubicBezTo>
                  <a:cubicBezTo>
                    <a:pt x="93" y="142"/>
                    <a:pt x="77" y="123"/>
                    <a:pt x="56" y="119"/>
                  </a:cubicBezTo>
                  <a:close/>
                  <a:moveTo>
                    <a:pt x="46" y="191"/>
                  </a:moveTo>
                  <a:cubicBezTo>
                    <a:pt x="31" y="191"/>
                    <a:pt x="19" y="179"/>
                    <a:pt x="19" y="164"/>
                  </a:cubicBezTo>
                  <a:cubicBezTo>
                    <a:pt x="19" y="149"/>
                    <a:pt x="31" y="137"/>
                    <a:pt x="46" y="137"/>
                  </a:cubicBezTo>
                  <a:cubicBezTo>
                    <a:pt x="61" y="137"/>
                    <a:pt x="74" y="149"/>
                    <a:pt x="74" y="164"/>
                  </a:cubicBezTo>
                  <a:cubicBezTo>
                    <a:pt x="74" y="179"/>
                    <a:pt x="61" y="191"/>
                    <a:pt x="46" y="191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/>
              <a:endParaRPr lang="id-ID" sz="120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60" name="组合 59" descr="e7d195523061f1c0c7fdb8e83abb5dcf03375f2c8b662a4106267E0752567F7A4243849C9E2D773FC6511ADD776D3461389E8BB5BAFBB3C937DB9AB1E09A294486DA4CCF35679A92315A5BDF0C7F02D8ECDDDB8DA3D3E41FEC13F107DB4C54FB42735742117A284071FD5AC4FAFB9FFA22D8B59F81B7CBBEA3B65ED489D755C20B4496FA1E65211F"/>
          <p:cNvGrpSpPr/>
          <p:nvPr/>
        </p:nvGrpSpPr>
        <p:grpSpPr>
          <a:xfrm>
            <a:off x="3851563" y="3629212"/>
            <a:ext cx="1706720" cy="3709433"/>
            <a:chOff x="5214037" y="3934012"/>
            <a:chExt cx="1706720" cy="3709433"/>
          </a:xfrm>
          <a:solidFill>
            <a:srgbClr val="002060"/>
          </a:solidFill>
        </p:grpSpPr>
        <p:sp>
          <p:nvSpPr>
            <p:cNvPr id="61" name="Freeform 144"/>
            <p:cNvSpPr>
              <a:spLocks/>
            </p:cNvSpPr>
            <p:nvPr/>
          </p:nvSpPr>
          <p:spPr bwMode="auto">
            <a:xfrm rot="5400000" flipH="1">
              <a:off x="5843473" y="5203639"/>
              <a:ext cx="452303" cy="1702263"/>
            </a:xfrm>
            <a:custGeom>
              <a:avLst/>
              <a:gdLst>
                <a:gd name="T0" fmla="*/ 203 w 203"/>
                <a:gd name="T1" fmla="*/ 0 h 764"/>
                <a:gd name="T2" fmla="*/ 0 w 203"/>
                <a:gd name="T3" fmla="*/ 536 h 764"/>
                <a:gd name="T4" fmla="*/ 0 w 203"/>
                <a:gd name="T5" fmla="*/ 764 h 764"/>
                <a:gd name="T6" fmla="*/ 203 w 203"/>
                <a:gd name="T7" fmla="*/ 35 h 764"/>
                <a:gd name="T8" fmla="*/ 203 w 203"/>
                <a:gd name="T9" fmla="*/ 0 h 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764">
                  <a:moveTo>
                    <a:pt x="203" y="0"/>
                  </a:moveTo>
                  <a:lnTo>
                    <a:pt x="0" y="536"/>
                  </a:lnTo>
                  <a:lnTo>
                    <a:pt x="0" y="764"/>
                  </a:lnTo>
                  <a:lnTo>
                    <a:pt x="203" y="35"/>
                  </a:lnTo>
                  <a:lnTo>
                    <a:pt x="203" y="0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/>
              <a:endParaRPr lang="id-ID" sz="1200" b="1">
                <a:solidFill>
                  <a:srgbClr val="F2EBE3"/>
                </a:solidFill>
              </a:endParaRPr>
            </a:p>
          </p:txBody>
        </p:sp>
        <p:sp>
          <p:nvSpPr>
            <p:cNvPr id="62" name="Rectangle 41"/>
            <p:cNvSpPr>
              <a:spLocks noChangeArrowheads="1"/>
            </p:cNvSpPr>
            <p:nvPr/>
          </p:nvSpPr>
          <p:spPr bwMode="auto">
            <a:xfrm rot="5400000" flipH="1">
              <a:off x="4789006" y="6705953"/>
              <a:ext cx="1362523" cy="512461"/>
            </a:xfrm>
            <a:prstGeom prst="rect">
              <a:avLst/>
            </a:prstGeom>
            <a:grpFill/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/>
              <a:endParaRPr lang="id-ID" sz="1200" b="1">
                <a:solidFill>
                  <a:srgbClr val="F2EBE3"/>
                </a:solidFill>
              </a:endParaRPr>
            </a:p>
          </p:txBody>
        </p:sp>
        <p:sp>
          <p:nvSpPr>
            <p:cNvPr id="63" name="Freeform 54"/>
            <p:cNvSpPr>
              <a:spLocks/>
            </p:cNvSpPr>
            <p:nvPr/>
          </p:nvSpPr>
          <p:spPr bwMode="auto">
            <a:xfrm rot="5400000" flipH="1">
              <a:off x="6565375" y="4136384"/>
              <a:ext cx="363181" cy="347582"/>
            </a:xfrm>
            <a:custGeom>
              <a:avLst/>
              <a:gdLst>
                <a:gd name="T0" fmla="*/ 69 w 69"/>
                <a:gd name="T1" fmla="*/ 64 h 66"/>
                <a:gd name="T2" fmla="*/ 1 w 69"/>
                <a:gd name="T3" fmla="*/ 0 h 66"/>
                <a:gd name="T4" fmla="*/ 0 w 69"/>
                <a:gd name="T5" fmla="*/ 0 h 66"/>
                <a:gd name="T6" fmla="*/ 0 w 69"/>
                <a:gd name="T7" fmla="*/ 15 h 66"/>
                <a:gd name="T8" fmla="*/ 1 w 69"/>
                <a:gd name="T9" fmla="*/ 15 h 66"/>
                <a:gd name="T10" fmla="*/ 53 w 69"/>
                <a:gd name="T11" fmla="*/ 64 h 66"/>
                <a:gd name="T12" fmla="*/ 53 w 69"/>
                <a:gd name="T13" fmla="*/ 66 h 66"/>
                <a:gd name="T14" fmla="*/ 69 w 69"/>
                <a:gd name="T15" fmla="*/ 66 h 66"/>
                <a:gd name="T16" fmla="*/ 69 w 69"/>
                <a:gd name="T17" fmla="*/ 6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66">
                  <a:moveTo>
                    <a:pt x="69" y="64"/>
                  </a:moveTo>
                  <a:cubicBezTo>
                    <a:pt x="69" y="28"/>
                    <a:pt x="3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21" y="15"/>
                    <a:pt x="53" y="36"/>
                    <a:pt x="53" y="64"/>
                  </a:cubicBezTo>
                  <a:cubicBezTo>
                    <a:pt x="53" y="65"/>
                    <a:pt x="53" y="66"/>
                    <a:pt x="53" y="66"/>
                  </a:cubicBezTo>
                  <a:cubicBezTo>
                    <a:pt x="69" y="66"/>
                    <a:pt x="69" y="66"/>
                    <a:pt x="69" y="66"/>
                  </a:cubicBezTo>
                  <a:cubicBezTo>
                    <a:pt x="69" y="66"/>
                    <a:pt x="69" y="65"/>
                    <a:pt x="69" y="64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/>
              <a:endParaRPr lang="id-ID" sz="120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64" name="Rectangle 55"/>
            <p:cNvSpPr>
              <a:spLocks noChangeArrowheads="1"/>
            </p:cNvSpPr>
            <p:nvPr/>
          </p:nvSpPr>
          <p:spPr bwMode="auto">
            <a:xfrm rot="5400000" flipH="1">
              <a:off x="6213338" y="5121201"/>
              <a:ext cx="1336855" cy="77983"/>
            </a:xfrm>
            <a:prstGeom prst="rect">
              <a:avLst/>
            </a:prstGeom>
            <a:grpFill/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/>
              <a:endParaRPr lang="id-ID" sz="1200" b="1">
                <a:solidFill>
                  <a:srgbClr val="F2EBE3"/>
                </a:solidFill>
              </a:endParaRPr>
            </a:p>
          </p:txBody>
        </p:sp>
        <p:sp>
          <p:nvSpPr>
            <p:cNvPr id="65" name="Freeform 56"/>
            <p:cNvSpPr>
              <a:spLocks noEditPoints="1"/>
            </p:cNvSpPr>
            <p:nvPr/>
          </p:nvSpPr>
          <p:spPr bwMode="auto">
            <a:xfrm rot="5400000" flipH="1">
              <a:off x="5812281" y="3663298"/>
              <a:ext cx="490180" cy="1031607"/>
            </a:xfrm>
            <a:custGeom>
              <a:avLst/>
              <a:gdLst>
                <a:gd name="T0" fmla="*/ 55 w 93"/>
                <a:gd name="T1" fmla="*/ 103 h 195"/>
                <a:gd name="T2" fmla="*/ 56 w 93"/>
                <a:gd name="T3" fmla="*/ 0 h 195"/>
                <a:gd name="T4" fmla="*/ 40 w 93"/>
                <a:gd name="T5" fmla="*/ 0 h 195"/>
                <a:gd name="T6" fmla="*/ 39 w 93"/>
                <a:gd name="T7" fmla="*/ 102 h 195"/>
                <a:gd name="T8" fmla="*/ 0 w 93"/>
                <a:gd name="T9" fmla="*/ 148 h 195"/>
                <a:gd name="T10" fmla="*/ 47 w 93"/>
                <a:gd name="T11" fmla="*/ 195 h 195"/>
                <a:gd name="T12" fmla="*/ 93 w 93"/>
                <a:gd name="T13" fmla="*/ 148 h 195"/>
                <a:gd name="T14" fmla="*/ 55 w 93"/>
                <a:gd name="T15" fmla="*/ 103 h 195"/>
                <a:gd name="T16" fmla="*/ 47 w 93"/>
                <a:gd name="T17" fmla="*/ 176 h 195"/>
                <a:gd name="T18" fmla="*/ 19 w 93"/>
                <a:gd name="T19" fmla="*/ 148 h 195"/>
                <a:gd name="T20" fmla="*/ 47 w 93"/>
                <a:gd name="T21" fmla="*/ 121 h 195"/>
                <a:gd name="T22" fmla="*/ 74 w 93"/>
                <a:gd name="T23" fmla="*/ 148 h 195"/>
                <a:gd name="T24" fmla="*/ 47 w 93"/>
                <a:gd name="T25" fmla="*/ 176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3" h="195">
                  <a:moveTo>
                    <a:pt x="55" y="103"/>
                  </a:moveTo>
                  <a:cubicBezTo>
                    <a:pt x="55" y="81"/>
                    <a:pt x="56" y="27"/>
                    <a:pt x="56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27"/>
                    <a:pt x="39" y="81"/>
                    <a:pt x="39" y="102"/>
                  </a:cubicBezTo>
                  <a:cubicBezTo>
                    <a:pt x="17" y="106"/>
                    <a:pt x="0" y="125"/>
                    <a:pt x="0" y="148"/>
                  </a:cubicBezTo>
                  <a:cubicBezTo>
                    <a:pt x="0" y="174"/>
                    <a:pt x="21" y="195"/>
                    <a:pt x="47" y="195"/>
                  </a:cubicBezTo>
                  <a:cubicBezTo>
                    <a:pt x="72" y="195"/>
                    <a:pt x="93" y="174"/>
                    <a:pt x="93" y="148"/>
                  </a:cubicBezTo>
                  <a:cubicBezTo>
                    <a:pt x="93" y="125"/>
                    <a:pt x="77" y="106"/>
                    <a:pt x="55" y="103"/>
                  </a:cubicBezTo>
                  <a:close/>
                  <a:moveTo>
                    <a:pt x="47" y="176"/>
                  </a:moveTo>
                  <a:cubicBezTo>
                    <a:pt x="32" y="176"/>
                    <a:pt x="19" y="163"/>
                    <a:pt x="19" y="148"/>
                  </a:cubicBezTo>
                  <a:cubicBezTo>
                    <a:pt x="19" y="133"/>
                    <a:pt x="32" y="121"/>
                    <a:pt x="47" y="121"/>
                  </a:cubicBezTo>
                  <a:cubicBezTo>
                    <a:pt x="62" y="121"/>
                    <a:pt x="74" y="133"/>
                    <a:pt x="74" y="148"/>
                  </a:cubicBezTo>
                  <a:cubicBezTo>
                    <a:pt x="74" y="163"/>
                    <a:pt x="62" y="176"/>
                    <a:pt x="47" y="176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/>
              <a:endParaRPr lang="id-ID" sz="120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</p:grpSp>
      <p:sp>
        <p:nvSpPr>
          <p:cNvPr id="66" name="TextBox 173" descr="e7d195523061f1c0c7fdb8e83abb5dcf03375f2c8b662a4106267E0752567F7A4243849C9E2D773FC6511ADD776D3461389E8BB5BAFBB3C937DB9AB1E09A294486DA4CCF35679A92315A5BDF0C7F02D8ECDDDB8DA3D3E41FEC13F107DB4C54FB42735742117A284071FD5AC4FAFB9FFA22D8B59F81B7CBBEA3B65ED489D755C20B4496FA1E65211F"/>
          <p:cNvSpPr txBox="1"/>
          <p:nvPr/>
        </p:nvSpPr>
        <p:spPr>
          <a:xfrm>
            <a:off x="7060977" y="1825522"/>
            <a:ext cx="326418" cy="254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Open Sans" panose="020B0606030504020204" pitchFamily="34" charset="0"/>
              </a:rPr>
              <a:t>03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cs typeface="Open Sans" panose="020B0606030504020204" pitchFamily="34" charset="0"/>
            </a:endParaRPr>
          </a:p>
        </p:txBody>
      </p:sp>
      <p:sp>
        <p:nvSpPr>
          <p:cNvPr id="67" name="TextBox 174" descr="e7d195523061f1c0c7fdb8e83abb5dcf03375f2c8b662a4106267E0752567F7A4243849C9E2D773FC6511ADD776D3461389E8BB5BAFBB3C937DB9AB1E09A294486DA4CCF35679A92315A5BDF0C7F02D8ECDDDB8DA3D3E41FEC13F107DB4C54FB42735742117A284071FD5AC4FAFB9FFA22D8B59F81B7CBBEA3B65ED489D755C20B4496FA1E65211F"/>
          <p:cNvSpPr txBox="1"/>
          <p:nvPr/>
        </p:nvSpPr>
        <p:spPr>
          <a:xfrm>
            <a:off x="7060977" y="3104873"/>
            <a:ext cx="326418" cy="254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Open Sans" panose="020B0606030504020204" pitchFamily="34" charset="0"/>
              </a:rPr>
              <a:t>04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cs typeface="Open Sans" panose="020B0606030504020204" pitchFamily="34" charset="0"/>
            </a:endParaRPr>
          </a:p>
        </p:txBody>
      </p:sp>
      <p:sp>
        <p:nvSpPr>
          <p:cNvPr id="68" name="TextBox 175" descr="e7d195523061f1c0c7fdb8e83abb5dcf03375f2c8b662a4106267E0752567F7A4243849C9E2D773FC6511ADD776D3461389E8BB5BAFBB3C937DB9AB1E09A294486DA4CCF35679A92315A5BDF0C7F02D8ECDDDB8DA3D3E41FEC13F107DB4C54FB42735742117A284071FD5AC4FAFB9FFA22D8B59F81B7CBBEA3B65ED489D755C20B4496FA1E65211F"/>
          <p:cNvSpPr txBox="1"/>
          <p:nvPr/>
        </p:nvSpPr>
        <p:spPr>
          <a:xfrm>
            <a:off x="7060977" y="4367419"/>
            <a:ext cx="326418" cy="254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Open Sans" panose="020B0606030504020204" pitchFamily="34" charset="0"/>
              </a:rPr>
              <a:t>05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cs typeface="Open Sans" panose="020B0606030504020204" pitchFamily="34" charset="0"/>
            </a:endParaRPr>
          </a:p>
        </p:txBody>
      </p:sp>
      <p:sp>
        <p:nvSpPr>
          <p:cNvPr id="69" name="TextBox 176" descr="e7d195523061f1c0c7fdb8e83abb5dcf03375f2c8b662a4106267E0752567F7A4243849C9E2D773FC6511ADD776D3461389E8BB5BAFBB3C937DB9AB1E09A294486DA4CCF35679A92315A5BDF0C7F02D8ECDDDB8DA3D3E41FEC13F107DB4C54FB42735742117A284071FD5AC4FAFB9FFA22D8B59F81B7CBBEA3B65ED489D755C20B4496FA1E65211F"/>
          <p:cNvSpPr txBox="1"/>
          <p:nvPr/>
        </p:nvSpPr>
        <p:spPr>
          <a:xfrm>
            <a:off x="4242819" y="2482938"/>
            <a:ext cx="326418" cy="254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Open Sans" panose="020B0606030504020204" pitchFamily="34" charset="0"/>
              </a:rPr>
              <a:t>02</a:t>
            </a:r>
            <a:endParaRPr lang="en-US" sz="1200">
              <a:solidFill>
                <a:schemeClr val="tx1">
                  <a:lumMod val="75000"/>
                  <a:lumOff val="25000"/>
                </a:schemeClr>
              </a:solidFill>
              <a:latin typeface="+mn-ea"/>
              <a:cs typeface="Open Sans" panose="020B0606030504020204" pitchFamily="34" charset="0"/>
            </a:endParaRPr>
          </a:p>
        </p:txBody>
      </p:sp>
      <p:sp>
        <p:nvSpPr>
          <p:cNvPr id="70" name="TextBox 177" descr="e7d195523061f1c0c7fdb8e83abb5dcf03375f2c8b662a4106267E0752567F7A4243849C9E2D773FC6511ADD776D3461389E8BB5BAFBB3C937DB9AB1E09A294486DA4CCF35679A92315A5BDF0C7F02D8ECDDDB8DA3D3E41FEC13F107DB4C54FB42735742117A284071FD5AC4FAFB9FFA22D8B59F81B7CBBEA3B65ED489D755C20B4496FA1E65211F"/>
          <p:cNvSpPr txBox="1"/>
          <p:nvPr/>
        </p:nvSpPr>
        <p:spPr>
          <a:xfrm>
            <a:off x="4247076" y="3759122"/>
            <a:ext cx="326418" cy="254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Open Sans" panose="020B0606030504020204" pitchFamily="34" charset="0"/>
              </a:rPr>
              <a:t>01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cs typeface="Open Sans" panose="020B0606030504020204" pitchFamily="34" charset="0"/>
            </a:endParaRPr>
          </a:p>
        </p:txBody>
      </p:sp>
      <p:grpSp>
        <p:nvGrpSpPr>
          <p:cNvPr id="71" name="组合 70" descr="e7d195523061f1c0c7fdb8e83abb5dcf03375f2c8b662a4106267E0752567F7A4243849C9E2D773FC6511ADD776D3461389E8BB5BAFBB3C937DB9AB1E09A294486DA4CCF35679A92315A5BDF0C7F02D8ECDDDB8DA3D3E41FEC13F107DB4C54FB42735742117A284071FD5AC4FAFB9FFA22D8B59F81B7CBBEA3B65ED489D755C20B4496FA1E65211F"/>
          <p:cNvGrpSpPr/>
          <p:nvPr/>
        </p:nvGrpSpPr>
        <p:grpSpPr>
          <a:xfrm>
            <a:off x="5573880" y="1713051"/>
            <a:ext cx="1893877" cy="5578702"/>
            <a:chOff x="6936354" y="2017851"/>
            <a:chExt cx="1893877" cy="5578702"/>
          </a:xfrm>
          <a:solidFill>
            <a:srgbClr val="002060"/>
          </a:solidFill>
        </p:grpSpPr>
        <p:sp>
          <p:nvSpPr>
            <p:cNvPr id="72" name="Freeform 142"/>
            <p:cNvSpPr>
              <a:spLocks/>
            </p:cNvSpPr>
            <p:nvPr/>
          </p:nvSpPr>
          <p:spPr bwMode="auto">
            <a:xfrm rot="5400000" flipH="1">
              <a:off x="6972003" y="5808567"/>
              <a:ext cx="432251" cy="503548"/>
            </a:xfrm>
            <a:custGeom>
              <a:avLst/>
              <a:gdLst>
                <a:gd name="T0" fmla="*/ 194 w 194"/>
                <a:gd name="T1" fmla="*/ 98 h 226"/>
                <a:gd name="T2" fmla="*/ 0 w 194"/>
                <a:gd name="T3" fmla="*/ 0 h 226"/>
                <a:gd name="T4" fmla="*/ 0 w 194"/>
                <a:gd name="T5" fmla="*/ 226 h 226"/>
                <a:gd name="T6" fmla="*/ 194 w 194"/>
                <a:gd name="T7" fmla="*/ 133 h 226"/>
                <a:gd name="T8" fmla="*/ 194 w 194"/>
                <a:gd name="T9" fmla="*/ 98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4" h="226">
                  <a:moveTo>
                    <a:pt x="194" y="98"/>
                  </a:moveTo>
                  <a:lnTo>
                    <a:pt x="0" y="0"/>
                  </a:lnTo>
                  <a:lnTo>
                    <a:pt x="0" y="226"/>
                  </a:lnTo>
                  <a:lnTo>
                    <a:pt x="194" y="133"/>
                  </a:lnTo>
                  <a:lnTo>
                    <a:pt x="194" y="98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/>
              <a:endParaRPr lang="id-ID" sz="2000" b="1">
                <a:solidFill>
                  <a:srgbClr val="F2EBE3"/>
                </a:solidFill>
              </a:endParaRPr>
            </a:p>
          </p:txBody>
        </p:sp>
        <p:sp>
          <p:nvSpPr>
            <p:cNvPr id="73" name="Rectangle 39"/>
            <p:cNvSpPr>
              <a:spLocks noChangeArrowheads="1"/>
            </p:cNvSpPr>
            <p:nvPr/>
          </p:nvSpPr>
          <p:spPr bwMode="auto">
            <a:xfrm rot="5400000" flipH="1">
              <a:off x="6528084" y="6684735"/>
              <a:ext cx="1320088" cy="503548"/>
            </a:xfrm>
            <a:prstGeom prst="rect">
              <a:avLst/>
            </a:prstGeom>
            <a:grpFill/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/>
              <a:endParaRPr lang="id-ID" sz="2000" b="1">
                <a:solidFill>
                  <a:srgbClr val="F2EBE3"/>
                </a:solidFill>
              </a:endParaRPr>
            </a:p>
          </p:txBody>
        </p:sp>
        <p:sp>
          <p:nvSpPr>
            <p:cNvPr id="74" name="Freeform 49"/>
            <p:cNvSpPr>
              <a:spLocks noEditPoints="1"/>
            </p:cNvSpPr>
            <p:nvPr/>
          </p:nvSpPr>
          <p:spPr bwMode="auto">
            <a:xfrm rot="5400000" flipH="1">
              <a:off x="7976872" y="1654671"/>
              <a:ext cx="490180" cy="1216539"/>
            </a:xfrm>
            <a:custGeom>
              <a:avLst/>
              <a:gdLst>
                <a:gd name="T0" fmla="*/ 54 w 93"/>
                <a:gd name="T1" fmla="*/ 92 h 230"/>
                <a:gd name="T2" fmla="*/ 93 w 93"/>
                <a:gd name="T3" fmla="*/ 47 h 230"/>
                <a:gd name="T4" fmla="*/ 47 w 93"/>
                <a:gd name="T5" fmla="*/ 0 h 230"/>
                <a:gd name="T6" fmla="*/ 0 w 93"/>
                <a:gd name="T7" fmla="*/ 47 h 230"/>
                <a:gd name="T8" fmla="*/ 39 w 93"/>
                <a:gd name="T9" fmla="*/ 92 h 230"/>
                <a:gd name="T10" fmla="*/ 39 w 93"/>
                <a:gd name="T11" fmla="*/ 230 h 230"/>
                <a:gd name="T12" fmla="*/ 54 w 93"/>
                <a:gd name="T13" fmla="*/ 230 h 230"/>
                <a:gd name="T14" fmla="*/ 54 w 93"/>
                <a:gd name="T15" fmla="*/ 92 h 230"/>
                <a:gd name="T16" fmla="*/ 19 w 93"/>
                <a:gd name="T17" fmla="*/ 47 h 230"/>
                <a:gd name="T18" fmla="*/ 47 w 93"/>
                <a:gd name="T19" fmla="*/ 19 h 230"/>
                <a:gd name="T20" fmla="*/ 74 w 93"/>
                <a:gd name="T21" fmla="*/ 47 h 230"/>
                <a:gd name="T22" fmla="*/ 47 w 93"/>
                <a:gd name="T23" fmla="*/ 74 h 230"/>
                <a:gd name="T24" fmla="*/ 19 w 93"/>
                <a:gd name="T25" fmla="*/ 47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3" h="230">
                  <a:moveTo>
                    <a:pt x="54" y="92"/>
                  </a:moveTo>
                  <a:cubicBezTo>
                    <a:pt x="76" y="89"/>
                    <a:pt x="93" y="70"/>
                    <a:pt x="93" y="47"/>
                  </a:cubicBezTo>
                  <a:cubicBezTo>
                    <a:pt x="93" y="21"/>
                    <a:pt x="72" y="0"/>
                    <a:pt x="47" y="0"/>
                  </a:cubicBezTo>
                  <a:cubicBezTo>
                    <a:pt x="21" y="0"/>
                    <a:pt x="0" y="21"/>
                    <a:pt x="0" y="47"/>
                  </a:cubicBezTo>
                  <a:cubicBezTo>
                    <a:pt x="0" y="70"/>
                    <a:pt x="17" y="89"/>
                    <a:pt x="39" y="92"/>
                  </a:cubicBezTo>
                  <a:cubicBezTo>
                    <a:pt x="39" y="230"/>
                    <a:pt x="39" y="230"/>
                    <a:pt x="39" y="230"/>
                  </a:cubicBezTo>
                  <a:cubicBezTo>
                    <a:pt x="54" y="230"/>
                    <a:pt x="54" y="230"/>
                    <a:pt x="54" y="230"/>
                  </a:cubicBezTo>
                  <a:lnTo>
                    <a:pt x="54" y="92"/>
                  </a:lnTo>
                  <a:close/>
                  <a:moveTo>
                    <a:pt x="19" y="47"/>
                  </a:moveTo>
                  <a:cubicBezTo>
                    <a:pt x="19" y="32"/>
                    <a:pt x="31" y="19"/>
                    <a:pt x="47" y="19"/>
                  </a:cubicBezTo>
                  <a:cubicBezTo>
                    <a:pt x="62" y="19"/>
                    <a:pt x="74" y="32"/>
                    <a:pt x="74" y="47"/>
                  </a:cubicBezTo>
                  <a:cubicBezTo>
                    <a:pt x="74" y="62"/>
                    <a:pt x="62" y="74"/>
                    <a:pt x="47" y="74"/>
                  </a:cubicBezTo>
                  <a:cubicBezTo>
                    <a:pt x="31" y="74"/>
                    <a:pt x="19" y="62"/>
                    <a:pt x="19" y="47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/>
              <a:endParaRPr lang="id-ID" sz="120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75" name="Freeform 50"/>
            <p:cNvSpPr>
              <a:spLocks/>
            </p:cNvSpPr>
            <p:nvPr/>
          </p:nvSpPr>
          <p:spPr bwMode="auto">
            <a:xfrm rot="5400000" flipH="1">
              <a:off x="7187013" y="2180119"/>
              <a:ext cx="383231" cy="470127"/>
            </a:xfrm>
            <a:custGeom>
              <a:avLst/>
              <a:gdLst>
                <a:gd name="T0" fmla="*/ 58 w 73"/>
                <a:gd name="T1" fmla="*/ 0 h 89"/>
                <a:gd name="T2" fmla="*/ 58 w 73"/>
                <a:gd name="T3" fmla="*/ 1 h 89"/>
                <a:gd name="T4" fmla="*/ 1 w 73"/>
                <a:gd name="T5" fmla="*/ 74 h 89"/>
                <a:gd name="T6" fmla="*/ 0 w 73"/>
                <a:gd name="T7" fmla="*/ 74 h 89"/>
                <a:gd name="T8" fmla="*/ 0 w 73"/>
                <a:gd name="T9" fmla="*/ 89 h 89"/>
                <a:gd name="T10" fmla="*/ 1 w 73"/>
                <a:gd name="T11" fmla="*/ 89 h 89"/>
                <a:gd name="T12" fmla="*/ 58 w 73"/>
                <a:gd name="T13" fmla="*/ 60 h 89"/>
                <a:gd name="T14" fmla="*/ 73 w 73"/>
                <a:gd name="T15" fmla="*/ 1 h 89"/>
                <a:gd name="T16" fmla="*/ 73 w 73"/>
                <a:gd name="T17" fmla="*/ 0 h 89"/>
                <a:gd name="T18" fmla="*/ 58 w 73"/>
                <a:gd name="T19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3" h="89">
                  <a:moveTo>
                    <a:pt x="58" y="0"/>
                  </a:moveTo>
                  <a:cubicBezTo>
                    <a:pt x="58" y="1"/>
                    <a:pt x="58" y="1"/>
                    <a:pt x="58" y="1"/>
                  </a:cubicBezTo>
                  <a:cubicBezTo>
                    <a:pt x="58" y="23"/>
                    <a:pt x="52" y="74"/>
                    <a:pt x="1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1" y="89"/>
                    <a:pt x="1" y="89"/>
                    <a:pt x="1" y="89"/>
                  </a:cubicBezTo>
                  <a:cubicBezTo>
                    <a:pt x="26" y="89"/>
                    <a:pt x="45" y="79"/>
                    <a:pt x="58" y="60"/>
                  </a:cubicBezTo>
                  <a:cubicBezTo>
                    <a:pt x="71" y="41"/>
                    <a:pt x="73" y="17"/>
                    <a:pt x="73" y="1"/>
                  </a:cubicBezTo>
                  <a:cubicBezTo>
                    <a:pt x="73" y="0"/>
                    <a:pt x="73" y="0"/>
                    <a:pt x="73" y="0"/>
                  </a:cubicBezTo>
                  <a:lnTo>
                    <a:pt x="58" y="0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/>
              <a:endParaRPr lang="id-ID" sz="120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76" name="Rectangle 48"/>
            <p:cNvSpPr>
              <a:spLocks noChangeArrowheads="1"/>
            </p:cNvSpPr>
            <p:nvPr/>
          </p:nvSpPr>
          <p:spPr bwMode="auto">
            <a:xfrm rot="5400000" flipH="1">
              <a:off x="5563848" y="4186516"/>
              <a:ext cx="3237419" cy="77983"/>
            </a:xfrm>
            <a:prstGeom prst="rect">
              <a:avLst/>
            </a:prstGeom>
            <a:grpFill/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/>
              <a:endParaRPr lang="id-ID" sz="2000" b="1">
                <a:solidFill>
                  <a:srgbClr val="F2EBE3"/>
                </a:solidFill>
              </a:endParaRPr>
            </a:p>
          </p:txBody>
        </p:sp>
      </p:grpSp>
      <p:grpSp>
        <p:nvGrpSpPr>
          <p:cNvPr id="77" name="组合 76" descr="e7d195523061f1c0c7fdb8e83abb5dcf03375f2c8b662a4106267E0752567F7A4243849C9E2D773FC6511ADD776D3461389E8BB5BAFBB3C937DB9AB1E09A294486DA4CCF35679A92315A5BDF0C7F02D8ECDDDB8DA3D3E41FEC13F107DB4C54FB42735742117A284071FD5AC4FAFB9FFA22D8B59F81B7CBBEA3B65ED489D755C20B4496FA1E65211F"/>
          <p:cNvGrpSpPr/>
          <p:nvPr/>
        </p:nvGrpSpPr>
        <p:grpSpPr>
          <a:xfrm>
            <a:off x="5939286" y="2989749"/>
            <a:ext cx="1529969" cy="4184773"/>
            <a:chOff x="7301760" y="3294549"/>
            <a:chExt cx="1529969" cy="4184773"/>
          </a:xfrm>
          <a:solidFill>
            <a:srgbClr val="002060"/>
          </a:solidFill>
        </p:grpSpPr>
        <p:sp>
          <p:nvSpPr>
            <p:cNvPr id="78" name="Freeform 141"/>
            <p:cNvSpPr>
              <a:spLocks/>
            </p:cNvSpPr>
            <p:nvPr/>
          </p:nvSpPr>
          <p:spPr bwMode="auto">
            <a:xfrm rot="5400000" flipH="1">
              <a:off x="7574701" y="5560134"/>
              <a:ext cx="443391" cy="989274"/>
            </a:xfrm>
            <a:custGeom>
              <a:avLst/>
              <a:gdLst>
                <a:gd name="T0" fmla="*/ 199 w 199"/>
                <a:gd name="T1" fmla="*/ 408 h 444"/>
                <a:gd name="T2" fmla="*/ 0 w 199"/>
                <a:gd name="T3" fmla="*/ 0 h 444"/>
                <a:gd name="T4" fmla="*/ 0 w 199"/>
                <a:gd name="T5" fmla="*/ 228 h 444"/>
                <a:gd name="T6" fmla="*/ 199 w 199"/>
                <a:gd name="T7" fmla="*/ 444 h 444"/>
                <a:gd name="T8" fmla="*/ 199 w 199"/>
                <a:gd name="T9" fmla="*/ 408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444">
                  <a:moveTo>
                    <a:pt x="199" y="408"/>
                  </a:moveTo>
                  <a:lnTo>
                    <a:pt x="0" y="0"/>
                  </a:lnTo>
                  <a:lnTo>
                    <a:pt x="0" y="228"/>
                  </a:lnTo>
                  <a:lnTo>
                    <a:pt x="199" y="444"/>
                  </a:lnTo>
                  <a:lnTo>
                    <a:pt x="199" y="408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/>
              <a:endParaRPr lang="id-ID" sz="1200" b="1">
                <a:solidFill>
                  <a:srgbClr val="F2EBE3"/>
                </a:solidFill>
              </a:endParaRPr>
            </a:p>
          </p:txBody>
        </p:sp>
        <p:sp>
          <p:nvSpPr>
            <p:cNvPr id="79" name="Rectangle 38"/>
            <p:cNvSpPr>
              <a:spLocks noChangeArrowheads="1"/>
            </p:cNvSpPr>
            <p:nvPr/>
          </p:nvSpPr>
          <p:spPr bwMode="auto">
            <a:xfrm rot="5400000" flipH="1">
              <a:off x="7435603" y="6623891"/>
              <a:ext cx="1202856" cy="508006"/>
            </a:xfrm>
            <a:prstGeom prst="rect">
              <a:avLst/>
            </a:prstGeom>
            <a:grpFill/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/>
              <a:endParaRPr lang="id-ID" sz="1200" b="1">
                <a:solidFill>
                  <a:srgbClr val="F2EBE3"/>
                </a:solidFill>
              </a:endParaRPr>
            </a:p>
          </p:txBody>
        </p:sp>
        <p:sp>
          <p:nvSpPr>
            <p:cNvPr id="80" name="Freeform 47"/>
            <p:cNvSpPr>
              <a:spLocks noEditPoints="1"/>
            </p:cNvSpPr>
            <p:nvPr/>
          </p:nvSpPr>
          <p:spPr bwMode="auto">
            <a:xfrm rot="5400000" flipH="1">
              <a:off x="8025160" y="2973703"/>
              <a:ext cx="485724" cy="1127415"/>
            </a:xfrm>
            <a:custGeom>
              <a:avLst/>
              <a:gdLst>
                <a:gd name="T0" fmla="*/ 53 w 92"/>
                <a:gd name="T1" fmla="*/ 93 h 213"/>
                <a:gd name="T2" fmla="*/ 92 w 92"/>
                <a:gd name="T3" fmla="*/ 47 h 213"/>
                <a:gd name="T4" fmla="*/ 46 w 92"/>
                <a:gd name="T5" fmla="*/ 0 h 213"/>
                <a:gd name="T6" fmla="*/ 0 w 92"/>
                <a:gd name="T7" fmla="*/ 47 h 213"/>
                <a:gd name="T8" fmla="*/ 37 w 92"/>
                <a:gd name="T9" fmla="*/ 92 h 213"/>
                <a:gd name="T10" fmla="*/ 37 w 92"/>
                <a:gd name="T11" fmla="*/ 213 h 213"/>
                <a:gd name="T12" fmla="*/ 53 w 92"/>
                <a:gd name="T13" fmla="*/ 213 h 213"/>
                <a:gd name="T14" fmla="*/ 53 w 92"/>
                <a:gd name="T15" fmla="*/ 93 h 213"/>
                <a:gd name="T16" fmla="*/ 19 w 92"/>
                <a:gd name="T17" fmla="*/ 47 h 213"/>
                <a:gd name="T18" fmla="*/ 46 w 92"/>
                <a:gd name="T19" fmla="*/ 19 h 213"/>
                <a:gd name="T20" fmla="*/ 73 w 92"/>
                <a:gd name="T21" fmla="*/ 47 h 213"/>
                <a:gd name="T22" fmla="*/ 46 w 92"/>
                <a:gd name="T23" fmla="*/ 74 h 213"/>
                <a:gd name="T24" fmla="*/ 19 w 92"/>
                <a:gd name="T25" fmla="*/ 47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2" h="213">
                  <a:moveTo>
                    <a:pt x="53" y="93"/>
                  </a:moveTo>
                  <a:cubicBezTo>
                    <a:pt x="75" y="89"/>
                    <a:pt x="92" y="70"/>
                    <a:pt x="92" y="47"/>
                  </a:cubicBezTo>
                  <a:cubicBezTo>
                    <a:pt x="92" y="21"/>
                    <a:pt x="72" y="0"/>
                    <a:pt x="46" y="0"/>
                  </a:cubicBezTo>
                  <a:cubicBezTo>
                    <a:pt x="20" y="0"/>
                    <a:pt x="0" y="21"/>
                    <a:pt x="0" y="47"/>
                  </a:cubicBezTo>
                  <a:cubicBezTo>
                    <a:pt x="0" y="69"/>
                    <a:pt x="16" y="88"/>
                    <a:pt x="37" y="92"/>
                  </a:cubicBezTo>
                  <a:cubicBezTo>
                    <a:pt x="37" y="213"/>
                    <a:pt x="37" y="213"/>
                    <a:pt x="37" y="213"/>
                  </a:cubicBezTo>
                  <a:cubicBezTo>
                    <a:pt x="53" y="213"/>
                    <a:pt x="53" y="213"/>
                    <a:pt x="53" y="213"/>
                  </a:cubicBezTo>
                  <a:lnTo>
                    <a:pt x="53" y="93"/>
                  </a:lnTo>
                  <a:close/>
                  <a:moveTo>
                    <a:pt x="19" y="47"/>
                  </a:moveTo>
                  <a:cubicBezTo>
                    <a:pt x="19" y="32"/>
                    <a:pt x="31" y="19"/>
                    <a:pt x="46" y="19"/>
                  </a:cubicBezTo>
                  <a:cubicBezTo>
                    <a:pt x="61" y="19"/>
                    <a:pt x="73" y="32"/>
                    <a:pt x="73" y="47"/>
                  </a:cubicBezTo>
                  <a:cubicBezTo>
                    <a:pt x="73" y="62"/>
                    <a:pt x="61" y="74"/>
                    <a:pt x="46" y="74"/>
                  </a:cubicBezTo>
                  <a:cubicBezTo>
                    <a:pt x="31" y="74"/>
                    <a:pt x="19" y="62"/>
                    <a:pt x="19" y="47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/>
              <a:endParaRPr lang="id-ID" sz="120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81" name="Freeform 46"/>
            <p:cNvSpPr>
              <a:spLocks/>
            </p:cNvSpPr>
            <p:nvPr/>
          </p:nvSpPr>
          <p:spPr bwMode="auto">
            <a:xfrm rot="5400000" flipH="1">
              <a:off x="7340021" y="3463500"/>
              <a:ext cx="327530" cy="401057"/>
            </a:xfrm>
            <a:custGeom>
              <a:avLst/>
              <a:gdLst>
                <a:gd name="T0" fmla="*/ 46 w 62"/>
                <a:gd name="T1" fmla="*/ 0 h 76"/>
                <a:gd name="T2" fmla="*/ 46 w 62"/>
                <a:gd name="T3" fmla="*/ 0 h 76"/>
                <a:gd name="T4" fmla="*/ 1 w 62"/>
                <a:gd name="T5" fmla="*/ 61 h 76"/>
                <a:gd name="T6" fmla="*/ 0 w 62"/>
                <a:gd name="T7" fmla="*/ 61 h 76"/>
                <a:gd name="T8" fmla="*/ 0 w 62"/>
                <a:gd name="T9" fmla="*/ 76 h 76"/>
                <a:gd name="T10" fmla="*/ 1 w 62"/>
                <a:gd name="T11" fmla="*/ 76 h 76"/>
                <a:gd name="T12" fmla="*/ 62 w 62"/>
                <a:gd name="T13" fmla="*/ 0 h 76"/>
                <a:gd name="T14" fmla="*/ 62 w 62"/>
                <a:gd name="T15" fmla="*/ 0 h 76"/>
                <a:gd name="T16" fmla="*/ 46 w 62"/>
                <a:gd name="T17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76">
                  <a:moveTo>
                    <a:pt x="46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55"/>
                    <a:pt x="14" y="61"/>
                    <a:pt x="1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" y="76"/>
                    <a:pt x="1" y="76"/>
                    <a:pt x="1" y="76"/>
                  </a:cubicBezTo>
                  <a:cubicBezTo>
                    <a:pt x="38" y="76"/>
                    <a:pt x="62" y="47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lnTo>
                    <a:pt x="46" y="0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/>
              <a:endParaRPr lang="id-ID" sz="120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82" name="Rectangle 45"/>
            <p:cNvSpPr>
              <a:spLocks noChangeArrowheads="1"/>
            </p:cNvSpPr>
            <p:nvPr/>
          </p:nvSpPr>
          <p:spPr bwMode="auto">
            <a:xfrm rot="5400000" flipH="1">
              <a:off x="6339224" y="4790329"/>
              <a:ext cx="2005284" cy="80211"/>
            </a:xfrm>
            <a:prstGeom prst="rect">
              <a:avLst/>
            </a:prstGeom>
            <a:grpFill/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/>
              <a:endParaRPr lang="id-ID" sz="1200" b="1">
                <a:solidFill>
                  <a:srgbClr val="F2EBE3"/>
                </a:solidFill>
              </a:endParaRPr>
            </a:p>
          </p:txBody>
        </p:sp>
      </p:grpSp>
      <p:grpSp>
        <p:nvGrpSpPr>
          <p:cNvPr id="83" name="组合 82" descr="e7d195523061f1c0c7fdb8e83abb5dcf03375f2c8b662a4106267E0752567F7A4243849C9E2D773FC6511ADD776D3461389E8BB5BAFBB3C937DB9AB1E09A294486DA4CCF35679A92315A5BDF0C7F02D8ECDDDB8DA3D3E41FEC13F107DB4C54FB42735742117A284071FD5AC4FAFB9FFA22D8B59F81B7CBBEA3B65ED489D755C20B4496FA1E65211F"/>
          <p:cNvGrpSpPr/>
          <p:nvPr/>
        </p:nvGrpSpPr>
        <p:grpSpPr>
          <a:xfrm>
            <a:off x="6088569" y="4238941"/>
            <a:ext cx="1695578" cy="2923858"/>
            <a:chOff x="7451043" y="4543741"/>
            <a:chExt cx="1695578" cy="2923858"/>
          </a:xfrm>
          <a:solidFill>
            <a:srgbClr val="002060"/>
          </a:solidFill>
        </p:grpSpPr>
        <p:sp>
          <p:nvSpPr>
            <p:cNvPr id="84" name="Freeform 140"/>
            <p:cNvSpPr>
              <a:spLocks/>
            </p:cNvSpPr>
            <p:nvPr/>
          </p:nvSpPr>
          <p:spPr bwMode="auto">
            <a:xfrm rot="5400000" flipH="1">
              <a:off x="8084935" y="5203640"/>
              <a:ext cx="427793" cy="1695578"/>
            </a:xfrm>
            <a:custGeom>
              <a:avLst/>
              <a:gdLst>
                <a:gd name="T0" fmla="*/ 192 w 192"/>
                <a:gd name="T1" fmla="*/ 724 h 761"/>
                <a:gd name="T2" fmla="*/ 0 w 192"/>
                <a:gd name="T3" fmla="*/ 0 h 761"/>
                <a:gd name="T4" fmla="*/ 0 w 192"/>
                <a:gd name="T5" fmla="*/ 223 h 761"/>
                <a:gd name="T6" fmla="*/ 192 w 192"/>
                <a:gd name="T7" fmla="*/ 761 h 761"/>
                <a:gd name="T8" fmla="*/ 192 w 192"/>
                <a:gd name="T9" fmla="*/ 724 h 7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" h="761">
                  <a:moveTo>
                    <a:pt x="192" y="724"/>
                  </a:moveTo>
                  <a:lnTo>
                    <a:pt x="0" y="0"/>
                  </a:lnTo>
                  <a:lnTo>
                    <a:pt x="0" y="223"/>
                  </a:lnTo>
                  <a:lnTo>
                    <a:pt x="192" y="761"/>
                  </a:lnTo>
                  <a:lnTo>
                    <a:pt x="192" y="724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/>
              <a:endParaRPr lang="id-ID" sz="1600" b="1">
                <a:solidFill>
                  <a:srgbClr val="F2EBE3"/>
                </a:solidFill>
              </a:endParaRPr>
            </a:p>
          </p:txBody>
        </p:sp>
        <p:sp>
          <p:nvSpPr>
            <p:cNvPr id="85" name="Rectangle 37"/>
            <p:cNvSpPr>
              <a:spLocks noChangeArrowheads="1"/>
            </p:cNvSpPr>
            <p:nvPr/>
          </p:nvSpPr>
          <p:spPr bwMode="auto">
            <a:xfrm rot="5400000" flipH="1">
              <a:off x="8297052" y="6618031"/>
              <a:ext cx="1202273" cy="496864"/>
            </a:xfrm>
            <a:prstGeom prst="rect">
              <a:avLst/>
            </a:prstGeom>
            <a:grpFill/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/>
              <a:endParaRPr lang="id-ID" sz="1600" b="1">
                <a:solidFill>
                  <a:srgbClr val="F2EBE3"/>
                </a:solidFill>
              </a:endParaRPr>
            </a:p>
          </p:txBody>
        </p:sp>
        <p:sp>
          <p:nvSpPr>
            <p:cNvPr id="86" name="Freeform 43"/>
            <p:cNvSpPr>
              <a:spLocks noEditPoints="1"/>
            </p:cNvSpPr>
            <p:nvPr/>
          </p:nvSpPr>
          <p:spPr bwMode="auto">
            <a:xfrm rot="5400000" flipH="1">
              <a:off x="8098303" y="4301993"/>
              <a:ext cx="490180" cy="973676"/>
            </a:xfrm>
            <a:custGeom>
              <a:avLst/>
              <a:gdLst>
                <a:gd name="T0" fmla="*/ 51 w 93"/>
                <a:gd name="T1" fmla="*/ 93 h 184"/>
                <a:gd name="T2" fmla="*/ 93 w 93"/>
                <a:gd name="T3" fmla="*/ 47 h 184"/>
                <a:gd name="T4" fmla="*/ 46 w 93"/>
                <a:gd name="T5" fmla="*/ 0 h 184"/>
                <a:gd name="T6" fmla="*/ 0 w 93"/>
                <a:gd name="T7" fmla="*/ 47 h 184"/>
                <a:gd name="T8" fmla="*/ 36 w 93"/>
                <a:gd name="T9" fmla="*/ 92 h 184"/>
                <a:gd name="T10" fmla="*/ 36 w 93"/>
                <a:gd name="T11" fmla="*/ 184 h 184"/>
                <a:gd name="T12" fmla="*/ 51 w 93"/>
                <a:gd name="T13" fmla="*/ 184 h 184"/>
                <a:gd name="T14" fmla="*/ 51 w 93"/>
                <a:gd name="T15" fmla="*/ 93 h 184"/>
                <a:gd name="T16" fmla="*/ 19 w 93"/>
                <a:gd name="T17" fmla="*/ 47 h 184"/>
                <a:gd name="T18" fmla="*/ 46 w 93"/>
                <a:gd name="T19" fmla="*/ 19 h 184"/>
                <a:gd name="T20" fmla="*/ 74 w 93"/>
                <a:gd name="T21" fmla="*/ 47 h 184"/>
                <a:gd name="T22" fmla="*/ 46 w 93"/>
                <a:gd name="T23" fmla="*/ 74 h 184"/>
                <a:gd name="T24" fmla="*/ 19 w 93"/>
                <a:gd name="T25" fmla="*/ 47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3" h="184">
                  <a:moveTo>
                    <a:pt x="51" y="93"/>
                  </a:moveTo>
                  <a:cubicBezTo>
                    <a:pt x="75" y="90"/>
                    <a:pt x="93" y="71"/>
                    <a:pt x="93" y="47"/>
                  </a:cubicBezTo>
                  <a:cubicBezTo>
                    <a:pt x="93" y="21"/>
                    <a:pt x="72" y="0"/>
                    <a:pt x="46" y="0"/>
                  </a:cubicBezTo>
                  <a:cubicBezTo>
                    <a:pt x="21" y="0"/>
                    <a:pt x="0" y="21"/>
                    <a:pt x="0" y="47"/>
                  </a:cubicBezTo>
                  <a:cubicBezTo>
                    <a:pt x="0" y="69"/>
                    <a:pt x="15" y="87"/>
                    <a:pt x="36" y="92"/>
                  </a:cubicBezTo>
                  <a:cubicBezTo>
                    <a:pt x="36" y="184"/>
                    <a:pt x="36" y="184"/>
                    <a:pt x="36" y="184"/>
                  </a:cubicBezTo>
                  <a:cubicBezTo>
                    <a:pt x="51" y="184"/>
                    <a:pt x="51" y="184"/>
                    <a:pt x="51" y="184"/>
                  </a:cubicBezTo>
                  <a:lnTo>
                    <a:pt x="51" y="93"/>
                  </a:lnTo>
                  <a:close/>
                  <a:moveTo>
                    <a:pt x="19" y="47"/>
                  </a:moveTo>
                  <a:cubicBezTo>
                    <a:pt x="19" y="32"/>
                    <a:pt x="31" y="19"/>
                    <a:pt x="46" y="19"/>
                  </a:cubicBezTo>
                  <a:cubicBezTo>
                    <a:pt x="61" y="19"/>
                    <a:pt x="74" y="32"/>
                    <a:pt x="74" y="47"/>
                  </a:cubicBezTo>
                  <a:cubicBezTo>
                    <a:pt x="74" y="62"/>
                    <a:pt x="61" y="74"/>
                    <a:pt x="46" y="74"/>
                  </a:cubicBezTo>
                  <a:cubicBezTo>
                    <a:pt x="31" y="74"/>
                    <a:pt x="19" y="62"/>
                    <a:pt x="19" y="47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/>
              <a:endParaRPr lang="id-ID" sz="1600" b="1">
                <a:solidFill>
                  <a:srgbClr val="F2EBE3"/>
                </a:solidFill>
              </a:endParaRPr>
            </a:p>
          </p:txBody>
        </p:sp>
        <p:sp>
          <p:nvSpPr>
            <p:cNvPr id="87" name="Freeform 44"/>
            <p:cNvSpPr>
              <a:spLocks/>
            </p:cNvSpPr>
            <p:nvPr/>
          </p:nvSpPr>
          <p:spPr bwMode="auto">
            <a:xfrm rot="5400000" flipH="1">
              <a:off x="7482236" y="4734626"/>
              <a:ext cx="343127" cy="405513"/>
            </a:xfrm>
            <a:custGeom>
              <a:avLst/>
              <a:gdLst>
                <a:gd name="T0" fmla="*/ 50 w 65"/>
                <a:gd name="T1" fmla="*/ 0 h 77"/>
                <a:gd name="T2" fmla="*/ 50 w 65"/>
                <a:gd name="T3" fmla="*/ 0 h 77"/>
                <a:gd name="T4" fmla="*/ 2 w 65"/>
                <a:gd name="T5" fmla="*/ 61 h 77"/>
                <a:gd name="T6" fmla="*/ 0 w 65"/>
                <a:gd name="T7" fmla="*/ 61 h 77"/>
                <a:gd name="T8" fmla="*/ 0 w 65"/>
                <a:gd name="T9" fmla="*/ 77 h 77"/>
                <a:gd name="T10" fmla="*/ 2 w 65"/>
                <a:gd name="T11" fmla="*/ 77 h 77"/>
                <a:gd name="T12" fmla="*/ 43 w 65"/>
                <a:gd name="T13" fmla="*/ 63 h 77"/>
                <a:gd name="T14" fmla="*/ 65 w 65"/>
                <a:gd name="T15" fmla="*/ 0 h 77"/>
                <a:gd name="T16" fmla="*/ 65 w 65"/>
                <a:gd name="T17" fmla="*/ 0 h 77"/>
                <a:gd name="T18" fmla="*/ 50 w 65"/>
                <a:gd name="T19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5" h="77">
                  <a:moveTo>
                    <a:pt x="50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50" y="23"/>
                    <a:pt x="44" y="61"/>
                    <a:pt x="2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13" y="77"/>
                    <a:pt x="29" y="75"/>
                    <a:pt x="43" y="63"/>
                  </a:cubicBezTo>
                  <a:cubicBezTo>
                    <a:pt x="58" y="50"/>
                    <a:pt x="65" y="29"/>
                    <a:pt x="65" y="0"/>
                  </a:cubicBezTo>
                  <a:cubicBezTo>
                    <a:pt x="65" y="0"/>
                    <a:pt x="65" y="0"/>
                    <a:pt x="65" y="0"/>
                  </a:cubicBezTo>
                  <a:lnTo>
                    <a:pt x="50" y="0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/>
              <a:endParaRPr lang="id-ID" sz="1600" b="1">
                <a:solidFill>
                  <a:srgbClr val="F2EBE3"/>
                </a:solidFill>
              </a:endParaRPr>
            </a:p>
          </p:txBody>
        </p:sp>
        <p:sp>
          <p:nvSpPr>
            <p:cNvPr id="88" name="Rectangle 42"/>
            <p:cNvSpPr>
              <a:spLocks noChangeArrowheads="1"/>
            </p:cNvSpPr>
            <p:nvPr/>
          </p:nvSpPr>
          <p:spPr bwMode="auto">
            <a:xfrm rot="5400000" flipH="1">
              <a:off x="7127968" y="5432020"/>
              <a:ext cx="728587" cy="82438"/>
            </a:xfrm>
            <a:prstGeom prst="rect">
              <a:avLst/>
            </a:prstGeom>
            <a:grpFill/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/>
              <a:endParaRPr lang="id-ID" sz="1600" b="1">
                <a:solidFill>
                  <a:srgbClr val="F2EBE3"/>
                </a:solidFill>
              </a:endParaRPr>
            </a:p>
          </p:txBody>
        </p:sp>
      </p:grpSp>
      <p:pic>
        <p:nvPicPr>
          <p:cNvPr id="89" name="Picture 178" descr="e7d195523061f1c0c7fdb8e83abb5dcf03375f2c8b662a4106267E0752567F7A4243849C9E2D773FC6511ADD776D3461389E8BB5BAFBB3C937DB9AB1E09A294486DA4CCF35679A92315A5BDF0C7F02D8ECDDDB8DA3D3E41FEC13F107DB4C54FB42735742117A284071FD5AC4FAFB9FFA22D8B59F81B7CBBEA3B65ED489D755C20B4496FA1E65211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6339" y="4685208"/>
            <a:ext cx="1788054" cy="1335842"/>
          </a:xfrm>
          <a:prstGeom prst="rect">
            <a:avLst/>
          </a:prstGeom>
        </p:spPr>
      </p:pic>
      <p:sp>
        <p:nvSpPr>
          <p:cNvPr id="90" name="Oval 8" descr="e7d195523061f1c0c7fdb8e83abb5dcf03375f2c8b662a4106267E0752567F7A4243849C9E2D773FC6511ADD776D3461389E8BB5BAFBB3C937DB9AB1E09A294486DA4CCF35679A92315A5BDF0C7F02D8ECDDDB8DA3D3E41FEC13F107DB4C54FB42735742117A284071FD5AC4FAFB9FFA22D8B59F81B7CBBEA3B65ED489D755C20B4496FA1E65211F"/>
          <p:cNvSpPr>
            <a:spLocks noChangeArrowheads="1"/>
          </p:cNvSpPr>
          <p:nvPr/>
        </p:nvSpPr>
        <p:spPr bwMode="auto">
          <a:xfrm>
            <a:off x="5169595" y="4762433"/>
            <a:ext cx="1336995" cy="782403"/>
          </a:xfrm>
          <a:prstGeom prst="rect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Arial Narrow" panose="020B060602020203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1" name="文本框 90" descr="e7d195523061f1c0c7fdb8e83abb5dcf03375f2c8b662a4106267E0752567F7A4243849C9E2D773FC6511ADD776D3461389E8BB5BAFBB3C937DB9AB1E09A294486DA4CCF35679A92315A5BDF0C7F02D8ECDDDB8DA3D3E41FEC13F107DB4C54FB42735742117A284071FD5AC4FAFB9FFA22D8B59F81B7CBBEA3B65ED489D755C20B4496FA1E65211F"/>
          <p:cNvSpPr txBox="1"/>
          <p:nvPr/>
        </p:nvSpPr>
        <p:spPr>
          <a:xfrm>
            <a:off x="1652209" y="3487546"/>
            <a:ext cx="2011721" cy="283329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ctr">
              <a:defRPr sz="1400">
                <a:solidFill>
                  <a:srgbClr val="F2EBE3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zh-CN" altLang="en-US" b="1" dirty="0">
                <a:solidFill>
                  <a:srgbClr val="002060"/>
                </a:solidFill>
              </a:rPr>
              <a:t>请在此输入标题</a:t>
            </a:r>
          </a:p>
        </p:txBody>
      </p:sp>
      <p:sp>
        <p:nvSpPr>
          <p:cNvPr id="92" name="文本框 91" descr="e7d195523061f1c0c7fdb8e83abb5dcf03375f2c8b662a4106267E0752567F7A4243849C9E2D773FC6511ADD776D3461389E8BB5BAFBB3C937DB9AB1E09A294486DA4CCF35679A92315A5BDF0C7F02D8ECDDDB8DA3D3E41FEC13F107DB4C54FB42735742117A284071FD5AC4FAFB9FFA22D8B59F81B7CBBEA3B65ED489D755C20B4496FA1E65211F"/>
          <p:cNvSpPr txBox="1"/>
          <p:nvPr/>
        </p:nvSpPr>
        <p:spPr>
          <a:xfrm>
            <a:off x="1402951" y="3710737"/>
            <a:ext cx="2510239" cy="509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请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在此输入内容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，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请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在此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输入内容</a:t>
            </a:r>
            <a:endParaRPr lang="en-US" altLang="zh-CN" sz="1000" dirty="0" smtClean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请在此输入内容，请在此输入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内容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93" name="文本框 92" descr="e7d195523061f1c0c7fdb8e83abb5dcf03375f2c8b662a4106267E0752567F7A4243849C9E2D773FC6511ADD776D3461389E8BB5BAFBB3C937DB9AB1E09A294486DA4CCF35679A92315A5BDF0C7F02D8ECDDDB8DA3D3E41FEC13F107DB4C54FB42735742117A284071FD5AC4FAFB9FFA22D8B59F81B7CBBEA3B65ED489D755C20B4496FA1E65211F"/>
          <p:cNvSpPr txBox="1"/>
          <p:nvPr/>
        </p:nvSpPr>
        <p:spPr>
          <a:xfrm>
            <a:off x="1652209" y="2253135"/>
            <a:ext cx="2011721" cy="283329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ctr">
              <a:defRPr sz="1400">
                <a:solidFill>
                  <a:srgbClr val="F2EBE3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zh-CN" altLang="en-US" b="1" dirty="0">
                <a:solidFill>
                  <a:srgbClr val="002060"/>
                </a:solidFill>
              </a:rPr>
              <a:t>请在此输入标题</a:t>
            </a:r>
          </a:p>
        </p:txBody>
      </p:sp>
      <p:sp>
        <p:nvSpPr>
          <p:cNvPr id="94" name="文本框 93" descr="e7d195523061f1c0c7fdb8e83abb5dcf03375f2c8b662a4106267E0752567F7A4243849C9E2D773FC6511ADD776D3461389E8BB5BAFBB3C937DB9AB1E09A294486DA4CCF35679A92315A5BDF0C7F02D8ECDDDB8DA3D3E41FEC13F107DB4C54FB42735742117A284071FD5AC4FAFB9FFA22D8B59F81B7CBBEA3B65ED489D755C20B4496FA1E65211F"/>
          <p:cNvSpPr txBox="1"/>
          <p:nvPr/>
        </p:nvSpPr>
        <p:spPr>
          <a:xfrm>
            <a:off x="1402951" y="2476326"/>
            <a:ext cx="2510239" cy="509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请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在此输入内容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，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请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在此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输入内容</a:t>
            </a:r>
            <a:endParaRPr lang="en-US" altLang="zh-CN" sz="1000" dirty="0" smtClean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请在此输入内容，请在此输入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内容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95" name="文本框 94" descr="e7d195523061f1c0c7fdb8e83abb5dcf03375f2c8b662a4106267E0752567F7A4243849C9E2D773FC6511ADD776D3461389E8BB5BAFBB3C937DB9AB1E09A294486DA4CCF35679A92315A5BDF0C7F02D8ECDDDB8DA3D3E41FEC13F107DB4C54FB42735742117A284071FD5AC4FAFB9FFA22D8B59F81B7CBBEA3B65ED489D755C20B4496FA1E65211F"/>
          <p:cNvSpPr txBox="1"/>
          <p:nvPr/>
        </p:nvSpPr>
        <p:spPr>
          <a:xfrm>
            <a:off x="8053415" y="1635438"/>
            <a:ext cx="1947441" cy="283329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ctr">
              <a:defRPr sz="1400">
                <a:solidFill>
                  <a:srgbClr val="F2EBE3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zh-CN" altLang="en-US" b="1" dirty="0">
                <a:solidFill>
                  <a:srgbClr val="002060"/>
                </a:solidFill>
              </a:rPr>
              <a:t>请在此输入标题</a:t>
            </a:r>
          </a:p>
        </p:txBody>
      </p:sp>
      <p:sp>
        <p:nvSpPr>
          <p:cNvPr id="96" name="文本框 95" descr="e7d195523061f1c0c7fdb8e83abb5dcf03375f2c8b662a4106267E0752567F7A4243849C9E2D773FC6511ADD776D3461389E8BB5BAFBB3C937DB9AB1E09A294486DA4CCF35679A92315A5BDF0C7F02D8ECDDDB8DA3D3E41FEC13F107DB4C54FB42735742117A284071FD5AC4FAFB9FFA22D8B59F81B7CBBEA3B65ED489D755C20B4496FA1E65211F"/>
          <p:cNvSpPr txBox="1"/>
          <p:nvPr/>
        </p:nvSpPr>
        <p:spPr>
          <a:xfrm>
            <a:off x="7812121" y="1858629"/>
            <a:ext cx="2430030" cy="509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请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在此输入内容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，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请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在此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输入内容</a:t>
            </a:r>
            <a:endParaRPr lang="en-US" altLang="zh-CN" sz="1000" dirty="0" smtClean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请在此输入内容，请在此输入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内容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97" name="文本框 96" descr="e7d195523061f1c0c7fdb8e83abb5dcf03375f2c8b662a4106267E0752567F7A4243849C9E2D773FC6511ADD776D3461389E8BB5BAFBB3C937DB9AB1E09A294486DA4CCF35679A92315A5BDF0C7F02D8ECDDDB8DA3D3E41FEC13F107DB4C54FB42735742117A284071FD5AC4FAFB9FFA22D8B59F81B7CBBEA3B65ED489D755C20B4496FA1E65211F"/>
          <p:cNvSpPr txBox="1"/>
          <p:nvPr/>
        </p:nvSpPr>
        <p:spPr>
          <a:xfrm>
            <a:off x="8053415" y="2916398"/>
            <a:ext cx="1947441" cy="283329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ctr">
              <a:defRPr sz="1400">
                <a:solidFill>
                  <a:srgbClr val="F2EBE3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zh-CN" altLang="en-US" b="1" dirty="0">
                <a:solidFill>
                  <a:srgbClr val="002060"/>
                </a:solidFill>
              </a:rPr>
              <a:t>请在此输入标题</a:t>
            </a:r>
          </a:p>
        </p:txBody>
      </p:sp>
      <p:sp>
        <p:nvSpPr>
          <p:cNvPr id="98" name="文本框 97" descr="e7d195523061f1c0c7fdb8e83abb5dcf03375f2c8b662a4106267E0752567F7A4243849C9E2D773FC6511ADD776D3461389E8BB5BAFBB3C937DB9AB1E09A294486DA4CCF35679A92315A5BDF0C7F02D8ECDDDB8DA3D3E41FEC13F107DB4C54FB42735742117A284071FD5AC4FAFB9FFA22D8B59F81B7CBBEA3B65ED489D755C20B4496FA1E65211F"/>
          <p:cNvSpPr txBox="1"/>
          <p:nvPr/>
        </p:nvSpPr>
        <p:spPr>
          <a:xfrm>
            <a:off x="7812121" y="3139589"/>
            <a:ext cx="2430030" cy="509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请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在此输入内容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，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请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在此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输入内容</a:t>
            </a:r>
            <a:endParaRPr lang="en-US" altLang="zh-CN" sz="1000" dirty="0" smtClean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请在此输入内容，请在此输入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内容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99" name="文本框 98" descr="e7d195523061f1c0c7fdb8e83abb5dcf03375f2c8b662a4106267E0752567F7A4243849C9E2D773FC6511ADD776D3461389E8BB5BAFBB3C937DB9AB1E09A294486DA4CCF35679A92315A5BDF0C7F02D8ECDDDB8DA3D3E41FEC13F107DB4C54FB42735742117A284071FD5AC4FAFB9FFA22D8B59F81B7CBBEA3B65ED489D755C20B4496FA1E65211F"/>
          <p:cNvSpPr txBox="1"/>
          <p:nvPr/>
        </p:nvSpPr>
        <p:spPr>
          <a:xfrm>
            <a:off x="8053415" y="4186964"/>
            <a:ext cx="1947441" cy="283329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ctr">
              <a:defRPr sz="1400">
                <a:solidFill>
                  <a:srgbClr val="F2EBE3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zh-CN" altLang="en-US" b="1" dirty="0">
                <a:solidFill>
                  <a:srgbClr val="002060"/>
                </a:solidFill>
              </a:rPr>
              <a:t>请在此输入标题</a:t>
            </a:r>
          </a:p>
        </p:txBody>
      </p:sp>
      <p:sp>
        <p:nvSpPr>
          <p:cNvPr id="100" name="文本框 99" descr="e7d195523061f1c0c7fdb8e83abb5dcf03375f2c8b662a4106267E0752567F7A4243849C9E2D773FC6511ADD776D3461389E8BB5BAFBB3C937DB9AB1E09A294486DA4CCF35679A92315A5BDF0C7F02D8ECDDDB8DA3D3E41FEC13F107DB4C54FB42735742117A284071FD5AC4FAFB9FFA22D8B59F81B7CBBEA3B65ED489D755C20B4496FA1E65211F"/>
          <p:cNvSpPr txBox="1"/>
          <p:nvPr/>
        </p:nvSpPr>
        <p:spPr>
          <a:xfrm>
            <a:off x="7812121" y="4410155"/>
            <a:ext cx="2430030" cy="509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请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在此输入内容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，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请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在此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输入内容</a:t>
            </a:r>
            <a:endParaRPr lang="en-US" altLang="zh-CN" sz="1000" dirty="0" smtClean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请在此输入内容，请在此输入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内容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01" name="文本框 100"/>
          <p:cNvSpPr txBox="1"/>
          <p:nvPr/>
        </p:nvSpPr>
        <p:spPr>
          <a:xfrm>
            <a:off x="4334435" y="320987"/>
            <a:ext cx="3523130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002060"/>
                </a:solidFill>
                <a:latin typeface="+mn-ea"/>
              </a:rPr>
              <a:t>添加标题文本内容</a:t>
            </a:r>
            <a:endParaRPr lang="en-US" altLang="zh-CN" sz="2000" b="1" dirty="0">
              <a:solidFill>
                <a:srgbClr val="002060"/>
              </a:solidFill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833">
        <p14:prism/>
      </p:transition>
    </mc:Choice>
    <mc:Fallback xmlns="">
      <p:transition spd="slow" advTm="833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箭头3"/>
          <p:cNvSpPr>
            <a:spLocks/>
          </p:cNvSpPr>
          <p:nvPr/>
        </p:nvSpPr>
        <p:spPr bwMode="gray">
          <a:xfrm flipV="1">
            <a:off x="2576931" y="3099488"/>
            <a:ext cx="1725438" cy="2400591"/>
          </a:xfrm>
          <a:custGeom>
            <a:avLst/>
            <a:gdLst>
              <a:gd name="T0" fmla="*/ 118 w 933"/>
              <a:gd name="T1" fmla="*/ 1044 h 1182"/>
              <a:gd name="T2" fmla="*/ 128 w 933"/>
              <a:gd name="T3" fmla="*/ 340 h 1182"/>
              <a:gd name="T4" fmla="*/ 264 w 933"/>
              <a:gd name="T5" fmla="*/ 210 h 1182"/>
              <a:gd name="T6" fmla="*/ 720 w 933"/>
              <a:gd name="T7" fmla="*/ 202 h 1182"/>
              <a:gd name="T8" fmla="*/ 720 w 933"/>
              <a:gd name="T9" fmla="*/ 320 h 1182"/>
              <a:gd name="T10" fmla="*/ 933 w 933"/>
              <a:gd name="T11" fmla="*/ 153 h 1182"/>
              <a:gd name="T12" fmla="*/ 712 w 933"/>
              <a:gd name="T13" fmla="*/ 0 h 1182"/>
              <a:gd name="T14" fmla="*/ 714 w 933"/>
              <a:gd name="T15" fmla="*/ 92 h 1182"/>
              <a:gd name="T16" fmla="*/ 234 w 933"/>
              <a:gd name="T17" fmla="*/ 94 h 1182"/>
              <a:gd name="T18" fmla="*/ 0 w 933"/>
              <a:gd name="T19" fmla="*/ 298 h 1182"/>
              <a:gd name="T20" fmla="*/ 0 w 933"/>
              <a:gd name="T21" fmla="*/ 1058 h 1182"/>
              <a:gd name="T22" fmla="*/ 118 w 933"/>
              <a:gd name="T23" fmla="*/ 1044 h 1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33" h="1182">
                <a:moveTo>
                  <a:pt x="118" y="1044"/>
                </a:moveTo>
                <a:lnTo>
                  <a:pt x="128" y="340"/>
                </a:lnTo>
                <a:cubicBezTo>
                  <a:pt x="134" y="214"/>
                  <a:pt x="182" y="212"/>
                  <a:pt x="264" y="210"/>
                </a:cubicBezTo>
                <a:lnTo>
                  <a:pt x="720" y="202"/>
                </a:lnTo>
                <a:lnTo>
                  <a:pt x="720" y="320"/>
                </a:lnTo>
                <a:lnTo>
                  <a:pt x="933" y="153"/>
                </a:lnTo>
                <a:lnTo>
                  <a:pt x="712" y="0"/>
                </a:lnTo>
                <a:lnTo>
                  <a:pt x="714" y="92"/>
                </a:lnTo>
                <a:cubicBezTo>
                  <a:pt x="714" y="92"/>
                  <a:pt x="406" y="94"/>
                  <a:pt x="234" y="94"/>
                </a:cubicBezTo>
                <a:cubicBezTo>
                  <a:pt x="60" y="96"/>
                  <a:pt x="2" y="156"/>
                  <a:pt x="0" y="298"/>
                </a:cubicBezTo>
                <a:lnTo>
                  <a:pt x="0" y="1058"/>
                </a:lnTo>
                <a:cubicBezTo>
                  <a:pt x="20" y="1182"/>
                  <a:pt x="93" y="1170"/>
                  <a:pt x="118" y="1044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  <a:extLst/>
        </p:spPr>
        <p:txBody>
          <a:bodyPr wrap="none" lIns="62118" tIns="31058" rIns="62118" bIns="31058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zh-CN" altLang="en-US" sz="900">
              <a:solidFill>
                <a:sysClr val="windowText" lastClr="000000"/>
              </a:solidFill>
              <a:latin typeface="Calibri"/>
              <a:ea typeface="宋体"/>
            </a:endParaRPr>
          </a:p>
        </p:txBody>
      </p:sp>
      <p:sp>
        <p:nvSpPr>
          <p:cNvPr id="24" name="箭头2"/>
          <p:cNvSpPr>
            <a:spLocks/>
          </p:cNvSpPr>
          <p:nvPr/>
        </p:nvSpPr>
        <p:spPr bwMode="gray">
          <a:xfrm rot="16200000">
            <a:off x="3327214" y="2878063"/>
            <a:ext cx="437742" cy="1750630"/>
          </a:xfrm>
          <a:custGeom>
            <a:avLst/>
            <a:gdLst>
              <a:gd name="T0" fmla="*/ 37 w 142"/>
              <a:gd name="T1" fmla="*/ 1 h 604"/>
              <a:gd name="T2" fmla="*/ 45 w 142"/>
              <a:gd name="T3" fmla="*/ 472 h 604"/>
              <a:gd name="T4" fmla="*/ 0 w 142"/>
              <a:gd name="T5" fmla="*/ 474 h 604"/>
              <a:gd name="T6" fmla="*/ 72 w 142"/>
              <a:gd name="T7" fmla="*/ 604 h 604"/>
              <a:gd name="T8" fmla="*/ 142 w 142"/>
              <a:gd name="T9" fmla="*/ 474 h 604"/>
              <a:gd name="T10" fmla="*/ 100 w 142"/>
              <a:gd name="T11" fmla="*/ 474 h 604"/>
              <a:gd name="T12" fmla="*/ 99 w 142"/>
              <a:gd name="T13" fmla="*/ 0 h 604"/>
              <a:gd name="T14" fmla="*/ 37 w 142"/>
              <a:gd name="T15" fmla="*/ 1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2" h="604">
                <a:moveTo>
                  <a:pt x="37" y="1"/>
                </a:moveTo>
                <a:lnTo>
                  <a:pt x="45" y="472"/>
                </a:lnTo>
                <a:lnTo>
                  <a:pt x="0" y="474"/>
                </a:lnTo>
                <a:lnTo>
                  <a:pt x="72" y="604"/>
                </a:lnTo>
                <a:lnTo>
                  <a:pt x="142" y="474"/>
                </a:lnTo>
                <a:lnTo>
                  <a:pt x="100" y="474"/>
                </a:lnTo>
                <a:lnTo>
                  <a:pt x="99" y="0"/>
                </a:lnTo>
                <a:lnTo>
                  <a:pt x="37" y="1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  <a:extLst/>
        </p:spPr>
        <p:txBody>
          <a:bodyPr wrap="none" lIns="62118" tIns="31058" rIns="62118" bIns="31058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zh-CN" altLang="en-US" sz="900">
              <a:solidFill>
                <a:sysClr val="windowText" lastClr="000000"/>
              </a:solidFill>
              <a:latin typeface="Calibri"/>
              <a:ea typeface="宋体"/>
            </a:endParaRPr>
          </a:p>
        </p:txBody>
      </p:sp>
      <p:sp>
        <p:nvSpPr>
          <p:cNvPr id="25" name="箭头1"/>
          <p:cNvSpPr>
            <a:spLocks/>
          </p:cNvSpPr>
          <p:nvPr/>
        </p:nvSpPr>
        <p:spPr bwMode="gray">
          <a:xfrm>
            <a:off x="2595105" y="1554901"/>
            <a:ext cx="1613479" cy="2600397"/>
          </a:xfrm>
          <a:custGeom>
            <a:avLst/>
            <a:gdLst>
              <a:gd name="T0" fmla="*/ 118 w 933"/>
              <a:gd name="T1" fmla="*/ 1044 h 1182"/>
              <a:gd name="T2" fmla="*/ 128 w 933"/>
              <a:gd name="T3" fmla="*/ 340 h 1182"/>
              <a:gd name="T4" fmla="*/ 264 w 933"/>
              <a:gd name="T5" fmla="*/ 210 h 1182"/>
              <a:gd name="T6" fmla="*/ 720 w 933"/>
              <a:gd name="T7" fmla="*/ 202 h 1182"/>
              <a:gd name="T8" fmla="*/ 720 w 933"/>
              <a:gd name="T9" fmla="*/ 320 h 1182"/>
              <a:gd name="T10" fmla="*/ 933 w 933"/>
              <a:gd name="T11" fmla="*/ 153 h 1182"/>
              <a:gd name="T12" fmla="*/ 712 w 933"/>
              <a:gd name="T13" fmla="*/ 0 h 1182"/>
              <a:gd name="T14" fmla="*/ 714 w 933"/>
              <a:gd name="T15" fmla="*/ 92 h 1182"/>
              <a:gd name="T16" fmla="*/ 234 w 933"/>
              <a:gd name="T17" fmla="*/ 94 h 1182"/>
              <a:gd name="T18" fmla="*/ 0 w 933"/>
              <a:gd name="T19" fmla="*/ 298 h 1182"/>
              <a:gd name="T20" fmla="*/ 0 w 933"/>
              <a:gd name="T21" fmla="*/ 1058 h 1182"/>
              <a:gd name="T22" fmla="*/ 118 w 933"/>
              <a:gd name="T23" fmla="*/ 1044 h 1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33" h="1182">
                <a:moveTo>
                  <a:pt x="118" y="1044"/>
                </a:moveTo>
                <a:lnTo>
                  <a:pt x="128" y="340"/>
                </a:lnTo>
                <a:cubicBezTo>
                  <a:pt x="134" y="214"/>
                  <a:pt x="182" y="212"/>
                  <a:pt x="264" y="210"/>
                </a:cubicBezTo>
                <a:lnTo>
                  <a:pt x="720" y="202"/>
                </a:lnTo>
                <a:lnTo>
                  <a:pt x="720" y="320"/>
                </a:lnTo>
                <a:lnTo>
                  <a:pt x="933" y="153"/>
                </a:lnTo>
                <a:lnTo>
                  <a:pt x="712" y="0"/>
                </a:lnTo>
                <a:lnTo>
                  <a:pt x="714" y="92"/>
                </a:lnTo>
                <a:cubicBezTo>
                  <a:pt x="714" y="92"/>
                  <a:pt x="406" y="94"/>
                  <a:pt x="234" y="94"/>
                </a:cubicBezTo>
                <a:cubicBezTo>
                  <a:pt x="60" y="96"/>
                  <a:pt x="2" y="156"/>
                  <a:pt x="0" y="298"/>
                </a:cubicBezTo>
                <a:lnTo>
                  <a:pt x="0" y="1058"/>
                </a:lnTo>
                <a:cubicBezTo>
                  <a:pt x="20" y="1182"/>
                  <a:pt x="93" y="1170"/>
                  <a:pt x="118" y="1044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  <a:extLst/>
        </p:spPr>
        <p:txBody>
          <a:bodyPr wrap="none" lIns="62118" tIns="31058" rIns="62118" bIns="31058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zh-CN" altLang="en-US" sz="900">
              <a:solidFill>
                <a:sysClr val="windowText" lastClr="000000"/>
              </a:solidFill>
              <a:latin typeface="Calibri"/>
              <a:ea typeface="宋体"/>
            </a:endParaRPr>
          </a:p>
        </p:txBody>
      </p:sp>
      <p:sp>
        <p:nvSpPr>
          <p:cNvPr id="26" name="文本1"/>
          <p:cNvSpPr>
            <a:spLocks noChangeArrowheads="1"/>
          </p:cNvSpPr>
          <p:nvPr/>
        </p:nvSpPr>
        <p:spPr bwMode="gray">
          <a:xfrm>
            <a:off x="5875282" y="1596663"/>
            <a:ext cx="4434093" cy="896993"/>
          </a:xfrm>
          <a:prstGeom prst="roundRect">
            <a:avLst>
              <a:gd name="adj" fmla="val 11505"/>
            </a:avLst>
          </a:prstGeom>
          <a:noFill/>
          <a:ln w="15875" cap="flat" cmpd="sng" algn="ctr">
            <a:solidFill>
              <a:srgbClr val="595959"/>
            </a:solidFill>
            <a:prstDash val="solid"/>
          </a:ln>
          <a:effectLst/>
          <a:extLst/>
        </p:spPr>
        <p:txBody>
          <a:bodyPr lIns="62118" tIns="31058" rIns="62118" bIns="31058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您的内容打在这里，或者通过复制您的文本后，在此框中选择粘贴，并选择只保留文字。在此录入上述图表的综合描述说明。</a:t>
            </a:r>
            <a:endParaRPr lang="zh-CN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文本2"/>
          <p:cNvSpPr>
            <a:spLocks noChangeArrowheads="1"/>
          </p:cNvSpPr>
          <p:nvPr/>
        </p:nvSpPr>
        <p:spPr bwMode="gray">
          <a:xfrm>
            <a:off x="6074574" y="3225958"/>
            <a:ext cx="4434093" cy="894027"/>
          </a:xfrm>
          <a:prstGeom prst="roundRect">
            <a:avLst>
              <a:gd name="adj" fmla="val 11505"/>
            </a:avLst>
          </a:prstGeom>
          <a:noFill/>
          <a:ln w="15875" cap="flat" cmpd="sng" algn="ctr">
            <a:solidFill>
              <a:srgbClr val="1F497D"/>
            </a:solidFill>
            <a:prstDash val="solid"/>
          </a:ln>
          <a:effectLst/>
          <a:extLst/>
        </p:spPr>
        <p:txBody>
          <a:bodyPr lIns="62118" tIns="31058" rIns="62118" bIns="31058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zh-CN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文本3"/>
          <p:cNvSpPr>
            <a:spLocks noChangeArrowheads="1"/>
          </p:cNvSpPr>
          <p:nvPr/>
        </p:nvSpPr>
        <p:spPr bwMode="ltGray">
          <a:xfrm>
            <a:off x="5910451" y="4646731"/>
            <a:ext cx="4434093" cy="886051"/>
          </a:xfrm>
          <a:prstGeom prst="roundRect">
            <a:avLst>
              <a:gd name="adj" fmla="val 11505"/>
            </a:avLst>
          </a:prstGeom>
          <a:noFill/>
          <a:ln w="15875" cap="flat" cmpd="sng" algn="ctr">
            <a:solidFill>
              <a:schemeClr val="accent4"/>
            </a:solidFill>
            <a:prstDash val="solid"/>
          </a:ln>
          <a:effectLst/>
          <a:extLst/>
        </p:spPr>
        <p:txBody>
          <a:bodyPr lIns="62118" tIns="31058" rIns="62118" bIns="31058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您的内容打在这里，或者通过复制您的文本后，在此框中选择粘贴，并选择只保留文字。在此录入上述图表的综合描述说明。</a:t>
            </a:r>
            <a:endParaRPr lang="zh-CN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930536" y="2278925"/>
            <a:ext cx="2858148" cy="2858148"/>
            <a:chOff x="4184106" y="2952206"/>
            <a:chExt cx="3823790" cy="3823790"/>
          </a:xfrm>
        </p:grpSpPr>
        <p:sp>
          <p:nvSpPr>
            <p:cNvPr id="30" name="椭圆 29"/>
            <p:cNvSpPr/>
            <p:nvPr/>
          </p:nvSpPr>
          <p:spPr>
            <a:xfrm>
              <a:off x="4184106" y="2952206"/>
              <a:ext cx="3823790" cy="3823790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5400000" scaled="0"/>
            </a:gradFill>
            <a:ln w="9525">
              <a:noFill/>
            </a:ln>
            <a:effectLst>
              <a:softEdge rad="165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31" name="组合 30"/>
            <p:cNvGrpSpPr/>
            <p:nvPr/>
          </p:nvGrpSpPr>
          <p:grpSpPr>
            <a:xfrm>
              <a:off x="4710170" y="3478267"/>
              <a:ext cx="2771662" cy="2771663"/>
              <a:chOff x="2193192" y="1899414"/>
              <a:chExt cx="2421375" cy="2421376"/>
            </a:xfrm>
            <a:effectLst/>
          </p:grpSpPr>
          <p:sp>
            <p:nvSpPr>
              <p:cNvPr id="32" name="椭圆 31"/>
              <p:cNvSpPr/>
              <p:nvPr/>
            </p:nvSpPr>
            <p:spPr>
              <a:xfrm>
                <a:off x="2193192" y="1899414"/>
                <a:ext cx="2421375" cy="2421376"/>
              </a:xfrm>
              <a:prstGeom prst="ellipse">
                <a:avLst/>
              </a:prstGeom>
              <a:solidFill>
                <a:srgbClr val="002060"/>
              </a:solidFill>
              <a:ln w="317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27000" dist="63500" dir="13500000">
                  <a:schemeClr val="accent1">
                    <a:lumMod val="50000"/>
                    <a:alpha val="8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33" name="八边形 32"/>
              <p:cNvSpPr/>
              <p:nvPr/>
            </p:nvSpPr>
            <p:spPr>
              <a:xfrm>
                <a:off x="2386802" y="2093026"/>
                <a:ext cx="2034160" cy="2034160"/>
              </a:xfrm>
              <a:prstGeom prst="octagon">
                <a:avLst/>
              </a:prstGeom>
              <a:solidFill>
                <a:schemeClr val="bg1">
                  <a:lumMod val="95000"/>
                </a:schemeClr>
              </a:solidFill>
              <a:ln w="50800">
                <a:noFill/>
              </a:ln>
              <a:effectLst>
                <a:outerShdw blurRad="76200" dist="38100" dir="2700000" algn="tl" rotWithShape="0">
                  <a:schemeClr val="accent1">
                    <a:lumMod val="50000"/>
                    <a:alpha val="64000"/>
                  </a:scheme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31750" h="1270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34" name="组合 33"/>
          <p:cNvGrpSpPr/>
          <p:nvPr/>
        </p:nvGrpSpPr>
        <p:grpSpPr>
          <a:xfrm>
            <a:off x="1496239" y="3089653"/>
            <a:ext cx="1709764" cy="1417250"/>
            <a:chOff x="8931338" y="2437732"/>
            <a:chExt cx="1015447" cy="1051796"/>
          </a:xfrm>
        </p:grpSpPr>
        <p:sp>
          <p:nvSpPr>
            <p:cNvPr id="35" name="文本框 37"/>
            <p:cNvSpPr txBox="1"/>
            <p:nvPr/>
          </p:nvSpPr>
          <p:spPr>
            <a:xfrm>
              <a:off x="8931338" y="2437732"/>
              <a:ext cx="1010653" cy="697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36" name="文本框 38"/>
            <p:cNvSpPr txBox="1"/>
            <p:nvPr/>
          </p:nvSpPr>
          <p:spPr>
            <a:xfrm>
              <a:off x="8936132" y="2627751"/>
              <a:ext cx="1010653" cy="861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8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添加</a:t>
              </a:r>
              <a:endParaRPr lang="en-US" altLang="zh-CN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  <a:p>
              <a:pPr algn="ctr"/>
              <a:r>
                <a:rPr lang="zh-CN" altLang="en-US" sz="18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内容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4894245" y="1565446"/>
            <a:ext cx="950749" cy="939547"/>
            <a:chOff x="3237545" y="4561747"/>
            <a:chExt cx="1146960" cy="1146960"/>
          </a:xfrm>
        </p:grpSpPr>
        <p:sp>
          <p:nvSpPr>
            <p:cNvPr id="38" name="圆角矩形 37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9039"/>
              </a:avLst>
            </a:prstGeom>
            <a:solidFill>
              <a:srgbClr val="595959"/>
            </a:solidFill>
            <a:ln w="3175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+mn-ea"/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3329042" y="4642031"/>
              <a:ext cx="976147" cy="98638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44450" h="12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+mn-ea"/>
              </a:endParaRPr>
            </a:p>
          </p:txBody>
        </p:sp>
      </p:grpSp>
      <p:sp>
        <p:nvSpPr>
          <p:cNvPr id="40" name="Text Placeholder 4"/>
          <p:cNvSpPr txBox="1">
            <a:spLocks/>
          </p:cNvSpPr>
          <p:nvPr/>
        </p:nvSpPr>
        <p:spPr>
          <a:xfrm>
            <a:off x="4996699" y="1943968"/>
            <a:ext cx="768478" cy="169945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5094063" y="3201355"/>
            <a:ext cx="950749" cy="939547"/>
            <a:chOff x="3237545" y="4561747"/>
            <a:chExt cx="1146960" cy="1146960"/>
          </a:xfrm>
        </p:grpSpPr>
        <p:sp>
          <p:nvSpPr>
            <p:cNvPr id="42" name="圆角矩形 41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9039"/>
              </a:avLst>
            </a:prstGeom>
            <a:solidFill>
              <a:srgbClr val="002060"/>
            </a:solidFill>
            <a:ln w="3175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+mn-ea"/>
              </a:endParaRPr>
            </a:p>
          </p:txBody>
        </p:sp>
        <p:sp>
          <p:nvSpPr>
            <p:cNvPr id="43" name="椭圆 42"/>
            <p:cNvSpPr/>
            <p:nvPr/>
          </p:nvSpPr>
          <p:spPr>
            <a:xfrm>
              <a:off x="3329042" y="4642031"/>
              <a:ext cx="976147" cy="98638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44450" h="12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+mn-ea"/>
              </a:endParaRPr>
            </a:p>
          </p:txBody>
        </p:sp>
      </p:grpSp>
      <p:sp>
        <p:nvSpPr>
          <p:cNvPr id="44" name="Text Placeholder 4"/>
          <p:cNvSpPr txBox="1">
            <a:spLocks/>
          </p:cNvSpPr>
          <p:nvPr/>
        </p:nvSpPr>
        <p:spPr>
          <a:xfrm>
            <a:off x="5196517" y="3579877"/>
            <a:ext cx="768478" cy="169945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4932471" y="4616976"/>
            <a:ext cx="950749" cy="939547"/>
            <a:chOff x="3237545" y="4561747"/>
            <a:chExt cx="1146960" cy="1146960"/>
          </a:xfrm>
        </p:grpSpPr>
        <p:sp>
          <p:nvSpPr>
            <p:cNvPr id="46" name="圆角矩形 45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9039"/>
              </a:avLst>
            </a:prstGeom>
            <a:solidFill>
              <a:schemeClr val="accent4"/>
            </a:solidFill>
            <a:ln w="3175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+mn-ea"/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3329042" y="4642031"/>
              <a:ext cx="976147" cy="98638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44450" h="12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+mn-ea"/>
              </a:endParaRPr>
            </a:p>
          </p:txBody>
        </p:sp>
      </p:grpSp>
      <p:sp>
        <p:nvSpPr>
          <p:cNvPr id="48" name="Text Placeholder 4"/>
          <p:cNvSpPr txBox="1">
            <a:spLocks/>
          </p:cNvSpPr>
          <p:nvPr/>
        </p:nvSpPr>
        <p:spPr>
          <a:xfrm>
            <a:off x="5034925" y="4995498"/>
            <a:ext cx="768478" cy="169945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4334435" y="320987"/>
            <a:ext cx="3523130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002060"/>
                </a:solidFill>
                <a:latin typeface="+mn-ea"/>
              </a:rPr>
              <a:t>添加标题文本内容</a:t>
            </a:r>
            <a:endParaRPr lang="en-US" altLang="zh-CN" sz="2000" b="1" dirty="0">
              <a:solidFill>
                <a:srgbClr val="002060"/>
              </a:solidFill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6512">
        <p14:gallery dir="l"/>
      </p:transition>
    </mc:Choice>
    <mc:Fallback xmlns="">
      <p:transition spd="slow" advTm="651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40" grpId="0" build="p"/>
      <p:bldP spid="44" grpId="0" build="p"/>
      <p:bldP spid="4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任意多边形 14"/>
          <p:cNvSpPr/>
          <p:nvPr/>
        </p:nvSpPr>
        <p:spPr>
          <a:xfrm>
            <a:off x="0" y="-470276"/>
            <a:ext cx="3275464" cy="8261675"/>
          </a:xfrm>
          <a:custGeom>
            <a:avLst/>
            <a:gdLst>
              <a:gd name="connsiteX0" fmla="*/ 0 w 2837789"/>
              <a:gd name="connsiteY0" fmla="*/ 0 h 8001905"/>
              <a:gd name="connsiteX1" fmla="*/ 2837788 w 2837789"/>
              <a:gd name="connsiteY1" fmla="*/ 0 h 8001905"/>
              <a:gd name="connsiteX2" fmla="*/ 2837788 w 2837789"/>
              <a:gd name="connsiteY2" fmla="*/ 1968500 h 8001905"/>
              <a:gd name="connsiteX3" fmla="*/ 2837789 w 2837789"/>
              <a:gd name="connsiteY3" fmla="*/ 1968500 h 8001905"/>
              <a:gd name="connsiteX4" fmla="*/ 2837789 w 2837789"/>
              <a:gd name="connsiteY4" fmla="*/ 2363879 h 8001905"/>
              <a:gd name="connsiteX5" fmla="*/ 2618085 w 2837789"/>
              <a:gd name="connsiteY5" fmla="*/ 2386026 h 8001905"/>
              <a:gd name="connsiteX6" fmla="*/ 1747634 w 2837789"/>
              <a:gd name="connsiteY6" fmla="*/ 3454034 h 8001905"/>
              <a:gd name="connsiteX7" fmla="*/ 2618085 w 2837789"/>
              <a:gd name="connsiteY7" fmla="*/ 4522042 h 8001905"/>
              <a:gd name="connsiteX8" fmla="*/ 2837789 w 2837789"/>
              <a:gd name="connsiteY8" fmla="*/ 4544190 h 8001905"/>
              <a:gd name="connsiteX9" fmla="*/ 2837789 w 2837789"/>
              <a:gd name="connsiteY9" fmla="*/ 6858000 h 8001905"/>
              <a:gd name="connsiteX10" fmla="*/ 2837788 w 2837789"/>
              <a:gd name="connsiteY10" fmla="*/ 6858000 h 8001905"/>
              <a:gd name="connsiteX11" fmla="*/ 2837788 w 2837789"/>
              <a:gd name="connsiteY11" fmla="*/ 8001905 h 8001905"/>
              <a:gd name="connsiteX12" fmla="*/ 0 w 2837789"/>
              <a:gd name="connsiteY12" fmla="*/ 8001905 h 8001905"/>
              <a:gd name="connsiteX13" fmla="*/ 0 w 2837789"/>
              <a:gd name="connsiteY13" fmla="*/ 6858000 h 8001905"/>
              <a:gd name="connsiteX14" fmla="*/ 0 w 2837789"/>
              <a:gd name="connsiteY14" fmla="*/ 6376305 h 8001905"/>
              <a:gd name="connsiteX15" fmla="*/ 0 w 2837789"/>
              <a:gd name="connsiteY15" fmla="*/ 2133600 h 8001905"/>
              <a:gd name="connsiteX16" fmla="*/ 0 w 2837789"/>
              <a:gd name="connsiteY16" fmla="*/ 1968500 h 80019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37789" h="8001905">
                <a:moveTo>
                  <a:pt x="0" y="0"/>
                </a:moveTo>
                <a:lnTo>
                  <a:pt x="2837788" y="0"/>
                </a:lnTo>
                <a:lnTo>
                  <a:pt x="2837788" y="1968500"/>
                </a:lnTo>
                <a:lnTo>
                  <a:pt x="2837789" y="1968500"/>
                </a:lnTo>
                <a:lnTo>
                  <a:pt x="2837789" y="2363879"/>
                </a:lnTo>
                <a:lnTo>
                  <a:pt x="2618085" y="2386026"/>
                </a:lnTo>
                <a:cubicBezTo>
                  <a:pt x="2121320" y="2487680"/>
                  <a:pt x="1747634" y="2927218"/>
                  <a:pt x="1747634" y="3454034"/>
                </a:cubicBezTo>
                <a:cubicBezTo>
                  <a:pt x="1747634" y="3980852"/>
                  <a:pt x="2121320" y="4420389"/>
                  <a:pt x="2618085" y="4522042"/>
                </a:cubicBezTo>
                <a:lnTo>
                  <a:pt x="2837789" y="4544190"/>
                </a:lnTo>
                <a:lnTo>
                  <a:pt x="2837789" y="6858000"/>
                </a:lnTo>
                <a:lnTo>
                  <a:pt x="2837788" y="6858000"/>
                </a:lnTo>
                <a:lnTo>
                  <a:pt x="2837788" y="8001905"/>
                </a:lnTo>
                <a:lnTo>
                  <a:pt x="0" y="8001905"/>
                </a:lnTo>
                <a:lnTo>
                  <a:pt x="0" y="6858000"/>
                </a:lnTo>
                <a:lnTo>
                  <a:pt x="0" y="6376305"/>
                </a:lnTo>
                <a:lnTo>
                  <a:pt x="0" y="2133600"/>
                </a:lnTo>
                <a:lnTo>
                  <a:pt x="0" y="1968500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6" name="圆角矩形 15"/>
          <p:cNvSpPr/>
          <p:nvPr/>
        </p:nvSpPr>
        <p:spPr>
          <a:xfrm>
            <a:off x="4761656" y="3966929"/>
            <a:ext cx="5128673" cy="3216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535421" y="2251755"/>
            <a:ext cx="3603777" cy="11772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7200" dirty="0">
                <a:solidFill>
                  <a:srgbClr val="002060"/>
                </a:solidFill>
                <a:latin typeface="Impact" panose="020B0806030902050204" pitchFamily="34" charset="0"/>
              </a:rPr>
              <a:t>PART </a:t>
            </a:r>
            <a:r>
              <a:rPr lang="en-US" altLang="zh-CN" sz="7200" dirty="0" smtClean="0">
                <a:solidFill>
                  <a:srgbClr val="002060"/>
                </a:solidFill>
                <a:latin typeface="Impact" panose="020B0806030902050204" pitchFamily="34" charset="0"/>
              </a:rPr>
              <a:t>02</a:t>
            </a:r>
            <a:endParaRPr lang="zh-CN" altLang="en-US" sz="7200" dirty="0">
              <a:solidFill>
                <a:srgbClr val="002060"/>
              </a:solidFill>
              <a:latin typeface="Impact" panose="020B0806030902050204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659952" y="3515922"/>
            <a:ext cx="24861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TC Avant Garde Std Bk" panose="020B0502020202020204" pitchFamily="34" charset="0"/>
              </a:rPr>
              <a:t>点击添加标题内容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ITC Avant Garde Std Bk" panose="020B0502020202020204" pitchFamily="34" charset="0"/>
            </a:endParaRPr>
          </a:p>
        </p:txBody>
      </p:sp>
      <p:sp>
        <p:nvSpPr>
          <p:cNvPr id="19" name="文本框 18"/>
          <p:cNvSpPr txBox="1"/>
          <p:nvPr/>
        </p:nvSpPr>
        <p:spPr bwMode="auto">
          <a:xfrm>
            <a:off x="4686849" y="4065714"/>
            <a:ext cx="5203480" cy="623248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详细内容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点击输入本栏的具体文字，简明扼要的说明分项内容，此为概念图解，请根据您的具体内容酌情修改。详细内容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539950" y="1644775"/>
            <a:ext cx="3072994" cy="3072994"/>
            <a:chOff x="4240335" y="3008435"/>
            <a:chExt cx="3711332" cy="3711332"/>
          </a:xfrm>
        </p:grpSpPr>
        <p:sp>
          <p:nvSpPr>
            <p:cNvPr id="11" name="椭圆 10"/>
            <p:cNvSpPr/>
            <p:nvPr/>
          </p:nvSpPr>
          <p:spPr>
            <a:xfrm>
              <a:off x="4240335" y="3008435"/>
              <a:ext cx="3711332" cy="371133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5400000" scaled="0"/>
            </a:gradFill>
            <a:ln w="9525"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4710169" y="3478269"/>
              <a:ext cx="2771663" cy="2771663"/>
              <a:chOff x="2193191" y="1899415"/>
              <a:chExt cx="2421376" cy="2421376"/>
            </a:xfrm>
            <a:effectLst/>
          </p:grpSpPr>
          <p:sp>
            <p:nvSpPr>
              <p:cNvPr id="13" name="椭圆 12"/>
              <p:cNvSpPr/>
              <p:nvPr/>
            </p:nvSpPr>
            <p:spPr>
              <a:xfrm>
                <a:off x="2193191" y="1899415"/>
                <a:ext cx="2421376" cy="2421376"/>
              </a:xfrm>
              <a:prstGeom prst="ellipse">
                <a:avLst/>
              </a:prstGeom>
              <a:solidFill>
                <a:srgbClr val="1F497D"/>
              </a:solidFill>
              <a:ln w="317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27000" dist="63500" dir="13500000">
                  <a:schemeClr val="accent3">
                    <a:lumMod val="50000"/>
                    <a:alpha val="8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2345502" y="2051726"/>
                <a:ext cx="2116756" cy="211675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50800">
                <a:noFill/>
              </a:ln>
              <a:effectLst>
                <a:outerShdw blurRad="152400" dist="63500" dir="2700000" algn="tl" rotWithShape="0">
                  <a:schemeClr val="accent3">
                    <a:lumMod val="50000"/>
                    <a:alpha val="64000"/>
                  </a:scheme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82550" h="2540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20" name="组合 19"/>
          <p:cNvGrpSpPr/>
          <p:nvPr/>
        </p:nvGrpSpPr>
        <p:grpSpPr>
          <a:xfrm>
            <a:off x="2634940" y="2714387"/>
            <a:ext cx="905874" cy="911998"/>
            <a:chOff x="5042691" y="2273920"/>
            <a:chExt cx="702937" cy="707692"/>
          </a:xfrm>
          <a:solidFill>
            <a:srgbClr val="1F497D"/>
          </a:solidFill>
        </p:grpSpPr>
        <p:sp>
          <p:nvSpPr>
            <p:cNvPr id="21" name="Freeform 12"/>
            <p:cNvSpPr>
              <a:spLocks/>
            </p:cNvSpPr>
            <p:nvPr/>
          </p:nvSpPr>
          <p:spPr bwMode="auto">
            <a:xfrm>
              <a:off x="5284806" y="2789968"/>
              <a:ext cx="460822" cy="191644"/>
            </a:xfrm>
            <a:custGeom>
              <a:avLst/>
              <a:gdLst>
                <a:gd name="T0" fmla="*/ 25 w 533"/>
                <a:gd name="T1" fmla="*/ 165 h 222"/>
                <a:gd name="T2" fmla="*/ 158 w 533"/>
                <a:gd name="T3" fmla="*/ 165 h 222"/>
                <a:gd name="T4" fmla="*/ 158 w 533"/>
                <a:gd name="T5" fmla="*/ 108 h 222"/>
                <a:gd name="T6" fmla="*/ 184 w 533"/>
                <a:gd name="T7" fmla="*/ 83 h 222"/>
                <a:gd name="T8" fmla="*/ 317 w 533"/>
                <a:gd name="T9" fmla="*/ 83 h 222"/>
                <a:gd name="T10" fmla="*/ 317 w 533"/>
                <a:gd name="T11" fmla="*/ 25 h 222"/>
                <a:gd name="T12" fmla="*/ 343 w 533"/>
                <a:gd name="T13" fmla="*/ 0 h 222"/>
                <a:gd name="T14" fmla="*/ 533 w 533"/>
                <a:gd name="T15" fmla="*/ 0 h 222"/>
                <a:gd name="T16" fmla="*/ 533 w 533"/>
                <a:gd name="T17" fmla="*/ 32 h 222"/>
                <a:gd name="T18" fmla="*/ 508 w 533"/>
                <a:gd name="T19" fmla="*/ 57 h 222"/>
                <a:gd name="T20" fmla="*/ 375 w 533"/>
                <a:gd name="T21" fmla="*/ 57 h 222"/>
                <a:gd name="T22" fmla="*/ 375 w 533"/>
                <a:gd name="T23" fmla="*/ 114 h 222"/>
                <a:gd name="T24" fmla="*/ 349 w 533"/>
                <a:gd name="T25" fmla="*/ 140 h 222"/>
                <a:gd name="T26" fmla="*/ 216 w 533"/>
                <a:gd name="T27" fmla="*/ 140 h 222"/>
                <a:gd name="T28" fmla="*/ 216 w 533"/>
                <a:gd name="T29" fmla="*/ 197 h 222"/>
                <a:gd name="T30" fmla="*/ 190 w 533"/>
                <a:gd name="T31" fmla="*/ 222 h 222"/>
                <a:gd name="T32" fmla="*/ 0 w 533"/>
                <a:gd name="T33" fmla="*/ 222 h 222"/>
                <a:gd name="T34" fmla="*/ 0 w 533"/>
                <a:gd name="T35" fmla="*/ 191 h 222"/>
                <a:gd name="T36" fmla="*/ 25 w 533"/>
                <a:gd name="T37" fmla="*/ 165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33" h="222">
                  <a:moveTo>
                    <a:pt x="25" y="165"/>
                  </a:moveTo>
                  <a:cubicBezTo>
                    <a:pt x="158" y="165"/>
                    <a:pt x="158" y="165"/>
                    <a:pt x="158" y="165"/>
                  </a:cubicBezTo>
                  <a:cubicBezTo>
                    <a:pt x="158" y="108"/>
                    <a:pt x="158" y="108"/>
                    <a:pt x="158" y="108"/>
                  </a:cubicBezTo>
                  <a:cubicBezTo>
                    <a:pt x="158" y="94"/>
                    <a:pt x="170" y="83"/>
                    <a:pt x="184" y="83"/>
                  </a:cubicBezTo>
                  <a:cubicBezTo>
                    <a:pt x="317" y="83"/>
                    <a:pt x="317" y="83"/>
                    <a:pt x="317" y="83"/>
                  </a:cubicBezTo>
                  <a:cubicBezTo>
                    <a:pt x="317" y="25"/>
                    <a:pt x="317" y="25"/>
                    <a:pt x="317" y="25"/>
                  </a:cubicBezTo>
                  <a:cubicBezTo>
                    <a:pt x="317" y="11"/>
                    <a:pt x="329" y="0"/>
                    <a:pt x="343" y="0"/>
                  </a:cubicBezTo>
                  <a:cubicBezTo>
                    <a:pt x="533" y="0"/>
                    <a:pt x="533" y="0"/>
                    <a:pt x="533" y="0"/>
                  </a:cubicBezTo>
                  <a:cubicBezTo>
                    <a:pt x="533" y="32"/>
                    <a:pt x="533" y="32"/>
                    <a:pt x="533" y="32"/>
                  </a:cubicBezTo>
                  <a:cubicBezTo>
                    <a:pt x="533" y="46"/>
                    <a:pt x="522" y="57"/>
                    <a:pt x="508" y="57"/>
                  </a:cubicBezTo>
                  <a:cubicBezTo>
                    <a:pt x="375" y="57"/>
                    <a:pt x="375" y="57"/>
                    <a:pt x="375" y="57"/>
                  </a:cubicBezTo>
                  <a:cubicBezTo>
                    <a:pt x="375" y="114"/>
                    <a:pt x="375" y="114"/>
                    <a:pt x="375" y="114"/>
                  </a:cubicBezTo>
                  <a:cubicBezTo>
                    <a:pt x="375" y="128"/>
                    <a:pt x="363" y="140"/>
                    <a:pt x="349" y="140"/>
                  </a:cubicBezTo>
                  <a:cubicBezTo>
                    <a:pt x="216" y="140"/>
                    <a:pt x="216" y="140"/>
                    <a:pt x="216" y="140"/>
                  </a:cubicBezTo>
                  <a:cubicBezTo>
                    <a:pt x="216" y="197"/>
                    <a:pt x="216" y="197"/>
                    <a:pt x="216" y="197"/>
                  </a:cubicBezTo>
                  <a:cubicBezTo>
                    <a:pt x="216" y="211"/>
                    <a:pt x="204" y="222"/>
                    <a:pt x="190" y="222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0" y="177"/>
                    <a:pt x="11" y="165"/>
                    <a:pt x="25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3"/>
            <p:cNvSpPr>
              <a:spLocks noEditPoints="1"/>
            </p:cNvSpPr>
            <p:nvPr/>
          </p:nvSpPr>
          <p:spPr bwMode="auto">
            <a:xfrm>
              <a:off x="5042691" y="2273920"/>
              <a:ext cx="529214" cy="655758"/>
            </a:xfrm>
            <a:custGeom>
              <a:avLst/>
              <a:gdLst>
                <a:gd name="T0" fmla="*/ 28 w 612"/>
                <a:gd name="T1" fmla="*/ 504 h 759"/>
                <a:gd name="T2" fmla="*/ 148 w 612"/>
                <a:gd name="T3" fmla="*/ 514 h 759"/>
                <a:gd name="T4" fmla="*/ 179 w 612"/>
                <a:gd name="T5" fmla="*/ 488 h 759"/>
                <a:gd name="T6" fmla="*/ 184 w 612"/>
                <a:gd name="T7" fmla="*/ 423 h 759"/>
                <a:gd name="T8" fmla="*/ 158 w 612"/>
                <a:gd name="T9" fmla="*/ 392 h 759"/>
                <a:gd name="T10" fmla="*/ 38 w 612"/>
                <a:gd name="T11" fmla="*/ 381 h 759"/>
                <a:gd name="T12" fmla="*/ 7 w 612"/>
                <a:gd name="T13" fmla="*/ 407 h 759"/>
                <a:gd name="T14" fmla="*/ 2 w 612"/>
                <a:gd name="T15" fmla="*/ 473 h 759"/>
                <a:gd name="T16" fmla="*/ 28 w 612"/>
                <a:gd name="T17" fmla="*/ 504 h 759"/>
                <a:gd name="T18" fmla="*/ 157 w 612"/>
                <a:gd name="T19" fmla="*/ 669 h 759"/>
                <a:gd name="T20" fmla="*/ 254 w 612"/>
                <a:gd name="T21" fmla="*/ 487 h 759"/>
                <a:gd name="T22" fmla="*/ 334 w 612"/>
                <a:gd name="T23" fmla="*/ 512 h 759"/>
                <a:gd name="T24" fmla="*/ 342 w 612"/>
                <a:gd name="T25" fmla="*/ 515 h 759"/>
                <a:gd name="T26" fmla="*/ 216 w 612"/>
                <a:gd name="T27" fmla="*/ 722 h 759"/>
                <a:gd name="T28" fmla="*/ 157 w 612"/>
                <a:gd name="T29" fmla="*/ 669 h 759"/>
                <a:gd name="T30" fmla="*/ 379 w 612"/>
                <a:gd name="T31" fmla="*/ 7 h 759"/>
                <a:gd name="T32" fmla="*/ 426 w 612"/>
                <a:gd name="T33" fmla="*/ 84 h 759"/>
                <a:gd name="T34" fmla="*/ 349 w 612"/>
                <a:gd name="T35" fmla="*/ 150 h 759"/>
                <a:gd name="T36" fmla="*/ 304 w 612"/>
                <a:gd name="T37" fmla="*/ 59 h 759"/>
                <a:gd name="T38" fmla="*/ 379 w 612"/>
                <a:gd name="T39" fmla="*/ 7 h 759"/>
                <a:gd name="T40" fmla="*/ 371 w 612"/>
                <a:gd name="T41" fmla="*/ 183 h 759"/>
                <a:gd name="T42" fmla="*/ 403 w 612"/>
                <a:gd name="T43" fmla="*/ 199 h 759"/>
                <a:gd name="T44" fmla="*/ 574 w 612"/>
                <a:gd name="T45" fmla="*/ 278 h 759"/>
                <a:gd name="T46" fmla="*/ 579 w 612"/>
                <a:gd name="T47" fmla="*/ 341 h 759"/>
                <a:gd name="T48" fmla="*/ 398 w 612"/>
                <a:gd name="T49" fmla="*/ 296 h 759"/>
                <a:gd name="T50" fmla="*/ 381 w 612"/>
                <a:gd name="T51" fmla="*/ 385 h 759"/>
                <a:gd name="T52" fmla="*/ 390 w 612"/>
                <a:gd name="T53" fmla="*/ 402 h 759"/>
                <a:gd name="T54" fmla="*/ 561 w 612"/>
                <a:gd name="T55" fmla="*/ 593 h 759"/>
                <a:gd name="T56" fmla="*/ 489 w 612"/>
                <a:gd name="T57" fmla="*/ 626 h 759"/>
                <a:gd name="T58" fmla="*/ 233 w 612"/>
                <a:gd name="T59" fmla="*/ 447 h 759"/>
                <a:gd name="T60" fmla="*/ 203 w 612"/>
                <a:gd name="T61" fmla="*/ 392 h 759"/>
                <a:gd name="T62" fmla="*/ 231 w 612"/>
                <a:gd name="T63" fmla="*/ 239 h 759"/>
                <a:gd name="T64" fmla="*/ 157 w 612"/>
                <a:gd name="T65" fmla="*/ 344 h 759"/>
                <a:gd name="T66" fmla="*/ 95 w 612"/>
                <a:gd name="T67" fmla="*/ 332 h 759"/>
                <a:gd name="T68" fmla="*/ 247 w 612"/>
                <a:gd name="T69" fmla="*/ 155 h 759"/>
                <a:gd name="T70" fmla="*/ 313 w 612"/>
                <a:gd name="T71" fmla="*/ 163 h 759"/>
                <a:gd name="T72" fmla="*/ 349 w 612"/>
                <a:gd name="T73" fmla="*/ 227 h 759"/>
                <a:gd name="T74" fmla="*/ 371 w 612"/>
                <a:gd name="T75" fmla="*/ 183 h 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12" h="759">
                  <a:moveTo>
                    <a:pt x="28" y="504"/>
                  </a:moveTo>
                  <a:cubicBezTo>
                    <a:pt x="148" y="514"/>
                    <a:pt x="148" y="514"/>
                    <a:pt x="148" y="514"/>
                  </a:cubicBezTo>
                  <a:cubicBezTo>
                    <a:pt x="164" y="516"/>
                    <a:pt x="177" y="504"/>
                    <a:pt x="179" y="488"/>
                  </a:cubicBezTo>
                  <a:cubicBezTo>
                    <a:pt x="184" y="423"/>
                    <a:pt x="184" y="423"/>
                    <a:pt x="184" y="423"/>
                  </a:cubicBezTo>
                  <a:cubicBezTo>
                    <a:pt x="186" y="407"/>
                    <a:pt x="174" y="393"/>
                    <a:pt x="158" y="392"/>
                  </a:cubicBezTo>
                  <a:cubicBezTo>
                    <a:pt x="38" y="381"/>
                    <a:pt x="38" y="381"/>
                    <a:pt x="38" y="381"/>
                  </a:cubicBezTo>
                  <a:cubicBezTo>
                    <a:pt x="23" y="380"/>
                    <a:pt x="9" y="392"/>
                    <a:pt x="7" y="407"/>
                  </a:cubicBezTo>
                  <a:cubicBezTo>
                    <a:pt x="2" y="473"/>
                    <a:pt x="2" y="473"/>
                    <a:pt x="2" y="473"/>
                  </a:cubicBezTo>
                  <a:cubicBezTo>
                    <a:pt x="0" y="489"/>
                    <a:pt x="12" y="503"/>
                    <a:pt x="28" y="504"/>
                  </a:cubicBezTo>
                  <a:close/>
                  <a:moveTo>
                    <a:pt x="157" y="669"/>
                  </a:moveTo>
                  <a:cubicBezTo>
                    <a:pt x="220" y="595"/>
                    <a:pt x="230" y="592"/>
                    <a:pt x="254" y="487"/>
                  </a:cubicBezTo>
                  <a:cubicBezTo>
                    <a:pt x="280" y="496"/>
                    <a:pt x="307" y="504"/>
                    <a:pt x="334" y="512"/>
                  </a:cubicBezTo>
                  <a:cubicBezTo>
                    <a:pt x="337" y="513"/>
                    <a:pt x="339" y="514"/>
                    <a:pt x="342" y="515"/>
                  </a:cubicBezTo>
                  <a:cubicBezTo>
                    <a:pt x="303" y="633"/>
                    <a:pt x="296" y="637"/>
                    <a:pt x="216" y="722"/>
                  </a:cubicBezTo>
                  <a:cubicBezTo>
                    <a:pt x="180" y="759"/>
                    <a:pt x="122" y="709"/>
                    <a:pt x="157" y="669"/>
                  </a:cubicBezTo>
                  <a:close/>
                  <a:moveTo>
                    <a:pt x="379" y="7"/>
                  </a:moveTo>
                  <a:cubicBezTo>
                    <a:pt x="413" y="15"/>
                    <a:pt x="434" y="49"/>
                    <a:pt x="426" y="84"/>
                  </a:cubicBezTo>
                  <a:cubicBezTo>
                    <a:pt x="419" y="120"/>
                    <a:pt x="383" y="157"/>
                    <a:pt x="349" y="150"/>
                  </a:cubicBezTo>
                  <a:cubicBezTo>
                    <a:pt x="315" y="143"/>
                    <a:pt x="297" y="94"/>
                    <a:pt x="304" y="59"/>
                  </a:cubicBezTo>
                  <a:cubicBezTo>
                    <a:pt x="312" y="23"/>
                    <a:pt x="345" y="0"/>
                    <a:pt x="379" y="7"/>
                  </a:cubicBezTo>
                  <a:close/>
                  <a:moveTo>
                    <a:pt x="371" y="183"/>
                  </a:moveTo>
                  <a:cubicBezTo>
                    <a:pt x="378" y="185"/>
                    <a:pt x="393" y="190"/>
                    <a:pt x="403" y="199"/>
                  </a:cubicBezTo>
                  <a:cubicBezTo>
                    <a:pt x="494" y="286"/>
                    <a:pt x="474" y="282"/>
                    <a:pt x="574" y="278"/>
                  </a:cubicBezTo>
                  <a:cubicBezTo>
                    <a:pt x="612" y="277"/>
                    <a:pt x="611" y="338"/>
                    <a:pt x="579" y="341"/>
                  </a:cubicBezTo>
                  <a:cubicBezTo>
                    <a:pt x="477" y="350"/>
                    <a:pt x="470" y="358"/>
                    <a:pt x="398" y="296"/>
                  </a:cubicBezTo>
                  <a:cubicBezTo>
                    <a:pt x="381" y="385"/>
                    <a:pt x="381" y="385"/>
                    <a:pt x="381" y="385"/>
                  </a:cubicBezTo>
                  <a:cubicBezTo>
                    <a:pt x="380" y="392"/>
                    <a:pt x="383" y="399"/>
                    <a:pt x="390" y="402"/>
                  </a:cubicBezTo>
                  <a:cubicBezTo>
                    <a:pt x="494" y="448"/>
                    <a:pt x="515" y="448"/>
                    <a:pt x="561" y="593"/>
                  </a:cubicBezTo>
                  <a:cubicBezTo>
                    <a:pt x="578" y="638"/>
                    <a:pt x="510" y="668"/>
                    <a:pt x="489" y="626"/>
                  </a:cubicBezTo>
                  <a:cubicBezTo>
                    <a:pt x="417" y="484"/>
                    <a:pt x="405" y="506"/>
                    <a:pt x="233" y="447"/>
                  </a:cubicBezTo>
                  <a:cubicBezTo>
                    <a:pt x="211" y="435"/>
                    <a:pt x="203" y="416"/>
                    <a:pt x="203" y="392"/>
                  </a:cubicBezTo>
                  <a:cubicBezTo>
                    <a:pt x="231" y="239"/>
                    <a:pt x="231" y="239"/>
                    <a:pt x="231" y="239"/>
                  </a:cubicBezTo>
                  <a:cubicBezTo>
                    <a:pt x="164" y="260"/>
                    <a:pt x="171" y="259"/>
                    <a:pt x="157" y="344"/>
                  </a:cubicBezTo>
                  <a:cubicBezTo>
                    <a:pt x="151" y="376"/>
                    <a:pt x="91" y="372"/>
                    <a:pt x="95" y="332"/>
                  </a:cubicBezTo>
                  <a:cubicBezTo>
                    <a:pt x="107" y="207"/>
                    <a:pt x="126" y="199"/>
                    <a:pt x="247" y="155"/>
                  </a:cubicBezTo>
                  <a:cubicBezTo>
                    <a:pt x="264" y="149"/>
                    <a:pt x="304" y="160"/>
                    <a:pt x="313" y="163"/>
                  </a:cubicBezTo>
                  <a:cubicBezTo>
                    <a:pt x="349" y="227"/>
                    <a:pt x="349" y="227"/>
                    <a:pt x="349" y="227"/>
                  </a:cubicBezTo>
                  <a:cubicBezTo>
                    <a:pt x="371" y="183"/>
                    <a:pt x="371" y="183"/>
                    <a:pt x="371" y="1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653313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5355">
        <p14:vortex dir="r"/>
      </p:transition>
    </mc:Choice>
    <mc:Fallback xmlns="">
      <p:transition spd="slow" advTm="535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878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/>
      <p:bldP spid="18" grpId="0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圆角矩形 40"/>
          <p:cNvSpPr/>
          <p:nvPr/>
        </p:nvSpPr>
        <p:spPr>
          <a:xfrm rot="5400000">
            <a:off x="5647574" y="5492070"/>
            <a:ext cx="1026239" cy="397895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 w="50800">
            <a:gradFill flip="none" rotWithShape="1">
              <a:gsLst>
                <a:gs pos="0">
                  <a:srgbClr val="CDCDCD"/>
                </a:gs>
                <a:gs pos="100000">
                  <a:schemeClr val="bg1"/>
                </a:gs>
              </a:gsLst>
              <a:lin ang="5400000" scaled="1"/>
              <a:tileRect/>
            </a:gradFill>
          </a:ln>
          <a:effectLst>
            <a:innerShdw blurRad="127000" dist="63500" dir="13500000">
              <a:schemeClr val="tx1">
                <a:lumMod val="65000"/>
                <a:lumOff val="35000"/>
                <a:alpha val="49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+mn-ea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3008062" y="3699221"/>
            <a:ext cx="1458945" cy="1458945"/>
            <a:chOff x="4184106" y="2952206"/>
            <a:chExt cx="3823790" cy="3823790"/>
          </a:xfrm>
        </p:grpSpPr>
        <p:sp>
          <p:nvSpPr>
            <p:cNvPr id="43" name="椭圆 42"/>
            <p:cNvSpPr/>
            <p:nvPr/>
          </p:nvSpPr>
          <p:spPr>
            <a:xfrm>
              <a:off x="4184106" y="2952206"/>
              <a:ext cx="3823790" cy="3823790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5400000" scaled="0"/>
            </a:gradFill>
            <a:ln w="9525"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44" name="组合 43"/>
            <p:cNvGrpSpPr/>
            <p:nvPr/>
          </p:nvGrpSpPr>
          <p:grpSpPr>
            <a:xfrm>
              <a:off x="4710169" y="3478269"/>
              <a:ext cx="2771663" cy="2771663"/>
              <a:chOff x="2193191" y="1899415"/>
              <a:chExt cx="2421376" cy="2421376"/>
            </a:xfrm>
            <a:effectLst/>
          </p:grpSpPr>
          <p:sp>
            <p:nvSpPr>
              <p:cNvPr id="45" name="椭圆 44"/>
              <p:cNvSpPr/>
              <p:nvPr/>
            </p:nvSpPr>
            <p:spPr>
              <a:xfrm>
                <a:off x="2193191" y="1899415"/>
                <a:ext cx="2421376" cy="2421376"/>
              </a:xfrm>
              <a:prstGeom prst="ellipse">
                <a:avLst/>
              </a:prstGeom>
              <a:solidFill>
                <a:srgbClr val="002060"/>
              </a:solidFill>
              <a:ln w="317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27000" dist="63500" dir="13500000">
                  <a:schemeClr val="accent1">
                    <a:lumMod val="50000"/>
                    <a:alpha val="8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46" name="八边形 45"/>
              <p:cNvSpPr/>
              <p:nvPr/>
            </p:nvSpPr>
            <p:spPr>
              <a:xfrm>
                <a:off x="2386802" y="2093026"/>
                <a:ext cx="2034160" cy="2034160"/>
              </a:xfrm>
              <a:prstGeom prst="octagon">
                <a:avLst/>
              </a:prstGeom>
              <a:solidFill>
                <a:schemeClr val="bg1">
                  <a:lumMod val="95000"/>
                </a:schemeClr>
              </a:solidFill>
              <a:ln w="50800">
                <a:noFill/>
              </a:ln>
              <a:effectLst>
                <a:outerShdw blurRad="76200" dist="38100" dir="2700000" algn="tl" rotWithShape="0">
                  <a:schemeClr val="accent1">
                    <a:lumMod val="50000"/>
                    <a:alpha val="64000"/>
                  </a:scheme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31750" h="1270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47" name="组合 46"/>
          <p:cNvGrpSpPr/>
          <p:nvPr/>
        </p:nvGrpSpPr>
        <p:grpSpPr>
          <a:xfrm>
            <a:off x="3667279" y="1979661"/>
            <a:ext cx="1458945" cy="1458945"/>
            <a:chOff x="4184106" y="2952206"/>
            <a:chExt cx="3823790" cy="3823790"/>
          </a:xfrm>
        </p:grpSpPr>
        <p:sp>
          <p:nvSpPr>
            <p:cNvPr id="48" name="椭圆 47"/>
            <p:cNvSpPr/>
            <p:nvPr/>
          </p:nvSpPr>
          <p:spPr>
            <a:xfrm>
              <a:off x="4184106" y="2952206"/>
              <a:ext cx="3823790" cy="3823790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5400000" scaled="0"/>
            </a:gradFill>
            <a:ln w="9525"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49" name="组合 48"/>
            <p:cNvGrpSpPr/>
            <p:nvPr/>
          </p:nvGrpSpPr>
          <p:grpSpPr>
            <a:xfrm>
              <a:off x="4710169" y="3478269"/>
              <a:ext cx="2771663" cy="2771663"/>
              <a:chOff x="2193191" y="1899415"/>
              <a:chExt cx="2421376" cy="2421376"/>
            </a:xfrm>
            <a:effectLst/>
          </p:grpSpPr>
          <p:sp>
            <p:nvSpPr>
              <p:cNvPr id="50" name="椭圆 49"/>
              <p:cNvSpPr/>
              <p:nvPr/>
            </p:nvSpPr>
            <p:spPr>
              <a:xfrm>
                <a:off x="2193191" y="1899415"/>
                <a:ext cx="2421376" cy="2421376"/>
              </a:xfrm>
              <a:prstGeom prst="ellipse">
                <a:avLst/>
              </a:prstGeom>
              <a:solidFill>
                <a:srgbClr val="002060"/>
              </a:solidFill>
              <a:ln w="317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27000" dist="63500" dir="13500000">
                  <a:schemeClr val="accent2">
                    <a:lumMod val="50000"/>
                    <a:alpha val="8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51" name="八边形 50"/>
              <p:cNvSpPr/>
              <p:nvPr/>
            </p:nvSpPr>
            <p:spPr>
              <a:xfrm>
                <a:off x="2386802" y="2093026"/>
                <a:ext cx="2034160" cy="2034160"/>
              </a:xfrm>
              <a:prstGeom prst="octagon">
                <a:avLst/>
              </a:prstGeom>
              <a:solidFill>
                <a:schemeClr val="bg1">
                  <a:lumMod val="95000"/>
                </a:schemeClr>
              </a:solidFill>
              <a:ln w="50800">
                <a:noFill/>
              </a:ln>
              <a:effectLst>
                <a:outerShdw blurRad="76200" dist="38100" dir="2700000" algn="tl" rotWithShape="0">
                  <a:schemeClr val="accent2">
                    <a:lumMod val="50000"/>
                    <a:alpha val="64000"/>
                  </a:scheme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31750" h="1270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52" name="组合 51"/>
          <p:cNvGrpSpPr/>
          <p:nvPr/>
        </p:nvGrpSpPr>
        <p:grpSpPr>
          <a:xfrm>
            <a:off x="5417086" y="1333111"/>
            <a:ext cx="1458945" cy="1458945"/>
            <a:chOff x="4184106" y="2952206"/>
            <a:chExt cx="3823790" cy="3823790"/>
          </a:xfrm>
        </p:grpSpPr>
        <p:sp>
          <p:nvSpPr>
            <p:cNvPr id="53" name="椭圆 52"/>
            <p:cNvSpPr/>
            <p:nvPr/>
          </p:nvSpPr>
          <p:spPr>
            <a:xfrm>
              <a:off x="4184106" y="2952206"/>
              <a:ext cx="3823790" cy="3823790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5400000" scaled="0"/>
            </a:gradFill>
            <a:ln w="9525"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54" name="组合 53"/>
            <p:cNvGrpSpPr/>
            <p:nvPr/>
          </p:nvGrpSpPr>
          <p:grpSpPr>
            <a:xfrm>
              <a:off x="4710169" y="3478269"/>
              <a:ext cx="2771663" cy="2771663"/>
              <a:chOff x="2193191" y="1899415"/>
              <a:chExt cx="2421376" cy="2421376"/>
            </a:xfrm>
            <a:effectLst/>
          </p:grpSpPr>
          <p:sp>
            <p:nvSpPr>
              <p:cNvPr id="55" name="椭圆 54"/>
              <p:cNvSpPr/>
              <p:nvPr/>
            </p:nvSpPr>
            <p:spPr>
              <a:xfrm>
                <a:off x="2193191" y="1899415"/>
                <a:ext cx="2421376" cy="2421376"/>
              </a:xfrm>
              <a:prstGeom prst="ellipse">
                <a:avLst/>
              </a:prstGeom>
              <a:solidFill>
                <a:srgbClr val="002060"/>
              </a:solidFill>
              <a:ln w="317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27000" dist="63500" dir="13500000">
                  <a:schemeClr val="accent3">
                    <a:lumMod val="50000"/>
                    <a:alpha val="8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56" name="八边形 55"/>
              <p:cNvSpPr/>
              <p:nvPr/>
            </p:nvSpPr>
            <p:spPr>
              <a:xfrm>
                <a:off x="2386802" y="2093026"/>
                <a:ext cx="2034160" cy="2034160"/>
              </a:xfrm>
              <a:prstGeom prst="octagon">
                <a:avLst/>
              </a:prstGeom>
              <a:solidFill>
                <a:schemeClr val="bg1">
                  <a:lumMod val="95000"/>
                </a:schemeClr>
              </a:solidFill>
              <a:ln w="50800">
                <a:noFill/>
              </a:ln>
              <a:effectLst>
                <a:outerShdw blurRad="76200" dist="38100" dir="2700000" algn="tl" rotWithShape="0">
                  <a:schemeClr val="accent3">
                    <a:lumMod val="50000"/>
                    <a:alpha val="64000"/>
                  </a:scheme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31750" h="1270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57" name="组合 56"/>
          <p:cNvGrpSpPr/>
          <p:nvPr/>
        </p:nvGrpSpPr>
        <p:grpSpPr>
          <a:xfrm>
            <a:off x="7037634" y="1970055"/>
            <a:ext cx="1458945" cy="1458945"/>
            <a:chOff x="4184106" y="2952206"/>
            <a:chExt cx="3823790" cy="3823790"/>
          </a:xfrm>
        </p:grpSpPr>
        <p:sp>
          <p:nvSpPr>
            <p:cNvPr id="58" name="椭圆 57"/>
            <p:cNvSpPr/>
            <p:nvPr/>
          </p:nvSpPr>
          <p:spPr>
            <a:xfrm>
              <a:off x="4184106" y="2952206"/>
              <a:ext cx="3823790" cy="3823790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5400000" scaled="0"/>
            </a:gradFill>
            <a:ln w="9525"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59" name="组合 58"/>
            <p:cNvGrpSpPr/>
            <p:nvPr/>
          </p:nvGrpSpPr>
          <p:grpSpPr>
            <a:xfrm>
              <a:off x="4710167" y="3478267"/>
              <a:ext cx="2771663" cy="2771663"/>
              <a:chOff x="2193190" y="1899413"/>
              <a:chExt cx="2421376" cy="2421376"/>
            </a:xfrm>
            <a:effectLst/>
          </p:grpSpPr>
          <p:sp>
            <p:nvSpPr>
              <p:cNvPr id="60" name="椭圆 59"/>
              <p:cNvSpPr/>
              <p:nvPr/>
            </p:nvSpPr>
            <p:spPr>
              <a:xfrm>
                <a:off x="2193190" y="1899413"/>
                <a:ext cx="2421376" cy="2421376"/>
              </a:xfrm>
              <a:prstGeom prst="ellipse">
                <a:avLst/>
              </a:prstGeom>
              <a:solidFill>
                <a:srgbClr val="002060"/>
              </a:solidFill>
              <a:ln w="317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27000" dist="63500" dir="13500000">
                  <a:schemeClr val="accent4">
                    <a:lumMod val="50000"/>
                    <a:alpha val="8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61" name="八边形 60"/>
              <p:cNvSpPr/>
              <p:nvPr/>
            </p:nvSpPr>
            <p:spPr>
              <a:xfrm>
                <a:off x="2386802" y="2093027"/>
                <a:ext cx="2034160" cy="2034159"/>
              </a:xfrm>
              <a:prstGeom prst="octagon">
                <a:avLst/>
              </a:prstGeom>
              <a:solidFill>
                <a:schemeClr val="bg1">
                  <a:lumMod val="95000"/>
                </a:schemeClr>
              </a:solidFill>
              <a:ln w="50800">
                <a:noFill/>
              </a:ln>
              <a:effectLst>
                <a:outerShdw blurRad="76200" dist="38100" dir="2700000" algn="tl" rotWithShape="0">
                  <a:schemeClr val="accent4">
                    <a:lumMod val="50000"/>
                    <a:alpha val="64000"/>
                  </a:scheme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31750" h="1270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62" name="组合 61"/>
          <p:cNvGrpSpPr/>
          <p:nvPr/>
        </p:nvGrpSpPr>
        <p:grpSpPr>
          <a:xfrm>
            <a:off x="7828980" y="3692285"/>
            <a:ext cx="1458945" cy="1458945"/>
            <a:chOff x="4184106" y="2952206"/>
            <a:chExt cx="3823790" cy="3823790"/>
          </a:xfrm>
        </p:grpSpPr>
        <p:sp>
          <p:nvSpPr>
            <p:cNvPr id="63" name="椭圆 62"/>
            <p:cNvSpPr/>
            <p:nvPr/>
          </p:nvSpPr>
          <p:spPr>
            <a:xfrm>
              <a:off x="4184106" y="2952206"/>
              <a:ext cx="3823790" cy="3823790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5400000" scaled="0"/>
            </a:gradFill>
            <a:ln w="9525"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64" name="组合 63"/>
            <p:cNvGrpSpPr/>
            <p:nvPr/>
          </p:nvGrpSpPr>
          <p:grpSpPr>
            <a:xfrm>
              <a:off x="4710169" y="3478269"/>
              <a:ext cx="2771663" cy="2771663"/>
              <a:chOff x="2193191" y="1899415"/>
              <a:chExt cx="2421376" cy="2421376"/>
            </a:xfrm>
            <a:effectLst/>
          </p:grpSpPr>
          <p:sp>
            <p:nvSpPr>
              <p:cNvPr id="65" name="椭圆 64"/>
              <p:cNvSpPr/>
              <p:nvPr/>
            </p:nvSpPr>
            <p:spPr>
              <a:xfrm>
                <a:off x="2193191" y="1899415"/>
                <a:ext cx="2421376" cy="2421376"/>
              </a:xfrm>
              <a:prstGeom prst="ellipse">
                <a:avLst/>
              </a:prstGeom>
              <a:solidFill>
                <a:srgbClr val="002060"/>
              </a:solidFill>
              <a:ln w="317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27000" dist="63500" dir="13500000">
                  <a:schemeClr val="accent5">
                    <a:lumMod val="50000"/>
                    <a:alpha val="8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66" name="八边形 65"/>
              <p:cNvSpPr/>
              <p:nvPr/>
            </p:nvSpPr>
            <p:spPr>
              <a:xfrm>
                <a:off x="2386802" y="2093026"/>
                <a:ext cx="2034160" cy="2034160"/>
              </a:xfrm>
              <a:prstGeom prst="octagon">
                <a:avLst/>
              </a:prstGeom>
              <a:solidFill>
                <a:schemeClr val="bg1">
                  <a:lumMod val="95000"/>
                </a:schemeClr>
              </a:solidFill>
              <a:ln w="50800">
                <a:noFill/>
              </a:ln>
              <a:effectLst>
                <a:outerShdw blurRad="76200" dist="38100" dir="2700000" algn="tl" rotWithShape="0">
                  <a:schemeClr val="accent5">
                    <a:lumMod val="50000"/>
                    <a:alpha val="64000"/>
                  </a:scheme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31750" h="1270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</p:grpSp>
      </p:grpSp>
      <p:cxnSp>
        <p:nvCxnSpPr>
          <p:cNvPr id="67" name="直接连接符 66"/>
          <p:cNvCxnSpPr/>
          <p:nvPr/>
        </p:nvCxnSpPr>
        <p:spPr>
          <a:xfrm flipH="1">
            <a:off x="4404645" y="4437264"/>
            <a:ext cx="1756048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接连接符 67"/>
          <p:cNvCxnSpPr/>
          <p:nvPr/>
        </p:nvCxnSpPr>
        <p:spPr>
          <a:xfrm>
            <a:off x="6160693" y="4437264"/>
            <a:ext cx="1756048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接连接符 68"/>
          <p:cNvCxnSpPr/>
          <p:nvPr/>
        </p:nvCxnSpPr>
        <p:spPr>
          <a:xfrm rot="16200000" flipV="1">
            <a:off x="5282671" y="3559241"/>
            <a:ext cx="175604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接连接符 69"/>
          <p:cNvCxnSpPr/>
          <p:nvPr/>
        </p:nvCxnSpPr>
        <p:spPr>
          <a:xfrm rot="2700000" flipH="1">
            <a:off x="4661811" y="3816407"/>
            <a:ext cx="1756048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接连接符 70"/>
          <p:cNvCxnSpPr/>
          <p:nvPr/>
        </p:nvCxnSpPr>
        <p:spPr>
          <a:xfrm rot="18900000">
            <a:off x="5903527" y="3816407"/>
            <a:ext cx="1756048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37"/>
          <p:cNvSpPr txBox="1"/>
          <p:nvPr/>
        </p:nvSpPr>
        <p:spPr>
          <a:xfrm>
            <a:off x="3272433" y="4095599"/>
            <a:ext cx="890944" cy="605811"/>
          </a:xfrm>
          <a:prstGeom prst="rect">
            <a:avLst/>
          </a:prstGeom>
          <a:noFill/>
        </p:spPr>
        <p:txBody>
          <a:bodyPr wrap="square" lIns="112274" tIns="56136" rIns="112274" bIns="56136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关键字</a:t>
            </a:r>
          </a:p>
        </p:txBody>
      </p:sp>
      <p:sp>
        <p:nvSpPr>
          <p:cNvPr id="73" name="TextBox 38"/>
          <p:cNvSpPr txBox="1"/>
          <p:nvPr/>
        </p:nvSpPr>
        <p:spPr>
          <a:xfrm>
            <a:off x="3967528" y="2388249"/>
            <a:ext cx="890944" cy="605811"/>
          </a:xfrm>
          <a:prstGeom prst="rect">
            <a:avLst/>
          </a:prstGeom>
          <a:noFill/>
        </p:spPr>
        <p:txBody>
          <a:bodyPr wrap="square" lIns="112274" tIns="56136" rIns="112274" bIns="56136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关键字</a:t>
            </a:r>
          </a:p>
        </p:txBody>
      </p:sp>
      <p:sp>
        <p:nvSpPr>
          <p:cNvPr id="74" name="TextBox 39"/>
          <p:cNvSpPr txBox="1"/>
          <p:nvPr/>
        </p:nvSpPr>
        <p:spPr>
          <a:xfrm>
            <a:off x="5715222" y="1740627"/>
            <a:ext cx="890944" cy="605811"/>
          </a:xfrm>
          <a:prstGeom prst="rect">
            <a:avLst/>
          </a:prstGeom>
          <a:noFill/>
        </p:spPr>
        <p:txBody>
          <a:bodyPr wrap="square" lIns="112274" tIns="56136" rIns="112274" bIns="56136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关键字</a:t>
            </a:r>
          </a:p>
        </p:txBody>
      </p:sp>
      <p:sp>
        <p:nvSpPr>
          <p:cNvPr id="75" name="TextBox 40"/>
          <p:cNvSpPr txBox="1"/>
          <p:nvPr/>
        </p:nvSpPr>
        <p:spPr>
          <a:xfrm>
            <a:off x="7306744" y="2406229"/>
            <a:ext cx="890944" cy="605811"/>
          </a:xfrm>
          <a:prstGeom prst="rect">
            <a:avLst/>
          </a:prstGeom>
          <a:noFill/>
        </p:spPr>
        <p:txBody>
          <a:bodyPr wrap="square" lIns="112274" tIns="56136" rIns="112274" bIns="56136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关键字</a:t>
            </a:r>
          </a:p>
        </p:txBody>
      </p:sp>
      <p:sp>
        <p:nvSpPr>
          <p:cNvPr id="76" name="TextBox 41"/>
          <p:cNvSpPr txBox="1"/>
          <p:nvPr/>
        </p:nvSpPr>
        <p:spPr>
          <a:xfrm>
            <a:off x="8131328" y="4096423"/>
            <a:ext cx="890944" cy="605811"/>
          </a:xfrm>
          <a:prstGeom prst="rect">
            <a:avLst/>
          </a:prstGeom>
          <a:noFill/>
        </p:spPr>
        <p:txBody>
          <a:bodyPr wrap="square" lIns="112274" tIns="56136" rIns="112274" bIns="56136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关键字</a:t>
            </a:r>
          </a:p>
        </p:txBody>
      </p:sp>
      <p:grpSp>
        <p:nvGrpSpPr>
          <p:cNvPr id="77" name="组合 76"/>
          <p:cNvGrpSpPr/>
          <p:nvPr/>
        </p:nvGrpSpPr>
        <p:grpSpPr>
          <a:xfrm>
            <a:off x="5058384" y="3154198"/>
            <a:ext cx="2176351" cy="2176351"/>
            <a:chOff x="2193191" y="1899415"/>
            <a:chExt cx="2421376" cy="2421376"/>
          </a:xfrm>
          <a:effectLst/>
        </p:grpSpPr>
        <p:sp>
          <p:nvSpPr>
            <p:cNvPr id="78" name="椭圆 77"/>
            <p:cNvSpPr/>
            <p:nvPr/>
          </p:nvSpPr>
          <p:spPr>
            <a:xfrm>
              <a:off x="2193191" y="1899415"/>
              <a:ext cx="2421376" cy="2421376"/>
            </a:xfrm>
            <a:prstGeom prst="ellipse">
              <a:avLst/>
            </a:prstGeom>
            <a:solidFill>
              <a:srgbClr val="002060"/>
            </a:solidFill>
            <a:ln w="31750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accent3">
                  <a:lumMod val="50000"/>
                  <a:alpha val="8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79" name="八边形 78"/>
            <p:cNvSpPr/>
            <p:nvPr/>
          </p:nvSpPr>
          <p:spPr>
            <a:xfrm>
              <a:off x="2345502" y="2051726"/>
              <a:ext cx="2116756" cy="2116756"/>
            </a:xfrm>
            <a:prstGeom prst="octagon">
              <a:avLst/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165100" dist="88900" dir="2700000" algn="tl" rotWithShape="0">
                <a:schemeClr val="accent3">
                  <a:lumMod val="50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82550" h="317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</p:grpSp>
      <p:sp>
        <p:nvSpPr>
          <p:cNvPr id="80" name="矩形 79"/>
          <p:cNvSpPr/>
          <p:nvPr/>
        </p:nvSpPr>
        <p:spPr>
          <a:xfrm>
            <a:off x="5305906" y="3890157"/>
            <a:ext cx="16308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年度工作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内容概述</a:t>
            </a:r>
          </a:p>
        </p:txBody>
      </p:sp>
      <p:grpSp>
        <p:nvGrpSpPr>
          <p:cNvPr id="81" name="组合 80"/>
          <p:cNvGrpSpPr/>
          <p:nvPr/>
        </p:nvGrpSpPr>
        <p:grpSpPr>
          <a:xfrm>
            <a:off x="2324744" y="1524603"/>
            <a:ext cx="2913592" cy="500137"/>
            <a:chOff x="539552" y="1182027"/>
            <a:chExt cx="2913592" cy="500137"/>
          </a:xfrm>
        </p:grpSpPr>
        <p:sp>
          <p:nvSpPr>
            <p:cNvPr id="82" name="TextBox 46"/>
            <p:cNvSpPr txBox="1"/>
            <p:nvPr/>
          </p:nvSpPr>
          <p:spPr>
            <a:xfrm>
              <a:off x="728900" y="1182027"/>
              <a:ext cx="2724244" cy="50013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just">
                <a:lnSpc>
                  <a:spcPts val="1300"/>
                </a:lnSpc>
                <a:defRPr sz="10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详写内容</a:t>
              </a:r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……</a:t>
              </a: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点击输入本页需要详写的文字内容，简明扼要，此为概念图解，根据您的具体内容酌情修改。</a:t>
              </a:r>
              <a:endPara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3" name="矩形 82"/>
            <p:cNvSpPr/>
            <p:nvPr/>
          </p:nvSpPr>
          <p:spPr>
            <a:xfrm>
              <a:off x="539552" y="1203485"/>
              <a:ext cx="120566" cy="120566"/>
            </a:xfrm>
            <a:prstGeom prst="rect">
              <a:avLst/>
            </a:prstGeom>
            <a:solidFill>
              <a:srgbClr val="1F49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1105544" y="2928863"/>
            <a:ext cx="2913592" cy="500137"/>
            <a:chOff x="539552" y="1182027"/>
            <a:chExt cx="2913592" cy="500137"/>
          </a:xfrm>
        </p:grpSpPr>
        <p:sp>
          <p:nvSpPr>
            <p:cNvPr id="85" name="TextBox 46"/>
            <p:cNvSpPr txBox="1"/>
            <p:nvPr/>
          </p:nvSpPr>
          <p:spPr>
            <a:xfrm>
              <a:off x="728900" y="1182027"/>
              <a:ext cx="2724244" cy="50013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just">
                <a:lnSpc>
                  <a:spcPts val="1300"/>
                </a:lnSpc>
                <a:defRPr sz="10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详写内容</a:t>
              </a:r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……</a:t>
              </a: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点击输入本页需要详写的文字内容，简明扼要，此为概念图解，根据您的具体内容酌情修改。</a:t>
              </a:r>
              <a:endPara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6" name="矩形 85"/>
            <p:cNvSpPr/>
            <p:nvPr/>
          </p:nvSpPr>
          <p:spPr>
            <a:xfrm>
              <a:off x="539552" y="1203485"/>
              <a:ext cx="120566" cy="120566"/>
            </a:xfrm>
            <a:prstGeom prst="rect">
              <a:avLst/>
            </a:prstGeom>
            <a:solidFill>
              <a:srgbClr val="1F49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1222775" y="5214863"/>
            <a:ext cx="2913592" cy="500137"/>
            <a:chOff x="539552" y="1182027"/>
            <a:chExt cx="2913592" cy="500137"/>
          </a:xfrm>
        </p:grpSpPr>
        <p:sp>
          <p:nvSpPr>
            <p:cNvPr id="88" name="TextBox 46"/>
            <p:cNvSpPr txBox="1"/>
            <p:nvPr/>
          </p:nvSpPr>
          <p:spPr>
            <a:xfrm>
              <a:off x="728900" y="1182027"/>
              <a:ext cx="2724244" cy="50013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just">
                <a:lnSpc>
                  <a:spcPts val="1300"/>
                </a:lnSpc>
                <a:defRPr sz="10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详写内容</a:t>
              </a:r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……</a:t>
              </a: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点击输入本页需要详写的文字内容，简明扼要，此为概念图解，根据您的具体内容酌情修改。</a:t>
              </a:r>
              <a:endPara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9" name="矩形 88"/>
            <p:cNvSpPr/>
            <p:nvPr/>
          </p:nvSpPr>
          <p:spPr>
            <a:xfrm>
              <a:off x="539552" y="1203485"/>
              <a:ext cx="120566" cy="120566"/>
            </a:xfrm>
            <a:prstGeom prst="rect">
              <a:avLst/>
            </a:prstGeom>
            <a:solidFill>
              <a:srgbClr val="1F49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7295329" y="1428309"/>
            <a:ext cx="2913592" cy="500137"/>
            <a:chOff x="539552" y="1182027"/>
            <a:chExt cx="2913592" cy="500137"/>
          </a:xfrm>
        </p:grpSpPr>
        <p:sp>
          <p:nvSpPr>
            <p:cNvPr id="99" name="TextBox 46"/>
            <p:cNvSpPr txBox="1"/>
            <p:nvPr/>
          </p:nvSpPr>
          <p:spPr>
            <a:xfrm>
              <a:off x="728900" y="1182027"/>
              <a:ext cx="2724244" cy="50013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just">
                <a:lnSpc>
                  <a:spcPts val="1300"/>
                </a:lnSpc>
                <a:defRPr sz="10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详写内容</a:t>
              </a:r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……</a:t>
              </a: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点击输入本页需要详写的文字内容，简明扼要，此为概念图解，根据您的具体内容酌情修改。</a:t>
              </a:r>
              <a:endPara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0" name="矩形 99"/>
            <p:cNvSpPr/>
            <p:nvPr/>
          </p:nvSpPr>
          <p:spPr>
            <a:xfrm>
              <a:off x="539552" y="1203485"/>
              <a:ext cx="120566" cy="120566"/>
            </a:xfrm>
            <a:prstGeom prst="rect">
              <a:avLst/>
            </a:prstGeom>
            <a:solidFill>
              <a:srgbClr val="1F49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8444191" y="2565447"/>
            <a:ext cx="2913592" cy="500137"/>
            <a:chOff x="539552" y="1182027"/>
            <a:chExt cx="2913592" cy="500137"/>
          </a:xfrm>
        </p:grpSpPr>
        <p:sp>
          <p:nvSpPr>
            <p:cNvPr id="102" name="TextBox 46"/>
            <p:cNvSpPr txBox="1"/>
            <p:nvPr/>
          </p:nvSpPr>
          <p:spPr>
            <a:xfrm>
              <a:off x="728900" y="1182027"/>
              <a:ext cx="2724244" cy="50013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just">
                <a:lnSpc>
                  <a:spcPts val="1300"/>
                </a:lnSpc>
                <a:defRPr sz="10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详写内容</a:t>
              </a:r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……</a:t>
              </a: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点击输入本页需要详写的文字内容，简明扼要，此为概念图解，根据您的具体内容酌情修改。</a:t>
              </a:r>
              <a:endPara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3" name="矩形 102"/>
            <p:cNvSpPr/>
            <p:nvPr/>
          </p:nvSpPr>
          <p:spPr>
            <a:xfrm>
              <a:off x="539552" y="1203485"/>
              <a:ext cx="120566" cy="120566"/>
            </a:xfrm>
            <a:prstGeom prst="rect">
              <a:avLst/>
            </a:prstGeom>
            <a:solidFill>
              <a:srgbClr val="1F49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4" name="组合 103"/>
          <p:cNvGrpSpPr/>
          <p:nvPr/>
        </p:nvGrpSpPr>
        <p:grpSpPr>
          <a:xfrm>
            <a:off x="8479360" y="5156247"/>
            <a:ext cx="2913592" cy="500137"/>
            <a:chOff x="539552" y="1182027"/>
            <a:chExt cx="2913592" cy="500137"/>
          </a:xfrm>
        </p:grpSpPr>
        <p:sp>
          <p:nvSpPr>
            <p:cNvPr id="105" name="TextBox 46"/>
            <p:cNvSpPr txBox="1"/>
            <p:nvPr/>
          </p:nvSpPr>
          <p:spPr>
            <a:xfrm>
              <a:off x="728900" y="1182027"/>
              <a:ext cx="2724244" cy="50013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just">
                <a:lnSpc>
                  <a:spcPts val="1300"/>
                </a:lnSpc>
                <a:defRPr sz="10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详写内容</a:t>
              </a:r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……</a:t>
              </a: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点击输入本页需要详写的文字内容，简明扼要，此为概念图解，根据您的具体内容酌情修改。</a:t>
              </a:r>
              <a:endPara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6" name="矩形 105"/>
            <p:cNvSpPr/>
            <p:nvPr/>
          </p:nvSpPr>
          <p:spPr>
            <a:xfrm>
              <a:off x="539552" y="1203485"/>
              <a:ext cx="120566" cy="120566"/>
            </a:xfrm>
            <a:prstGeom prst="rect">
              <a:avLst/>
            </a:prstGeom>
            <a:solidFill>
              <a:srgbClr val="1F49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7" name="文本框 106"/>
          <p:cNvSpPr txBox="1"/>
          <p:nvPr/>
        </p:nvSpPr>
        <p:spPr>
          <a:xfrm>
            <a:off x="4334435" y="320987"/>
            <a:ext cx="3523130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002060"/>
                </a:solidFill>
                <a:latin typeface="+mn-ea"/>
              </a:rPr>
              <a:t>添加标题文本内容</a:t>
            </a:r>
            <a:endParaRPr lang="en-US" altLang="zh-CN" sz="2000" b="1" dirty="0">
              <a:solidFill>
                <a:srgbClr val="002060"/>
              </a:solidFill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9672">
        <p14:prism isInverted="1"/>
      </p:transition>
    </mc:Choice>
    <mc:Fallback xmlns="">
      <p:transition spd="slow" advTm="967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000"/>
                            </p:stCondLst>
                            <p:childTnLst>
                              <p:par>
                                <p:cTn id="6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500"/>
                            </p:stCondLst>
                            <p:childTnLst>
                              <p:par>
                                <p:cTn id="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4000"/>
                            </p:stCondLst>
                            <p:childTnLst>
                              <p:par>
                                <p:cTn id="8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4500"/>
                            </p:stCondLst>
                            <p:childTnLst>
                              <p:par>
                                <p:cTn id="9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000"/>
                            </p:stCondLst>
                            <p:childTnLst>
                              <p:par>
                                <p:cTn id="10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5500"/>
                            </p:stCondLst>
                            <p:childTnLst>
                              <p:par>
                                <p:cTn id="10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6000"/>
                            </p:stCondLst>
                            <p:childTnLst>
                              <p:par>
                                <p:cTn id="1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6500"/>
                            </p:stCondLst>
                            <p:childTnLst>
                              <p:par>
                                <p:cTn id="1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7000"/>
                            </p:stCondLst>
                            <p:childTnLst>
                              <p:par>
                                <p:cTn id="1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72" grpId="0"/>
      <p:bldP spid="73" grpId="0"/>
      <p:bldP spid="74" grpId="0"/>
      <p:bldP spid="75" grpId="0"/>
      <p:bldP spid="76" grpId="0"/>
      <p:bldP spid="8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TRACKING_SLIDES" val="1"/>
  <p:tag name="GENSWF_OUTPUT_FILE_NAME" val="商务静态模板(82)"/>
  <p:tag name="ISPRING_PRESENTATION_TITLE" val="2016互联网科技高峰论坛.pptx"/>
</p:tagLst>
</file>

<file path=ppt/theme/theme1.xml><?xml version="1.0" encoding="utf-8"?>
<a:theme xmlns:a="http://schemas.openxmlformats.org/drawingml/2006/main" name="第一PPT，www.1ppt.com">
  <a:themeElements>
    <a:clrScheme name="1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1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1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Pages>0</Pages>
  <Words>4597</Words>
  <Characters>0</Characters>
  <Application>Microsoft Office PowerPoint</Application>
  <DocSecurity>0</DocSecurity>
  <PresentationFormat>自定义</PresentationFormat>
  <Lines>0</Lines>
  <Paragraphs>330</Paragraphs>
  <Slides>26</Slides>
  <Notes>25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房地产</dc:title>
  <dc:creator>第一PPT</dc:creator>
  <cp:keywords>www.1ppt.com</cp:keywords>
  <dc:description>www.1ppt.com</dc:description>
  <cp:lastModifiedBy/>
  <cp:revision>1</cp:revision>
  <dcterms:created xsi:type="dcterms:W3CDTF">2017-04-05T12:52:55Z</dcterms:created>
  <dcterms:modified xsi:type="dcterms:W3CDTF">2019-11-03T10:37:06Z</dcterms:modified>
</cp:coreProperties>
</file>