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Lst>
  <p:notesMasterIdLst>
    <p:notesMasterId r:id="rId29"/>
  </p:notesMasterIdLst>
  <p:sldIdLst>
    <p:sldId id="258" r:id="rId3"/>
    <p:sldId id="257" r:id="rId4"/>
    <p:sldId id="261" r:id="rId5"/>
    <p:sldId id="262" r:id="rId6"/>
    <p:sldId id="263" r:id="rId7"/>
    <p:sldId id="284" r:id="rId8"/>
    <p:sldId id="264" r:id="rId9"/>
    <p:sldId id="265" r:id="rId10"/>
    <p:sldId id="266" r:id="rId11"/>
    <p:sldId id="267" r:id="rId12"/>
    <p:sldId id="268" r:id="rId13"/>
    <p:sldId id="283" r:id="rId14"/>
    <p:sldId id="269" r:id="rId15"/>
    <p:sldId id="270" r:id="rId16"/>
    <p:sldId id="271" r:id="rId17"/>
    <p:sldId id="272" r:id="rId18"/>
    <p:sldId id="273" r:id="rId19"/>
    <p:sldId id="282" r:id="rId20"/>
    <p:sldId id="274" r:id="rId21"/>
    <p:sldId id="275" r:id="rId22"/>
    <p:sldId id="276" r:id="rId23"/>
    <p:sldId id="277" r:id="rId24"/>
    <p:sldId id="278" r:id="rId25"/>
    <p:sldId id="281" r:id="rId26"/>
    <p:sldId id="280" r:id="rId27"/>
    <p:sldId id="285" r:id="rId28"/>
  </p:sldIdLst>
  <p:sldSz cx="9144000" cy="5143500" type="screen16x9"/>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B54B"/>
    <a:srgbClr val="F0C46A"/>
    <a:srgbClr val="E1B75F"/>
    <a:srgbClr val="CE9729"/>
    <a:srgbClr val="39B449"/>
    <a:srgbClr val="046538"/>
    <a:srgbClr val="A4CE52"/>
    <a:srgbClr val="E0E66A"/>
    <a:srgbClr val="119242"/>
    <a:srgbClr val="0A94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20"/>
    <p:restoredTop sz="93554" autoAdjust="0"/>
  </p:normalViewPr>
  <p:slideViewPr>
    <p:cSldViewPr>
      <p:cViewPr>
        <p:scale>
          <a:sx n="66" d="100"/>
          <a:sy n="66" d="100"/>
        </p:scale>
        <p:origin x="-432" y="-1212"/>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EFE331-4FAD-4C75-AE60-279511157CBA}" type="datetimeFigureOut">
              <a:rPr lang="zh-CN" altLang="en-US" smtClean="0"/>
              <a:t>2019/11/3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988DED-BB36-4909-B3FD-F427024507D1}" type="slidenum">
              <a:rPr lang="zh-CN" altLang="en-US" smtClean="0"/>
              <a:t>‹#›</a:t>
            </a:fld>
            <a:endParaRPr lang="zh-CN" altLang="en-US"/>
          </a:p>
        </p:txBody>
      </p:sp>
    </p:spTree>
    <p:extLst>
      <p:ext uri="{BB962C8B-B14F-4D97-AF65-F5344CB8AC3E}">
        <p14:creationId xmlns:p14="http://schemas.microsoft.com/office/powerpoint/2010/main" val="2136279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88DED-BB36-4909-B3FD-F427024507D1}" type="slidenum">
              <a:rPr lang="zh-CN" altLang="en-US" smtClean="0"/>
              <a:t>1</a:t>
            </a:fld>
            <a:endParaRPr lang="zh-CN" altLang="en-US"/>
          </a:p>
        </p:txBody>
      </p:sp>
    </p:spTree>
    <p:extLst>
      <p:ext uri="{BB962C8B-B14F-4D97-AF65-F5344CB8AC3E}">
        <p14:creationId xmlns:p14="http://schemas.microsoft.com/office/powerpoint/2010/main" val="13069173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88DED-BB36-4909-B3FD-F427024507D1}" type="slidenum">
              <a:rPr lang="zh-CN" altLang="en-US" smtClean="0"/>
              <a:t>10</a:t>
            </a:fld>
            <a:endParaRPr lang="zh-CN" altLang="en-US"/>
          </a:p>
        </p:txBody>
      </p:sp>
    </p:spTree>
    <p:extLst>
      <p:ext uri="{BB962C8B-B14F-4D97-AF65-F5344CB8AC3E}">
        <p14:creationId xmlns:p14="http://schemas.microsoft.com/office/powerpoint/2010/main" val="9567520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88DED-BB36-4909-B3FD-F427024507D1}" type="slidenum">
              <a:rPr lang="zh-CN" altLang="en-US" smtClean="0"/>
              <a:t>11</a:t>
            </a:fld>
            <a:endParaRPr lang="zh-CN" altLang="en-US"/>
          </a:p>
        </p:txBody>
      </p:sp>
    </p:spTree>
    <p:extLst>
      <p:ext uri="{BB962C8B-B14F-4D97-AF65-F5344CB8AC3E}">
        <p14:creationId xmlns:p14="http://schemas.microsoft.com/office/powerpoint/2010/main" val="18527153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88DED-BB36-4909-B3FD-F427024507D1}" type="slidenum">
              <a:rPr lang="zh-CN" altLang="en-US" smtClean="0"/>
              <a:t>12</a:t>
            </a:fld>
            <a:endParaRPr lang="zh-CN" altLang="en-US"/>
          </a:p>
        </p:txBody>
      </p:sp>
    </p:spTree>
    <p:extLst>
      <p:ext uri="{BB962C8B-B14F-4D97-AF65-F5344CB8AC3E}">
        <p14:creationId xmlns:p14="http://schemas.microsoft.com/office/powerpoint/2010/main" val="27078282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88DED-BB36-4909-B3FD-F427024507D1}" type="slidenum">
              <a:rPr lang="zh-CN" altLang="en-US" smtClean="0"/>
              <a:t>13</a:t>
            </a:fld>
            <a:endParaRPr lang="zh-CN" altLang="en-US"/>
          </a:p>
        </p:txBody>
      </p:sp>
    </p:spTree>
    <p:extLst>
      <p:ext uri="{BB962C8B-B14F-4D97-AF65-F5344CB8AC3E}">
        <p14:creationId xmlns:p14="http://schemas.microsoft.com/office/powerpoint/2010/main" val="36741236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88DED-BB36-4909-B3FD-F427024507D1}" type="slidenum">
              <a:rPr lang="zh-CN" altLang="en-US" smtClean="0"/>
              <a:t>14</a:t>
            </a:fld>
            <a:endParaRPr lang="zh-CN" altLang="en-US"/>
          </a:p>
        </p:txBody>
      </p:sp>
    </p:spTree>
    <p:extLst>
      <p:ext uri="{BB962C8B-B14F-4D97-AF65-F5344CB8AC3E}">
        <p14:creationId xmlns:p14="http://schemas.microsoft.com/office/powerpoint/2010/main" val="35697959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88DED-BB36-4909-B3FD-F427024507D1}" type="slidenum">
              <a:rPr lang="zh-CN" altLang="en-US" smtClean="0"/>
              <a:t>15</a:t>
            </a:fld>
            <a:endParaRPr lang="zh-CN" altLang="en-US"/>
          </a:p>
        </p:txBody>
      </p:sp>
    </p:spTree>
    <p:extLst>
      <p:ext uri="{BB962C8B-B14F-4D97-AF65-F5344CB8AC3E}">
        <p14:creationId xmlns:p14="http://schemas.microsoft.com/office/powerpoint/2010/main" val="29255604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88DED-BB36-4909-B3FD-F427024507D1}" type="slidenum">
              <a:rPr lang="zh-CN" altLang="en-US" smtClean="0"/>
              <a:t>16</a:t>
            </a:fld>
            <a:endParaRPr lang="zh-CN" altLang="en-US"/>
          </a:p>
        </p:txBody>
      </p:sp>
    </p:spTree>
    <p:extLst>
      <p:ext uri="{BB962C8B-B14F-4D97-AF65-F5344CB8AC3E}">
        <p14:creationId xmlns:p14="http://schemas.microsoft.com/office/powerpoint/2010/main" val="10881225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88DED-BB36-4909-B3FD-F427024507D1}" type="slidenum">
              <a:rPr lang="zh-CN" altLang="en-US" smtClean="0"/>
              <a:t>17</a:t>
            </a:fld>
            <a:endParaRPr lang="zh-CN" altLang="en-US"/>
          </a:p>
        </p:txBody>
      </p:sp>
    </p:spTree>
    <p:extLst>
      <p:ext uri="{BB962C8B-B14F-4D97-AF65-F5344CB8AC3E}">
        <p14:creationId xmlns:p14="http://schemas.microsoft.com/office/powerpoint/2010/main" val="17526449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88DED-BB36-4909-B3FD-F427024507D1}" type="slidenum">
              <a:rPr lang="zh-CN" altLang="en-US" smtClean="0"/>
              <a:t>18</a:t>
            </a:fld>
            <a:endParaRPr lang="zh-CN" altLang="en-US"/>
          </a:p>
        </p:txBody>
      </p:sp>
    </p:spTree>
    <p:extLst>
      <p:ext uri="{BB962C8B-B14F-4D97-AF65-F5344CB8AC3E}">
        <p14:creationId xmlns:p14="http://schemas.microsoft.com/office/powerpoint/2010/main" val="15534144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88DED-BB36-4909-B3FD-F427024507D1}" type="slidenum">
              <a:rPr lang="zh-CN" altLang="en-US" smtClean="0"/>
              <a:t>19</a:t>
            </a:fld>
            <a:endParaRPr lang="zh-CN" altLang="en-US"/>
          </a:p>
        </p:txBody>
      </p:sp>
    </p:spTree>
    <p:extLst>
      <p:ext uri="{BB962C8B-B14F-4D97-AF65-F5344CB8AC3E}">
        <p14:creationId xmlns:p14="http://schemas.microsoft.com/office/powerpoint/2010/main" val="2465185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88DED-BB36-4909-B3FD-F427024507D1}" type="slidenum">
              <a:rPr lang="zh-CN" altLang="en-US" smtClean="0"/>
              <a:t>2</a:t>
            </a:fld>
            <a:endParaRPr lang="zh-CN" altLang="en-US"/>
          </a:p>
        </p:txBody>
      </p:sp>
    </p:spTree>
    <p:extLst>
      <p:ext uri="{BB962C8B-B14F-4D97-AF65-F5344CB8AC3E}">
        <p14:creationId xmlns:p14="http://schemas.microsoft.com/office/powerpoint/2010/main" val="20840066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88DED-BB36-4909-B3FD-F427024507D1}" type="slidenum">
              <a:rPr lang="zh-CN" altLang="en-US" smtClean="0"/>
              <a:t>20</a:t>
            </a:fld>
            <a:endParaRPr lang="zh-CN" altLang="en-US"/>
          </a:p>
        </p:txBody>
      </p:sp>
    </p:spTree>
    <p:extLst>
      <p:ext uri="{BB962C8B-B14F-4D97-AF65-F5344CB8AC3E}">
        <p14:creationId xmlns:p14="http://schemas.microsoft.com/office/powerpoint/2010/main" val="28371759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88DED-BB36-4909-B3FD-F427024507D1}" type="slidenum">
              <a:rPr lang="zh-CN" altLang="en-US" smtClean="0"/>
              <a:t>21</a:t>
            </a:fld>
            <a:endParaRPr lang="zh-CN" altLang="en-US"/>
          </a:p>
        </p:txBody>
      </p:sp>
    </p:spTree>
    <p:extLst>
      <p:ext uri="{BB962C8B-B14F-4D97-AF65-F5344CB8AC3E}">
        <p14:creationId xmlns:p14="http://schemas.microsoft.com/office/powerpoint/2010/main" val="16448089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88DED-BB36-4909-B3FD-F427024507D1}" type="slidenum">
              <a:rPr lang="zh-CN" altLang="en-US" smtClean="0"/>
              <a:t>22</a:t>
            </a:fld>
            <a:endParaRPr lang="zh-CN" altLang="en-US"/>
          </a:p>
        </p:txBody>
      </p:sp>
    </p:spTree>
    <p:extLst>
      <p:ext uri="{BB962C8B-B14F-4D97-AF65-F5344CB8AC3E}">
        <p14:creationId xmlns:p14="http://schemas.microsoft.com/office/powerpoint/2010/main" val="6181212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88DED-BB36-4909-B3FD-F427024507D1}" type="slidenum">
              <a:rPr lang="zh-CN" altLang="en-US" smtClean="0"/>
              <a:t>23</a:t>
            </a:fld>
            <a:endParaRPr lang="zh-CN" altLang="en-US"/>
          </a:p>
        </p:txBody>
      </p:sp>
    </p:spTree>
    <p:extLst>
      <p:ext uri="{BB962C8B-B14F-4D97-AF65-F5344CB8AC3E}">
        <p14:creationId xmlns:p14="http://schemas.microsoft.com/office/powerpoint/2010/main" val="20779956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88DED-BB36-4909-B3FD-F427024507D1}" type="slidenum">
              <a:rPr lang="zh-CN" altLang="en-US" smtClean="0"/>
              <a:t>24</a:t>
            </a:fld>
            <a:endParaRPr lang="zh-CN" altLang="en-US"/>
          </a:p>
        </p:txBody>
      </p:sp>
    </p:spTree>
    <p:extLst>
      <p:ext uri="{BB962C8B-B14F-4D97-AF65-F5344CB8AC3E}">
        <p14:creationId xmlns:p14="http://schemas.microsoft.com/office/powerpoint/2010/main" val="1979246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88DED-BB36-4909-B3FD-F427024507D1}" type="slidenum">
              <a:rPr lang="zh-CN" altLang="en-US" smtClean="0"/>
              <a:t>25</a:t>
            </a:fld>
            <a:endParaRPr lang="zh-CN" altLang="en-US"/>
          </a:p>
        </p:txBody>
      </p:sp>
    </p:spTree>
    <p:extLst>
      <p:ext uri="{BB962C8B-B14F-4D97-AF65-F5344CB8AC3E}">
        <p14:creationId xmlns:p14="http://schemas.microsoft.com/office/powerpoint/2010/main" val="13169408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88DED-BB36-4909-B3FD-F427024507D1}" type="slidenum">
              <a:rPr lang="zh-CN" altLang="en-US" smtClean="0"/>
              <a:t>3</a:t>
            </a:fld>
            <a:endParaRPr lang="zh-CN" altLang="en-US"/>
          </a:p>
        </p:txBody>
      </p:sp>
    </p:spTree>
    <p:extLst>
      <p:ext uri="{BB962C8B-B14F-4D97-AF65-F5344CB8AC3E}">
        <p14:creationId xmlns:p14="http://schemas.microsoft.com/office/powerpoint/2010/main" val="2536004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88DED-BB36-4909-B3FD-F427024507D1}" type="slidenum">
              <a:rPr lang="zh-CN" altLang="en-US" smtClean="0"/>
              <a:t>4</a:t>
            </a:fld>
            <a:endParaRPr lang="zh-CN" altLang="en-US"/>
          </a:p>
        </p:txBody>
      </p:sp>
    </p:spTree>
    <p:extLst>
      <p:ext uri="{BB962C8B-B14F-4D97-AF65-F5344CB8AC3E}">
        <p14:creationId xmlns:p14="http://schemas.microsoft.com/office/powerpoint/2010/main" val="17590839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88DED-BB36-4909-B3FD-F427024507D1}" type="slidenum">
              <a:rPr lang="zh-CN" altLang="en-US" smtClean="0"/>
              <a:t>5</a:t>
            </a:fld>
            <a:endParaRPr lang="zh-CN" altLang="en-US"/>
          </a:p>
        </p:txBody>
      </p:sp>
    </p:spTree>
    <p:extLst>
      <p:ext uri="{BB962C8B-B14F-4D97-AF65-F5344CB8AC3E}">
        <p14:creationId xmlns:p14="http://schemas.microsoft.com/office/powerpoint/2010/main" val="4248547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88DED-BB36-4909-B3FD-F427024507D1}" type="slidenum">
              <a:rPr lang="zh-CN" altLang="en-US" smtClean="0"/>
              <a:t>6</a:t>
            </a:fld>
            <a:endParaRPr lang="zh-CN" altLang="en-US"/>
          </a:p>
        </p:txBody>
      </p:sp>
    </p:spTree>
    <p:extLst>
      <p:ext uri="{BB962C8B-B14F-4D97-AF65-F5344CB8AC3E}">
        <p14:creationId xmlns:p14="http://schemas.microsoft.com/office/powerpoint/2010/main" val="26432488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88DED-BB36-4909-B3FD-F427024507D1}" type="slidenum">
              <a:rPr lang="zh-CN" altLang="en-US" smtClean="0"/>
              <a:t>7</a:t>
            </a:fld>
            <a:endParaRPr lang="zh-CN" altLang="en-US"/>
          </a:p>
        </p:txBody>
      </p:sp>
    </p:spTree>
    <p:extLst>
      <p:ext uri="{BB962C8B-B14F-4D97-AF65-F5344CB8AC3E}">
        <p14:creationId xmlns:p14="http://schemas.microsoft.com/office/powerpoint/2010/main" val="17589004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88DED-BB36-4909-B3FD-F427024507D1}" type="slidenum">
              <a:rPr lang="zh-CN" altLang="en-US" smtClean="0"/>
              <a:t>8</a:t>
            </a:fld>
            <a:endParaRPr lang="zh-CN" altLang="en-US"/>
          </a:p>
        </p:txBody>
      </p:sp>
    </p:spTree>
    <p:extLst>
      <p:ext uri="{BB962C8B-B14F-4D97-AF65-F5344CB8AC3E}">
        <p14:creationId xmlns:p14="http://schemas.microsoft.com/office/powerpoint/2010/main" val="783837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988DED-BB36-4909-B3FD-F427024507D1}" type="slidenum">
              <a:rPr lang="zh-CN" altLang="en-US" smtClean="0"/>
              <a:t>9</a:t>
            </a:fld>
            <a:endParaRPr lang="zh-CN" altLang="en-US"/>
          </a:p>
        </p:txBody>
      </p:sp>
    </p:spTree>
    <p:extLst>
      <p:ext uri="{BB962C8B-B14F-4D97-AF65-F5344CB8AC3E}">
        <p14:creationId xmlns:p14="http://schemas.microsoft.com/office/powerpoint/2010/main" val="5058098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C005F38-2B2D-4257-88BA-38509297082B}" type="datetimeFigureOut">
              <a:rPr lang="zh-CN" altLang="en-US" smtClean="0"/>
              <a:t>2019/11/3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9F7EA37-6B86-4B62-831C-E9030B8993C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C005F38-2B2D-4257-88BA-38509297082B}" type="datetimeFigureOut">
              <a:rPr lang="zh-CN" altLang="en-US" smtClean="0"/>
              <a:t>2019/11/3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9F7EA37-6B86-4B62-831C-E9030B8993C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C005F38-2B2D-4257-88BA-38509297082B}" type="datetimeFigureOut">
              <a:rPr lang="zh-CN" altLang="en-US" smtClean="0"/>
              <a:t>2019/11/3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9F7EA37-6B86-4B62-831C-E9030B8993C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43779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11289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83169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00997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03408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17299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29836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9751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C005F38-2B2D-4257-88BA-38509297082B}" type="datetimeFigureOut">
              <a:rPr lang="zh-CN" altLang="en-US" smtClean="0"/>
              <a:t>2019/11/3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9F7EA37-6B86-4B62-831C-E9030B8993C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13937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63242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7228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C005F38-2B2D-4257-88BA-38509297082B}" type="datetimeFigureOut">
              <a:rPr lang="zh-CN" altLang="en-US" smtClean="0"/>
              <a:t>2019/11/3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9F7EA37-6B86-4B62-831C-E9030B8993C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C005F38-2B2D-4257-88BA-38509297082B}" type="datetimeFigureOut">
              <a:rPr lang="zh-CN" altLang="en-US" smtClean="0"/>
              <a:t>2019/11/3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9F7EA37-6B86-4B62-831C-E9030B8993C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C005F38-2B2D-4257-88BA-38509297082B}" type="datetimeFigureOut">
              <a:rPr lang="zh-CN" altLang="en-US" smtClean="0"/>
              <a:t>2019/11/3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9F7EA37-6B86-4B62-831C-E9030B8993C4}" type="slidenum">
              <a:rPr lang="zh-CN" altLang="en-US" smtClean="0"/>
              <a:t>‹#›</a:t>
            </a:fld>
            <a:endParaRPr lang="zh-CN" altLang="en-US"/>
          </a:p>
        </p:txBody>
      </p:sp>
      <p:sp>
        <p:nvSpPr>
          <p:cNvPr id="11" name="矩形 10"/>
          <p:cNvSpPr/>
          <p:nvPr userDrawn="1"/>
        </p:nvSpPr>
        <p:spPr>
          <a:xfrm>
            <a:off x="8296797" y="11141"/>
            <a:ext cx="775136" cy="230832"/>
          </a:xfrm>
          <a:prstGeom prst="rect">
            <a:avLst/>
          </a:prstGeom>
        </p:spPr>
        <p:txBody>
          <a:bodyPr wrap="square">
            <a:spAutoFit/>
          </a:bodyPr>
          <a:lstStyle/>
          <a:p>
            <a:r>
              <a:rPr lang="en-US" altLang="zh-CN" sz="100" dirty="0">
                <a:solidFill>
                  <a:prstClr val="black"/>
                </a:solidFill>
                <a:latin typeface="Calibri"/>
                <a:ea typeface="宋体"/>
              </a:rPr>
              <a:t>PPT</a:t>
            </a:r>
            <a:r>
              <a:rPr lang="zh-CN" altLang="en-US" sz="100" dirty="0">
                <a:solidFill>
                  <a:prstClr val="black"/>
                </a:solidFill>
                <a:latin typeface="Calibri"/>
                <a:ea typeface="宋体"/>
              </a:rPr>
              <a:t>模板下载：</a:t>
            </a:r>
            <a:r>
              <a:rPr lang="en-US" altLang="zh-CN" sz="100" dirty="0">
                <a:solidFill>
                  <a:prstClr val="black"/>
                </a:solidFill>
                <a:latin typeface="Calibri"/>
                <a:ea typeface="宋体"/>
              </a:rPr>
              <a:t>www.1ppt.com/moban/          </a:t>
            </a:r>
            <a:r>
              <a:rPr lang="zh-CN" altLang="en-US" sz="100" dirty="0">
                <a:solidFill>
                  <a:prstClr val="black"/>
                </a:solidFill>
                <a:latin typeface="Calibri"/>
                <a:ea typeface="宋体"/>
              </a:rPr>
              <a:t>行业</a:t>
            </a:r>
            <a:r>
              <a:rPr lang="en-US" altLang="zh-CN" sz="100" dirty="0">
                <a:solidFill>
                  <a:prstClr val="black"/>
                </a:solidFill>
                <a:latin typeface="Calibri"/>
                <a:ea typeface="宋体"/>
              </a:rPr>
              <a:t>PPT</a:t>
            </a:r>
            <a:r>
              <a:rPr lang="zh-CN" altLang="en-US" sz="100" dirty="0">
                <a:solidFill>
                  <a:prstClr val="black"/>
                </a:solidFill>
                <a:latin typeface="Calibri"/>
                <a:ea typeface="宋体"/>
              </a:rPr>
              <a:t>模板：</a:t>
            </a:r>
            <a:r>
              <a:rPr lang="en-US" altLang="zh-CN" sz="100" dirty="0">
                <a:solidFill>
                  <a:prstClr val="black"/>
                </a:solidFill>
                <a:latin typeface="Calibri"/>
                <a:ea typeface="宋体"/>
              </a:rPr>
              <a:t>www.1ppt.com/hangye/ </a:t>
            </a:r>
          </a:p>
          <a:p>
            <a:r>
              <a:rPr lang="zh-CN" altLang="en-US" sz="100" dirty="0">
                <a:solidFill>
                  <a:prstClr val="black"/>
                </a:solidFill>
                <a:latin typeface="Calibri"/>
                <a:ea typeface="宋体"/>
              </a:rPr>
              <a:t>节日</a:t>
            </a:r>
            <a:r>
              <a:rPr lang="en-US" altLang="zh-CN" sz="100" dirty="0">
                <a:solidFill>
                  <a:prstClr val="black"/>
                </a:solidFill>
                <a:latin typeface="Calibri"/>
                <a:ea typeface="宋体"/>
              </a:rPr>
              <a:t>PPT</a:t>
            </a:r>
            <a:r>
              <a:rPr lang="zh-CN" altLang="en-US" sz="100" dirty="0">
                <a:solidFill>
                  <a:prstClr val="black"/>
                </a:solidFill>
                <a:latin typeface="Calibri"/>
                <a:ea typeface="宋体"/>
              </a:rPr>
              <a:t>模板：</a:t>
            </a:r>
            <a:r>
              <a:rPr lang="en-US" altLang="zh-CN" sz="100" dirty="0">
                <a:solidFill>
                  <a:prstClr val="black"/>
                </a:solidFill>
                <a:latin typeface="Calibri"/>
                <a:ea typeface="宋体"/>
              </a:rPr>
              <a:t>www.1ppt.com/jieri/          PPT</a:t>
            </a:r>
            <a:r>
              <a:rPr lang="zh-CN" altLang="en-US" sz="100" dirty="0">
                <a:solidFill>
                  <a:prstClr val="black"/>
                </a:solidFill>
                <a:latin typeface="Calibri"/>
                <a:ea typeface="宋体"/>
              </a:rPr>
              <a:t>素材：</a:t>
            </a:r>
            <a:r>
              <a:rPr lang="en-US" altLang="zh-CN" sz="100" dirty="0">
                <a:solidFill>
                  <a:prstClr val="black"/>
                </a:solidFill>
                <a:latin typeface="Calibri"/>
                <a:ea typeface="宋体"/>
              </a:rPr>
              <a:t>www.1ppt.com/sucai/</a:t>
            </a:r>
          </a:p>
          <a:p>
            <a:r>
              <a:rPr lang="en-US" altLang="zh-CN" sz="100" dirty="0">
                <a:solidFill>
                  <a:prstClr val="black"/>
                </a:solidFill>
                <a:latin typeface="Calibri"/>
                <a:ea typeface="宋体"/>
              </a:rPr>
              <a:t>PPT</a:t>
            </a:r>
            <a:r>
              <a:rPr lang="zh-CN" altLang="en-US" sz="100" dirty="0">
                <a:solidFill>
                  <a:prstClr val="black"/>
                </a:solidFill>
                <a:latin typeface="Calibri"/>
                <a:ea typeface="宋体"/>
              </a:rPr>
              <a:t>背景图片：</a:t>
            </a:r>
            <a:r>
              <a:rPr lang="en-US" altLang="zh-CN" sz="100" dirty="0">
                <a:solidFill>
                  <a:prstClr val="black"/>
                </a:solidFill>
                <a:latin typeface="Calibri"/>
                <a:ea typeface="宋体"/>
              </a:rPr>
              <a:t>www.1ppt.com/beijing/        PPT</a:t>
            </a:r>
            <a:r>
              <a:rPr lang="zh-CN" altLang="en-US" sz="100" dirty="0">
                <a:solidFill>
                  <a:prstClr val="black"/>
                </a:solidFill>
                <a:latin typeface="Calibri"/>
                <a:ea typeface="宋体"/>
              </a:rPr>
              <a:t>图表：</a:t>
            </a:r>
            <a:r>
              <a:rPr lang="en-US" altLang="zh-CN" sz="100" dirty="0">
                <a:solidFill>
                  <a:prstClr val="black"/>
                </a:solidFill>
                <a:latin typeface="Calibri"/>
                <a:ea typeface="宋体"/>
              </a:rPr>
              <a:t>www.1ppt.com/tubiao/      </a:t>
            </a:r>
          </a:p>
          <a:p>
            <a:r>
              <a:rPr lang="zh-CN" altLang="en-US" sz="100" dirty="0">
                <a:solidFill>
                  <a:prstClr val="black"/>
                </a:solidFill>
                <a:latin typeface="Calibri"/>
                <a:ea typeface="宋体"/>
              </a:rPr>
              <a:t>精美</a:t>
            </a:r>
            <a:r>
              <a:rPr lang="en-US" altLang="zh-CN" sz="100" dirty="0">
                <a:solidFill>
                  <a:prstClr val="black"/>
                </a:solidFill>
                <a:latin typeface="Calibri"/>
                <a:ea typeface="宋体"/>
              </a:rPr>
              <a:t>PPT</a:t>
            </a:r>
            <a:r>
              <a:rPr lang="zh-CN" altLang="en-US" sz="100" dirty="0">
                <a:solidFill>
                  <a:prstClr val="black"/>
                </a:solidFill>
                <a:latin typeface="Calibri"/>
                <a:ea typeface="宋体"/>
              </a:rPr>
              <a:t>下载：</a:t>
            </a:r>
            <a:r>
              <a:rPr lang="en-US" altLang="zh-CN" sz="100" dirty="0">
                <a:solidFill>
                  <a:prstClr val="black"/>
                </a:solidFill>
                <a:latin typeface="Calibri"/>
                <a:ea typeface="宋体"/>
              </a:rPr>
              <a:t>www.1ppt.com/xiazai/         PPT</a:t>
            </a:r>
            <a:r>
              <a:rPr lang="zh-CN" altLang="en-US" sz="100" dirty="0">
                <a:solidFill>
                  <a:prstClr val="black"/>
                </a:solidFill>
                <a:latin typeface="Calibri"/>
                <a:ea typeface="宋体"/>
              </a:rPr>
              <a:t>教程： </a:t>
            </a:r>
            <a:r>
              <a:rPr lang="en-US" altLang="zh-CN" sz="100" dirty="0">
                <a:solidFill>
                  <a:prstClr val="black"/>
                </a:solidFill>
                <a:latin typeface="Calibri"/>
                <a:ea typeface="宋体"/>
              </a:rPr>
              <a:t>www.1ppt.com/powerpoint/      </a:t>
            </a:r>
          </a:p>
          <a:p>
            <a:r>
              <a:rPr lang="en-US" altLang="zh-CN" sz="100" dirty="0">
                <a:solidFill>
                  <a:prstClr val="black"/>
                </a:solidFill>
                <a:latin typeface="Calibri"/>
                <a:ea typeface="宋体"/>
              </a:rPr>
              <a:t>PPT</a:t>
            </a:r>
            <a:r>
              <a:rPr lang="zh-CN" altLang="en-US" sz="100" dirty="0">
                <a:solidFill>
                  <a:prstClr val="black"/>
                </a:solidFill>
                <a:latin typeface="Calibri"/>
                <a:ea typeface="宋体"/>
              </a:rPr>
              <a:t>课件：</a:t>
            </a:r>
            <a:r>
              <a:rPr lang="en-US" altLang="zh-CN" sz="100" dirty="0">
                <a:solidFill>
                  <a:prstClr val="black"/>
                </a:solidFill>
                <a:latin typeface="Calibri"/>
                <a:ea typeface="宋体"/>
              </a:rPr>
              <a:t>www.1ppt.com/kejian/             </a:t>
            </a:r>
            <a:r>
              <a:rPr lang="zh-CN" altLang="en-US" sz="100" dirty="0">
                <a:solidFill>
                  <a:prstClr val="black"/>
                </a:solidFill>
                <a:latin typeface="Calibri"/>
                <a:ea typeface="宋体"/>
              </a:rPr>
              <a:t>字体下载：</a:t>
            </a:r>
            <a:r>
              <a:rPr lang="en-US" altLang="zh-CN" sz="100" dirty="0">
                <a:solidFill>
                  <a:prstClr val="black"/>
                </a:solidFill>
                <a:latin typeface="Calibri"/>
                <a:ea typeface="宋体"/>
              </a:rPr>
              <a:t>www.1ppt.com/ziti/</a:t>
            </a:r>
          </a:p>
          <a:p>
            <a:r>
              <a:rPr lang="zh-CN" altLang="en-US" sz="100" dirty="0">
                <a:solidFill>
                  <a:prstClr val="black"/>
                </a:solidFill>
                <a:latin typeface="Calibri"/>
                <a:ea typeface="宋体"/>
              </a:rPr>
              <a:t>工作总结</a:t>
            </a:r>
            <a:r>
              <a:rPr lang="en-US" altLang="zh-CN" sz="100" dirty="0">
                <a:solidFill>
                  <a:prstClr val="black"/>
                </a:solidFill>
                <a:latin typeface="Calibri"/>
                <a:ea typeface="宋体"/>
              </a:rPr>
              <a:t>PPT</a:t>
            </a:r>
            <a:r>
              <a:rPr lang="zh-CN" altLang="en-US" sz="100" dirty="0">
                <a:solidFill>
                  <a:prstClr val="black"/>
                </a:solidFill>
                <a:latin typeface="Calibri"/>
                <a:ea typeface="宋体"/>
              </a:rPr>
              <a:t>：</a:t>
            </a:r>
            <a:r>
              <a:rPr lang="en-US" altLang="zh-CN" sz="100" dirty="0">
                <a:solidFill>
                  <a:prstClr val="black"/>
                </a:solidFill>
                <a:latin typeface="Calibri"/>
                <a:ea typeface="宋体"/>
              </a:rPr>
              <a:t>www.1ppt.com/xiazai/zongjie/ </a:t>
            </a:r>
            <a:r>
              <a:rPr lang="zh-CN" altLang="en-US" sz="100" dirty="0">
                <a:solidFill>
                  <a:prstClr val="black"/>
                </a:solidFill>
                <a:latin typeface="Calibri"/>
                <a:ea typeface="宋体"/>
              </a:rPr>
              <a:t>工作计划：</a:t>
            </a:r>
            <a:r>
              <a:rPr lang="en-US" altLang="zh-CN" sz="100" dirty="0">
                <a:solidFill>
                  <a:prstClr val="black"/>
                </a:solidFill>
                <a:latin typeface="Calibri"/>
                <a:ea typeface="宋体"/>
              </a:rPr>
              <a:t>www.1ppt.com/xiazai/jihua/</a:t>
            </a:r>
          </a:p>
          <a:p>
            <a:r>
              <a:rPr lang="zh-CN" altLang="en-US" sz="100" dirty="0">
                <a:solidFill>
                  <a:prstClr val="black"/>
                </a:solidFill>
                <a:latin typeface="Calibri"/>
                <a:ea typeface="宋体"/>
              </a:rPr>
              <a:t>商务</a:t>
            </a:r>
            <a:r>
              <a:rPr lang="en-US" altLang="zh-CN" sz="100" dirty="0">
                <a:solidFill>
                  <a:prstClr val="black"/>
                </a:solidFill>
                <a:latin typeface="Calibri"/>
                <a:ea typeface="宋体"/>
              </a:rPr>
              <a:t>PPT</a:t>
            </a:r>
            <a:r>
              <a:rPr lang="zh-CN" altLang="en-US" sz="100" dirty="0">
                <a:solidFill>
                  <a:prstClr val="black"/>
                </a:solidFill>
                <a:latin typeface="Calibri"/>
                <a:ea typeface="宋体"/>
              </a:rPr>
              <a:t>模板：</a:t>
            </a:r>
            <a:r>
              <a:rPr lang="en-US" altLang="zh-CN" sz="100" dirty="0">
                <a:solidFill>
                  <a:prstClr val="black"/>
                </a:solidFill>
                <a:latin typeface="Calibri"/>
                <a:ea typeface="宋体"/>
              </a:rPr>
              <a:t>www.1ppt.com/moban/shangwu/  </a:t>
            </a:r>
            <a:r>
              <a:rPr lang="zh-CN" altLang="en-US" sz="100" dirty="0">
                <a:solidFill>
                  <a:prstClr val="black"/>
                </a:solidFill>
                <a:latin typeface="Calibri"/>
                <a:ea typeface="宋体"/>
              </a:rPr>
              <a:t>个人简历</a:t>
            </a:r>
            <a:r>
              <a:rPr lang="en-US" altLang="zh-CN" sz="100" dirty="0">
                <a:solidFill>
                  <a:prstClr val="black"/>
                </a:solidFill>
                <a:latin typeface="Calibri"/>
                <a:ea typeface="宋体"/>
              </a:rPr>
              <a:t>PPT</a:t>
            </a:r>
            <a:r>
              <a:rPr lang="zh-CN" altLang="en-US" sz="100" dirty="0">
                <a:solidFill>
                  <a:prstClr val="black"/>
                </a:solidFill>
                <a:latin typeface="Calibri"/>
                <a:ea typeface="宋体"/>
              </a:rPr>
              <a:t>：</a:t>
            </a:r>
            <a:r>
              <a:rPr lang="en-US" altLang="zh-CN" sz="100" dirty="0">
                <a:solidFill>
                  <a:prstClr val="black"/>
                </a:solidFill>
                <a:latin typeface="Calibri"/>
                <a:ea typeface="宋体"/>
              </a:rPr>
              <a:t>www.1ppt.com/xiazai/jianli/  </a:t>
            </a:r>
          </a:p>
          <a:p>
            <a:r>
              <a:rPr lang="zh-CN" altLang="en-US" sz="100" dirty="0">
                <a:solidFill>
                  <a:prstClr val="black"/>
                </a:solidFill>
                <a:latin typeface="Calibri"/>
                <a:ea typeface="宋体"/>
              </a:rPr>
              <a:t>毕业答辩</a:t>
            </a:r>
            <a:r>
              <a:rPr lang="en-US" altLang="zh-CN" sz="100" dirty="0">
                <a:solidFill>
                  <a:prstClr val="black"/>
                </a:solidFill>
                <a:latin typeface="Calibri"/>
                <a:ea typeface="宋体"/>
              </a:rPr>
              <a:t>PPT</a:t>
            </a:r>
            <a:r>
              <a:rPr lang="zh-CN" altLang="en-US" sz="100" dirty="0">
                <a:solidFill>
                  <a:prstClr val="black"/>
                </a:solidFill>
                <a:latin typeface="Calibri"/>
                <a:ea typeface="宋体"/>
              </a:rPr>
              <a:t>：</a:t>
            </a:r>
            <a:r>
              <a:rPr lang="en-US" altLang="zh-CN" sz="100" dirty="0">
                <a:solidFill>
                  <a:prstClr val="black"/>
                </a:solidFill>
                <a:latin typeface="Calibri"/>
                <a:ea typeface="宋体"/>
              </a:rPr>
              <a:t>www.1ppt.com/xiazai/dabian/  </a:t>
            </a:r>
            <a:r>
              <a:rPr lang="zh-CN" altLang="en-US" sz="100" dirty="0">
                <a:solidFill>
                  <a:prstClr val="black"/>
                </a:solidFill>
                <a:latin typeface="Calibri"/>
                <a:ea typeface="宋体"/>
              </a:rPr>
              <a:t>工作汇报</a:t>
            </a:r>
            <a:r>
              <a:rPr lang="en-US" altLang="zh-CN" sz="100" dirty="0">
                <a:solidFill>
                  <a:prstClr val="black"/>
                </a:solidFill>
                <a:latin typeface="Calibri"/>
                <a:ea typeface="宋体"/>
              </a:rPr>
              <a:t>PPT</a:t>
            </a:r>
            <a:r>
              <a:rPr lang="zh-CN" altLang="en-US" sz="100" dirty="0">
                <a:solidFill>
                  <a:prstClr val="black"/>
                </a:solidFill>
                <a:latin typeface="Calibri"/>
                <a:ea typeface="宋体"/>
              </a:rPr>
              <a:t>：</a:t>
            </a:r>
            <a:r>
              <a:rPr lang="en-US" altLang="zh-CN" sz="100" dirty="0">
                <a:solidFill>
                  <a:prstClr val="black"/>
                </a:solidFill>
                <a:latin typeface="Calibri"/>
                <a:ea typeface="宋体"/>
              </a:rPr>
              <a:t>www.1ppt.com/xiazai/huibao/    </a:t>
            </a:r>
          </a:p>
          <a:p>
            <a:r>
              <a:rPr lang="en-US" altLang="zh-CN" sz="100" dirty="0">
                <a:solidFill>
                  <a:prstClr val="black"/>
                </a:solidFill>
                <a:latin typeface="Calibri"/>
                <a:ea typeface="宋体"/>
              </a:rPr>
              <a:t> </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C005F38-2B2D-4257-88BA-38509297082B}" type="datetimeFigureOut">
              <a:rPr lang="zh-CN" altLang="en-US" smtClean="0"/>
              <a:t>2019/11/3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9F7EA37-6B86-4B62-831C-E9030B8993C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C005F38-2B2D-4257-88BA-38509297082B}" type="datetimeFigureOut">
              <a:rPr lang="zh-CN" altLang="en-US" smtClean="0"/>
              <a:t>2019/11/3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9F7EA37-6B86-4B62-831C-E9030B8993C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C005F38-2B2D-4257-88BA-38509297082B}" type="datetimeFigureOut">
              <a:rPr lang="zh-CN" altLang="en-US" smtClean="0"/>
              <a:t>2019/11/3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9F7EA37-6B86-4B62-831C-E9030B8993C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C005F38-2B2D-4257-88BA-38509297082B}" type="datetimeFigureOut">
              <a:rPr lang="zh-CN" altLang="en-US" smtClean="0"/>
              <a:t>2019/11/3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9F7EA37-6B86-4B62-831C-E9030B8993C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2C005F38-2B2D-4257-88BA-38509297082B}" type="datetimeFigureOut">
              <a:rPr lang="zh-CN" altLang="en-US" smtClean="0"/>
              <a:t>2019/11/3</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39F7EA37-6B86-4B62-831C-E9030B8993C4}" type="slidenum">
              <a:rPr lang="zh-CN" altLang="en-US" smtClean="0"/>
              <a:t>‹#›</a:t>
            </a:fld>
            <a:endParaRPr lang="zh-CN" altLang="en-US"/>
          </a:p>
        </p:txBody>
      </p:sp>
      <p:pic>
        <p:nvPicPr>
          <p:cNvPr id="8" name="图片 7"/>
          <p:cNvPicPr>
            <a:picLocks noChangeAspect="1"/>
          </p:cNvPicPr>
          <p:nvPr userDrawn="1"/>
        </p:nvPicPr>
        <p:blipFill rotWithShape="1">
          <a:blip r:embed="rId13" cstate="print">
            <a:extLst>
              <a:ext uri="{28A0092B-C50C-407E-A947-70E740481C1C}">
                <a14:useLocalDpi xmlns:a14="http://schemas.microsoft.com/office/drawing/2010/main" val="0"/>
              </a:ext>
            </a:extLst>
          </a:blip>
          <a:srcRect/>
          <a:stretch>
            <a:fillRect/>
          </a:stretch>
        </p:blipFill>
        <p:spPr>
          <a:xfrm>
            <a:off x="-10708" y="-1"/>
            <a:ext cx="9154708" cy="514952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2019/11/3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12422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2.jp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2.jpg"/><Relationship Id="rId5" Type="http://schemas.microsoft.com/office/2007/relationships/hdphoto" Target="../media/hdphoto1.wdp"/><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2.jpg"/><Relationship Id="rId5" Type="http://schemas.openxmlformats.org/officeDocument/2006/relationships/image" Target="../media/image10.jpeg"/><Relationship Id="rId4" Type="http://schemas.openxmlformats.org/officeDocument/2006/relationships/image" Target="../media/image9.jpeg"/></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jpg"/></Relationships>
</file>

<file path=ppt/slides/_rels/slide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矩形 12"/>
          <p:cNvSpPr/>
          <p:nvPr/>
        </p:nvSpPr>
        <p:spPr>
          <a:xfrm>
            <a:off x="-468560" y="1563638"/>
            <a:ext cx="10297144" cy="1872208"/>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TextBox 2"/>
          <p:cNvSpPr txBox="1"/>
          <p:nvPr/>
        </p:nvSpPr>
        <p:spPr>
          <a:xfrm>
            <a:off x="1475656" y="1779662"/>
            <a:ext cx="7776864" cy="923330"/>
          </a:xfrm>
          <a:prstGeom prst="rect">
            <a:avLst/>
          </a:prstGeom>
          <a:noFill/>
        </p:spPr>
        <p:txBody>
          <a:bodyPr wrap="square" rtlCol="0">
            <a:spAutoFit/>
          </a:bodyPr>
          <a:lstStyle/>
          <a:p>
            <a:r>
              <a:rPr lang="zh-CN" altLang="en-US" sz="5400" b="1" dirty="0" smtClean="0">
                <a:blipFill dpi="0" rotWithShape="1">
                  <a:blip r:embed="rId3">
                    <a:extLst>
                      <a:ext uri="{28A0092B-C50C-407E-A947-70E740481C1C}">
                        <a14:useLocalDpi xmlns:a14="http://schemas.microsoft.com/office/drawing/2010/main" val="0"/>
                      </a:ext>
                    </a:extLst>
                  </a:blip>
                  <a:srcRect/>
                  <a:stretch>
                    <a:fillRect/>
                  </a:stretch>
                </a:blipFill>
                <a:cs typeface="+mn-ea"/>
                <a:sym typeface="+mn-lt"/>
              </a:rPr>
              <a:t>商业</a:t>
            </a:r>
            <a:r>
              <a:rPr lang="zh-CN" altLang="en-US" sz="5400" b="1" dirty="0">
                <a:blipFill dpi="0" rotWithShape="1">
                  <a:blip r:embed="rId3">
                    <a:extLst>
                      <a:ext uri="{28A0092B-C50C-407E-A947-70E740481C1C}">
                        <a14:useLocalDpi xmlns:a14="http://schemas.microsoft.com/office/drawing/2010/main" val="0"/>
                      </a:ext>
                    </a:extLst>
                  </a:blip>
                  <a:srcRect/>
                  <a:stretch>
                    <a:fillRect/>
                  </a:stretch>
                </a:blipFill>
                <a:cs typeface="+mn-ea"/>
                <a:sym typeface="+mn-lt"/>
              </a:rPr>
              <a:t>创业</a:t>
            </a:r>
            <a:r>
              <a:rPr lang="zh-CN" altLang="en-US" sz="5400" b="1" dirty="0" smtClean="0">
                <a:blipFill dpi="0" rotWithShape="1">
                  <a:blip r:embed="rId3">
                    <a:extLst>
                      <a:ext uri="{28A0092B-C50C-407E-A947-70E740481C1C}">
                        <a14:useLocalDpi xmlns:a14="http://schemas.microsoft.com/office/drawing/2010/main" val="0"/>
                      </a:ext>
                    </a:extLst>
                  </a:blip>
                  <a:srcRect/>
                  <a:stretch>
                    <a:fillRect/>
                  </a:stretch>
                </a:blipFill>
                <a:cs typeface="+mn-ea"/>
                <a:sym typeface="+mn-lt"/>
              </a:rPr>
              <a:t>项目计划书</a:t>
            </a:r>
            <a:endParaRPr lang="zh-CN" altLang="en-US" sz="5400" b="1" dirty="0">
              <a:blipFill dpi="0" rotWithShape="1">
                <a:blip r:embed="rId3">
                  <a:extLst>
                    <a:ext uri="{28A0092B-C50C-407E-A947-70E740481C1C}">
                      <a14:useLocalDpi xmlns:a14="http://schemas.microsoft.com/office/drawing/2010/main" val="0"/>
                    </a:ext>
                  </a:extLst>
                </a:blip>
                <a:srcRect/>
                <a:stretch>
                  <a:fillRect/>
                </a:stretch>
              </a:blipFill>
              <a:cs typeface="+mn-ea"/>
              <a:sym typeface="+mn-lt"/>
            </a:endParaRPr>
          </a:p>
        </p:txBody>
      </p:sp>
      <p:sp>
        <p:nvSpPr>
          <p:cNvPr id="15" name="TextBox 2"/>
          <p:cNvSpPr txBox="1"/>
          <p:nvPr/>
        </p:nvSpPr>
        <p:spPr>
          <a:xfrm>
            <a:off x="2843808" y="2787774"/>
            <a:ext cx="7776864" cy="307777"/>
          </a:xfrm>
          <a:prstGeom prst="rect">
            <a:avLst/>
          </a:prstGeom>
          <a:noFill/>
        </p:spPr>
        <p:txBody>
          <a:bodyPr wrap="square" rtlCol="0">
            <a:spAutoFit/>
          </a:bodyPr>
          <a:lstStyle/>
          <a:p>
            <a:r>
              <a:rPr lang="zh-CN" altLang="en-US" sz="1400" b="1" dirty="0">
                <a:blipFill dpi="0" rotWithShape="1">
                  <a:blip r:embed="rId3">
                    <a:extLst>
                      <a:ext uri="{28A0092B-C50C-407E-A947-70E740481C1C}">
                        <a14:useLocalDpi xmlns:a14="http://schemas.microsoft.com/office/drawing/2010/main" val="0"/>
                      </a:ext>
                    </a:extLst>
                  </a:blip>
                  <a:srcRect/>
                  <a:stretch>
                    <a:fillRect/>
                  </a:stretch>
                </a:blipFill>
                <a:cs typeface="+mn-ea"/>
                <a:sym typeface="+mn-lt"/>
              </a:rPr>
              <a:t>汇报</a:t>
            </a:r>
            <a:r>
              <a:rPr lang="zh-CN" altLang="en-US" sz="1400" b="1" dirty="0" smtClean="0">
                <a:blipFill dpi="0" rotWithShape="1">
                  <a:blip r:embed="rId3">
                    <a:extLst>
                      <a:ext uri="{28A0092B-C50C-407E-A947-70E740481C1C}">
                        <a14:useLocalDpi xmlns:a14="http://schemas.microsoft.com/office/drawing/2010/main" val="0"/>
                      </a:ext>
                    </a:extLst>
                  </a:blip>
                  <a:srcRect/>
                  <a:stretch>
                    <a:fillRect/>
                  </a:stretch>
                </a:blipFill>
                <a:cs typeface="+mn-ea"/>
                <a:sym typeface="+mn-lt"/>
              </a:rPr>
              <a:t>人：第一</a:t>
            </a:r>
            <a:r>
              <a:rPr lang="en-US" altLang="zh-CN" sz="1400" b="1" dirty="0" smtClean="0">
                <a:blipFill dpi="0" rotWithShape="1">
                  <a:blip r:embed="rId3">
                    <a:extLst>
                      <a:ext uri="{28A0092B-C50C-407E-A947-70E740481C1C}">
                        <a14:useLocalDpi xmlns:a14="http://schemas.microsoft.com/office/drawing/2010/main" val="0"/>
                      </a:ext>
                    </a:extLst>
                  </a:blip>
                  <a:srcRect/>
                  <a:stretch>
                    <a:fillRect/>
                  </a:stretch>
                </a:blipFill>
                <a:cs typeface="+mn-ea"/>
                <a:sym typeface="+mn-lt"/>
              </a:rPr>
              <a:t>PPT</a:t>
            </a:r>
            <a:r>
              <a:rPr lang="zh-CN" altLang="en-US" sz="1400" b="1" dirty="0" smtClean="0">
                <a:blipFill dpi="0" rotWithShape="1">
                  <a:blip r:embed="rId3">
                    <a:extLst>
                      <a:ext uri="{28A0092B-C50C-407E-A947-70E740481C1C}">
                        <a14:useLocalDpi xmlns:a14="http://schemas.microsoft.com/office/drawing/2010/main" val="0"/>
                      </a:ext>
                    </a:extLst>
                  </a:blip>
                  <a:srcRect/>
                  <a:stretch>
                    <a:fillRect/>
                  </a:stretch>
                </a:blipFill>
                <a:cs typeface="+mn-ea"/>
                <a:sym typeface="+mn-lt"/>
              </a:rPr>
              <a:t>        部门：销售部</a:t>
            </a:r>
            <a:endParaRPr lang="zh-CN" altLang="en-US" sz="1400" b="1" dirty="0">
              <a:blipFill dpi="0" rotWithShape="1">
                <a:blip r:embed="rId3">
                  <a:extLst>
                    <a:ext uri="{28A0092B-C50C-407E-A947-70E740481C1C}">
                      <a14:useLocalDpi xmlns:a14="http://schemas.microsoft.com/office/drawing/2010/main" val="0"/>
                    </a:ext>
                  </a:extLst>
                </a:blip>
                <a:srcRect/>
                <a:stretch>
                  <a:fillRect/>
                </a:stretch>
              </a:blip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600" advTm="1710">
        <p14:gallery dir="l"/>
      </p:transition>
    </mc:Choice>
    <mc:Fallback xmlns="">
      <p:transition spd="slow" advTm="171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455876" y="-1388690"/>
            <a:ext cx="2232248" cy="4752528"/>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TextBox 7"/>
          <p:cNvSpPr>
            <a:spLocks noChangeArrowheads="1"/>
          </p:cNvSpPr>
          <p:nvPr/>
        </p:nvSpPr>
        <p:spPr bwMode="auto">
          <a:xfrm>
            <a:off x="971550" y="1995488"/>
            <a:ext cx="2314575"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400">
                <a:solidFill>
                  <a:schemeClr val="bg1"/>
                </a:solidFill>
                <a:latin typeface="+mn-lt"/>
                <a:ea typeface="+mn-ea"/>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33" name="TextBox 8"/>
          <p:cNvSpPr>
            <a:spLocks noChangeArrowheads="1"/>
          </p:cNvSpPr>
          <p:nvPr/>
        </p:nvSpPr>
        <p:spPr bwMode="auto">
          <a:xfrm>
            <a:off x="5867400" y="1995488"/>
            <a:ext cx="2314575"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400">
                <a:solidFill>
                  <a:schemeClr val="bg1"/>
                </a:solidFill>
                <a:latin typeface="+mn-lt"/>
                <a:ea typeface="+mn-ea"/>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点击添加文字内容点击添加文字内容点击添加文字内容点击添加文字内容点击添加文字内容点击添加文字内容点击添加文字内容点击添加文字内容点击添加文字内容点击添加文字内容点击添加文字内容</a:t>
            </a:r>
            <a:endParaRPr lang="zh-CN" altLang="en-US">
              <a:solidFill>
                <a:schemeClr val="bg1"/>
              </a:solidFill>
              <a:latin typeface="+mn-lt"/>
              <a:ea typeface="+mn-ea"/>
              <a:cs typeface="+mn-ea"/>
              <a:sym typeface="+mn-lt"/>
            </a:endParaRPr>
          </a:p>
        </p:txBody>
      </p:sp>
      <p:sp>
        <p:nvSpPr>
          <p:cNvPr id="34" name="TextBox 9"/>
          <p:cNvSpPr>
            <a:spLocks noChangeArrowheads="1"/>
          </p:cNvSpPr>
          <p:nvPr/>
        </p:nvSpPr>
        <p:spPr bwMode="auto">
          <a:xfrm>
            <a:off x="3863975" y="842963"/>
            <a:ext cx="14160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bg1"/>
                </a:solidFill>
                <a:latin typeface="+mn-lt"/>
                <a:ea typeface="+mn-ea"/>
                <a:cs typeface="+mn-ea"/>
                <a:sym typeface="+mn-lt"/>
              </a:rPr>
              <a:t>标题文本</a:t>
            </a:r>
          </a:p>
        </p:txBody>
      </p:sp>
      <p:sp>
        <p:nvSpPr>
          <p:cNvPr id="35" name="TextBox 10"/>
          <p:cNvSpPr>
            <a:spLocks noChangeArrowheads="1"/>
          </p:cNvSpPr>
          <p:nvPr/>
        </p:nvSpPr>
        <p:spPr bwMode="auto">
          <a:xfrm>
            <a:off x="3954463" y="1304925"/>
            <a:ext cx="123944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00">
                <a:solidFill>
                  <a:schemeClr val="bg1"/>
                </a:solidFill>
                <a:latin typeface="+mn-lt"/>
                <a:ea typeface="+mn-ea"/>
                <a:cs typeface="+mn-ea"/>
                <a:sym typeface="+mn-lt"/>
              </a:rPr>
              <a:t>biaotiwenben</a:t>
            </a:r>
            <a:endParaRPr lang="zh-CN" altLang="en-US" sz="1400">
              <a:solidFill>
                <a:schemeClr val="bg1"/>
              </a:solidFill>
              <a:latin typeface="+mn-lt"/>
              <a:ea typeface="+mn-ea"/>
              <a:cs typeface="+mn-ea"/>
              <a:sym typeface="+mn-lt"/>
            </a:endParaRPr>
          </a:p>
        </p:txBody>
      </p:sp>
      <p:sp>
        <p:nvSpPr>
          <p:cNvPr id="42" name="TextBox 11"/>
          <p:cNvSpPr>
            <a:spLocks noChangeArrowheads="1"/>
          </p:cNvSpPr>
          <p:nvPr/>
        </p:nvSpPr>
        <p:spPr bwMode="auto">
          <a:xfrm>
            <a:off x="1412875" y="1492250"/>
            <a:ext cx="13398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bg1"/>
                </a:solidFill>
                <a:latin typeface="+mn-lt"/>
                <a:ea typeface="+mn-ea"/>
                <a:cs typeface="+mn-ea"/>
                <a:sym typeface="+mn-lt"/>
              </a:rPr>
              <a:t>输入小标题</a:t>
            </a:r>
          </a:p>
        </p:txBody>
      </p:sp>
      <p:sp>
        <p:nvSpPr>
          <p:cNvPr id="43" name="等腰三角形 12"/>
          <p:cNvSpPr>
            <a:spLocks noChangeArrowheads="1"/>
          </p:cNvSpPr>
          <p:nvPr/>
        </p:nvSpPr>
        <p:spPr bwMode="auto">
          <a:xfrm rot="5400000" flipV="1">
            <a:off x="1030288" y="1512887"/>
            <a:ext cx="312738" cy="271463"/>
          </a:xfrm>
          <a:prstGeom prst="triangle">
            <a:avLst>
              <a:gd name="adj" fmla="val 50000"/>
            </a:avLst>
          </a:prstGeom>
          <a:solidFill>
            <a:schemeClr val="tx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mn-lt"/>
              <a:ea typeface="+mn-ea"/>
              <a:cs typeface="+mn-ea"/>
              <a:sym typeface="+mn-lt"/>
            </a:endParaRPr>
          </a:p>
        </p:txBody>
      </p:sp>
      <p:sp>
        <p:nvSpPr>
          <p:cNvPr id="44" name="等腰三角形 13"/>
          <p:cNvSpPr>
            <a:spLocks noChangeArrowheads="1"/>
          </p:cNvSpPr>
          <p:nvPr/>
        </p:nvSpPr>
        <p:spPr bwMode="auto">
          <a:xfrm rot="16200000" flipH="1" flipV="1">
            <a:off x="2840038" y="1512887"/>
            <a:ext cx="312738" cy="271463"/>
          </a:xfrm>
          <a:prstGeom prst="triangle">
            <a:avLst>
              <a:gd name="adj" fmla="val 50000"/>
            </a:avLst>
          </a:prstGeom>
          <a:solidFill>
            <a:schemeClr val="tx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mn-lt"/>
              <a:ea typeface="+mn-ea"/>
              <a:cs typeface="+mn-ea"/>
              <a:sym typeface="+mn-lt"/>
            </a:endParaRPr>
          </a:p>
        </p:txBody>
      </p:sp>
      <p:sp>
        <p:nvSpPr>
          <p:cNvPr id="45" name="TextBox 14"/>
          <p:cNvSpPr>
            <a:spLocks noChangeArrowheads="1"/>
          </p:cNvSpPr>
          <p:nvPr/>
        </p:nvSpPr>
        <p:spPr bwMode="auto">
          <a:xfrm>
            <a:off x="6356350" y="1492250"/>
            <a:ext cx="13382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bg1"/>
                </a:solidFill>
                <a:latin typeface="+mn-lt"/>
                <a:ea typeface="+mn-ea"/>
                <a:cs typeface="+mn-ea"/>
                <a:sym typeface="+mn-lt"/>
              </a:rPr>
              <a:t>输入小标题</a:t>
            </a:r>
          </a:p>
        </p:txBody>
      </p:sp>
      <p:sp>
        <p:nvSpPr>
          <p:cNvPr id="46" name="等腰三角形 15"/>
          <p:cNvSpPr>
            <a:spLocks noChangeArrowheads="1"/>
          </p:cNvSpPr>
          <p:nvPr/>
        </p:nvSpPr>
        <p:spPr bwMode="auto">
          <a:xfrm rot="5400000" flipV="1">
            <a:off x="5972969" y="1513681"/>
            <a:ext cx="312738" cy="269875"/>
          </a:xfrm>
          <a:prstGeom prst="triangle">
            <a:avLst>
              <a:gd name="adj" fmla="val 50000"/>
            </a:avLst>
          </a:prstGeom>
          <a:solidFill>
            <a:schemeClr val="tx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mn-lt"/>
              <a:ea typeface="+mn-ea"/>
              <a:cs typeface="+mn-ea"/>
              <a:sym typeface="+mn-lt"/>
            </a:endParaRPr>
          </a:p>
        </p:txBody>
      </p:sp>
      <p:sp>
        <p:nvSpPr>
          <p:cNvPr id="47" name="等腰三角形 16"/>
          <p:cNvSpPr>
            <a:spLocks noChangeArrowheads="1"/>
          </p:cNvSpPr>
          <p:nvPr/>
        </p:nvSpPr>
        <p:spPr bwMode="auto">
          <a:xfrm rot="16200000" flipH="1" flipV="1">
            <a:off x="7782719" y="1513681"/>
            <a:ext cx="312738" cy="269875"/>
          </a:xfrm>
          <a:prstGeom prst="triangle">
            <a:avLst>
              <a:gd name="adj" fmla="val 50000"/>
            </a:avLst>
          </a:prstGeom>
          <a:solidFill>
            <a:schemeClr val="tx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mn-lt"/>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00" advTm="2822">
        <p14:prism/>
      </p:transition>
    </mc:Choice>
    <mc:Fallback xmlns="">
      <p:transition spd="slow" advTm="282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 calcmode="lin" valueType="num">
                                      <p:cBhvr>
                                        <p:cTn id="9" dur="500" fill="hold"/>
                                        <p:tgtEl>
                                          <p:spTgt spid="34"/>
                                        </p:tgtEl>
                                        <p:attrNameLst>
                                          <p:attrName>style.rotation</p:attrName>
                                        </p:attrNameLst>
                                      </p:cBhvr>
                                      <p:tavLst>
                                        <p:tav tm="0">
                                          <p:val>
                                            <p:fltVal val="360"/>
                                          </p:val>
                                        </p:tav>
                                        <p:tav tm="100000">
                                          <p:val>
                                            <p:fltVal val="0"/>
                                          </p:val>
                                        </p:tav>
                                      </p:tavLst>
                                    </p:anim>
                                    <p:animEffect>
                                      <p:cBhvr>
                                        <p:cTn id="10" dur="500"/>
                                        <p:tgtEl>
                                          <p:spTgt spid="34"/>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 calcmode="lin" valueType="num">
                                      <p:cBhvr>
                                        <p:cTn id="15" dur="500" fill="hold"/>
                                        <p:tgtEl>
                                          <p:spTgt spid="35"/>
                                        </p:tgtEl>
                                        <p:attrNameLst>
                                          <p:attrName>style.rotation</p:attrName>
                                        </p:attrNameLst>
                                      </p:cBhvr>
                                      <p:tavLst>
                                        <p:tav tm="0">
                                          <p:val>
                                            <p:fltVal val="360"/>
                                          </p:val>
                                        </p:tav>
                                        <p:tav tm="100000">
                                          <p:val>
                                            <p:fltVal val="0"/>
                                          </p:val>
                                        </p:tav>
                                      </p:tavLst>
                                    </p:anim>
                                    <p:animEffect>
                                      <p:cBhvr>
                                        <p:cTn id="16" dur="500"/>
                                        <p:tgtEl>
                                          <p:spTgt spid="35"/>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32"/>
                                        </p:tgtEl>
                                        <p:attrNameLst>
                                          <p:attrName>style.visibility</p:attrName>
                                        </p:attrNameLst>
                                      </p:cBhvr>
                                      <p:to>
                                        <p:strVal val="visible"/>
                                      </p:to>
                                    </p:set>
                                    <p:anim calcmode="lin" valueType="num">
                                      <p:cBhvr>
                                        <p:cTn id="20" dur="500" fill="hold"/>
                                        <p:tgtEl>
                                          <p:spTgt spid="32"/>
                                        </p:tgtEl>
                                        <p:attrNameLst>
                                          <p:attrName>ppt_w</p:attrName>
                                        </p:attrNameLst>
                                      </p:cBhvr>
                                      <p:tavLst>
                                        <p:tav tm="0">
                                          <p:val>
                                            <p:fltVal val="0"/>
                                          </p:val>
                                        </p:tav>
                                        <p:tav tm="100000">
                                          <p:val>
                                            <p:strVal val="#ppt_w"/>
                                          </p:val>
                                        </p:tav>
                                      </p:tavLst>
                                    </p:anim>
                                    <p:anim calcmode="lin" valueType="num">
                                      <p:cBhvr>
                                        <p:cTn id="21" dur="500" fill="hold"/>
                                        <p:tgtEl>
                                          <p:spTgt spid="32"/>
                                        </p:tgtEl>
                                        <p:attrNameLst>
                                          <p:attrName>ppt_h</p:attrName>
                                        </p:attrNameLst>
                                      </p:cBhvr>
                                      <p:tavLst>
                                        <p:tav tm="0">
                                          <p:val>
                                            <p:fltVal val="0"/>
                                          </p:val>
                                        </p:tav>
                                        <p:tav tm="100000">
                                          <p:val>
                                            <p:strVal val="#ppt_h"/>
                                          </p:val>
                                        </p:tav>
                                      </p:tavLst>
                                    </p:anim>
                                    <p:animEffect>
                                      <p:cBhvr>
                                        <p:cTn id="22" dur="500"/>
                                        <p:tgtEl>
                                          <p:spTgt spid="3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2"/>
                                        </p:tgtEl>
                                        <p:attrNameLst>
                                          <p:attrName>style.visibility</p:attrName>
                                        </p:attrNameLst>
                                      </p:cBhvr>
                                      <p:to>
                                        <p:strVal val="visible"/>
                                      </p:to>
                                    </p:set>
                                    <p:anim calcmode="lin" valueType="num">
                                      <p:cBhvr>
                                        <p:cTn id="25" dur="500" fill="hold"/>
                                        <p:tgtEl>
                                          <p:spTgt spid="42"/>
                                        </p:tgtEl>
                                        <p:attrNameLst>
                                          <p:attrName>ppt_w</p:attrName>
                                        </p:attrNameLst>
                                      </p:cBhvr>
                                      <p:tavLst>
                                        <p:tav tm="0">
                                          <p:val>
                                            <p:fltVal val="0"/>
                                          </p:val>
                                        </p:tav>
                                        <p:tav tm="100000">
                                          <p:val>
                                            <p:strVal val="#ppt_w"/>
                                          </p:val>
                                        </p:tav>
                                      </p:tavLst>
                                    </p:anim>
                                    <p:anim calcmode="lin" valueType="num">
                                      <p:cBhvr>
                                        <p:cTn id="26" dur="500" fill="hold"/>
                                        <p:tgtEl>
                                          <p:spTgt spid="42"/>
                                        </p:tgtEl>
                                        <p:attrNameLst>
                                          <p:attrName>ppt_h</p:attrName>
                                        </p:attrNameLst>
                                      </p:cBhvr>
                                      <p:tavLst>
                                        <p:tav tm="0">
                                          <p:val>
                                            <p:fltVal val="0"/>
                                          </p:val>
                                        </p:tav>
                                        <p:tav tm="100000">
                                          <p:val>
                                            <p:strVal val="#ppt_h"/>
                                          </p:val>
                                        </p:tav>
                                      </p:tavLst>
                                    </p:anim>
                                    <p:animEffect>
                                      <p:cBhvr>
                                        <p:cTn id="27" dur="500"/>
                                        <p:tgtEl>
                                          <p:spTgt spid="4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3"/>
                                        </p:tgtEl>
                                        <p:attrNameLst>
                                          <p:attrName>style.visibility</p:attrName>
                                        </p:attrNameLst>
                                      </p:cBhvr>
                                      <p:to>
                                        <p:strVal val="visible"/>
                                      </p:to>
                                    </p:set>
                                    <p:anim calcmode="lin" valueType="num">
                                      <p:cBhvr>
                                        <p:cTn id="30" dur="500" fill="hold"/>
                                        <p:tgtEl>
                                          <p:spTgt spid="43"/>
                                        </p:tgtEl>
                                        <p:attrNameLst>
                                          <p:attrName>ppt_w</p:attrName>
                                        </p:attrNameLst>
                                      </p:cBhvr>
                                      <p:tavLst>
                                        <p:tav tm="0">
                                          <p:val>
                                            <p:fltVal val="0"/>
                                          </p:val>
                                        </p:tav>
                                        <p:tav tm="100000">
                                          <p:val>
                                            <p:strVal val="#ppt_w"/>
                                          </p:val>
                                        </p:tav>
                                      </p:tavLst>
                                    </p:anim>
                                    <p:anim calcmode="lin" valueType="num">
                                      <p:cBhvr>
                                        <p:cTn id="31" dur="500" fill="hold"/>
                                        <p:tgtEl>
                                          <p:spTgt spid="43"/>
                                        </p:tgtEl>
                                        <p:attrNameLst>
                                          <p:attrName>ppt_h</p:attrName>
                                        </p:attrNameLst>
                                      </p:cBhvr>
                                      <p:tavLst>
                                        <p:tav tm="0">
                                          <p:val>
                                            <p:fltVal val="0"/>
                                          </p:val>
                                        </p:tav>
                                        <p:tav tm="100000">
                                          <p:val>
                                            <p:strVal val="#ppt_h"/>
                                          </p:val>
                                        </p:tav>
                                      </p:tavLst>
                                    </p:anim>
                                    <p:animEffect>
                                      <p:cBhvr>
                                        <p:cTn id="32" dur="500"/>
                                        <p:tgtEl>
                                          <p:spTgt spid="4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p:cTn id="35" dur="500" fill="hold"/>
                                        <p:tgtEl>
                                          <p:spTgt spid="44"/>
                                        </p:tgtEl>
                                        <p:attrNameLst>
                                          <p:attrName>ppt_w</p:attrName>
                                        </p:attrNameLst>
                                      </p:cBhvr>
                                      <p:tavLst>
                                        <p:tav tm="0">
                                          <p:val>
                                            <p:fltVal val="0"/>
                                          </p:val>
                                        </p:tav>
                                        <p:tav tm="100000">
                                          <p:val>
                                            <p:strVal val="#ppt_w"/>
                                          </p:val>
                                        </p:tav>
                                      </p:tavLst>
                                    </p:anim>
                                    <p:anim calcmode="lin" valueType="num">
                                      <p:cBhvr>
                                        <p:cTn id="36" dur="500" fill="hold"/>
                                        <p:tgtEl>
                                          <p:spTgt spid="44"/>
                                        </p:tgtEl>
                                        <p:attrNameLst>
                                          <p:attrName>ppt_h</p:attrName>
                                        </p:attrNameLst>
                                      </p:cBhvr>
                                      <p:tavLst>
                                        <p:tav tm="0">
                                          <p:val>
                                            <p:fltVal val="0"/>
                                          </p:val>
                                        </p:tav>
                                        <p:tav tm="100000">
                                          <p:val>
                                            <p:strVal val="#ppt_h"/>
                                          </p:val>
                                        </p:tav>
                                      </p:tavLst>
                                    </p:anim>
                                    <p:animEffect>
                                      <p:cBhvr>
                                        <p:cTn id="37" dur="500"/>
                                        <p:tgtEl>
                                          <p:spTgt spid="4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
                                          </p:val>
                                        </p:tav>
                                        <p:tav tm="100000">
                                          <p:val>
                                            <p:strVal val="#ppt_w"/>
                                          </p:val>
                                        </p:tav>
                                      </p:tavLst>
                                    </p:anim>
                                    <p:anim calcmode="lin" valueType="num">
                                      <p:cBhvr>
                                        <p:cTn id="41" dur="500" fill="hold"/>
                                        <p:tgtEl>
                                          <p:spTgt spid="33"/>
                                        </p:tgtEl>
                                        <p:attrNameLst>
                                          <p:attrName>ppt_h</p:attrName>
                                        </p:attrNameLst>
                                      </p:cBhvr>
                                      <p:tavLst>
                                        <p:tav tm="0">
                                          <p:val>
                                            <p:fltVal val="0"/>
                                          </p:val>
                                        </p:tav>
                                        <p:tav tm="100000">
                                          <p:val>
                                            <p:strVal val="#ppt_h"/>
                                          </p:val>
                                        </p:tav>
                                      </p:tavLst>
                                    </p:anim>
                                    <p:animEffect>
                                      <p:cBhvr>
                                        <p:cTn id="42" dur="500"/>
                                        <p:tgtEl>
                                          <p:spTgt spid="33"/>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5"/>
                                        </p:tgtEl>
                                        <p:attrNameLst>
                                          <p:attrName>style.visibility</p:attrName>
                                        </p:attrNameLst>
                                      </p:cBhvr>
                                      <p:to>
                                        <p:strVal val="visible"/>
                                      </p:to>
                                    </p:set>
                                    <p:anim calcmode="lin" valueType="num">
                                      <p:cBhvr>
                                        <p:cTn id="45" dur="500" fill="hold"/>
                                        <p:tgtEl>
                                          <p:spTgt spid="45"/>
                                        </p:tgtEl>
                                        <p:attrNameLst>
                                          <p:attrName>ppt_w</p:attrName>
                                        </p:attrNameLst>
                                      </p:cBhvr>
                                      <p:tavLst>
                                        <p:tav tm="0">
                                          <p:val>
                                            <p:fltVal val="0"/>
                                          </p:val>
                                        </p:tav>
                                        <p:tav tm="100000">
                                          <p:val>
                                            <p:strVal val="#ppt_w"/>
                                          </p:val>
                                        </p:tav>
                                      </p:tavLst>
                                    </p:anim>
                                    <p:anim calcmode="lin" valueType="num">
                                      <p:cBhvr>
                                        <p:cTn id="46" dur="500" fill="hold"/>
                                        <p:tgtEl>
                                          <p:spTgt spid="45"/>
                                        </p:tgtEl>
                                        <p:attrNameLst>
                                          <p:attrName>ppt_h</p:attrName>
                                        </p:attrNameLst>
                                      </p:cBhvr>
                                      <p:tavLst>
                                        <p:tav tm="0">
                                          <p:val>
                                            <p:fltVal val="0"/>
                                          </p:val>
                                        </p:tav>
                                        <p:tav tm="100000">
                                          <p:val>
                                            <p:strVal val="#ppt_h"/>
                                          </p:val>
                                        </p:tav>
                                      </p:tavLst>
                                    </p:anim>
                                    <p:animEffect>
                                      <p:cBhvr>
                                        <p:cTn id="47" dur="500"/>
                                        <p:tgtEl>
                                          <p:spTgt spid="4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6"/>
                                        </p:tgtEl>
                                        <p:attrNameLst>
                                          <p:attrName>style.visibility</p:attrName>
                                        </p:attrNameLst>
                                      </p:cBhvr>
                                      <p:to>
                                        <p:strVal val="visible"/>
                                      </p:to>
                                    </p:set>
                                    <p:anim calcmode="lin" valueType="num">
                                      <p:cBhvr>
                                        <p:cTn id="50" dur="500" fill="hold"/>
                                        <p:tgtEl>
                                          <p:spTgt spid="46"/>
                                        </p:tgtEl>
                                        <p:attrNameLst>
                                          <p:attrName>ppt_w</p:attrName>
                                        </p:attrNameLst>
                                      </p:cBhvr>
                                      <p:tavLst>
                                        <p:tav tm="0">
                                          <p:val>
                                            <p:fltVal val="0"/>
                                          </p:val>
                                        </p:tav>
                                        <p:tav tm="100000">
                                          <p:val>
                                            <p:strVal val="#ppt_w"/>
                                          </p:val>
                                        </p:tav>
                                      </p:tavLst>
                                    </p:anim>
                                    <p:anim calcmode="lin" valueType="num">
                                      <p:cBhvr>
                                        <p:cTn id="51" dur="500" fill="hold"/>
                                        <p:tgtEl>
                                          <p:spTgt spid="46"/>
                                        </p:tgtEl>
                                        <p:attrNameLst>
                                          <p:attrName>ppt_h</p:attrName>
                                        </p:attrNameLst>
                                      </p:cBhvr>
                                      <p:tavLst>
                                        <p:tav tm="0">
                                          <p:val>
                                            <p:fltVal val="0"/>
                                          </p:val>
                                        </p:tav>
                                        <p:tav tm="100000">
                                          <p:val>
                                            <p:strVal val="#ppt_h"/>
                                          </p:val>
                                        </p:tav>
                                      </p:tavLst>
                                    </p:anim>
                                    <p:animEffect>
                                      <p:cBhvr>
                                        <p:cTn id="52" dur="500"/>
                                        <p:tgtEl>
                                          <p:spTgt spid="46"/>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 calcmode="lin" valueType="num">
                                      <p:cBhvr>
                                        <p:cTn id="55" dur="500" fill="hold"/>
                                        <p:tgtEl>
                                          <p:spTgt spid="47"/>
                                        </p:tgtEl>
                                        <p:attrNameLst>
                                          <p:attrName>ppt_w</p:attrName>
                                        </p:attrNameLst>
                                      </p:cBhvr>
                                      <p:tavLst>
                                        <p:tav tm="0">
                                          <p:val>
                                            <p:fltVal val="0"/>
                                          </p:val>
                                        </p:tav>
                                        <p:tav tm="100000">
                                          <p:val>
                                            <p:strVal val="#ppt_w"/>
                                          </p:val>
                                        </p:tav>
                                      </p:tavLst>
                                    </p:anim>
                                    <p:anim calcmode="lin" valueType="num">
                                      <p:cBhvr>
                                        <p:cTn id="56" dur="500" fill="hold"/>
                                        <p:tgtEl>
                                          <p:spTgt spid="47"/>
                                        </p:tgtEl>
                                        <p:attrNameLst>
                                          <p:attrName>ppt_h</p:attrName>
                                        </p:attrNameLst>
                                      </p:cBhvr>
                                      <p:tavLst>
                                        <p:tav tm="0">
                                          <p:val>
                                            <p:fltVal val="0"/>
                                          </p:val>
                                        </p:tav>
                                        <p:tav tm="100000">
                                          <p:val>
                                            <p:strVal val="#ppt_h"/>
                                          </p:val>
                                        </p:tav>
                                      </p:tavLst>
                                    </p:anim>
                                    <p:animEffect>
                                      <p:cBhvr>
                                        <p:cTn id="5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ldLvl="0" autoUpdateAnimBg="0"/>
      <p:bldP spid="33" grpId="0" bldLvl="0" autoUpdateAnimBg="0"/>
      <p:bldP spid="34" grpId="0" bldLvl="0" autoUpdateAnimBg="0"/>
      <p:bldP spid="35" grpId="0" bldLvl="0" autoUpdateAnimBg="0"/>
      <p:bldP spid="42" grpId="0" bldLvl="0" autoUpdateAnimBg="0"/>
      <p:bldP spid="43" grpId="0" bldLvl="0" animBg="1" autoUpdateAnimBg="0"/>
      <p:bldP spid="44" grpId="0" bldLvl="0" animBg="1" autoUpdateAnimBg="0"/>
      <p:bldP spid="45" grpId="0" bldLvl="0" autoUpdateAnimBg="0"/>
      <p:bldP spid="46" grpId="0" bldLvl="0" animBg="1" autoUpdateAnimBg="0"/>
      <p:bldP spid="47" grpId="0" bldLvl="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15"/>
          <p:cNvGrpSpPr/>
          <p:nvPr/>
        </p:nvGrpSpPr>
        <p:grpSpPr>
          <a:xfrm>
            <a:off x="560948" y="1166368"/>
            <a:ext cx="1471002" cy="2597373"/>
            <a:chOff x="1750102" y="1712681"/>
            <a:chExt cx="1492777" cy="3272369"/>
          </a:xfrm>
        </p:grpSpPr>
        <p:sp>
          <p:nvSpPr>
            <p:cNvPr id="25" name="Freeform 7"/>
            <p:cNvSpPr>
              <a:spLocks/>
            </p:cNvSpPr>
            <p:nvPr/>
          </p:nvSpPr>
          <p:spPr bwMode="auto">
            <a:xfrm>
              <a:off x="1750102" y="3551167"/>
              <a:ext cx="1492777" cy="961382"/>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tx1">
                <a:alpha val="50000"/>
              </a:schemeClr>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chemeClr val="bg1"/>
                </a:solidFill>
                <a:cs typeface="+mn-ea"/>
                <a:sym typeface="+mn-lt"/>
              </a:endParaRPr>
            </a:p>
          </p:txBody>
        </p:sp>
        <p:sp>
          <p:nvSpPr>
            <p:cNvPr id="28" name="TextBox 39"/>
            <p:cNvSpPr txBox="1"/>
            <p:nvPr/>
          </p:nvSpPr>
          <p:spPr>
            <a:xfrm>
              <a:off x="1833701" y="4616677"/>
              <a:ext cx="1149890" cy="368373"/>
            </a:xfrm>
            <a:prstGeom prst="rect">
              <a:avLst/>
            </a:prstGeom>
            <a:noFill/>
          </p:spPr>
          <p:txBody>
            <a:bodyPr wrap="square" rtlCol="0">
              <a:spAutoFit/>
            </a:bodyPr>
            <a:lstStyle/>
            <a:p>
              <a:pPr algn="ctr" defTabSz="725450">
                <a:defRPr/>
              </a:pPr>
              <a:r>
                <a:rPr lang="zh-CN" altLang="en-US" sz="1300" kern="0" dirty="0" smtClean="0">
                  <a:solidFill>
                    <a:schemeClr val="bg1"/>
                  </a:solidFill>
                  <a:cs typeface="+mn-ea"/>
                  <a:sym typeface="+mn-lt"/>
                </a:rPr>
                <a:t>添加标题</a:t>
              </a:r>
              <a:endParaRPr lang="id-ID" sz="1300" kern="0" dirty="0">
                <a:solidFill>
                  <a:schemeClr val="bg1"/>
                </a:solidFill>
                <a:cs typeface="+mn-ea"/>
                <a:sym typeface="+mn-lt"/>
              </a:endParaRPr>
            </a:p>
          </p:txBody>
        </p:sp>
        <p:sp>
          <p:nvSpPr>
            <p:cNvPr id="41" name="TextBox 40"/>
            <p:cNvSpPr txBox="1"/>
            <p:nvPr/>
          </p:nvSpPr>
          <p:spPr>
            <a:xfrm>
              <a:off x="2098159" y="1712681"/>
              <a:ext cx="796662" cy="426536"/>
            </a:xfrm>
            <a:prstGeom prst="rect">
              <a:avLst/>
            </a:prstGeom>
            <a:noFill/>
          </p:spPr>
          <p:txBody>
            <a:bodyPr wrap="square" rtlCol="0">
              <a:spAutoFit/>
            </a:bodyPr>
            <a:lstStyle/>
            <a:p>
              <a:pPr algn="ctr" defTabSz="725450">
                <a:defRPr/>
              </a:pPr>
              <a:r>
                <a:rPr lang="id-ID" sz="1600" b="1" kern="0" dirty="0" smtClean="0">
                  <a:solidFill>
                    <a:schemeClr val="bg1"/>
                  </a:solidFill>
                  <a:cs typeface="+mn-ea"/>
                  <a:sym typeface="+mn-lt"/>
                </a:rPr>
                <a:t>20%</a:t>
              </a:r>
              <a:endParaRPr lang="id-ID" sz="1600" b="1" kern="0" dirty="0">
                <a:solidFill>
                  <a:schemeClr val="bg1"/>
                </a:solidFill>
                <a:cs typeface="+mn-ea"/>
                <a:sym typeface="+mn-lt"/>
              </a:endParaRPr>
            </a:p>
          </p:txBody>
        </p:sp>
        <p:cxnSp>
          <p:nvCxnSpPr>
            <p:cNvPr id="42" name="Straight Connector 19"/>
            <p:cNvCxnSpPr/>
            <p:nvPr/>
          </p:nvCxnSpPr>
          <p:spPr>
            <a:xfrm rot="5400000" flipV="1">
              <a:off x="1996099" y="2845896"/>
              <a:ext cx="1017096"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43" name="Group 20"/>
          <p:cNvGrpSpPr/>
          <p:nvPr/>
        </p:nvGrpSpPr>
        <p:grpSpPr>
          <a:xfrm>
            <a:off x="1558670" y="1166368"/>
            <a:ext cx="1471002" cy="2592513"/>
            <a:chOff x="2762594" y="1712681"/>
            <a:chExt cx="1492777" cy="3266246"/>
          </a:xfrm>
        </p:grpSpPr>
        <p:sp>
          <p:nvSpPr>
            <p:cNvPr id="44" name="Freeform 7"/>
            <p:cNvSpPr>
              <a:spLocks/>
            </p:cNvSpPr>
            <p:nvPr/>
          </p:nvSpPr>
          <p:spPr bwMode="auto">
            <a:xfrm>
              <a:off x="2762594" y="3074873"/>
              <a:ext cx="1492777" cy="143767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tx1">
                <a:alpha val="50000"/>
              </a:schemeClr>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chemeClr val="bg1"/>
                </a:solidFill>
                <a:cs typeface="+mn-ea"/>
                <a:sym typeface="+mn-lt"/>
              </a:endParaRPr>
            </a:p>
          </p:txBody>
        </p:sp>
        <p:sp>
          <p:nvSpPr>
            <p:cNvPr id="45" name="TextBox 44"/>
            <p:cNvSpPr txBox="1"/>
            <p:nvPr/>
          </p:nvSpPr>
          <p:spPr>
            <a:xfrm>
              <a:off x="2894820" y="4610554"/>
              <a:ext cx="1149890" cy="368373"/>
            </a:xfrm>
            <a:prstGeom prst="rect">
              <a:avLst/>
            </a:prstGeom>
            <a:noFill/>
          </p:spPr>
          <p:txBody>
            <a:bodyPr wrap="square" rtlCol="0">
              <a:spAutoFit/>
            </a:bodyPr>
            <a:lstStyle/>
            <a:p>
              <a:pPr algn="ctr" defTabSz="725450">
                <a:defRPr/>
              </a:pPr>
              <a:r>
                <a:rPr lang="zh-CN" altLang="en-US" sz="1300" kern="0" dirty="0" smtClean="0">
                  <a:solidFill>
                    <a:schemeClr val="bg1"/>
                  </a:solidFill>
                  <a:cs typeface="+mn-ea"/>
                  <a:sym typeface="+mn-lt"/>
                </a:rPr>
                <a:t>添加标题</a:t>
              </a:r>
              <a:endParaRPr lang="id-ID" sz="1300" kern="0" dirty="0">
                <a:solidFill>
                  <a:schemeClr val="bg1"/>
                </a:solidFill>
                <a:cs typeface="+mn-ea"/>
                <a:sym typeface="+mn-lt"/>
              </a:endParaRPr>
            </a:p>
          </p:txBody>
        </p:sp>
        <p:sp>
          <p:nvSpPr>
            <p:cNvPr id="46" name="TextBox 45"/>
            <p:cNvSpPr txBox="1"/>
            <p:nvPr/>
          </p:nvSpPr>
          <p:spPr>
            <a:xfrm>
              <a:off x="3090149" y="1712681"/>
              <a:ext cx="828537" cy="426536"/>
            </a:xfrm>
            <a:prstGeom prst="rect">
              <a:avLst/>
            </a:prstGeom>
            <a:noFill/>
          </p:spPr>
          <p:txBody>
            <a:bodyPr wrap="square" rtlCol="0">
              <a:spAutoFit/>
            </a:bodyPr>
            <a:lstStyle/>
            <a:p>
              <a:pPr algn="ctr" defTabSz="725450">
                <a:defRPr/>
              </a:pPr>
              <a:r>
                <a:rPr lang="en-US" sz="1600" b="1" kern="0" dirty="0" smtClean="0">
                  <a:solidFill>
                    <a:schemeClr val="bg1"/>
                  </a:solidFill>
                  <a:cs typeface="+mn-ea"/>
                  <a:sym typeface="+mn-lt"/>
                </a:rPr>
                <a:t>45</a:t>
              </a:r>
              <a:r>
                <a:rPr lang="id-ID" sz="1600" b="1" kern="0" dirty="0" smtClean="0">
                  <a:solidFill>
                    <a:schemeClr val="bg1"/>
                  </a:solidFill>
                  <a:cs typeface="+mn-ea"/>
                  <a:sym typeface="+mn-lt"/>
                </a:rPr>
                <a:t>%</a:t>
              </a:r>
              <a:endParaRPr lang="id-ID" sz="1600" b="1" kern="0" dirty="0">
                <a:solidFill>
                  <a:schemeClr val="bg1"/>
                </a:solidFill>
                <a:cs typeface="+mn-ea"/>
                <a:sym typeface="+mn-lt"/>
              </a:endParaRPr>
            </a:p>
          </p:txBody>
        </p:sp>
        <p:cxnSp>
          <p:nvCxnSpPr>
            <p:cNvPr id="47" name="Straight Connector 24"/>
            <p:cNvCxnSpPr/>
            <p:nvPr/>
          </p:nvCxnSpPr>
          <p:spPr>
            <a:xfrm rot="5400000" flipV="1">
              <a:off x="3215270" y="2608150"/>
              <a:ext cx="540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48" name="Group 25"/>
          <p:cNvGrpSpPr/>
          <p:nvPr/>
        </p:nvGrpSpPr>
        <p:grpSpPr>
          <a:xfrm>
            <a:off x="2697899" y="1163053"/>
            <a:ext cx="1471002" cy="2595827"/>
            <a:chOff x="3918686" y="1708505"/>
            <a:chExt cx="1492777" cy="3270422"/>
          </a:xfrm>
        </p:grpSpPr>
        <p:sp>
          <p:nvSpPr>
            <p:cNvPr id="49" name="Freeform 7"/>
            <p:cNvSpPr>
              <a:spLocks/>
            </p:cNvSpPr>
            <p:nvPr/>
          </p:nvSpPr>
          <p:spPr bwMode="auto">
            <a:xfrm>
              <a:off x="3918686" y="2770710"/>
              <a:ext cx="1492777" cy="1741838"/>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tx1">
                <a:alpha val="50000"/>
              </a:schemeClr>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chemeClr val="bg1"/>
                </a:solidFill>
                <a:cs typeface="+mn-ea"/>
                <a:sym typeface="+mn-lt"/>
              </a:endParaRPr>
            </a:p>
          </p:txBody>
        </p:sp>
        <p:sp>
          <p:nvSpPr>
            <p:cNvPr id="50" name="TextBox 49"/>
            <p:cNvSpPr txBox="1"/>
            <p:nvPr/>
          </p:nvSpPr>
          <p:spPr>
            <a:xfrm>
              <a:off x="4076756" y="4610554"/>
              <a:ext cx="1149890" cy="368373"/>
            </a:xfrm>
            <a:prstGeom prst="rect">
              <a:avLst/>
            </a:prstGeom>
            <a:noFill/>
          </p:spPr>
          <p:txBody>
            <a:bodyPr wrap="square" rtlCol="0">
              <a:spAutoFit/>
            </a:bodyPr>
            <a:lstStyle/>
            <a:p>
              <a:pPr algn="ctr" defTabSz="725450">
                <a:defRPr/>
              </a:pPr>
              <a:r>
                <a:rPr lang="zh-CN" altLang="en-US" sz="1300" kern="0" dirty="0" smtClean="0">
                  <a:solidFill>
                    <a:schemeClr val="bg1"/>
                  </a:solidFill>
                  <a:cs typeface="+mn-ea"/>
                  <a:sym typeface="+mn-lt"/>
                </a:rPr>
                <a:t>添加标题</a:t>
              </a:r>
              <a:endParaRPr lang="id-ID" sz="1300" kern="0" dirty="0">
                <a:solidFill>
                  <a:schemeClr val="bg1"/>
                </a:solidFill>
                <a:cs typeface="+mn-ea"/>
                <a:sym typeface="+mn-lt"/>
              </a:endParaRPr>
            </a:p>
          </p:txBody>
        </p:sp>
        <p:sp>
          <p:nvSpPr>
            <p:cNvPr id="51" name="TextBox 50"/>
            <p:cNvSpPr txBox="1"/>
            <p:nvPr/>
          </p:nvSpPr>
          <p:spPr>
            <a:xfrm>
              <a:off x="4316129" y="1708505"/>
              <a:ext cx="682723" cy="426536"/>
            </a:xfrm>
            <a:prstGeom prst="rect">
              <a:avLst/>
            </a:prstGeom>
            <a:noFill/>
          </p:spPr>
          <p:txBody>
            <a:bodyPr wrap="square" rtlCol="0">
              <a:spAutoFit/>
            </a:bodyPr>
            <a:lstStyle/>
            <a:p>
              <a:pPr algn="ctr" defTabSz="725450">
                <a:defRPr/>
              </a:pPr>
              <a:r>
                <a:rPr lang="en-US" sz="1600" b="1" kern="0" dirty="0" smtClean="0">
                  <a:solidFill>
                    <a:schemeClr val="bg1"/>
                  </a:solidFill>
                  <a:cs typeface="+mn-ea"/>
                  <a:sym typeface="+mn-lt"/>
                </a:rPr>
                <a:t>50</a:t>
              </a:r>
              <a:r>
                <a:rPr lang="id-ID" sz="1600" b="1" kern="0" dirty="0" smtClean="0">
                  <a:solidFill>
                    <a:schemeClr val="bg1"/>
                  </a:solidFill>
                  <a:cs typeface="+mn-ea"/>
                  <a:sym typeface="+mn-lt"/>
                </a:rPr>
                <a:t>%</a:t>
              </a:r>
              <a:endParaRPr lang="id-ID" sz="1600" b="1" kern="0" dirty="0">
                <a:solidFill>
                  <a:schemeClr val="bg1"/>
                </a:solidFill>
                <a:cs typeface="+mn-ea"/>
                <a:sym typeface="+mn-lt"/>
              </a:endParaRPr>
            </a:p>
          </p:txBody>
        </p:sp>
        <p:cxnSp>
          <p:nvCxnSpPr>
            <p:cNvPr id="52" name="Straight Connector 30"/>
            <p:cNvCxnSpPr/>
            <p:nvPr/>
          </p:nvCxnSpPr>
          <p:spPr>
            <a:xfrm rot="5400000" flipV="1">
              <a:off x="4541216" y="2479212"/>
              <a:ext cx="252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53" name="Group 31"/>
          <p:cNvGrpSpPr/>
          <p:nvPr/>
        </p:nvGrpSpPr>
        <p:grpSpPr>
          <a:xfrm>
            <a:off x="3847947" y="1174572"/>
            <a:ext cx="1471002" cy="2584309"/>
            <a:chOff x="5085759" y="1723017"/>
            <a:chExt cx="1492777" cy="3255910"/>
          </a:xfrm>
        </p:grpSpPr>
        <p:sp>
          <p:nvSpPr>
            <p:cNvPr id="54" name="Freeform 32"/>
            <p:cNvSpPr>
              <a:spLocks/>
            </p:cNvSpPr>
            <p:nvPr/>
          </p:nvSpPr>
          <p:spPr bwMode="auto">
            <a:xfrm>
              <a:off x="5085759" y="3333192"/>
              <a:ext cx="1492777" cy="117935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tx1">
                <a:alpha val="50000"/>
              </a:schemeClr>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chemeClr val="bg1"/>
                </a:solidFill>
                <a:cs typeface="+mn-ea"/>
                <a:sym typeface="+mn-lt"/>
              </a:endParaRPr>
            </a:p>
          </p:txBody>
        </p:sp>
        <p:sp>
          <p:nvSpPr>
            <p:cNvPr id="55" name="TextBox 54"/>
            <p:cNvSpPr txBox="1"/>
            <p:nvPr/>
          </p:nvSpPr>
          <p:spPr>
            <a:xfrm>
              <a:off x="5254468" y="4610554"/>
              <a:ext cx="1149890" cy="368373"/>
            </a:xfrm>
            <a:prstGeom prst="rect">
              <a:avLst/>
            </a:prstGeom>
            <a:noFill/>
          </p:spPr>
          <p:txBody>
            <a:bodyPr wrap="square" rtlCol="0">
              <a:spAutoFit/>
            </a:bodyPr>
            <a:lstStyle/>
            <a:p>
              <a:pPr algn="ctr" defTabSz="725450">
                <a:defRPr/>
              </a:pPr>
              <a:r>
                <a:rPr lang="zh-CN" altLang="en-US" sz="1300" kern="0" dirty="0" smtClean="0">
                  <a:solidFill>
                    <a:schemeClr val="bg1"/>
                  </a:solidFill>
                  <a:cs typeface="+mn-ea"/>
                  <a:sym typeface="+mn-lt"/>
                </a:rPr>
                <a:t>添加标题</a:t>
              </a:r>
              <a:endParaRPr lang="id-ID" sz="1300" kern="0" dirty="0">
                <a:solidFill>
                  <a:schemeClr val="bg1"/>
                </a:solidFill>
                <a:cs typeface="+mn-ea"/>
                <a:sym typeface="+mn-lt"/>
              </a:endParaRPr>
            </a:p>
          </p:txBody>
        </p:sp>
        <p:sp>
          <p:nvSpPr>
            <p:cNvPr id="56" name="TextBox 55"/>
            <p:cNvSpPr txBox="1"/>
            <p:nvPr/>
          </p:nvSpPr>
          <p:spPr>
            <a:xfrm>
              <a:off x="5529518" y="1723017"/>
              <a:ext cx="656382" cy="426536"/>
            </a:xfrm>
            <a:prstGeom prst="rect">
              <a:avLst/>
            </a:prstGeom>
            <a:noFill/>
          </p:spPr>
          <p:txBody>
            <a:bodyPr wrap="square" rtlCol="0">
              <a:spAutoFit/>
            </a:bodyPr>
            <a:lstStyle/>
            <a:p>
              <a:pPr algn="ctr" defTabSz="725450">
                <a:defRPr/>
              </a:pPr>
              <a:r>
                <a:rPr lang="en-US" sz="1600" b="1" kern="0" dirty="0" smtClean="0">
                  <a:solidFill>
                    <a:schemeClr val="bg1"/>
                  </a:solidFill>
                  <a:cs typeface="+mn-ea"/>
                  <a:sym typeface="+mn-lt"/>
                </a:rPr>
                <a:t>30</a:t>
              </a:r>
              <a:r>
                <a:rPr lang="id-ID" sz="1600" b="1" kern="0" dirty="0" smtClean="0">
                  <a:solidFill>
                    <a:schemeClr val="bg1"/>
                  </a:solidFill>
                  <a:cs typeface="+mn-ea"/>
                  <a:sym typeface="+mn-lt"/>
                </a:rPr>
                <a:t>%</a:t>
              </a:r>
              <a:endParaRPr lang="id-ID" sz="1600" b="1" kern="0" dirty="0">
                <a:solidFill>
                  <a:schemeClr val="bg1"/>
                </a:solidFill>
                <a:cs typeface="+mn-ea"/>
                <a:sym typeface="+mn-lt"/>
              </a:endParaRPr>
            </a:p>
          </p:txBody>
        </p:sp>
        <p:cxnSp>
          <p:nvCxnSpPr>
            <p:cNvPr id="57" name="Straight Connector 35"/>
            <p:cNvCxnSpPr/>
            <p:nvPr/>
          </p:nvCxnSpPr>
          <p:spPr>
            <a:xfrm rot="5400000" flipV="1">
              <a:off x="5404133" y="2756914"/>
              <a:ext cx="828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58" name="Group 36"/>
          <p:cNvGrpSpPr/>
          <p:nvPr/>
        </p:nvGrpSpPr>
        <p:grpSpPr>
          <a:xfrm>
            <a:off x="4956301" y="1163054"/>
            <a:ext cx="1471002" cy="2604369"/>
            <a:chOff x="6210518" y="1708505"/>
            <a:chExt cx="1492777" cy="3281184"/>
          </a:xfrm>
        </p:grpSpPr>
        <p:sp>
          <p:nvSpPr>
            <p:cNvPr id="59" name="Freeform 7"/>
            <p:cNvSpPr>
              <a:spLocks/>
            </p:cNvSpPr>
            <p:nvPr/>
          </p:nvSpPr>
          <p:spPr bwMode="auto">
            <a:xfrm>
              <a:off x="6210518" y="3074873"/>
              <a:ext cx="1492777" cy="143767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tx1">
                <a:alpha val="50000"/>
              </a:schemeClr>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chemeClr val="bg1"/>
                </a:solidFill>
                <a:cs typeface="+mn-ea"/>
                <a:sym typeface="+mn-lt"/>
              </a:endParaRPr>
            </a:p>
          </p:txBody>
        </p:sp>
        <p:sp>
          <p:nvSpPr>
            <p:cNvPr id="60" name="TextBox 59"/>
            <p:cNvSpPr txBox="1"/>
            <p:nvPr/>
          </p:nvSpPr>
          <p:spPr>
            <a:xfrm>
              <a:off x="6324916" y="4621316"/>
              <a:ext cx="1149890" cy="368373"/>
            </a:xfrm>
            <a:prstGeom prst="rect">
              <a:avLst/>
            </a:prstGeom>
            <a:noFill/>
          </p:spPr>
          <p:txBody>
            <a:bodyPr wrap="square" rtlCol="0">
              <a:spAutoFit/>
            </a:bodyPr>
            <a:lstStyle/>
            <a:p>
              <a:pPr algn="ctr" defTabSz="725450">
                <a:defRPr/>
              </a:pPr>
              <a:r>
                <a:rPr lang="zh-CN" altLang="en-US" sz="1300" kern="0" dirty="0" smtClean="0">
                  <a:solidFill>
                    <a:schemeClr val="bg1"/>
                  </a:solidFill>
                  <a:cs typeface="+mn-ea"/>
                  <a:sym typeface="+mn-lt"/>
                </a:rPr>
                <a:t>添加标题</a:t>
              </a:r>
              <a:endParaRPr lang="id-ID" sz="1300" kern="0" dirty="0">
                <a:solidFill>
                  <a:schemeClr val="bg1"/>
                </a:solidFill>
                <a:cs typeface="+mn-ea"/>
                <a:sym typeface="+mn-lt"/>
              </a:endParaRPr>
            </a:p>
          </p:txBody>
        </p:sp>
        <p:sp>
          <p:nvSpPr>
            <p:cNvPr id="61" name="TextBox 60"/>
            <p:cNvSpPr txBox="1"/>
            <p:nvPr/>
          </p:nvSpPr>
          <p:spPr>
            <a:xfrm>
              <a:off x="6653997" y="1708505"/>
              <a:ext cx="701085" cy="426536"/>
            </a:xfrm>
            <a:prstGeom prst="rect">
              <a:avLst/>
            </a:prstGeom>
            <a:noFill/>
          </p:spPr>
          <p:txBody>
            <a:bodyPr wrap="square" rtlCol="0">
              <a:spAutoFit/>
            </a:bodyPr>
            <a:lstStyle/>
            <a:p>
              <a:pPr algn="ctr" defTabSz="725450">
                <a:defRPr/>
              </a:pPr>
              <a:r>
                <a:rPr lang="id-ID" sz="1600" b="1" kern="0" dirty="0">
                  <a:solidFill>
                    <a:schemeClr val="bg1"/>
                  </a:solidFill>
                  <a:cs typeface="+mn-ea"/>
                  <a:sym typeface="+mn-lt"/>
                </a:rPr>
                <a:t>20%</a:t>
              </a:r>
            </a:p>
          </p:txBody>
        </p:sp>
        <p:cxnSp>
          <p:nvCxnSpPr>
            <p:cNvPr id="62" name="Straight Connector 41"/>
            <p:cNvCxnSpPr/>
            <p:nvPr/>
          </p:nvCxnSpPr>
          <p:spPr>
            <a:xfrm rot="5400000" flipV="1">
              <a:off x="6630765" y="2642694"/>
              <a:ext cx="648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63" name="Group 42"/>
          <p:cNvGrpSpPr/>
          <p:nvPr/>
        </p:nvGrpSpPr>
        <p:grpSpPr>
          <a:xfrm>
            <a:off x="6072580" y="1163053"/>
            <a:ext cx="1471002" cy="2607347"/>
            <a:chOff x="7343322" y="1708505"/>
            <a:chExt cx="1492777" cy="3284936"/>
          </a:xfrm>
        </p:grpSpPr>
        <p:sp>
          <p:nvSpPr>
            <p:cNvPr id="64" name="Freeform 7"/>
            <p:cNvSpPr>
              <a:spLocks/>
            </p:cNvSpPr>
            <p:nvPr/>
          </p:nvSpPr>
          <p:spPr bwMode="auto">
            <a:xfrm>
              <a:off x="7343322" y="3480212"/>
              <a:ext cx="1492777" cy="103233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tx1">
                <a:alpha val="50000"/>
              </a:schemeClr>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chemeClr val="bg1"/>
                </a:solidFill>
                <a:cs typeface="+mn-ea"/>
                <a:sym typeface="+mn-lt"/>
              </a:endParaRPr>
            </a:p>
          </p:txBody>
        </p:sp>
        <p:sp>
          <p:nvSpPr>
            <p:cNvPr id="65" name="TextBox 64"/>
            <p:cNvSpPr txBox="1"/>
            <p:nvPr/>
          </p:nvSpPr>
          <p:spPr>
            <a:xfrm>
              <a:off x="7511476" y="4625068"/>
              <a:ext cx="1149890" cy="368373"/>
            </a:xfrm>
            <a:prstGeom prst="rect">
              <a:avLst/>
            </a:prstGeom>
            <a:noFill/>
          </p:spPr>
          <p:txBody>
            <a:bodyPr wrap="square" rtlCol="0">
              <a:spAutoFit/>
            </a:bodyPr>
            <a:lstStyle/>
            <a:p>
              <a:pPr algn="ctr" defTabSz="725450">
                <a:defRPr/>
              </a:pPr>
              <a:r>
                <a:rPr lang="zh-CN" altLang="en-US" sz="1300" kern="0" dirty="0" smtClean="0">
                  <a:solidFill>
                    <a:schemeClr val="bg1"/>
                  </a:solidFill>
                  <a:cs typeface="+mn-ea"/>
                  <a:sym typeface="+mn-lt"/>
                </a:rPr>
                <a:t>添加标题</a:t>
              </a:r>
              <a:endParaRPr lang="id-ID" sz="1300" kern="0" dirty="0">
                <a:solidFill>
                  <a:schemeClr val="bg1"/>
                </a:solidFill>
                <a:cs typeface="+mn-ea"/>
                <a:sym typeface="+mn-lt"/>
              </a:endParaRPr>
            </a:p>
          </p:txBody>
        </p:sp>
        <p:sp>
          <p:nvSpPr>
            <p:cNvPr id="66" name="TextBox 65"/>
            <p:cNvSpPr txBox="1"/>
            <p:nvPr/>
          </p:nvSpPr>
          <p:spPr>
            <a:xfrm>
              <a:off x="7720176" y="1708505"/>
              <a:ext cx="732489" cy="426536"/>
            </a:xfrm>
            <a:prstGeom prst="rect">
              <a:avLst/>
            </a:prstGeom>
            <a:noFill/>
          </p:spPr>
          <p:txBody>
            <a:bodyPr wrap="square" rtlCol="0">
              <a:spAutoFit/>
            </a:bodyPr>
            <a:lstStyle/>
            <a:p>
              <a:pPr algn="ctr" defTabSz="725450">
                <a:defRPr/>
              </a:pPr>
              <a:r>
                <a:rPr lang="id-ID" sz="1600" b="1" kern="0" dirty="0" smtClean="0">
                  <a:solidFill>
                    <a:schemeClr val="bg1"/>
                  </a:solidFill>
                  <a:cs typeface="+mn-ea"/>
                  <a:sym typeface="+mn-lt"/>
                </a:rPr>
                <a:t>2</a:t>
              </a:r>
              <a:r>
                <a:rPr lang="en-US" sz="1600" b="1" kern="0" dirty="0" smtClean="0">
                  <a:solidFill>
                    <a:schemeClr val="bg1"/>
                  </a:solidFill>
                  <a:cs typeface="+mn-ea"/>
                  <a:sym typeface="+mn-lt"/>
                </a:rPr>
                <a:t>5</a:t>
              </a:r>
              <a:r>
                <a:rPr lang="id-ID" sz="1600" b="1" kern="0" dirty="0" smtClean="0">
                  <a:solidFill>
                    <a:schemeClr val="bg1"/>
                  </a:solidFill>
                  <a:cs typeface="+mn-ea"/>
                  <a:sym typeface="+mn-lt"/>
                </a:rPr>
                <a:t>%</a:t>
              </a:r>
              <a:endParaRPr lang="id-ID" sz="1600" b="1" kern="0" dirty="0">
                <a:solidFill>
                  <a:schemeClr val="bg1"/>
                </a:solidFill>
                <a:cs typeface="+mn-ea"/>
                <a:sym typeface="+mn-lt"/>
              </a:endParaRPr>
            </a:p>
          </p:txBody>
        </p:sp>
        <p:cxnSp>
          <p:nvCxnSpPr>
            <p:cNvPr id="67" name="Straight Connector 46"/>
            <p:cNvCxnSpPr/>
            <p:nvPr/>
          </p:nvCxnSpPr>
          <p:spPr>
            <a:xfrm rot="5400000" flipV="1">
              <a:off x="7562279" y="2835282"/>
              <a:ext cx="1044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68" name="Group 47"/>
          <p:cNvGrpSpPr/>
          <p:nvPr/>
        </p:nvGrpSpPr>
        <p:grpSpPr>
          <a:xfrm>
            <a:off x="7049324" y="1174572"/>
            <a:ext cx="1471002" cy="2607347"/>
            <a:chOff x="8334525" y="1723019"/>
            <a:chExt cx="1492777" cy="3284936"/>
          </a:xfrm>
        </p:grpSpPr>
        <p:sp>
          <p:nvSpPr>
            <p:cNvPr id="69" name="Freeform 7"/>
            <p:cNvSpPr>
              <a:spLocks/>
            </p:cNvSpPr>
            <p:nvPr/>
          </p:nvSpPr>
          <p:spPr bwMode="auto">
            <a:xfrm>
              <a:off x="8334525" y="3734120"/>
              <a:ext cx="1492777" cy="778428"/>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tx1">
                <a:alpha val="50000"/>
              </a:schemeClr>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chemeClr val="bg1"/>
                </a:solidFill>
                <a:cs typeface="+mn-ea"/>
                <a:sym typeface="+mn-lt"/>
              </a:endParaRPr>
            </a:p>
          </p:txBody>
        </p:sp>
        <p:sp>
          <p:nvSpPr>
            <p:cNvPr id="70" name="TextBox 69"/>
            <p:cNvSpPr txBox="1"/>
            <p:nvPr/>
          </p:nvSpPr>
          <p:spPr>
            <a:xfrm>
              <a:off x="8531686" y="4639582"/>
              <a:ext cx="1149890" cy="368373"/>
            </a:xfrm>
            <a:prstGeom prst="rect">
              <a:avLst/>
            </a:prstGeom>
            <a:noFill/>
          </p:spPr>
          <p:txBody>
            <a:bodyPr wrap="square" rtlCol="0">
              <a:spAutoFit/>
            </a:bodyPr>
            <a:lstStyle/>
            <a:p>
              <a:pPr algn="ctr" defTabSz="725450">
                <a:defRPr/>
              </a:pPr>
              <a:r>
                <a:rPr lang="zh-CN" altLang="en-US" sz="1300" kern="0" dirty="0" smtClean="0">
                  <a:solidFill>
                    <a:schemeClr val="bg1"/>
                  </a:solidFill>
                  <a:cs typeface="+mn-ea"/>
                  <a:sym typeface="+mn-lt"/>
                </a:rPr>
                <a:t>添加标题</a:t>
              </a:r>
              <a:endParaRPr lang="id-ID" sz="1300" kern="0" dirty="0">
                <a:solidFill>
                  <a:schemeClr val="bg1"/>
                </a:solidFill>
                <a:cs typeface="+mn-ea"/>
                <a:sym typeface="+mn-lt"/>
              </a:endParaRPr>
            </a:p>
          </p:txBody>
        </p:sp>
        <p:sp>
          <p:nvSpPr>
            <p:cNvPr id="71" name="TextBox 70"/>
            <p:cNvSpPr txBox="1"/>
            <p:nvPr/>
          </p:nvSpPr>
          <p:spPr>
            <a:xfrm>
              <a:off x="8731952" y="1723019"/>
              <a:ext cx="697922" cy="426536"/>
            </a:xfrm>
            <a:prstGeom prst="rect">
              <a:avLst/>
            </a:prstGeom>
            <a:noFill/>
          </p:spPr>
          <p:txBody>
            <a:bodyPr wrap="square" rtlCol="0">
              <a:spAutoFit/>
            </a:bodyPr>
            <a:lstStyle/>
            <a:p>
              <a:pPr algn="ctr" defTabSz="725450">
                <a:defRPr/>
              </a:pPr>
              <a:r>
                <a:rPr lang="en-US" sz="1600" b="1" kern="0" dirty="0" smtClean="0">
                  <a:solidFill>
                    <a:schemeClr val="bg1"/>
                  </a:solidFill>
                  <a:cs typeface="+mn-ea"/>
                  <a:sym typeface="+mn-lt"/>
                </a:rPr>
                <a:t>15</a:t>
              </a:r>
              <a:r>
                <a:rPr lang="id-ID" sz="1600" b="1" kern="0" dirty="0" smtClean="0">
                  <a:solidFill>
                    <a:schemeClr val="bg1"/>
                  </a:solidFill>
                  <a:cs typeface="+mn-ea"/>
                  <a:sym typeface="+mn-lt"/>
                </a:rPr>
                <a:t>%</a:t>
              </a:r>
              <a:endParaRPr lang="id-ID" sz="1600" b="1" kern="0" dirty="0">
                <a:solidFill>
                  <a:schemeClr val="bg1"/>
                </a:solidFill>
                <a:cs typeface="+mn-ea"/>
                <a:sym typeface="+mn-lt"/>
              </a:endParaRPr>
            </a:p>
          </p:txBody>
        </p:sp>
        <p:cxnSp>
          <p:nvCxnSpPr>
            <p:cNvPr id="72" name="Straight Connector 51"/>
            <p:cNvCxnSpPr/>
            <p:nvPr/>
          </p:nvCxnSpPr>
          <p:spPr>
            <a:xfrm rot="5400000" flipV="1">
              <a:off x="8465067" y="2962530"/>
              <a:ext cx="1224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sp>
        <p:nvSpPr>
          <p:cNvPr id="73" name="Content Placeholder 2"/>
          <p:cNvSpPr txBox="1">
            <a:spLocks/>
          </p:cNvSpPr>
          <p:nvPr/>
        </p:nvSpPr>
        <p:spPr>
          <a:xfrm>
            <a:off x="906506" y="3904022"/>
            <a:ext cx="7222188" cy="899976"/>
          </a:xfrm>
          <a:prstGeom prst="rect">
            <a:avLst/>
          </a:prstGeom>
        </p:spPr>
        <p:txBody>
          <a:bodyPr vert="horz" lIns="72545" tIns="36272" rIns="72545" bIns="36272" rtlCol="0">
            <a:norm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725450">
              <a:buNone/>
              <a:defRPr/>
            </a:pPr>
            <a:r>
              <a:rPr lang="zh-CN" altLang="en-US" sz="1400" b="1" dirty="0" smtClean="0">
                <a:solidFill>
                  <a:schemeClr val="bg1"/>
                </a:solidFill>
                <a:cs typeface="+mn-ea"/>
                <a:sym typeface="+mn-lt"/>
              </a:rPr>
              <a:t>数据分析</a:t>
            </a:r>
            <a:endParaRPr lang="id-ID" sz="1400" b="1" dirty="0" smtClean="0">
              <a:solidFill>
                <a:schemeClr val="bg1"/>
              </a:solidFill>
              <a:cs typeface="+mn-ea"/>
              <a:sym typeface="+mn-lt"/>
            </a:endParaRPr>
          </a:p>
          <a:p>
            <a:pPr marL="0" indent="0" algn="just" defTabSz="725450">
              <a:buNone/>
              <a:defRPr/>
            </a:pPr>
            <a:r>
              <a:rPr lang="zh-CN" altLang="en-US" sz="1000" dirty="0">
                <a:solidFill>
                  <a:schemeClr val="bg1"/>
                </a:solidFill>
                <a:cs typeface="+mn-ea"/>
                <a:sym typeface="+mn-lt"/>
              </a:rPr>
              <a:t>此处添加详细文本描述，建议与标题相关并符合整体语言风格，语言描</a:t>
            </a:r>
            <a:r>
              <a:rPr lang="zh-CN" altLang="en-US" sz="1000" dirty="0" smtClean="0">
                <a:solidFill>
                  <a:schemeClr val="bg1"/>
                </a:solidFill>
                <a:cs typeface="+mn-ea"/>
                <a:sym typeface="+mn-lt"/>
              </a:rPr>
              <a:t>述尽量简洁生动。尽量将每页幻灯片的字数控制在</a:t>
            </a:r>
            <a:r>
              <a:rPr lang="en-US" altLang="zh-CN" sz="1000" dirty="0" smtClean="0">
                <a:solidFill>
                  <a:schemeClr val="bg1"/>
                </a:solidFill>
                <a:cs typeface="+mn-ea"/>
                <a:sym typeface="+mn-lt"/>
              </a:rPr>
              <a:t>200</a:t>
            </a:r>
            <a:r>
              <a:rPr lang="zh-CN" altLang="en-US" sz="1000" dirty="0" smtClean="0">
                <a:solidFill>
                  <a:schemeClr val="bg1"/>
                </a:solidFill>
                <a:cs typeface="+mn-ea"/>
                <a:sym typeface="+mn-lt"/>
              </a:rPr>
              <a:t>字以内，据统计每页幻灯片的最好控制在</a:t>
            </a:r>
            <a:r>
              <a:rPr lang="en-US" altLang="zh-CN" sz="1000" dirty="0" smtClean="0">
                <a:solidFill>
                  <a:schemeClr val="bg1"/>
                </a:solidFill>
                <a:cs typeface="+mn-ea"/>
                <a:sym typeface="+mn-lt"/>
              </a:rPr>
              <a:t>5</a:t>
            </a:r>
            <a:r>
              <a:rPr lang="zh-CN" altLang="en-US" sz="1000" dirty="0" smtClean="0">
                <a:solidFill>
                  <a:schemeClr val="bg1"/>
                </a:solidFill>
                <a:cs typeface="+mn-ea"/>
                <a:sym typeface="+mn-lt"/>
              </a:rPr>
              <a:t>分钟之内</a:t>
            </a:r>
            <a:r>
              <a:rPr lang="zh-CN" altLang="en-US" sz="1200" dirty="0" smtClean="0">
                <a:solidFill>
                  <a:schemeClr val="bg1"/>
                </a:solidFill>
                <a:cs typeface="+mn-ea"/>
                <a:sym typeface="+mn-lt"/>
              </a:rPr>
              <a:t>。</a:t>
            </a:r>
            <a:endParaRPr lang="zh-CN" altLang="en-US" sz="1200" dirty="0">
              <a:solidFill>
                <a:schemeClr val="bg1"/>
              </a:solidFill>
              <a:cs typeface="+mn-ea"/>
              <a:sym typeface="+mn-lt"/>
            </a:endParaRPr>
          </a:p>
        </p:txBody>
      </p:sp>
      <p:sp>
        <p:nvSpPr>
          <p:cNvPr id="109" name="TextBox 14"/>
          <p:cNvSpPr>
            <a:spLocks noChangeArrowheads="1"/>
          </p:cNvSpPr>
          <p:nvPr/>
        </p:nvSpPr>
        <p:spPr bwMode="auto">
          <a:xfrm>
            <a:off x="3709987" y="627534"/>
            <a:ext cx="17240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rPr>
              <a:t>输入小标题</a:t>
            </a:r>
          </a:p>
        </p:txBody>
      </p:sp>
      <p:sp>
        <p:nvSpPr>
          <p:cNvPr id="110" name="等腰三角形 16"/>
          <p:cNvSpPr>
            <a:spLocks noChangeArrowheads="1"/>
          </p:cNvSpPr>
          <p:nvPr/>
        </p:nvSpPr>
        <p:spPr bwMode="auto">
          <a:xfrm rot="5400000" flipV="1">
            <a:off x="3324052" y="723355"/>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
        <p:nvSpPr>
          <p:cNvPr id="111" name="等腰三角形 17"/>
          <p:cNvSpPr>
            <a:spLocks noChangeArrowheads="1"/>
          </p:cNvSpPr>
          <p:nvPr/>
        </p:nvSpPr>
        <p:spPr bwMode="auto">
          <a:xfrm rot="16200000" flipH="1" flipV="1">
            <a:off x="5470526" y="698500"/>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00" advTm="4085">
        <p14:prism/>
      </p:transition>
    </mc:Choice>
    <mc:Fallback xmlns="">
      <p:transition spd="slow" advTm="408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300"/>
                                        <p:tgtEl>
                                          <p:spTgt spid="24"/>
                                        </p:tgtEl>
                                      </p:cBhvr>
                                    </p:animEffect>
                                  </p:childTnLst>
                                </p:cTn>
                              </p:par>
                            </p:childTnLst>
                          </p:cTn>
                        </p:par>
                        <p:par>
                          <p:cTn id="8" fill="hold">
                            <p:stCondLst>
                              <p:cond delay="300"/>
                            </p:stCondLst>
                            <p:childTnLst>
                              <p:par>
                                <p:cTn id="9" presetID="22" presetClass="entr" presetSubtype="4" fill="hold" nodeType="after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wipe(down)">
                                      <p:cBhvr>
                                        <p:cTn id="11" dur="300"/>
                                        <p:tgtEl>
                                          <p:spTgt spid="58"/>
                                        </p:tgtEl>
                                      </p:cBhvr>
                                    </p:animEffect>
                                  </p:childTnLst>
                                </p:cTn>
                              </p:par>
                            </p:childTnLst>
                          </p:cTn>
                        </p:par>
                        <p:par>
                          <p:cTn id="12" fill="hold">
                            <p:stCondLst>
                              <p:cond delay="600"/>
                            </p:stCondLst>
                            <p:childTnLst>
                              <p:par>
                                <p:cTn id="13" presetID="22" presetClass="entr" presetSubtype="4" fill="hold"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wipe(down)">
                                      <p:cBhvr>
                                        <p:cTn id="15" dur="300"/>
                                        <p:tgtEl>
                                          <p:spTgt spid="43"/>
                                        </p:tgtEl>
                                      </p:cBhvr>
                                    </p:animEffect>
                                  </p:childTnLst>
                                </p:cTn>
                              </p:par>
                            </p:childTnLst>
                          </p:cTn>
                        </p:par>
                        <p:par>
                          <p:cTn id="16" fill="hold">
                            <p:stCondLst>
                              <p:cond delay="900"/>
                            </p:stCondLst>
                            <p:childTnLst>
                              <p:par>
                                <p:cTn id="17" presetID="22" presetClass="entr" presetSubtype="4" fill="hold" nodeType="after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wipe(down)">
                                      <p:cBhvr>
                                        <p:cTn id="19" dur="300"/>
                                        <p:tgtEl>
                                          <p:spTgt spid="63"/>
                                        </p:tgtEl>
                                      </p:cBhvr>
                                    </p:animEffect>
                                  </p:childTnLst>
                                </p:cTn>
                              </p:par>
                            </p:childTnLst>
                          </p:cTn>
                        </p:par>
                        <p:par>
                          <p:cTn id="20" fill="hold">
                            <p:stCondLst>
                              <p:cond delay="1200"/>
                            </p:stCondLst>
                            <p:childTnLst>
                              <p:par>
                                <p:cTn id="21" presetID="22" presetClass="entr" presetSubtype="4"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down)">
                                      <p:cBhvr>
                                        <p:cTn id="23" dur="300"/>
                                        <p:tgtEl>
                                          <p:spTgt spid="48"/>
                                        </p:tgtEl>
                                      </p:cBhvr>
                                    </p:animEffect>
                                  </p:childTnLst>
                                </p:cTn>
                              </p:par>
                            </p:childTnLst>
                          </p:cTn>
                        </p:par>
                        <p:par>
                          <p:cTn id="24" fill="hold">
                            <p:stCondLst>
                              <p:cond delay="1500"/>
                            </p:stCondLst>
                            <p:childTnLst>
                              <p:par>
                                <p:cTn id="25" presetID="22" presetClass="entr" presetSubtype="4" fill="hold" nodeType="after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wipe(down)">
                                      <p:cBhvr>
                                        <p:cTn id="27" dur="300"/>
                                        <p:tgtEl>
                                          <p:spTgt spid="68"/>
                                        </p:tgtEl>
                                      </p:cBhvr>
                                    </p:animEffect>
                                  </p:childTnLst>
                                </p:cTn>
                              </p:par>
                            </p:childTnLst>
                          </p:cTn>
                        </p:par>
                        <p:par>
                          <p:cTn id="28" fill="hold">
                            <p:stCondLst>
                              <p:cond delay="1800"/>
                            </p:stCondLst>
                            <p:childTnLst>
                              <p:par>
                                <p:cTn id="29" presetID="22" presetClass="entr" presetSubtype="4" fill="hold" nodeType="after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wipe(down)">
                                      <p:cBhvr>
                                        <p:cTn id="31" dur="300"/>
                                        <p:tgtEl>
                                          <p:spTgt spid="53"/>
                                        </p:tgtEl>
                                      </p:cBhvr>
                                    </p:animEffect>
                                  </p:childTnLst>
                                </p:cTn>
                              </p:par>
                            </p:childTnLst>
                          </p:cTn>
                        </p:par>
                        <p:par>
                          <p:cTn id="32" fill="hold">
                            <p:stCondLst>
                              <p:cond delay="2100"/>
                            </p:stCondLst>
                            <p:childTnLst>
                              <p:par>
                                <p:cTn id="33" presetID="22" presetClass="entr" presetSubtype="8" fill="hold" grpId="0" nodeType="afterEffect">
                                  <p:stCondLst>
                                    <p:cond delay="0"/>
                                  </p:stCondLst>
                                  <p:childTnLst>
                                    <p:set>
                                      <p:cBhvr>
                                        <p:cTn id="34" dur="1" fill="hold">
                                          <p:stCondLst>
                                            <p:cond delay="0"/>
                                          </p:stCondLst>
                                        </p:cTn>
                                        <p:tgtEl>
                                          <p:spTgt spid="73"/>
                                        </p:tgtEl>
                                        <p:attrNameLst>
                                          <p:attrName>style.visibility</p:attrName>
                                        </p:attrNameLst>
                                      </p:cBhvr>
                                      <p:to>
                                        <p:strVal val="visible"/>
                                      </p:to>
                                    </p:set>
                                    <p:animEffect transition="in" filter="wipe(left)">
                                      <p:cBhvr>
                                        <p:cTn id="35" dur="300"/>
                                        <p:tgtEl>
                                          <p:spTgt spid="73"/>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109"/>
                                        </p:tgtEl>
                                        <p:attrNameLst>
                                          <p:attrName>style.visibility</p:attrName>
                                        </p:attrNameLst>
                                      </p:cBhvr>
                                      <p:to>
                                        <p:strVal val="visible"/>
                                      </p:to>
                                    </p:set>
                                    <p:anim calcmode="lin" valueType="num">
                                      <p:cBhvr>
                                        <p:cTn id="38" dur="500" fill="hold"/>
                                        <p:tgtEl>
                                          <p:spTgt spid="109"/>
                                        </p:tgtEl>
                                        <p:attrNameLst>
                                          <p:attrName>ppt_w</p:attrName>
                                        </p:attrNameLst>
                                      </p:cBhvr>
                                      <p:tavLst>
                                        <p:tav tm="0">
                                          <p:val>
                                            <p:fltVal val="0"/>
                                          </p:val>
                                        </p:tav>
                                        <p:tav tm="100000">
                                          <p:val>
                                            <p:strVal val="#ppt_w"/>
                                          </p:val>
                                        </p:tav>
                                      </p:tavLst>
                                    </p:anim>
                                    <p:anim calcmode="lin" valueType="num">
                                      <p:cBhvr>
                                        <p:cTn id="39" dur="500" fill="hold"/>
                                        <p:tgtEl>
                                          <p:spTgt spid="109"/>
                                        </p:tgtEl>
                                        <p:attrNameLst>
                                          <p:attrName>ppt_h</p:attrName>
                                        </p:attrNameLst>
                                      </p:cBhvr>
                                      <p:tavLst>
                                        <p:tav tm="0">
                                          <p:val>
                                            <p:fltVal val="0"/>
                                          </p:val>
                                        </p:tav>
                                        <p:tav tm="100000">
                                          <p:val>
                                            <p:strVal val="#ppt_h"/>
                                          </p:val>
                                        </p:tav>
                                      </p:tavLst>
                                    </p:anim>
                                    <p:animEffect>
                                      <p:cBhvr>
                                        <p:cTn id="40" dur="500"/>
                                        <p:tgtEl>
                                          <p:spTgt spid="109"/>
                                        </p:tgtEl>
                                      </p:cBhvr>
                                    </p:animEffect>
                                  </p:childTnLst>
                                </p:cTn>
                              </p:par>
                              <p:par>
                                <p:cTn id="41" presetID="10" presetClass="entr" presetSubtype="0" fill="hold" grpId="0" nodeType="withEffect">
                                  <p:stCondLst>
                                    <p:cond delay="250"/>
                                  </p:stCondLst>
                                  <p:childTnLst>
                                    <p:set>
                                      <p:cBhvr>
                                        <p:cTn id="42" dur="1" fill="hold">
                                          <p:stCondLst>
                                            <p:cond delay="0"/>
                                          </p:stCondLst>
                                        </p:cTn>
                                        <p:tgtEl>
                                          <p:spTgt spid="110"/>
                                        </p:tgtEl>
                                        <p:attrNameLst>
                                          <p:attrName>style.visibility</p:attrName>
                                        </p:attrNameLst>
                                      </p:cBhvr>
                                      <p:to>
                                        <p:strVal val="visible"/>
                                      </p:to>
                                    </p:set>
                                    <p:anim calcmode="lin" valueType="num">
                                      <p:cBhvr>
                                        <p:cTn id="43" dur="500" fill="hold"/>
                                        <p:tgtEl>
                                          <p:spTgt spid="110"/>
                                        </p:tgtEl>
                                        <p:attrNameLst>
                                          <p:attrName>ppt_w</p:attrName>
                                        </p:attrNameLst>
                                      </p:cBhvr>
                                      <p:tavLst>
                                        <p:tav tm="0">
                                          <p:val>
                                            <p:fltVal val="0"/>
                                          </p:val>
                                        </p:tav>
                                        <p:tav tm="100000">
                                          <p:val>
                                            <p:strVal val="#ppt_w"/>
                                          </p:val>
                                        </p:tav>
                                      </p:tavLst>
                                    </p:anim>
                                    <p:anim calcmode="lin" valueType="num">
                                      <p:cBhvr>
                                        <p:cTn id="44" dur="500" fill="hold"/>
                                        <p:tgtEl>
                                          <p:spTgt spid="110"/>
                                        </p:tgtEl>
                                        <p:attrNameLst>
                                          <p:attrName>ppt_h</p:attrName>
                                        </p:attrNameLst>
                                      </p:cBhvr>
                                      <p:tavLst>
                                        <p:tav tm="0">
                                          <p:val>
                                            <p:fltVal val="0"/>
                                          </p:val>
                                        </p:tav>
                                        <p:tav tm="100000">
                                          <p:val>
                                            <p:strVal val="#ppt_h"/>
                                          </p:val>
                                        </p:tav>
                                      </p:tavLst>
                                    </p:anim>
                                    <p:animEffect>
                                      <p:cBhvr>
                                        <p:cTn id="45" dur="500"/>
                                        <p:tgtEl>
                                          <p:spTgt spid="110"/>
                                        </p:tgtEl>
                                      </p:cBhvr>
                                    </p:animEffect>
                                  </p:childTnLst>
                                </p:cTn>
                              </p:par>
                              <p:par>
                                <p:cTn id="46" presetID="10" presetClass="entr" presetSubtype="0" fill="hold" grpId="0" nodeType="withEffect">
                                  <p:stCondLst>
                                    <p:cond delay="250"/>
                                  </p:stCondLst>
                                  <p:childTnLst>
                                    <p:set>
                                      <p:cBhvr>
                                        <p:cTn id="47" dur="1" fill="hold">
                                          <p:stCondLst>
                                            <p:cond delay="0"/>
                                          </p:stCondLst>
                                        </p:cTn>
                                        <p:tgtEl>
                                          <p:spTgt spid="111"/>
                                        </p:tgtEl>
                                        <p:attrNameLst>
                                          <p:attrName>style.visibility</p:attrName>
                                        </p:attrNameLst>
                                      </p:cBhvr>
                                      <p:to>
                                        <p:strVal val="visible"/>
                                      </p:to>
                                    </p:set>
                                    <p:anim calcmode="lin" valueType="num">
                                      <p:cBhvr>
                                        <p:cTn id="48" dur="500" fill="hold"/>
                                        <p:tgtEl>
                                          <p:spTgt spid="111"/>
                                        </p:tgtEl>
                                        <p:attrNameLst>
                                          <p:attrName>ppt_w</p:attrName>
                                        </p:attrNameLst>
                                      </p:cBhvr>
                                      <p:tavLst>
                                        <p:tav tm="0">
                                          <p:val>
                                            <p:fltVal val="0"/>
                                          </p:val>
                                        </p:tav>
                                        <p:tav tm="100000">
                                          <p:val>
                                            <p:strVal val="#ppt_w"/>
                                          </p:val>
                                        </p:tav>
                                      </p:tavLst>
                                    </p:anim>
                                    <p:anim calcmode="lin" valueType="num">
                                      <p:cBhvr>
                                        <p:cTn id="49" dur="500" fill="hold"/>
                                        <p:tgtEl>
                                          <p:spTgt spid="111"/>
                                        </p:tgtEl>
                                        <p:attrNameLst>
                                          <p:attrName>ppt_h</p:attrName>
                                        </p:attrNameLst>
                                      </p:cBhvr>
                                      <p:tavLst>
                                        <p:tav tm="0">
                                          <p:val>
                                            <p:fltVal val="0"/>
                                          </p:val>
                                        </p:tav>
                                        <p:tav tm="100000">
                                          <p:val>
                                            <p:strVal val="#ppt_h"/>
                                          </p:val>
                                        </p:tav>
                                      </p:tavLst>
                                    </p:anim>
                                    <p:animEffect>
                                      <p:cBhvr>
                                        <p:cTn id="50"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109" grpId="0" bldLvl="0" autoUpdateAnimBg="0"/>
      <p:bldP spid="110" grpId="0" bldLvl="0" animBg="1" autoUpdateAnimBg="0"/>
      <p:bldP spid="111" grpId="0" bldLvl="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4"/>
          <p:cNvSpPr>
            <a:spLocks noChangeArrowheads="1"/>
          </p:cNvSpPr>
          <p:nvPr/>
        </p:nvSpPr>
        <p:spPr bwMode="auto">
          <a:xfrm>
            <a:off x="395536" y="1491630"/>
            <a:ext cx="8096250" cy="431800"/>
          </a:xfrm>
          <a:prstGeom prst="rect">
            <a:avLst/>
          </a:prstGeom>
          <a:solidFill>
            <a:schemeClr val="tx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b="1">
                <a:solidFill>
                  <a:schemeClr val="bg1"/>
                </a:solidFill>
                <a:latin typeface="+mn-lt"/>
                <a:ea typeface="+mn-ea"/>
                <a:cs typeface="+mn-ea"/>
                <a:sym typeface="+mn-lt"/>
              </a:rPr>
              <a:t>发展历史</a:t>
            </a:r>
          </a:p>
        </p:txBody>
      </p:sp>
      <p:grpSp>
        <p:nvGrpSpPr>
          <p:cNvPr id="3" name="组合 35"/>
          <p:cNvGrpSpPr>
            <a:grpSpLocks/>
          </p:cNvGrpSpPr>
          <p:nvPr/>
        </p:nvGrpSpPr>
        <p:grpSpPr bwMode="auto">
          <a:xfrm>
            <a:off x="395536" y="1748805"/>
            <a:ext cx="1463675" cy="2471738"/>
            <a:chOff x="0" y="0"/>
            <a:chExt cx="1464402" cy="2472910"/>
          </a:xfrm>
          <a:solidFill>
            <a:schemeClr val="tx1">
              <a:alpha val="50000"/>
            </a:schemeClr>
          </a:solidFill>
        </p:grpSpPr>
        <p:grpSp>
          <p:nvGrpSpPr>
            <p:cNvPr id="4" name="组合 36"/>
            <p:cNvGrpSpPr>
              <a:grpSpLocks/>
            </p:cNvGrpSpPr>
            <p:nvPr/>
          </p:nvGrpSpPr>
          <p:grpSpPr bwMode="auto">
            <a:xfrm>
              <a:off x="0" y="0"/>
              <a:ext cx="1464402" cy="2472910"/>
              <a:chOff x="0" y="0"/>
              <a:chExt cx="1464402" cy="2472910"/>
            </a:xfrm>
            <a:grpFill/>
          </p:grpSpPr>
          <p:sp>
            <p:nvSpPr>
              <p:cNvPr id="7" name="矩形 39"/>
              <p:cNvSpPr>
                <a:spLocks noChangeArrowheads="1"/>
              </p:cNvSpPr>
              <p:nvPr/>
            </p:nvSpPr>
            <p:spPr bwMode="auto">
              <a:xfrm>
                <a:off x="0" y="761244"/>
                <a:ext cx="1464402" cy="171166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b="1">
                  <a:solidFill>
                    <a:schemeClr val="bg1"/>
                  </a:solidFill>
                  <a:latin typeface="+mn-lt"/>
                  <a:ea typeface="+mn-ea"/>
                  <a:cs typeface="+mn-ea"/>
                  <a:sym typeface="+mn-lt"/>
                </a:endParaRPr>
              </a:p>
            </p:txBody>
          </p:sp>
          <p:sp>
            <p:nvSpPr>
              <p:cNvPr id="8" name="任意多边形 40"/>
              <p:cNvSpPr>
                <a:spLocks noChangeArrowheads="1"/>
              </p:cNvSpPr>
              <p:nvPr/>
            </p:nvSpPr>
            <p:spPr bwMode="auto">
              <a:xfrm rot="-8100000">
                <a:off x="113593" y="1"/>
                <a:ext cx="1237211" cy="1237210"/>
              </a:xfrm>
              <a:custGeom>
                <a:avLst/>
                <a:gdLst>
                  <a:gd name="T0" fmla="*/ 386393 w 1561445"/>
                  <a:gd name="T1" fmla="*/ 62999 h 1561444"/>
                  <a:gd name="T2" fmla="*/ 62999 w 1561445"/>
                  <a:gd name="T3" fmla="*/ 386392 h 1561444"/>
                  <a:gd name="T4" fmla="*/ 43005 w 1561445"/>
                  <a:gd name="T5" fmla="*/ 366398 h 1561444"/>
                  <a:gd name="T6" fmla="*/ 19645 w 1561445"/>
                  <a:gd name="T7" fmla="*/ 366398 h 1561444"/>
                  <a:gd name="T8" fmla="*/ 19645 w 1561445"/>
                  <a:gd name="T9" fmla="*/ 343037 h 1561444"/>
                  <a:gd name="T10" fmla="*/ 0 w 1561445"/>
                  <a:gd name="T11" fmla="*/ 323393 h 1561444"/>
                  <a:gd name="T12" fmla="*/ 323393 w 1561445"/>
                  <a:gd name="T13" fmla="*/ 0 h 1561444"/>
                  <a:gd name="T14" fmla="*/ 0 60000 65536"/>
                  <a:gd name="T15" fmla="*/ 0 60000 65536"/>
                  <a:gd name="T16" fmla="*/ 0 60000 65536"/>
                  <a:gd name="T17" fmla="*/ 0 60000 65536"/>
                  <a:gd name="T18" fmla="*/ 0 60000 65536"/>
                  <a:gd name="T19" fmla="*/ 0 60000 65536"/>
                  <a:gd name="T20" fmla="*/ 0 60000 65536"/>
                  <a:gd name="T21" fmla="*/ 0 w 1561445"/>
                  <a:gd name="T22" fmla="*/ 0 h 1561444"/>
                  <a:gd name="T23" fmla="*/ 1561445 w 1561445"/>
                  <a:gd name="T24" fmla="*/ 1561444 h 15614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61445" h="1561444">
                    <a:moveTo>
                      <a:pt x="1561445" y="254586"/>
                    </a:moveTo>
                    <a:lnTo>
                      <a:pt x="254587" y="1561444"/>
                    </a:lnTo>
                    <a:lnTo>
                      <a:pt x="173787" y="1480644"/>
                    </a:lnTo>
                    <a:lnTo>
                      <a:pt x="79385" y="1480644"/>
                    </a:lnTo>
                    <a:lnTo>
                      <a:pt x="79385" y="1386242"/>
                    </a:lnTo>
                    <a:lnTo>
                      <a:pt x="0" y="1306857"/>
                    </a:lnTo>
                    <a:lnTo>
                      <a:pt x="1306858" y="0"/>
                    </a:lnTo>
                    <a:lnTo>
                      <a:pt x="1561445" y="254586"/>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cs typeface="+mn-ea"/>
                  <a:sym typeface="+mn-lt"/>
                </a:endParaRPr>
              </a:p>
            </p:txBody>
          </p:sp>
        </p:grpSp>
        <p:sp>
          <p:nvSpPr>
            <p:cNvPr id="5" name="文本框 5"/>
            <p:cNvSpPr>
              <a:spLocks noChangeArrowheads="1"/>
            </p:cNvSpPr>
            <p:nvPr/>
          </p:nvSpPr>
          <p:spPr bwMode="auto">
            <a:xfrm>
              <a:off x="211868" y="453466"/>
              <a:ext cx="1041187" cy="307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00" b="1" dirty="0" smtClean="0">
                  <a:solidFill>
                    <a:schemeClr val="bg1"/>
                  </a:solidFill>
                  <a:latin typeface="+mn-lt"/>
                  <a:ea typeface="+mn-ea"/>
                  <a:cs typeface="+mn-ea"/>
                  <a:sym typeface="+mn-lt"/>
                </a:rPr>
                <a:t>2014</a:t>
              </a:r>
              <a:r>
                <a:rPr lang="zh-CN" altLang="en-US" sz="1400" b="1" dirty="0" smtClean="0">
                  <a:solidFill>
                    <a:schemeClr val="bg1"/>
                  </a:solidFill>
                  <a:latin typeface="+mn-lt"/>
                  <a:ea typeface="+mn-ea"/>
                  <a:cs typeface="+mn-ea"/>
                  <a:sym typeface="+mn-lt"/>
                </a:rPr>
                <a:t>年</a:t>
              </a:r>
              <a:r>
                <a:rPr lang="en-US" altLang="zh-CN" sz="1400" b="1" dirty="0">
                  <a:solidFill>
                    <a:schemeClr val="bg1"/>
                  </a:solidFill>
                  <a:latin typeface="+mn-lt"/>
                  <a:ea typeface="+mn-ea"/>
                  <a:cs typeface="+mn-ea"/>
                  <a:sym typeface="+mn-lt"/>
                </a:rPr>
                <a:t>5</a:t>
              </a:r>
              <a:r>
                <a:rPr lang="zh-CN" altLang="en-US" sz="1400" b="1" dirty="0">
                  <a:solidFill>
                    <a:schemeClr val="bg1"/>
                  </a:solidFill>
                  <a:latin typeface="+mn-lt"/>
                  <a:ea typeface="+mn-ea"/>
                  <a:cs typeface="+mn-ea"/>
                  <a:sym typeface="+mn-lt"/>
                </a:rPr>
                <a:t>月</a:t>
              </a:r>
            </a:p>
          </p:txBody>
        </p:sp>
        <p:sp>
          <p:nvSpPr>
            <p:cNvPr id="6" name="文本框 6"/>
            <p:cNvSpPr>
              <a:spLocks noChangeArrowheads="1"/>
            </p:cNvSpPr>
            <p:nvPr/>
          </p:nvSpPr>
          <p:spPr bwMode="auto">
            <a:xfrm>
              <a:off x="79067" y="931240"/>
              <a:ext cx="1313180" cy="141269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100">
                  <a:solidFill>
                    <a:schemeClr val="bg1"/>
                  </a:solidFill>
                  <a:latin typeface="+mn-lt"/>
                  <a:ea typeface="+mn-ea"/>
                  <a:cs typeface="+mn-ea"/>
                  <a:sym typeface="+mn-lt"/>
                </a:rPr>
                <a:t>单击此处添加文本</a:t>
              </a:r>
              <a:endParaRPr lang="en-US" altLang="zh-CN" sz="1100">
                <a:solidFill>
                  <a:schemeClr val="bg1"/>
                </a:solidFill>
                <a:latin typeface="+mn-lt"/>
                <a:ea typeface="+mn-ea"/>
                <a:cs typeface="+mn-ea"/>
                <a:sym typeface="+mn-lt"/>
              </a:endParaRPr>
            </a:p>
            <a:p>
              <a:pPr eaLnBrk="1" hangingPunct="1">
                <a:lnSpc>
                  <a:spcPct val="130000"/>
                </a:lnSpc>
              </a:pPr>
              <a:r>
                <a:rPr lang="zh-CN" altLang="en-US" sz="1100">
                  <a:solidFill>
                    <a:schemeClr val="bg1"/>
                  </a:solidFill>
                  <a:latin typeface="+mn-lt"/>
                  <a:ea typeface="+mn-ea"/>
                  <a:cs typeface="+mn-ea"/>
                  <a:sym typeface="+mn-lt"/>
                </a:rPr>
                <a:t>单击此处添加文本</a:t>
              </a:r>
            </a:p>
            <a:p>
              <a:pPr eaLnBrk="1" hangingPunct="1">
                <a:lnSpc>
                  <a:spcPct val="130000"/>
                </a:lnSpc>
              </a:pPr>
              <a:r>
                <a:rPr lang="zh-CN" altLang="en-US" sz="1100">
                  <a:solidFill>
                    <a:schemeClr val="bg1"/>
                  </a:solidFill>
                  <a:latin typeface="+mn-lt"/>
                  <a:ea typeface="+mn-ea"/>
                  <a:cs typeface="+mn-ea"/>
                  <a:sym typeface="+mn-lt"/>
                </a:rPr>
                <a:t>单击此处添加文本</a:t>
              </a:r>
            </a:p>
            <a:p>
              <a:pPr eaLnBrk="1" hangingPunct="1">
                <a:lnSpc>
                  <a:spcPct val="130000"/>
                </a:lnSpc>
              </a:pPr>
              <a:r>
                <a:rPr lang="zh-CN" altLang="en-US" sz="1100">
                  <a:solidFill>
                    <a:schemeClr val="bg1"/>
                  </a:solidFill>
                  <a:latin typeface="+mn-lt"/>
                  <a:ea typeface="+mn-ea"/>
                  <a:cs typeface="+mn-ea"/>
                  <a:sym typeface="+mn-lt"/>
                </a:rPr>
                <a:t>单击此处添加文本</a:t>
              </a:r>
            </a:p>
            <a:p>
              <a:pPr eaLnBrk="1" hangingPunct="1">
                <a:lnSpc>
                  <a:spcPct val="130000"/>
                </a:lnSpc>
              </a:pPr>
              <a:r>
                <a:rPr lang="zh-CN" altLang="en-US" sz="1100">
                  <a:solidFill>
                    <a:schemeClr val="bg1"/>
                  </a:solidFill>
                  <a:latin typeface="+mn-lt"/>
                  <a:ea typeface="+mn-ea"/>
                  <a:cs typeface="+mn-ea"/>
                  <a:sym typeface="+mn-lt"/>
                </a:rPr>
                <a:t>单击此处添加文本</a:t>
              </a:r>
            </a:p>
            <a:p>
              <a:pPr eaLnBrk="1" hangingPunct="1">
                <a:lnSpc>
                  <a:spcPct val="130000"/>
                </a:lnSpc>
              </a:pPr>
              <a:r>
                <a:rPr lang="zh-CN" altLang="en-US" sz="1100">
                  <a:solidFill>
                    <a:schemeClr val="bg1"/>
                  </a:solidFill>
                  <a:latin typeface="+mn-lt"/>
                  <a:ea typeface="+mn-ea"/>
                  <a:cs typeface="+mn-ea"/>
                  <a:sym typeface="+mn-lt"/>
                </a:rPr>
                <a:t>单击此处添加文本</a:t>
              </a:r>
            </a:p>
          </p:txBody>
        </p:sp>
      </p:grpSp>
      <p:grpSp>
        <p:nvGrpSpPr>
          <p:cNvPr id="9" name="组合 41"/>
          <p:cNvGrpSpPr>
            <a:grpSpLocks/>
          </p:cNvGrpSpPr>
          <p:nvPr/>
        </p:nvGrpSpPr>
        <p:grpSpPr bwMode="auto">
          <a:xfrm>
            <a:off x="2052886" y="1748805"/>
            <a:ext cx="1465263" cy="2471738"/>
            <a:chOff x="0" y="0"/>
            <a:chExt cx="1464402" cy="2472909"/>
          </a:xfrm>
          <a:solidFill>
            <a:schemeClr val="tx1">
              <a:alpha val="50000"/>
            </a:schemeClr>
          </a:solidFill>
        </p:grpSpPr>
        <p:grpSp>
          <p:nvGrpSpPr>
            <p:cNvPr id="10" name="组合 42"/>
            <p:cNvGrpSpPr>
              <a:grpSpLocks/>
            </p:cNvGrpSpPr>
            <p:nvPr/>
          </p:nvGrpSpPr>
          <p:grpSpPr bwMode="auto">
            <a:xfrm>
              <a:off x="0" y="0"/>
              <a:ext cx="1464402" cy="2472909"/>
              <a:chOff x="0" y="0"/>
              <a:chExt cx="1464402" cy="2472909"/>
            </a:xfrm>
            <a:grpFill/>
          </p:grpSpPr>
          <p:sp>
            <p:nvSpPr>
              <p:cNvPr id="13" name="矩形 45"/>
              <p:cNvSpPr>
                <a:spLocks noChangeArrowheads="1"/>
              </p:cNvSpPr>
              <p:nvPr/>
            </p:nvSpPr>
            <p:spPr bwMode="auto">
              <a:xfrm>
                <a:off x="0" y="761243"/>
                <a:ext cx="1464402" cy="171166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b="1">
                  <a:solidFill>
                    <a:schemeClr val="bg1"/>
                  </a:solidFill>
                  <a:latin typeface="+mn-lt"/>
                  <a:ea typeface="+mn-ea"/>
                  <a:cs typeface="+mn-ea"/>
                  <a:sym typeface="+mn-lt"/>
                </a:endParaRPr>
              </a:p>
            </p:txBody>
          </p:sp>
          <p:sp>
            <p:nvSpPr>
              <p:cNvPr id="14" name="任意多边形 46"/>
              <p:cNvSpPr>
                <a:spLocks noChangeArrowheads="1"/>
              </p:cNvSpPr>
              <p:nvPr/>
            </p:nvSpPr>
            <p:spPr bwMode="auto">
              <a:xfrm rot="-8100000">
                <a:off x="113593" y="1"/>
                <a:ext cx="1237211" cy="1237210"/>
              </a:xfrm>
              <a:custGeom>
                <a:avLst/>
                <a:gdLst>
                  <a:gd name="T0" fmla="*/ 386393 w 1561445"/>
                  <a:gd name="T1" fmla="*/ 62999 h 1561444"/>
                  <a:gd name="T2" fmla="*/ 62999 w 1561445"/>
                  <a:gd name="T3" fmla="*/ 386392 h 1561444"/>
                  <a:gd name="T4" fmla="*/ 43005 w 1561445"/>
                  <a:gd name="T5" fmla="*/ 366398 h 1561444"/>
                  <a:gd name="T6" fmla="*/ 19645 w 1561445"/>
                  <a:gd name="T7" fmla="*/ 366398 h 1561444"/>
                  <a:gd name="T8" fmla="*/ 19645 w 1561445"/>
                  <a:gd name="T9" fmla="*/ 343037 h 1561444"/>
                  <a:gd name="T10" fmla="*/ 0 w 1561445"/>
                  <a:gd name="T11" fmla="*/ 323393 h 1561444"/>
                  <a:gd name="T12" fmla="*/ 323393 w 1561445"/>
                  <a:gd name="T13" fmla="*/ 0 h 1561444"/>
                  <a:gd name="T14" fmla="*/ 0 60000 65536"/>
                  <a:gd name="T15" fmla="*/ 0 60000 65536"/>
                  <a:gd name="T16" fmla="*/ 0 60000 65536"/>
                  <a:gd name="T17" fmla="*/ 0 60000 65536"/>
                  <a:gd name="T18" fmla="*/ 0 60000 65536"/>
                  <a:gd name="T19" fmla="*/ 0 60000 65536"/>
                  <a:gd name="T20" fmla="*/ 0 60000 65536"/>
                  <a:gd name="T21" fmla="*/ 0 w 1561445"/>
                  <a:gd name="T22" fmla="*/ 0 h 1561444"/>
                  <a:gd name="T23" fmla="*/ 1561445 w 1561445"/>
                  <a:gd name="T24" fmla="*/ 1561444 h 15614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61445" h="1561444">
                    <a:moveTo>
                      <a:pt x="1561445" y="254586"/>
                    </a:moveTo>
                    <a:lnTo>
                      <a:pt x="254587" y="1561444"/>
                    </a:lnTo>
                    <a:lnTo>
                      <a:pt x="173787" y="1480644"/>
                    </a:lnTo>
                    <a:lnTo>
                      <a:pt x="79385" y="1480644"/>
                    </a:lnTo>
                    <a:lnTo>
                      <a:pt x="79385" y="1386242"/>
                    </a:lnTo>
                    <a:lnTo>
                      <a:pt x="0" y="1306857"/>
                    </a:lnTo>
                    <a:lnTo>
                      <a:pt x="1306858" y="0"/>
                    </a:lnTo>
                    <a:lnTo>
                      <a:pt x="1561445" y="254586"/>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cs typeface="+mn-ea"/>
                  <a:sym typeface="+mn-lt"/>
                </a:endParaRPr>
              </a:p>
            </p:txBody>
          </p:sp>
        </p:grpSp>
        <p:sp>
          <p:nvSpPr>
            <p:cNvPr id="11" name="文本框 11"/>
            <p:cNvSpPr>
              <a:spLocks noChangeArrowheads="1"/>
            </p:cNvSpPr>
            <p:nvPr/>
          </p:nvSpPr>
          <p:spPr bwMode="auto">
            <a:xfrm>
              <a:off x="197183" y="464716"/>
              <a:ext cx="1040058" cy="307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00" b="1" dirty="0" smtClean="0">
                  <a:solidFill>
                    <a:schemeClr val="bg1"/>
                  </a:solidFill>
                  <a:latin typeface="+mn-lt"/>
                  <a:ea typeface="+mn-ea"/>
                  <a:cs typeface="+mn-ea"/>
                  <a:sym typeface="+mn-lt"/>
                </a:rPr>
                <a:t>2015</a:t>
              </a:r>
              <a:r>
                <a:rPr lang="zh-CN" altLang="en-US" sz="1400" b="1" dirty="0" smtClean="0">
                  <a:solidFill>
                    <a:schemeClr val="bg1"/>
                  </a:solidFill>
                  <a:latin typeface="+mn-lt"/>
                  <a:ea typeface="+mn-ea"/>
                  <a:cs typeface="+mn-ea"/>
                  <a:sym typeface="+mn-lt"/>
                </a:rPr>
                <a:t>年</a:t>
              </a:r>
              <a:r>
                <a:rPr lang="en-US" altLang="zh-CN" sz="1400" b="1" dirty="0">
                  <a:solidFill>
                    <a:schemeClr val="bg1"/>
                  </a:solidFill>
                  <a:latin typeface="+mn-lt"/>
                  <a:ea typeface="+mn-ea"/>
                  <a:cs typeface="+mn-ea"/>
                  <a:sym typeface="+mn-lt"/>
                </a:rPr>
                <a:t>9</a:t>
              </a:r>
              <a:r>
                <a:rPr lang="zh-CN" altLang="en-US" sz="1400" b="1" dirty="0">
                  <a:solidFill>
                    <a:schemeClr val="bg1"/>
                  </a:solidFill>
                  <a:latin typeface="+mn-lt"/>
                  <a:ea typeface="+mn-ea"/>
                  <a:cs typeface="+mn-ea"/>
                  <a:sym typeface="+mn-lt"/>
                </a:rPr>
                <a:t>月</a:t>
              </a:r>
            </a:p>
          </p:txBody>
        </p:sp>
        <p:sp>
          <p:nvSpPr>
            <p:cNvPr id="12" name="文本框 12"/>
            <p:cNvSpPr>
              <a:spLocks noChangeArrowheads="1"/>
            </p:cNvSpPr>
            <p:nvPr/>
          </p:nvSpPr>
          <p:spPr bwMode="auto">
            <a:xfrm>
              <a:off x="59578" y="916199"/>
              <a:ext cx="1313180" cy="141269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100">
                  <a:solidFill>
                    <a:schemeClr val="bg1"/>
                  </a:solidFill>
                  <a:latin typeface="+mn-lt"/>
                  <a:ea typeface="+mn-ea"/>
                  <a:cs typeface="+mn-ea"/>
                  <a:sym typeface="+mn-lt"/>
                </a:rPr>
                <a:t>单击此处添加文本</a:t>
              </a:r>
              <a:endParaRPr lang="en-US" altLang="zh-CN" sz="1100">
                <a:solidFill>
                  <a:schemeClr val="bg1"/>
                </a:solidFill>
                <a:latin typeface="+mn-lt"/>
                <a:ea typeface="+mn-ea"/>
                <a:cs typeface="+mn-ea"/>
                <a:sym typeface="+mn-lt"/>
              </a:endParaRPr>
            </a:p>
            <a:p>
              <a:pPr eaLnBrk="1" hangingPunct="1">
                <a:lnSpc>
                  <a:spcPct val="130000"/>
                </a:lnSpc>
              </a:pPr>
              <a:r>
                <a:rPr lang="zh-CN" altLang="en-US" sz="1100">
                  <a:solidFill>
                    <a:schemeClr val="bg1"/>
                  </a:solidFill>
                  <a:latin typeface="+mn-lt"/>
                  <a:ea typeface="+mn-ea"/>
                  <a:cs typeface="+mn-ea"/>
                  <a:sym typeface="+mn-lt"/>
                </a:rPr>
                <a:t>单击此处添加文本</a:t>
              </a:r>
            </a:p>
            <a:p>
              <a:pPr eaLnBrk="1" hangingPunct="1">
                <a:lnSpc>
                  <a:spcPct val="130000"/>
                </a:lnSpc>
              </a:pPr>
              <a:r>
                <a:rPr lang="zh-CN" altLang="en-US" sz="1100">
                  <a:solidFill>
                    <a:schemeClr val="bg1"/>
                  </a:solidFill>
                  <a:latin typeface="+mn-lt"/>
                  <a:ea typeface="+mn-ea"/>
                  <a:cs typeface="+mn-ea"/>
                  <a:sym typeface="+mn-lt"/>
                </a:rPr>
                <a:t>单击此处添加文本</a:t>
              </a:r>
            </a:p>
            <a:p>
              <a:pPr eaLnBrk="1" hangingPunct="1">
                <a:lnSpc>
                  <a:spcPct val="130000"/>
                </a:lnSpc>
              </a:pPr>
              <a:r>
                <a:rPr lang="zh-CN" altLang="en-US" sz="1100">
                  <a:solidFill>
                    <a:schemeClr val="bg1"/>
                  </a:solidFill>
                  <a:latin typeface="+mn-lt"/>
                  <a:ea typeface="+mn-ea"/>
                  <a:cs typeface="+mn-ea"/>
                  <a:sym typeface="+mn-lt"/>
                </a:rPr>
                <a:t>单击此处添加文本</a:t>
              </a:r>
            </a:p>
            <a:p>
              <a:pPr eaLnBrk="1" hangingPunct="1">
                <a:lnSpc>
                  <a:spcPct val="130000"/>
                </a:lnSpc>
              </a:pPr>
              <a:r>
                <a:rPr lang="zh-CN" altLang="en-US" sz="1100">
                  <a:solidFill>
                    <a:schemeClr val="bg1"/>
                  </a:solidFill>
                  <a:latin typeface="+mn-lt"/>
                  <a:ea typeface="+mn-ea"/>
                  <a:cs typeface="+mn-ea"/>
                  <a:sym typeface="+mn-lt"/>
                </a:rPr>
                <a:t>单击此处添加文本</a:t>
              </a:r>
            </a:p>
            <a:p>
              <a:pPr eaLnBrk="1" hangingPunct="1">
                <a:lnSpc>
                  <a:spcPct val="130000"/>
                </a:lnSpc>
              </a:pPr>
              <a:r>
                <a:rPr lang="zh-CN" altLang="en-US" sz="1100">
                  <a:solidFill>
                    <a:schemeClr val="bg1"/>
                  </a:solidFill>
                  <a:latin typeface="+mn-lt"/>
                  <a:ea typeface="+mn-ea"/>
                  <a:cs typeface="+mn-ea"/>
                  <a:sym typeface="+mn-lt"/>
                </a:rPr>
                <a:t>单击此处添加文本</a:t>
              </a:r>
            </a:p>
          </p:txBody>
        </p:sp>
      </p:grpSp>
      <p:grpSp>
        <p:nvGrpSpPr>
          <p:cNvPr id="15" name="组合 47"/>
          <p:cNvGrpSpPr>
            <a:grpSpLocks/>
          </p:cNvGrpSpPr>
          <p:nvPr/>
        </p:nvGrpSpPr>
        <p:grpSpPr bwMode="auto">
          <a:xfrm>
            <a:off x="3711824" y="1748805"/>
            <a:ext cx="1463675" cy="2471738"/>
            <a:chOff x="0" y="0"/>
            <a:chExt cx="1464402" cy="2472910"/>
          </a:xfrm>
          <a:solidFill>
            <a:schemeClr val="tx1">
              <a:alpha val="50000"/>
            </a:schemeClr>
          </a:solidFill>
        </p:grpSpPr>
        <p:grpSp>
          <p:nvGrpSpPr>
            <p:cNvPr id="16" name="组合 48"/>
            <p:cNvGrpSpPr>
              <a:grpSpLocks/>
            </p:cNvGrpSpPr>
            <p:nvPr/>
          </p:nvGrpSpPr>
          <p:grpSpPr bwMode="auto">
            <a:xfrm>
              <a:off x="0" y="0"/>
              <a:ext cx="1464402" cy="2472910"/>
              <a:chOff x="0" y="0"/>
              <a:chExt cx="1464402" cy="2472910"/>
            </a:xfrm>
            <a:grpFill/>
          </p:grpSpPr>
          <p:sp>
            <p:nvSpPr>
              <p:cNvPr id="19" name="矩形 51"/>
              <p:cNvSpPr>
                <a:spLocks noChangeArrowheads="1"/>
              </p:cNvSpPr>
              <p:nvPr/>
            </p:nvSpPr>
            <p:spPr bwMode="auto">
              <a:xfrm>
                <a:off x="0" y="761244"/>
                <a:ext cx="1464402" cy="171166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b="1">
                  <a:solidFill>
                    <a:schemeClr val="bg1"/>
                  </a:solidFill>
                  <a:latin typeface="+mn-lt"/>
                  <a:ea typeface="+mn-ea"/>
                  <a:cs typeface="+mn-ea"/>
                  <a:sym typeface="+mn-lt"/>
                </a:endParaRPr>
              </a:p>
            </p:txBody>
          </p:sp>
          <p:sp>
            <p:nvSpPr>
              <p:cNvPr id="20" name="任意多边形 52"/>
              <p:cNvSpPr>
                <a:spLocks noChangeArrowheads="1"/>
              </p:cNvSpPr>
              <p:nvPr/>
            </p:nvSpPr>
            <p:spPr bwMode="auto">
              <a:xfrm rot="-8100000">
                <a:off x="113593" y="1"/>
                <a:ext cx="1237211" cy="1237210"/>
              </a:xfrm>
              <a:custGeom>
                <a:avLst/>
                <a:gdLst>
                  <a:gd name="T0" fmla="*/ 386393 w 1561445"/>
                  <a:gd name="T1" fmla="*/ 62999 h 1561444"/>
                  <a:gd name="T2" fmla="*/ 62999 w 1561445"/>
                  <a:gd name="T3" fmla="*/ 386392 h 1561444"/>
                  <a:gd name="T4" fmla="*/ 43005 w 1561445"/>
                  <a:gd name="T5" fmla="*/ 366398 h 1561444"/>
                  <a:gd name="T6" fmla="*/ 19645 w 1561445"/>
                  <a:gd name="T7" fmla="*/ 366398 h 1561444"/>
                  <a:gd name="T8" fmla="*/ 19645 w 1561445"/>
                  <a:gd name="T9" fmla="*/ 343037 h 1561444"/>
                  <a:gd name="T10" fmla="*/ 0 w 1561445"/>
                  <a:gd name="T11" fmla="*/ 323393 h 1561444"/>
                  <a:gd name="T12" fmla="*/ 323393 w 1561445"/>
                  <a:gd name="T13" fmla="*/ 0 h 1561444"/>
                  <a:gd name="T14" fmla="*/ 0 60000 65536"/>
                  <a:gd name="T15" fmla="*/ 0 60000 65536"/>
                  <a:gd name="T16" fmla="*/ 0 60000 65536"/>
                  <a:gd name="T17" fmla="*/ 0 60000 65536"/>
                  <a:gd name="T18" fmla="*/ 0 60000 65536"/>
                  <a:gd name="T19" fmla="*/ 0 60000 65536"/>
                  <a:gd name="T20" fmla="*/ 0 60000 65536"/>
                  <a:gd name="T21" fmla="*/ 0 w 1561445"/>
                  <a:gd name="T22" fmla="*/ 0 h 1561444"/>
                  <a:gd name="T23" fmla="*/ 1561445 w 1561445"/>
                  <a:gd name="T24" fmla="*/ 1561444 h 15614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61445" h="1561444">
                    <a:moveTo>
                      <a:pt x="1561445" y="254586"/>
                    </a:moveTo>
                    <a:lnTo>
                      <a:pt x="254587" y="1561444"/>
                    </a:lnTo>
                    <a:lnTo>
                      <a:pt x="173787" y="1480644"/>
                    </a:lnTo>
                    <a:lnTo>
                      <a:pt x="79385" y="1480644"/>
                    </a:lnTo>
                    <a:lnTo>
                      <a:pt x="79385" y="1386242"/>
                    </a:lnTo>
                    <a:lnTo>
                      <a:pt x="0" y="1306857"/>
                    </a:lnTo>
                    <a:lnTo>
                      <a:pt x="1306858" y="0"/>
                    </a:lnTo>
                    <a:lnTo>
                      <a:pt x="1561445" y="254586"/>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cs typeface="+mn-ea"/>
                  <a:sym typeface="+mn-lt"/>
                </a:endParaRPr>
              </a:p>
            </p:txBody>
          </p:sp>
        </p:grpSp>
        <p:sp>
          <p:nvSpPr>
            <p:cNvPr id="17" name="文本框 17"/>
            <p:cNvSpPr>
              <a:spLocks noChangeArrowheads="1"/>
            </p:cNvSpPr>
            <p:nvPr/>
          </p:nvSpPr>
          <p:spPr bwMode="auto">
            <a:xfrm>
              <a:off x="197183" y="466254"/>
              <a:ext cx="1041187" cy="307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00" b="1" dirty="0" smtClean="0">
                  <a:solidFill>
                    <a:schemeClr val="bg1"/>
                  </a:solidFill>
                  <a:latin typeface="+mn-lt"/>
                  <a:ea typeface="+mn-ea"/>
                  <a:cs typeface="+mn-ea"/>
                  <a:sym typeface="+mn-lt"/>
                </a:rPr>
                <a:t>2016</a:t>
              </a:r>
              <a:r>
                <a:rPr lang="zh-CN" altLang="en-US" sz="1400" b="1" dirty="0" smtClean="0">
                  <a:solidFill>
                    <a:schemeClr val="bg1"/>
                  </a:solidFill>
                  <a:latin typeface="+mn-lt"/>
                  <a:ea typeface="+mn-ea"/>
                  <a:cs typeface="+mn-ea"/>
                  <a:sym typeface="+mn-lt"/>
                </a:rPr>
                <a:t>年</a:t>
              </a:r>
              <a:r>
                <a:rPr lang="en-US" altLang="zh-CN" sz="1400" b="1" dirty="0">
                  <a:solidFill>
                    <a:schemeClr val="bg1"/>
                  </a:solidFill>
                  <a:latin typeface="+mn-lt"/>
                  <a:ea typeface="+mn-ea"/>
                  <a:cs typeface="+mn-ea"/>
                  <a:sym typeface="+mn-lt"/>
                </a:rPr>
                <a:t>4</a:t>
              </a:r>
              <a:r>
                <a:rPr lang="zh-CN" altLang="en-US" sz="1400" b="1" dirty="0">
                  <a:solidFill>
                    <a:schemeClr val="bg1"/>
                  </a:solidFill>
                  <a:latin typeface="+mn-lt"/>
                  <a:ea typeface="+mn-ea"/>
                  <a:cs typeface="+mn-ea"/>
                  <a:sym typeface="+mn-lt"/>
                </a:rPr>
                <a:t>月</a:t>
              </a:r>
            </a:p>
          </p:txBody>
        </p:sp>
        <p:sp>
          <p:nvSpPr>
            <p:cNvPr id="18" name="文本框 18"/>
            <p:cNvSpPr>
              <a:spLocks noChangeArrowheads="1"/>
            </p:cNvSpPr>
            <p:nvPr/>
          </p:nvSpPr>
          <p:spPr bwMode="auto">
            <a:xfrm>
              <a:off x="75612" y="939446"/>
              <a:ext cx="1313180" cy="141269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100">
                  <a:solidFill>
                    <a:schemeClr val="bg1"/>
                  </a:solidFill>
                  <a:latin typeface="+mn-lt"/>
                  <a:ea typeface="+mn-ea"/>
                  <a:cs typeface="+mn-ea"/>
                  <a:sym typeface="+mn-lt"/>
                </a:rPr>
                <a:t>单击此处添加文本</a:t>
              </a:r>
              <a:endParaRPr lang="en-US" altLang="zh-CN" sz="1100">
                <a:solidFill>
                  <a:schemeClr val="bg1"/>
                </a:solidFill>
                <a:latin typeface="+mn-lt"/>
                <a:ea typeface="+mn-ea"/>
                <a:cs typeface="+mn-ea"/>
                <a:sym typeface="+mn-lt"/>
              </a:endParaRPr>
            </a:p>
            <a:p>
              <a:pPr eaLnBrk="1" hangingPunct="1">
                <a:lnSpc>
                  <a:spcPct val="130000"/>
                </a:lnSpc>
              </a:pPr>
              <a:r>
                <a:rPr lang="zh-CN" altLang="en-US" sz="1100">
                  <a:solidFill>
                    <a:schemeClr val="bg1"/>
                  </a:solidFill>
                  <a:latin typeface="+mn-lt"/>
                  <a:ea typeface="+mn-ea"/>
                  <a:cs typeface="+mn-ea"/>
                  <a:sym typeface="+mn-lt"/>
                </a:rPr>
                <a:t>单击此处添加文本</a:t>
              </a:r>
            </a:p>
            <a:p>
              <a:pPr eaLnBrk="1" hangingPunct="1">
                <a:lnSpc>
                  <a:spcPct val="130000"/>
                </a:lnSpc>
              </a:pPr>
              <a:r>
                <a:rPr lang="zh-CN" altLang="en-US" sz="1100">
                  <a:solidFill>
                    <a:schemeClr val="bg1"/>
                  </a:solidFill>
                  <a:latin typeface="+mn-lt"/>
                  <a:ea typeface="+mn-ea"/>
                  <a:cs typeface="+mn-ea"/>
                  <a:sym typeface="+mn-lt"/>
                </a:rPr>
                <a:t>单击此处添加文本</a:t>
              </a:r>
            </a:p>
            <a:p>
              <a:pPr eaLnBrk="1" hangingPunct="1">
                <a:lnSpc>
                  <a:spcPct val="130000"/>
                </a:lnSpc>
              </a:pPr>
              <a:r>
                <a:rPr lang="zh-CN" altLang="en-US" sz="1100">
                  <a:solidFill>
                    <a:schemeClr val="bg1"/>
                  </a:solidFill>
                  <a:latin typeface="+mn-lt"/>
                  <a:ea typeface="+mn-ea"/>
                  <a:cs typeface="+mn-ea"/>
                  <a:sym typeface="+mn-lt"/>
                </a:rPr>
                <a:t>单击此处添加文本</a:t>
              </a:r>
            </a:p>
            <a:p>
              <a:pPr eaLnBrk="1" hangingPunct="1">
                <a:lnSpc>
                  <a:spcPct val="130000"/>
                </a:lnSpc>
              </a:pPr>
              <a:r>
                <a:rPr lang="zh-CN" altLang="en-US" sz="1100">
                  <a:solidFill>
                    <a:schemeClr val="bg1"/>
                  </a:solidFill>
                  <a:latin typeface="+mn-lt"/>
                  <a:ea typeface="+mn-ea"/>
                  <a:cs typeface="+mn-ea"/>
                  <a:sym typeface="+mn-lt"/>
                </a:rPr>
                <a:t>单击此处添加文本</a:t>
              </a:r>
            </a:p>
            <a:p>
              <a:pPr eaLnBrk="1" hangingPunct="1">
                <a:lnSpc>
                  <a:spcPct val="130000"/>
                </a:lnSpc>
              </a:pPr>
              <a:r>
                <a:rPr lang="zh-CN" altLang="en-US" sz="1100">
                  <a:solidFill>
                    <a:schemeClr val="bg1"/>
                  </a:solidFill>
                  <a:latin typeface="+mn-lt"/>
                  <a:ea typeface="+mn-ea"/>
                  <a:cs typeface="+mn-ea"/>
                  <a:sym typeface="+mn-lt"/>
                </a:rPr>
                <a:t>单击此处添加文本</a:t>
              </a:r>
            </a:p>
          </p:txBody>
        </p:sp>
      </p:grpSp>
      <p:grpSp>
        <p:nvGrpSpPr>
          <p:cNvPr id="21" name="组合 53"/>
          <p:cNvGrpSpPr>
            <a:grpSpLocks/>
          </p:cNvGrpSpPr>
          <p:nvPr/>
        </p:nvGrpSpPr>
        <p:grpSpPr bwMode="auto">
          <a:xfrm>
            <a:off x="5369174" y="1748805"/>
            <a:ext cx="1465262" cy="2471738"/>
            <a:chOff x="0" y="0"/>
            <a:chExt cx="1464402" cy="2472909"/>
          </a:xfrm>
          <a:solidFill>
            <a:schemeClr val="tx1">
              <a:alpha val="50000"/>
            </a:schemeClr>
          </a:solidFill>
        </p:grpSpPr>
        <p:grpSp>
          <p:nvGrpSpPr>
            <p:cNvPr id="22" name="组合 54"/>
            <p:cNvGrpSpPr>
              <a:grpSpLocks/>
            </p:cNvGrpSpPr>
            <p:nvPr/>
          </p:nvGrpSpPr>
          <p:grpSpPr bwMode="auto">
            <a:xfrm>
              <a:off x="0" y="0"/>
              <a:ext cx="1464402" cy="2472909"/>
              <a:chOff x="0" y="0"/>
              <a:chExt cx="1464402" cy="2472909"/>
            </a:xfrm>
            <a:grpFill/>
          </p:grpSpPr>
          <p:sp>
            <p:nvSpPr>
              <p:cNvPr id="25" name="矩形 57"/>
              <p:cNvSpPr>
                <a:spLocks noChangeArrowheads="1"/>
              </p:cNvSpPr>
              <p:nvPr/>
            </p:nvSpPr>
            <p:spPr bwMode="auto">
              <a:xfrm>
                <a:off x="0" y="761243"/>
                <a:ext cx="1464402" cy="171166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b="1">
                  <a:solidFill>
                    <a:schemeClr val="bg1"/>
                  </a:solidFill>
                  <a:latin typeface="+mn-lt"/>
                  <a:ea typeface="+mn-ea"/>
                  <a:cs typeface="+mn-ea"/>
                  <a:sym typeface="+mn-lt"/>
                </a:endParaRPr>
              </a:p>
            </p:txBody>
          </p:sp>
          <p:sp>
            <p:nvSpPr>
              <p:cNvPr id="26" name="任意多边形 58"/>
              <p:cNvSpPr>
                <a:spLocks noChangeArrowheads="1"/>
              </p:cNvSpPr>
              <p:nvPr/>
            </p:nvSpPr>
            <p:spPr bwMode="auto">
              <a:xfrm rot="-8100000">
                <a:off x="113593" y="1"/>
                <a:ext cx="1237211" cy="1237210"/>
              </a:xfrm>
              <a:custGeom>
                <a:avLst/>
                <a:gdLst>
                  <a:gd name="T0" fmla="*/ 386393 w 1561445"/>
                  <a:gd name="T1" fmla="*/ 62999 h 1561444"/>
                  <a:gd name="T2" fmla="*/ 62999 w 1561445"/>
                  <a:gd name="T3" fmla="*/ 386392 h 1561444"/>
                  <a:gd name="T4" fmla="*/ 43005 w 1561445"/>
                  <a:gd name="T5" fmla="*/ 366398 h 1561444"/>
                  <a:gd name="T6" fmla="*/ 19645 w 1561445"/>
                  <a:gd name="T7" fmla="*/ 366398 h 1561444"/>
                  <a:gd name="T8" fmla="*/ 19645 w 1561445"/>
                  <a:gd name="T9" fmla="*/ 343037 h 1561444"/>
                  <a:gd name="T10" fmla="*/ 0 w 1561445"/>
                  <a:gd name="T11" fmla="*/ 323393 h 1561444"/>
                  <a:gd name="T12" fmla="*/ 323393 w 1561445"/>
                  <a:gd name="T13" fmla="*/ 0 h 1561444"/>
                  <a:gd name="T14" fmla="*/ 0 60000 65536"/>
                  <a:gd name="T15" fmla="*/ 0 60000 65536"/>
                  <a:gd name="T16" fmla="*/ 0 60000 65536"/>
                  <a:gd name="T17" fmla="*/ 0 60000 65536"/>
                  <a:gd name="T18" fmla="*/ 0 60000 65536"/>
                  <a:gd name="T19" fmla="*/ 0 60000 65536"/>
                  <a:gd name="T20" fmla="*/ 0 60000 65536"/>
                  <a:gd name="T21" fmla="*/ 0 w 1561445"/>
                  <a:gd name="T22" fmla="*/ 0 h 1561444"/>
                  <a:gd name="T23" fmla="*/ 1561445 w 1561445"/>
                  <a:gd name="T24" fmla="*/ 1561444 h 15614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61445" h="1561444">
                    <a:moveTo>
                      <a:pt x="1561445" y="254586"/>
                    </a:moveTo>
                    <a:lnTo>
                      <a:pt x="254587" y="1561444"/>
                    </a:lnTo>
                    <a:lnTo>
                      <a:pt x="173787" y="1480644"/>
                    </a:lnTo>
                    <a:lnTo>
                      <a:pt x="79385" y="1480644"/>
                    </a:lnTo>
                    <a:lnTo>
                      <a:pt x="79385" y="1386242"/>
                    </a:lnTo>
                    <a:lnTo>
                      <a:pt x="0" y="1306857"/>
                    </a:lnTo>
                    <a:lnTo>
                      <a:pt x="1306858" y="0"/>
                    </a:lnTo>
                    <a:lnTo>
                      <a:pt x="1561445" y="254586"/>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cs typeface="+mn-ea"/>
                  <a:sym typeface="+mn-lt"/>
                </a:endParaRPr>
              </a:p>
            </p:txBody>
          </p:sp>
        </p:grpSp>
        <p:sp>
          <p:nvSpPr>
            <p:cNvPr id="23" name="文本框 23"/>
            <p:cNvSpPr>
              <a:spLocks noChangeArrowheads="1"/>
            </p:cNvSpPr>
            <p:nvPr/>
          </p:nvSpPr>
          <p:spPr bwMode="auto">
            <a:xfrm>
              <a:off x="211866" y="464716"/>
              <a:ext cx="1040059" cy="307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00" b="1" dirty="0" smtClean="0">
                  <a:solidFill>
                    <a:schemeClr val="bg1"/>
                  </a:solidFill>
                  <a:latin typeface="+mn-lt"/>
                  <a:ea typeface="+mn-ea"/>
                  <a:cs typeface="+mn-ea"/>
                  <a:sym typeface="+mn-lt"/>
                </a:rPr>
                <a:t>2017</a:t>
              </a:r>
              <a:r>
                <a:rPr lang="zh-CN" altLang="en-US" sz="1400" b="1" dirty="0" smtClean="0">
                  <a:solidFill>
                    <a:schemeClr val="bg1"/>
                  </a:solidFill>
                  <a:latin typeface="+mn-lt"/>
                  <a:ea typeface="+mn-ea"/>
                  <a:cs typeface="+mn-ea"/>
                  <a:sym typeface="+mn-lt"/>
                </a:rPr>
                <a:t>年</a:t>
              </a:r>
              <a:r>
                <a:rPr lang="en-US" altLang="zh-CN" sz="1400" b="1" dirty="0">
                  <a:solidFill>
                    <a:schemeClr val="bg1"/>
                  </a:solidFill>
                  <a:latin typeface="+mn-lt"/>
                  <a:ea typeface="+mn-ea"/>
                  <a:cs typeface="+mn-ea"/>
                  <a:sym typeface="+mn-lt"/>
                </a:rPr>
                <a:t>6</a:t>
              </a:r>
              <a:r>
                <a:rPr lang="zh-CN" altLang="en-US" sz="1400" b="1" dirty="0">
                  <a:solidFill>
                    <a:schemeClr val="bg1"/>
                  </a:solidFill>
                  <a:latin typeface="+mn-lt"/>
                  <a:ea typeface="+mn-ea"/>
                  <a:cs typeface="+mn-ea"/>
                  <a:sym typeface="+mn-lt"/>
                </a:rPr>
                <a:t>月</a:t>
              </a:r>
            </a:p>
          </p:txBody>
        </p:sp>
        <p:sp>
          <p:nvSpPr>
            <p:cNvPr id="24" name="文本框 24"/>
            <p:cNvSpPr>
              <a:spLocks noChangeArrowheads="1"/>
            </p:cNvSpPr>
            <p:nvPr/>
          </p:nvSpPr>
          <p:spPr bwMode="auto">
            <a:xfrm>
              <a:off x="76346" y="939445"/>
              <a:ext cx="1313180" cy="141269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100">
                  <a:solidFill>
                    <a:schemeClr val="bg1"/>
                  </a:solidFill>
                  <a:latin typeface="+mn-lt"/>
                  <a:ea typeface="+mn-ea"/>
                  <a:cs typeface="+mn-ea"/>
                  <a:sym typeface="+mn-lt"/>
                </a:rPr>
                <a:t>单击此处添加文本</a:t>
              </a:r>
              <a:endParaRPr lang="en-US" altLang="zh-CN" sz="1100">
                <a:solidFill>
                  <a:schemeClr val="bg1"/>
                </a:solidFill>
                <a:latin typeface="+mn-lt"/>
                <a:ea typeface="+mn-ea"/>
                <a:cs typeface="+mn-ea"/>
                <a:sym typeface="+mn-lt"/>
              </a:endParaRPr>
            </a:p>
            <a:p>
              <a:pPr eaLnBrk="1" hangingPunct="1">
                <a:lnSpc>
                  <a:spcPct val="130000"/>
                </a:lnSpc>
              </a:pPr>
              <a:r>
                <a:rPr lang="zh-CN" altLang="en-US" sz="1100">
                  <a:solidFill>
                    <a:schemeClr val="bg1"/>
                  </a:solidFill>
                  <a:latin typeface="+mn-lt"/>
                  <a:ea typeface="+mn-ea"/>
                  <a:cs typeface="+mn-ea"/>
                  <a:sym typeface="+mn-lt"/>
                </a:rPr>
                <a:t>单击此处添加文本</a:t>
              </a:r>
            </a:p>
            <a:p>
              <a:pPr eaLnBrk="1" hangingPunct="1">
                <a:lnSpc>
                  <a:spcPct val="130000"/>
                </a:lnSpc>
              </a:pPr>
              <a:r>
                <a:rPr lang="zh-CN" altLang="en-US" sz="1100">
                  <a:solidFill>
                    <a:schemeClr val="bg1"/>
                  </a:solidFill>
                  <a:latin typeface="+mn-lt"/>
                  <a:ea typeface="+mn-ea"/>
                  <a:cs typeface="+mn-ea"/>
                  <a:sym typeface="+mn-lt"/>
                </a:rPr>
                <a:t>单击此处添加文本</a:t>
              </a:r>
            </a:p>
            <a:p>
              <a:pPr eaLnBrk="1" hangingPunct="1">
                <a:lnSpc>
                  <a:spcPct val="130000"/>
                </a:lnSpc>
              </a:pPr>
              <a:r>
                <a:rPr lang="zh-CN" altLang="en-US" sz="1100">
                  <a:solidFill>
                    <a:schemeClr val="bg1"/>
                  </a:solidFill>
                  <a:latin typeface="+mn-lt"/>
                  <a:ea typeface="+mn-ea"/>
                  <a:cs typeface="+mn-ea"/>
                  <a:sym typeface="+mn-lt"/>
                </a:rPr>
                <a:t>单击此处添加文本</a:t>
              </a:r>
            </a:p>
            <a:p>
              <a:pPr eaLnBrk="1" hangingPunct="1">
                <a:lnSpc>
                  <a:spcPct val="130000"/>
                </a:lnSpc>
              </a:pPr>
              <a:r>
                <a:rPr lang="zh-CN" altLang="en-US" sz="1100">
                  <a:solidFill>
                    <a:schemeClr val="bg1"/>
                  </a:solidFill>
                  <a:latin typeface="+mn-lt"/>
                  <a:ea typeface="+mn-ea"/>
                  <a:cs typeface="+mn-ea"/>
                  <a:sym typeface="+mn-lt"/>
                </a:rPr>
                <a:t>单击此处添加文本</a:t>
              </a:r>
            </a:p>
            <a:p>
              <a:pPr eaLnBrk="1" hangingPunct="1">
                <a:lnSpc>
                  <a:spcPct val="130000"/>
                </a:lnSpc>
              </a:pPr>
              <a:r>
                <a:rPr lang="zh-CN" altLang="en-US" sz="1100">
                  <a:solidFill>
                    <a:schemeClr val="bg1"/>
                  </a:solidFill>
                  <a:latin typeface="+mn-lt"/>
                  <a:ea typeface="+mn-ea"/>
                  <a:cs typeface="+mn-ea"/>
                  <a:sym typeface="+mn-lt"/>
                </a:rPr>
                <a:t>单击此处添加文本</a:t>
              </a:r>
            </a:p>
          </p:txBody>
        </p:sp>
      </p:grpSp>
      <p:grpSp>
        <p:nvGrpSpPr>
          <p:cNvPr id="27" name="组合 59"/>
          <p:cNvGrpSpPr>
            <a:grpSpLocks/>
          </p:cNvGrpSpPr>
          <p:nvPr/>
        </p:nvGrpSpPr>
        <p:grpSpPr bwMode="auto">
          <a:xfrm>
            <a:off x="7028111" y="2186955"/>
            <a:ext cx="1463675" cy="2009775"/>
            <a:chOff x="0" y="0"/>
            <a:chExt cx="1464402" cy="2009064"/>
          </a:xfrm>
          <a:solidFill>
            <a:schemeClr val="tx1">
              <a:alpha val="50000"/>
            </a:schemeClr>
          </a:solidFill>
        </p:grpSpPr>
        <p:grpSp>
          <p:nvGrpSpPr>
            <p:cNvPr id="28" name="组合 60"/>
            <p:cNvGrpSpPr>
              <a:grpSpLocks/>
            </p:cNvGrpSpPr>
            <p:nvPr/>
          </p:nvGrpSpPr>
          <p:grpSpPr bwMode="auto">
            <a:xfrm>
              <a:off x="0" y="0"/>
              <a:ext cx="1464402" cy="2009064"/>
              <a:chOff x="0" y="0"/>
              <a:chExt cx="1464402" cy="2009064"/>
            </a:xfrm>
            <a:grpFill/>
          </p:grpSpPr>
          <p:sp>
            <p:nvSpPr>
              <p:cNvPr id="31" name="矩形 63"/>
              <p:cNvSpPr>
                <a:spLocks noChangeArrowheads="1"/>
              </p:cNvSpPr>
              <p:nvPr/>
            </p:nvSpPr>
            <p:spPr bwMode="auto">
              <a:xfrm>
                <a:off x="0" y="297398"/>
                <a:ext cx="1464402" cy="171166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b="1">
                  <a:solidFill>
                    <a:schemeClr val="bg1"/>
                  </a:solidFill>
                  <a:latin typeface="+mn-lt"/>
                  <a:ea typeface="+mn-ea"/>
                  <a:cs typeface="+mn-ea"/>
                  <a:sym typeface="+mn-lt"/>
                </a:endParaRPr>
              </a:p>
            </p:txBody>
          </p:sp>
          <p:sp>
            <p:nvSpPr>
              <p:cNvPr id="32" name="矩形 64"/>
              <p:cNvSpPr>
                <a:spLocks noChangeArrowheads="1"/>
              </p:cNvSpPr>
              <p:nvPr/>
            </p:nvSpPr>
            <p:spPr bwMode="auto">
              <a:xfrm>
                <a:off x="0" y="0"/>
                <a:ext cx="1464402" cy="2973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mn-lt"/>
                  <a:ea typeface="+mn-ea"/>
                  <a:cs typeface="+mn-ea"/>
                  <a:sym typeface="+mn-lt"/>
                </a:endParaRPr>
              </a:p>
            </p:txBody>
          </p:sp>
        </p:grpSp>
        <p:sp>
          <p:nvSpPr>
            <p:cNvPr id="29" name="文本框 29"/>
            <p:cNvSpPr>
              <a:spLocks noChangeArrowheads="1"/>
            </p:cNvSpPr>
            <p:nvPr/>
          </p:nvSpPr>
          <p:spPr bwMode="auto">
            <a:xfrm>
              <a:off x="160872" y="871"/>
              <a:ext cx="1041187" cy="30766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00" b="1" dirty="0" smtClean="0">
                  <a:solidFill>
                    <a:schemeClr val="bg1"/>
                  </a:solidFill>
                  <a:latin typeface="+mn-lt"/>
                  <a:ea typeface="+mn-ea"/>
                  <a:cs typeface="+mn-ea"/>
                  <a:sym typeface="+mn-lt"/>
                </a:rPr>
                <a:t>2018</a:t>
              </a:r>
              <a:r>
                <a:rPr lang="zh-CN" altLang="en-US" sz="1400" b="1" dirty="0" smtClean="0">
                  <a:solidFill>
                    <a:schemeClr val="bg1"/>
                  </a:solidFill>
                  <a:latin typeface="+mn-lt"/>
                  <a:ea typeface="+mn-ea"/>
                  <a:cs typeface="+mn-ea"/>
                  <a:sym typeface="+mn-lt"/>
                </a:rPr>
                <a:t>年</a:t>
              </a:r>
              <a:r>
                <a:rPr lang="en-US" altLang="zh-CN" sz="1400" b="1" dirty="0">
                  <a:solidFill>
                    <a:schemeClr val="bg1"/>
                  </a:solidFill>
                  <a:latin typeface="+mn-lt"/>
                  <a:ea typeface="+mn-ea"/>
                  <a:cs typeface="+mn-ea"/>
                  <a:sym typeface="+mn-lt"/>
                </a:rPr>
                <a:t>7</a:t>
              </a:r>
              <a:r>
                <a:rPr lang="zh-CN" altLang="en-US" sz="1400" b="1" dirty="0">
                  <a:solidFill>
                    <a:schemeClr val="bg1"/>
                  </a:solidFill>
                  <a:latin typeface="+mn-lt"/>
                  <a:ea typeface="+mn-ea"/>
                  <a:cs typeface="+mn-ea"/>
                  <a:sym typeface="+mn-lt"/>
                </a:rPr>
                <a:t>月</a:t>
              </a:r>
            </a:p>
          </p:txBody>
        </p:sp>
        <p:sp>
          <p:nvSpPr>
            <p:cNvPr id="30" name="文本框 30"/>
            <p:cNvSpPr>
              <a:spLocks noChangeArrowheads="1"/>
            </p:cNvSpPr>
            <p:nvPr/>
          </p:nvSpPr>
          <p:spPr bwMode="auto">
            <a:xfrm>
              <a:off x="67483" y="475600"/>
              <a:ext cx="1313180" cy="141269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100">
                  <a:solidFill>
                    <a:schemeClr val="bg1"/>
                  </a:solidFill>
                  <a:latin typeface="+mn-lt"/>
                  <a:ea typeface="+mn-ea"/>
                  <a:cs typeface="+mn-ea"/>
                  <a:sym typeface="+mn-lt"/>
                </a:rPr>
                <a:t>单击此处添加文本</a:t>
              </a:r>
              <a:endParaRPr lang="en-US" altLang="zh-CN" sz="1100">
                <a:solidFill>
                  <a:schemeClr val="bg1"/>
                </a:solidFill>
                <a:latin typeface="+mn-lt"/>
                <a:ea typeface="+mn-ea"/>
                <a:cs typeface="+mn-ea"/>
                <a:sym typeface="+mn-lt"/>
              </a:endParaRPr>
            </a:p>
            <a:p>
              <a:pPr eaLnBrk="1" hangingPunct="1">
                <a:lnSpc>
                  <a:spcPct val="130000"/>
                </a:lnSpc>
              </a:pPr>
              <a:r>
                <a:rPr lang="zh-CN" altLang="en-US" sz="1100">
                  <a:solidFill>
                    <a:schemeClr val="bg1"/>
                  </a:solidFill>
                  <a:latin typeface="+mn-lt"/>
                  <a:ea typeface="+mn-ea"/>
                  <a:cs typeface="+mn-ea"/>
                  <a:sym typeface="+mn-lt"/>
                </a:rPr>
                <a:t>单击此处添加文本</a:t>
              </a:r>
            </a:p>
            <a:p>
              <a:pPr eaLnBrk="1" hangingPunct="1">
                <a:lnSpc>
                  <a:spcPct val="130000"/>
                </a:lnSpc>
              </a:pPr>
              <a:r>
                <a:rPr lang="zh-CN" altLang="en-US" sz="1100">
                  <a:solidFill>
                    <a:schemeClr val="bg1"/>
                  </a:solidFill>
                  <a:latin typeface="+mn-lt"/>
                  <a:ea typeface="+mn-ea"/>
                  <a:cs typeface="+mn-ea"/>
                  <a:sym typeface="+mn-lt"/>
                </a:rPr>
                <a:t>单击此处添加文本</a:t>
              </a:r>
            </a:p>
            <a:p>
              <a:pPr eaLnBrk="1" hangingPunct="1">
                <a:lnSpc>
                  <a:spcPct val="130000"/>
                </a:lnSpc>
              </a:pPr>
              <a:r>
                <a:rPr lang="zh-CN" altLang="en-US" sz="1100">
                  <a:solidFill>
                    <a:schemeClr val="bg1"/>
                  </a:solidFill>
                  <a:latin typeface="+mn-lt"/>
                  <a:ea typeface="+mn-ea"/>
                  <a:cs typeface="+mn-ea"/>
                  <a:sym typeface="+mn-lt"/>
                </a:rPr>
                <a:t>单击此处添加文本</a:t>
              </a:r>
            </a:p>
            <a:p>
              <a:pPr eaLnBrk="1" hangingPunct="1">
                <a:lnSpc>
                  <a:spcPct val="130000"/>
                </a:lnSpc>
              </a:pPr>
              <a:r>
                <a:rPr lang="zh-CN" altLang="en-US" sz="1100">
                  <a:solidFill>
                    <a:schemeClr val="bg1"/>
                  </a:solidFill>
                  <a:latin typeface="+mn-lt"/>
                  <a:ea typeface="+mn-ea"/>
                  <a:cs typeface="+mn-ea"/>
                  <a:sym typeface="+mn-lt"/>
                </a:rPr>
                <a:t>单击此处添加文本</a:t>
              </a:r>
            </a:p>
            <a:p>
              <a:pPr eaLnBrk="1" hangingPunct="1">
                <a:lnSpc>
                  <a:spcPct val="130000"/>
                </a:lnSpc>
              </a:pPr>
              <a:r>
                <a:rPr lang="zh-CN" altLang="en-US" sz="1100">
                  <a:solidFill>
                    <a:schemeClr val="bg1"/>
                  </a:solidFill>
                  <a:latin typeface="+mn-lt"/>
                  <a:ea typeface="+mn-ea"/>
                  <a:cs typeface="+mn-ea"/>
                  <a:sym typeface="+mn-lt"/>
                </a:rPr>
                <a:t>单击此处添加文本</a:t>
              </a:r>
            </a:p>
          </p:txBody>
        </p:sp>
      </p:grpSp>
      <p:sp>
        <p:nvSpPr>
          <p:cNvPr id="33" name="TextBox 14"/>
          <p:cNvSpPr>
            <a:spLocks noChangeArrowheads="1"/>
          </p:cNvSpPr>
          <p:nvPr/>
        </p:nvSpPr>
        <p:spPr bwMode="auto">
          <a:xfrm>
            <a:off x="3709987" y="627534"/>
            <a:ext cx="17240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rPr>
              <a:t>输入小标题</a:t>
            </a:r>
          </a:p>
        </p:txBody>
      </p:sp>
      <p:sp>
        <p:nvSpPr>
          <p:cNvPr id="34" name="等腰三角形 16"/>
          <p:cNvSpPr>
            <a:spLocks noChangeArrowheads="1"/>
          </p:cNvSpPr>
          <p:nvPr/>
        </p:nvSpPr>
        <p:spPr bwMode="auto">
          <a:xfrm rot="5400000" flipV="1">
            <a:off x="3324052" y="723355"/>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
        <p:nvSpPr>
          <p:cNvPr id="35" name="等腰三角形 17"/>
          <p:cNvSpPr>
            <a:spLocks noChangeArrowheads="1"/>
          </p:cNvSpPr>
          <p:nvPr/>
        </p:nvSpPr>
        <p:spPr bwMode="auto">
          <a:xfrm rot="16200000" flipH="1" flipV="1">
            <a:off x="5470526" y="698500"/>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Tree>
    <p:extLst>
      <p:ext uri="{BB962C8B-B14F-4D97-AF65-F5344CB8AC3E}">
        <p14:creationId xmlns:p14="http://schemas.microsoft.com/office/powerpoint/2010/main" val="2031210618"/>
      </p:ext>
    </p:extLst>
  </p:cSld>
  <p:clrMapOvr>
    <a:masterClrMapping/>
  </p:clrMapOvr>
  <mc:AlternateContent xmlns:mc="http://schemas.openxmlformats.org/markup-compatibility/2006" xmlns:p14="http://schemas.microsoft.com/office/powerpoint/2010/main">
    <mc:Choice Requires="p14">
      <p:transition spd="slow" p14:dur="1200" advTm="4802">
        <p14:prism/>
      </p:transition>
    </mc:Choice>
    <mc:Fallback xmlns="">
      <p:transition spd="slow" advTm="480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p:cBhvr>
                                        <p:cTn id="7" dur="500"/>
                                        <p:tgtEl>
                                          <p:spTgt spid="2"/>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p:tgtEl>
                                          <p:spTgt spid="3"/>
                                        </p:tgtEl>
                                        <p:attrNameLst>
                                          <p:attrName>ppt_x</p:attrName>
                                        </p:attrNameLst>
                                      </p:cBhvr>
                                      <p:tavLst>
                                        <p:tav tm="0">
                                          <p:val>
                                            <p:strVal val="#ppt_x-#ppt_w*1.125000"/>
                                          </p:val>
                                        </p:tav>
                                        <p:tav tm="100000">
                                          <p:val>
                                            <p:strVal val="#ppt_x"/>
                                          </p:val>
                                        </p:tav>
                                      </p:tavLst>
                                    </p:anim>
                                    <p:animEffect>
                                      <p:cBhvr>
                                        <p:cTn id="12" dur="500"/>
                                        <p:tgtEl>
                                          <p:spTgt spid="3"/>
                                        </p:tgtEl>
                                      </p:cBhvr>
                                    </p:animEffect>
                                  </p:childTnLst>
                                </p:cTn>
                              </p:par>
                            </p:childTnLst>
                          </p:cTn>
                        </p:par>
                        <p:par>
                          <p:cTn id="13" fill="hold">
                            <p:stCondLst>
                              <p:cond delay="1000"/>
                            </p:stCondLst>
                            <p:childTnLst>
                              <p:par>
                                <p:cTn id="14" presetID="1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p:tgtEl>
                                          <p:spTgt spid="9"/>
                                        </p:tgtEl>
                                        <p:attrNameLst>
                                          <p:attrName>ppt_x</p:attrName>
                                        </p:attrNameLst>
                                      </p:cBhvr>
                                      <p:tavLst>
                                        <p:tav tm="0">
                                          <p:val>
                                            <p:strVal val="#ppt_x-#ppt_w*1.125000"/>
                                          </p:val>
                                        </p:tav>
                                        <p:tav tm="100000">
                                          <p:val>
                                            <p:strVal val="#ppt_x"/>
                                          </p:val>
                                        </p:tav>
                                      </p:tavLst>
                                    </p:anim>
                                    <p:animEffect>
                                      <p:cBhvr>
                                        <p:cTn id="17" dur="500"/>
                                        <p:tgtEl>
                                          <p:spTgt spid="9"/>
                                        </p:tgtEl>
                                      </p:cBhvr>
                                    </p:animEffect>
                                  </p:childTnLst>
                                </p:cTn>
                              </p:par>
                            </p:childTnLst>
                          </p:cTn>
                        </p:par>
                        <p:par>
                          <p:cTn id="18" fill="hold">
                            <p:stCondLst>
                              <p:cond delay="1500"/>
                            </p:stCondLst>
                            <p:childTnLst>
                              <p:par>
                                <p:cTn id="19" presetID="12" presetClass="entr" presetSubtype="8"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p:tgtEl>
                                          <p:spTgt spid="15"/>
                                        </p:tgtEl>
                                        <p:attrNameLst>
                                          <p:attrName>ppt_x</p:attrName>
                                        </p:attrNameLst>
                                      </p:cBhvr>
                                      <p:tavLst>
                                        <p:tav tm="0">
                                          <p:val>
                                            <p:strVal val="#ppt_x-#ppt_w*1.125000"/>
                                          </p:val>
                                        </p:tav>
                                        <p:tav tm="100000">
                                          <p:val>
                                            <p:strVal val="#ppt_x"/>
                                          </p:val>
                                        </p:tav>
                                      </p:tavLst>
                                    </p:anim>
                                    <p:animEffect>
                                      <p:cBhvr>
                                        <p:cTn id="22" dur="500"/>
                                        <p:tgtEl>
                                          <p:spTgt spid="15"/>
                                        </p:tgtEl>
                                      </p:cBhvr>
                                    </p:animEffect>
                                  </p:childTnLst>
                                </p:cTn>
                              </p:par>
                            </p:childTnLst>
                          </p:cTn>
                        </p:par>
                        <p:par>
                          <p:cTn id="23" fill="hold">
                            <p:stCondLst>
                              <p:cond delay="2000"/>
                            </p:stCondLst>
                            <p:childTnLst>
                              <p:par>
                                <p:cTn id="24" presetID="12" presetClass="entr" presetSubtype="8" fill="hold" nodeType="after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p:tgtEl>
                                          <p:spTgt spid="21"/>
                                        </p:tgtEl>
                                        <p:attrNameLst>
                                          <p:attrName>ppt_x</p:attrName>
                                        </p:attrNameLst>
                                      </p:cBhvr>
                                      <p:tavLst>
                                        <p:tav tm="0">
                                          <p:val>
                                            <p:strVal val="#ppt_x-#ppt_w*1.125000"/>
                                          </p:val>
                                        </p:tav>
                                        <p:tav tm="100000">
                                          <p:val>
                                            <p:strVal val="#ppt_x"/>
                                          </p:val>
                                        </p:tav>
                                      </p:tavLst>
                                    </p:anim>
                                    <p:animEffect>
                                      <p:cBhvr>
                                        <p:cTn id="27" dur="500"/>
                                        <p:tgtEl>
                                          <p:spTgt spid="21"/>
                                        </p:tgtEl>
                                      </p:cBhvr>
                                    </p:animEffect>
                                  </p:childTnLst>
                                </p:cTn>
                              </p:par>
                            </p:childTnLst>
                          </p:cTn>
                        </p:par>
                        <p:par>
                          <p:cTn id="28" fill="hold">
                            <p:stCondLst>
                              <p:cond delay="2500"/>
                            </p:stCondLst>
                            <p:childTnLst>
                              <p:par>
                                <p:cTn id="29" presetID="12" presetClass="entr" presetSubtype="8"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p:cTn id="31" dur="500"/>
                                        <p:tgtEl>
                                          <p:spTgt spid="27"/>
                                        </p:tgtEl>
                                        <p:attrNameLst>
                                          <p:attrName>ppt_x</p:attrName>
                                        </p:attrNameLst>
                                      </p:cBhvr>
                                      <p:tavLst>
                                        <p:tav tm="0">
                                          <p:val>
                                            <p:strVal val="#ppt_x-#ppt_w*1.125000"/>
                                          </p:val>
                                        </p:tav>
                                        <p:tav tm="100000">
                                          <p:val>
                                            <p:strVal val="#ppt_x"/>
                                          </p:val>
                                        </p:tav>
                                      </p:tavLst>
                                    </p:anim>
                                    <p:animEffect>
                                      <p:cBhvr>
                                        <p:cTn id="32" dur="500"/>
                                        <p:tgtEl>
                                          <p:spTgt spid="27"/>
                                        </p:tgtEl>
                                      </p:cBhvr>
                                    </p:animEffect>
                                  </p:childTnLst>
                                </p:cTn>
                              </p:par>
                              <p:par>
                                <p:cTn id="33" presetID="10" presetClass="entr" presetSubtype="0" fill="hold" grpId="0" nodeType="withEffect">
                                  <p:stCondLst>
                                    <p:cond delay="250"/>
                                  </p:stCondLst>
                                  <p:childTnLst>
                                    <p:set>
                                      <p:cBhvr>
                                        <p:cTn id="34" dur="1" fill="hold">
                                          <p:stCondLst>
                                            <p:cond delay="0"/>
                                          </p:stCondLst>
                                        </p:cTn>
                                        <p:tgtEl>
                                          <p:spTgt spid="33"/>
                                        </p:tgtEl>
                                        <p:attrNameLst>
                                          <p:attrName>style.visibility</p:attrName>
                                        </p:attrNameLst>
                                      </p:cBhvr>
                                      <p:to>
                                        <p:strVal val="visible"/>
                                      </p:to>
                                    </p:set>
                                    <p:anim calcmode="lin" valueType="num">
                                      <p:cBhvr>
                                        <p:cTn id="35" dur="500" fill="hold"/>
                                        <p:tgtEl>
                                          <p:spTgt spid="33"/>
                                        </p:tgtEl>
                                        <p:attrNameLst>
                                          <p:attrName>ppt_w</p:attrName>
                                        </p:attrNameLst>
                                      </p:cBhvr>
                                      <p:tavLst>
                                        <p:tav tm="0">
                                          <p:val>
                                            <p:fltVal val="0"/>
                                          </p:val>
                                        </p:tav>
                                        <p:tav tm="100000">
                                          <p:val>
                                            <p:strVal val="#ppt_w"/>
                                          </p:val>
                                        </p:tav>
                                      </p:tavLst>
                                    </p:anim>
                                    <p:anim calcmode="lin" valueType="num">
                                      <p:cBhvr>
                                        <p:cTn id="36" dur="500" fill="hold"/>
                                        <p:tgtEl>
                                          <p:spTgt spid="33"/>
                                        </p:tgtEl>
                                        <p:attrNameLst>
                                          <p:attrName>ppt_h</p:attrName>
                                        </p:attrNameLst>
                                      </p:cBhvr>
                                      <p:tavLst>
                                        <p:tav tm="0">
                                          <p:val>
                                            <p:fltVal val="0"/>
                                          </p:val>
                                        </p:tav>
                                        <p:tav tm="100000">
                                          <p:val>
                                            <p:strVal val="#ppt_h"/>
                                          </p:val>
                                        </p:tav>
                                      </p:tavLst>
                                    </p:anim>
                                    <p:animEffect>
                                      <p:cBhvr>
                                        <p:cTn id="37" dur="500"/>
                                        <p:tgtEl>
                                          <p:spTgt spid="33"/>
                                        </p:tgtEl>
                                      </p:cBhvr>
                                    </p:animEffect>
                                  </p:childTnLst>
                                </p:cTn>
                              </p:par>
                              <p:par>
                                <p:cTn id="38" presetID="10" presetClass="entr" presetSubtype="0" fill="hold" grpId="0" nodeType="withEffect">
                                  <p:stCondLst>
                                    <p:cond delay="250"/>
                                  </p:stCondLst>
                                  <p:childTnLst>
                                    <p:set>
                                      <p:cBhvr>
                                        <p:cTn id="39" dur="1" fill="hold">
                                          <p:stCondLst>
                                            <p:cond delay="0"/>
                                          </p:stCondLst>
                                        </p:cTn>
                                        <p:tgtEl>
                                          <p:spTgt spid="34"/>
                                        </p:tgtEl>
                                        <p:attrNameLst>
                                          <p:attrName>style.visibility</p:attrName>
                                        </p:attrNameLst>
                                      </p:cBhvr>
                                      <p:to>
                                        <p:strVal val="visible"/>
                                      </p:to>
                                    </p:set>
                                    <p:anim calcmode="lin" valueType="num">
                                      <p:cBhvr>
                                        <p:cTn id="40" dur="500" fill="hold"/>
                                        <p:tgtEl>
                                          <p:spTgt spid="34"/>
                                        </p:tgtEl>
                                        <p:attrNameLst>
                                          <p:attrName>ppt_w</p:attrName>
                                        </p:attrNameLst>
                                      </p:cBhvr>
                                      <p:tavLst>
                                        <p:tav tm="0">
                                          <p:val>
                                            <p:fltVal val="0"/>
                                          </p:val>
                                        </p:tav>
                                        <p:tav tm="100000">
                                          <p:val>
                                            <p:strVal val="#ppt_w"/>
                                          </p:val>
                                        </p:tav>
                                      </p:tavLst>
                                    </p:anim>
                                    <p:anim calcmode="lin" valueType="num">
                                      <p:cBhvr>
                                        <p:cTn id="41" dur="500" fill="hold"/>
                                        <p:tgtEl>
                                          <p:spTgt spid="34"/>
                                        </p:tgtEl>
                                        <p:attrNameLst>
                                          <p:attrName>ppt_h</p:attrName>
                                        </p:attrNameLst>
                                      </p:cBhvr>
                                      <p:tavLst>
                                        <p:tav tm="0">
                                          <p:val>
                                            <p:fltVal val="0"/>
                                          </p:val>
                                        </p:tav>
                                        <p:tav tm="100000">
                                          <p:val>
                                            <p:strVal val="#ppt_h"/>
                                          </p:val>
                                        </p:tav>
                                      </p:tavLst>
                                    </p:anim>
                                    <p:animEffect>
                                      <p:cBhvr>
                                        <p:cTn id="42" dur="500"/>
                                        <p:tgtEl>
                                          <p:spTgt spid="34"/>
                                        </p:tgtEl>
                                      </p:cBhvr>
                                    </p:animEffect>
                                  </p:childTnLst>
                                </p:cTn>
                              </p:par>
                              <p:par>
                                <p:cTn id="43" presetID="10" presetClass="entr" presetSubtype="0" fill="hold" grpId="0" nodeType="withEffect">
                                  <p:stCondLst>
                                    <p:cond delay="25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p:cBhvr>
                                        <p:cTn id="4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autoUpdateAnimBg="0"/>
      <p:bldP spid="33" grpId="0" bldLvl="0" autoUpdateAnimBg="0"/>
      <p:bldP spid="34" grpId="0" bldLvl="0" animBg="1" autoUpdateAnimBg="0"/>
      <p:bldP spid="35" grpId="0" bldLvl="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椭圆 7"/>
          <p:cNvSpPr>
            <a:spLocks noChangeArrowheads="1"/>
          </p:cNvSpPr>
          <p:nvPr/>
        </p:nvSpPr>
        <p:spPr bwMode="auto">
          <a:xfrm>
            <a:off x="809625" y="1482725"/>
            <a:ext cx="1039813" cy="1027113"/>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4000" b="1">
                <a:solidFill>
                  <a:schemeClr val="bg1"/>
                </a:solidFill>
                <a:latin typeface="+mn-lt"/>
                <a:ea typeface="+mn-ea"/>
                <a:cs typeface="+mn-ea"/>
                <a:sym typeface="+mn-lt"/>
              </a:rPr>
              <a:t>01</a:t>
            </a:r>
            <a:endParaRPr lang="zh-CN" altLang="en-US" sz="4000" b="1">
              <a:solidFill>
                <a:schemeClr val="bg1"/>
              </a:solidFill>
              <a:latin typeface="+mn-lt"/>
              <a:ea typeface="+mn-ea"/>
              <a:cs typeface="+mn-ea"/>
              <a:sym typeface="+mn-lt"/>
            </a:endParaRPr>
          </a:p>
        </p:txBody>
      </p:sp>
      <p:sp>
        <p:nvSpPr>
          <p:cNvPr id="30" name="矩形 8"/>
          <p:cNvSpPr>
            <a:spLocks noChangeArrowheads="1"/>
          </p:cNvSpPr>
          <p:nvPr/>
        </p:nvSpPr>
        <p:spPr bwMode="auto">
          <a:xfrm>
            <a:off x="-14288" y="2509838"/>
            <a:ext cx="1401763" cy="195262"/>
          </a:xfrm>
          <a:prstGeom prst="rect">
            <a:avLst/>
          </a:prstGeom>
          <a:solidFill>
            <a:schemeClr val="tx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mn-lt"/>
              <a:ea typeface="+mn-ea"/>
              <a:cs typeface="+mn-ea"/>
              <a:sym typeface="+mn-lt"/>
            </a:endParaRPr>
          </a:p>
        </p:txBody>
      </p:sp>
      <p:sp>
        <p:nvSpPr>
          <p:cNvPr id="31" name="同心圆 9"/>
          <p:cNvSpPr>
            <a:spLocks noChangeArrowheads="1"/>
          </p:cNvSpPr>
          <p:nvPr/>
        </p:nvSpPr>
        <p:spPr bwMode="auto">
          <a:xfrm>
            <a:off x="611188" y="1301750"/>
            <a:ext cx="1423987" cy="1403350"/>
          </a:xfrm>
          <a:custGeom>
            <a:avLst/>
            <a:gdLst>
              <a:gd name="T0" fmla="*/ 2147483646 w 21600"/>
              <a:gd name="T1" fmla="*/ 0 h 21600"/>
              <a:gd name="T2" fmla="*/ 2147483646 w 21600"/>
              <a:gd name="T3" fmla="*/ 2147483646 h 21600"/>
              <a:gd name="T4" fmla="*/ 0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991" y="10800"/>
                </a:moveTo>
                <a:cubicBezTo>
                  <a:pt x="2991" y="15113"/>
                  <a:pt x="6487" y="18609"/>
                  <a:pt x="10800" y="18609"/>
                </a:cubicBezTo>
                <a:cubicBezTo>
                  <a:pt x="15113" y="18609"/>
                  <a:pt x="18609" y="15113"/>
                  <a:pt x="18609" y="10800"/>
                </a:cubicBezTo>
                <a:cubicBezTo>
                  <a:pt x="18609" y="6487"/>
                  <a:pt x="15113" y="2991"/>
                  <a:pt x="10800" y="2991"/>
                </a:cubicBezTo>
                <a:cubicBezTo>
                  <a:pt x="6487" y="2991"/>
                  <a:pt x="2991" y="6487"/>
                  <a:pt x="2991" y="10800"/>
                </a:cubicBezTo>
                <a:close/>
              </a:path>
            </a:pathLst>
          </a:custGeom>
          <a:solidFill>
            <a:schemeClr val="tx1">
              <a:alpha val="50000"/>
            </a:schemeClr>
          </a:solidFill>
          <a:ln>
            <a:noFill/>
          </a:ln>
        </p:spPr>
        <p:txBody>
          <a:bodyPr anchor="ctr"/>
          <a:lstStyle/>
          <a:p>
            <a:endParaRPr lang="zh-CN" altLang="en-US">
              <a:solidFill>
                <a:schemeClr val="bg1"/>
              </a:solidFill>
              <a:cs typeface="+mn-ea"/>
              <a:sym typeface="+mn-lt"/>
            </a:endParaRPr>
          </a:p>
        </p:txBody>
      </p:sp>
      <p:sp>
        <p:nvSpPr>
          <p:cNvPr id="32" name="TextBox 10"/>
          <p:cNvSpPr>
            <a:spLocks noChangeArrowheads="1"/>
          </p:cNvSpPr>
          <p:nvPr/>
        </p:nvSpPr>
        <p:spPr bwMode="auto">
          <a:xfrm>
            <a:off x="2044700" y="1517650"/>
            <a:ext cx="28003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bg1"/>
                </a:solidFill>
                <a:latin typeface="+mn-lt"/>
                <a:ea typeface="+mn-ea"/>
                <a:cs typeface="+mn-ea"/>
                <a:sym typeface="+mn-lt"/>
              </a:rPr>
              <a:t>单击此处添加标题</a:t>
            </a:r>
            <a:endParaRPr lang="en-US" altLang="zh-CN" b="1">
              <a:solidFill>
                <a:schemeClr val="bg1"/>
              </a:solidFill>
              <a:latin typeface="+mn-lt"/>
              <a:ea typeface="+mn-ea"/>
              <a:cs typeface="+mn-ea"/>
              <a:sym typeface="+mn-lt"/>
            </a:endParaRPr>
          </a:p>
          <a:p>
            <a:pPr eaLnBrk="1" hangingPunct="1"/>
            <a:r>
              <a:rPr lang="zh-CN" altLang="en-US" sz="1200">
                <a:solidFill>
                  <a:schemeClr val="bg1"/>
                </a:solidFill>
                <a:latin typeface="+mn-lt"/>
                <a:ea typeface="+mn-ea"/>
                <a:cs typeface="+mn-ea"/>
                <a:sym typeface="+mn-lt"/>
              </a:rPr>
              <a:t>单击此处添加文本，单击此处添加文本</a:t>
            </a:r>
            <a:endParaRPr lang="en-US" altLang="zh-CN" sz="1200">
              <a:solidFill>
                <a:schemeClr val="bg1"/>
              </a:solidFill>
              <a:latin typeface="+mn-lt"/>
              <a:ea typeface="+mn-ea"/>
              <a:cs typeface="+mn-ea"/>
              <a:sym typeface="+mn-lt"/>
            </a:endParaRPr>
          </a:p>
          <a:p>
            <a:pPr eaLnBrk="1" hangingPunct="1"/>
            <a:r>
              <a:rPr lang="zh-CN" altLang="en-US" sz="1200">
                <a:solidFill>
                  <a:schemeClr val="bg1"/>
                </a:solidFill>
                <a:latin typeface="+mn-lt"/>
                <a:ea typeface="+mn-ea"/>
                <a:cs typeface="+mn-ea"/>
                <a:sym typeface="+mn-lt"/>
              </a:rPr>
              <a:t>单击此处添加文本，单击此处添加文本</a:t>
            </a:r>
            <a:endParaRPr lang="en-US" altLang="zh-CN" sz="1200">
              <a:solidFill>
                <a:schemeClr val="bg1"/>
              </a:solidFill>
              <a:latin typeface="+mn-lt"/>
              <a:ea typeface="+mn-ea"/>
              <a:cs typeface="+mn-ea"/>
              <a:sym typeface="+mn-lt"/>
            </a:endParaRPr>
          </a:p>
          <a:p>
            <a:pPr eaLnBrk="1" hangingPunct="1"/>
            <a:r>
              <a:rPr lang="zh-CN" altLang="en-US" sz="1200">
                <a:solidFill>
                  <a:schemeClr val="bg1"/>
                </a:solidFill>
                <a:latin typeface="+mn-lt"/>
                <a:ea typeface="+mn-ea"/>
                <a:cs typeface="+mn-ea"/>
                <a:sym typeface="+mn-lt"/>
              </a:rPr>
              <a:t>单击此处添加文本，单击此处添加文本</a:t>
            </a:r>
          </a:p>
        </p:txBody>
      </p:sp>
      <p:sp>
        <p:nvSpPr>
          <p:cNvPr id="33" name="椭圆 11"/>
          <p:cNvSpPr>
            <a:spLocks noChangeArrowheads="1"/>
          </p:cNvSpPr>
          <p:nvPr/>
        </p:nvSpPr>
        <p:spPr bwMode="auto">
          <a:xfrm>
            <a:off x="4892675" y="2063750"/>
            <a:ext cx="1041400" cy="1027113"/>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4000" b="1">
                <a:solidFill>
                  <a:schemeClr val="bg1"/>
                </a:solidFill>
                <a:latin typeface="+mn-lt"/>
                <a:ea typeface="+mn-ea"/>
                <a:cs typeface="+mn-ea"/>
                <a:sym typeface="+mn-lt"/>
              </a:rPr>
              <a:t>02</a:t>
            </a:r>
            <a:endParaRPr lang="zh-CN" altLang="en-US" sz="4000" b="1">
              <a:solidFill>
                <a:schemeClr val="bg1"/>
              </a:solidFill>
              <a:latin typeface="+mn-lt"/>
              <a:ea typeface="+mn-ea"/>
              <a:cs typeface="+mn-ea"/>
              <a:sym typeface="+mn-lt"/>
            </a:endParaRPr>
          </a:p>
        </p:txBody>
      </p:sp>
      <p:sp>
        <p:nvSpPr>
          <p:cNvPr id="34" name="矩形 12"/>
          <p:cNvSpPr>
            <a:spLocks noChangeArrowheads="1"/>
          </p:cNvSpPr>
          <p:nvPr/>
        </p:nvSpPr>
        <p:spPr bwMode="auto">
          <a:xfrm>
            <a:off x="-14288" y="3090863"/>
            <a:ext cx="5427663" cy="195262"/>
          </a:xfrm>
          <a:prstGeom prst="rect">
            <a:avLst/>
          </a:prstGeom>
          <a:solidFill>
            <a:schemeClr val="tx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mn-lt"/>
              <a:ea typeface="+mn-ea"/>
              <a:cs typeface="+mn-ea"/>
              <a:sym typeface="+mn-lt"/>
            </a:endParaRPr>
          </a:p>
        </p:txBody>
      </p:sp>
      <p:sp>
        <p:nvSpPr>
          <p:cNvPr id="35" name="同心圆 13"/>
          <p:cNvSpPr>
            <a:spLocks noChangeArrowheads="1"/>
          </p:cNvSpPr>
          <p:nvPr/>
        </p:nvSpPr>
        <p:spPr bwMode="auto">
          <a:xfrm>
            <a:off x="4700588" y="1882775"/>
            <a:ext cx="1423987" cy="1403350"/>
          </a:xfrm>
          <a:custGeom>
            <a:avLst/>
            <a:gdLst>
              <a:gd name="T0" fmla="*/ 2147483646 w 21600"/>
              <a:gd name="T1" fmla="*/ 0 h 21600"/>
              <a:gd name="T2" fmla="*/ 2147483646 w 21600"/>
              <a:gd name="T3" fmla="*/ 2147483646 h 21600"/>
              <a:gd name="T4" fmla="*/ 0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991" y="10800"/>
                </a:moveTo>
                <a:cubicBezTo>
                  <a:pt x="2991" y="15113"/>
                  <a:pt x="6487" y="18609"/>
                  <a:pt x="10800" y="18609"/>
                </a:cubicBezTo>
                <a:cubicBezTo>
                  <a:pt x="15113" y="18609"/>
                  <a:pt x="18609" y="15113"/>
                  <a:pt x="18609" y="10800"/>
                </a:cubicBezTo>
                <a:cubicBezTo>
                  <a:pt x="18609" y="6487"/>
                  <a:pt x="15113" y="2991"/>
                  <a:pt x="10800" y="2991"/>
                </a:cubicBezTo>
                <a:cubicBezTo>
                  <a:pt x="6487" y="2991"/>
                  <a:pt x="2991" y="6487"/>
                  <a:pt x="2991" y="10800"/>
                </a:cubicBezTo>
                <a:close/>
              </a:path>
            </a:pathLst>
          </a:custGeom>
          <a:solidFill>
            <a:schemeClr val="tx1">
              <a:alpha val="50000"/>
            </a:schemeClr>
          </a:solidFill>
          <a:ln>
            <a:noFill/>
          </a:ln>
        </p:spPr>
        <p:txBody>
          <a:bodyPr anchor="ctr"/>
          <a:lstStyle/>
          <a:p>
            <a:endParaRPr lang="zh-CN" altLang="en-US">
              <a:solidFill>
                <a:schemeClr val="bg1"/>
              </a:solidFill>
              <a:cs typeface="+mn-ea"/>
              <a:sym typeface="+mn-lt"/>
            </a:endParaRPr>
          </a:p>
        </p:txBody>
      </p:sp>
      <p:sp>
        <p:nvSpPr>
          <p:cNvPr id="36" name="椭圆 14"/>
          <p:cNvSpPr>
            <a:spLocks noChangeArrowheads="1"/>
          </p:cNvSpPr>
          <p:nvPr/>
        </p:nvSpPr>
        <p:spPr bwMode="auto">
          <a:xfrm>
            <a:off x="3817938" y="3803650"/>
            <a:ext cx="1041400" cy="1025525"/>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4000" b="1">
                <a:solidFill>
                  <a:schemeClr val="bg1"/>
                </a:solidFill>
                <a:latin typeface="+mn-lt"/>
                <a:ea typeface="+mn-ea"/>
                <a:cs typeface="+mn-ea"/>
                <a:sym typeface="+mn-lt"/>
              </a:rPr>
              <a:t>03</a:t>
            </a:r>
            <a:endParaRPr lang="zh-CN" altLang="en-US" sz="4000" b="1">
              <a:solidFill>
                <a:schemeClr val="bg1"/>
              </a:solidFill>
              <a:latin typeface="+mn-lt"/>
              <a:ea typeface="+mn-ea"/>
              <a:cs typeface="+mn-ea"/>
              <a:sym typeface="+mn-lt"/>
            </a:endParaRPr>
          </a:p>
        </p:txBody>
      </p:sp>
      <p:sp>
        <p:nvSpPr>
          <p:cNvPr id="37" name="矩形 15"/>
          <p:cNvSpPr>
            <a:spLocks noChangeArrowheads="1"/>
          </p:cNvSpPr>
          <p:nvPr/>
        </p:nvSpPr>
        <p:spPr bwMode="auto">
          <a:xfrm>
            <a:off x="-14288" y="3616325"/>
            <a:ext cx="4356101" cy="195263"/>
          </a:xfrm>
          <a:prstGeom prst="rect">
            <a:avLst/>
          </a:prstGeom>
          <a:solidFill>
            <a:schemeClr val="tx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mn-lt"/>
              <a:ea typeface="+mn-ea"/>
              <a:cs typeface="+mn-ea"/>
              <a:sym typeface="+mn-lt"/>
            </a:endParaRPr>
          </a:p>
        </p:txBody>
      </p:sp>
      <p:sp>
        <p:nvSpPr>
          <p:cNvPr id="38" name="同心圆 16"/>
          <p:cNvSpPr>
            <a:spLocks noChangeArrowheads="1"/>
          </p:cNvSpPr>
          <p:nvPr/>
        </p:nvSpPr>
        <p:spPr bwMode="auto">
          <a:xfrm flipV="1">
            <a:off x="3621088" y="3616325"/>
            <a:ext cx="1423987" cy="1403350"/>
          </a:xfrm>
          <a:custGeom>
            <a:avLst/>
            <a:gdLst>
              <a:gd name="T0" fmla="*/ 2147483646 w 21600"/>
              <a:gd name="T1" fmla="*/ 0 h 21600"/>
              <a:gd name="T2" fmla="*/ 2147483646 w 21600"/>
              <a:gd name="T3" fmla="*/ 2147483646 h 21600"/>
              <a:gd name="T4" fmla="*/ 0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991" y="10800"/>
                </a:moveTo>
                <a:cubicBezTo>
                  <a:pt x="2991" y="15113"/>
                  <a:pt x="6487" y="18609"/>
                  <a:pt x="10800" y="18609"/>
                </a:cubicBezTo>
                <a:cubicBezTo>
                  <a:pt x="15113" y="18609"/>
                  <a:pt x="18609" y="15113"/>
                  <a:pt x="18609" y="10800"/>
                </a:cubicBezTo>
                <a:cubicBezTo>
                  <a:pt x="18609" y="6487"/>
                  <a:pt x="15113" y="2991"/>
                  <a:pt x="10800" y="2991"/>
                </a:cubicBezTo>
                <a:cubicBezTo>
                  <a:pt x="6487" y="2991"/>
                  <a:pt x="2991" y="6487"/>
                  <a:pt x="2991" y="10800"/>
                </a:cubicBezTo>
                <a:close/>
              </a:path>
            </a:pathLst>
          </a:custGeom>
          <a:solidFill>
            <a:schemeClr val="tx1">
              <a:alpha val="50000"/>
            </a:schemeClr>
          </a:solidFill>
          <a:ln>
            <a:noFill/>
          </a:ln>
        </p:spPr>
        <p:txBody>
          <a:bodyPr anchor="ctr"/>
          <a:lstStyle/>
          <a:p>
            <a:endParaRPr lang="zh-CN" altLang="en-US">
              <a:solidFill>
                <a:schemeClr val="bg1"/>
              </a:solidFill>
              <a:cs typeface="+mn-ea"/>
              <a:sym typeface="+mn-lt"/>
            </a:endParaRPr>
          </a:p>
        </p:txBody>
      </p:sp>
      <p:sp>
        <p:nvSpPr>
          <p:cNvPr id="39" name="TextBox 17"/>
          <p:cNvSpPr>
            <a:spLocks noChangeArrowheads="1"/>
          </p:cNvSpPr>
          <p:nvPr/>
        </p:nvSpPr>
        <p:spPr bwMode="auto">
          <a:xfrm>
            <a:off x="6105525" y="2178050"/>
            <a:ext cx="28003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bg1"/>
                </a:solidFill>
                <a:latin typeface="+mn-lt"/>
                <a:ea typeface="+mn-ea"/>
                <a:cs typeface="+mn-ea"/>
                <a:sym typeface="+mn-lt"/>
              </a:rPr>
              <a:t>单击此处添加标题</a:t>
            </a:r>
            <a:endParaRPr lang="en-US" altLang="zh-CN" b="1">
              <a:solidFill>
                <a:schemeClr val="bg1"/>
              </a:solidFill>
              <a:latin typeface="+mn-lt"/>
              <a:ea typeface="+mn-ea"/>
              <a:cs typeface="+mn-ea"/>
              <a:sym typeface="+mn-lt"/>
            </a:endParaRPr>
          </a:p>
          <a:p>
            <a:pPr eaLnBrk="1" hangingPunct="1"/>
            <a:r>
              <a:rPr lang="zh-CN" altLang="en-US" sz="1200">
                <a:solidFill>
                  <a:schemeClr val="bg1"/>
                </a:solidFill>
                <a:latin typeface="+mn-lt"/>
                <a:ea typeface="+mn-ea"/>
                <a:cs typeface="+mn-ea"/>
                <a:sym typeface="+mn-lt"/>
              </a:rPr>
              <a:t>单击此处添加文本，单击此处添加文本</a:t>
            </a:r>
            <a:endParaRPr lang="en-US" altLang="zh-CN" sz="1200">
              <a:solidFill>
                <a:schemeClr val="bg1"/>
              </a:solidFill>
              <a:latin typeface="+mn-lt"/>
              <a:ea typeface="+mn-ea"/>
              <a:cs typeface="+mn-ea"/>
              <a:sym typeface="+mn-lt"/>
            </a:endParaRPr>
          </a:p>
          <a:p>
            <a:pPr eaLnBrk="1" hangingPunct="1"/>
            <a:r>
              <a:rPr lang="zh-CN" altLang="en-US" sz="1200">
                <a:solidFill>
                  <a:schemeClr val="bg1"/>
                </a:solidFill>
                <a:latin typeface="+mn-lt"/>
                <a:ea typeface="+mn-ea"/>
                <a:cs typeface="+mn-ea"/>
                <a:sym typeface="+mn-lt"/>
              </a:rPr>
              <a:t>单击此处添加文本，单击此处添加文本</a:t>
            </a:r>
            <a:endParaRPr lang="en-US" altLang="zh-CN" sz="1200">
              <a:solidFill>
                <a:schemeClr val="bg1"/>
              </a:solidFill>
              <a:latin typeface="+mn-lt"/>
              <a:ea typeface="+mn-ea"/>
              <a:cs typeface="+mn-ea"/>
              <a:sym typeface="+mn-lt"/>
            </a:endParaRPr>
          </a:p>
          <a:p>
            <a:pPr eaLnBrk="1" hangingPunct="1"/>
            <a:r>
              <a:rPr lang="zh-CN" altLang="en-US" sz="1200">
                <a:solidFill>
                  <a:schemeClr val="bg1"/>
                </a:solidFill>
                <a:latin typeface="+mn-lt"/>
                <a:ea typeface="+mn-ea"/>
                <a:cs typeface="+mn-ea"/>
                <a:sym typeface="+mn-lt"/>
              </a:rPr>
              <a:t>单击此处添加文本，单击此处添加文本</a:t>
            </a:r>
          </a:p>
        </p:txBody>
      </p:sp>
      <p:sp>
        <p:nvSpPr>
          <p:cNvPr id="40" name="TextBox 18"/>
          <p:cNvSpPr>
            <a:spLocks noChangeArrowheads="1"/>
          </p:cNvSpPr>
          <p:nvPr/>
        </p:nvSpPr>
        <p:spPr bwMode="auto">
          <a:xfrm>
            <a:off x="5205413" y="3822700"/>
            <a:ext cx="2800350"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bg1"/>
                </a:solidFill>
                <a:latin typeface="+mn-lt"/>
                <a:ea typeface="+mn-ea"/>
                <a:cs typeface="+mn-ea"/>
                <a:sym typeface="+mn-lt"/>
              </a:rPr>
              <a:t>单击此处添加标题</a:t>
            </a:r>
            <a:endParaRPr lang="en-US" altLang="zh-CN" b="1">
              <a:solidFill>
                <a:schemeClr val="bg1"/>
              </a:solidFill>
              <a:latin typeface="+mn-lt"/>
              <a:ea typeface="+mn-ea"/>
              <a:cs typeface="+mn-ea"/>
              <a:sym typeface="+mn-lt"/>
            </a:endParaRPr>
          </a:p>
          <a:p>
            <a:pPr eaLnBrk="1" hangingPunct="1"/>
            <a:r>
              <a:rPr lang="zh-CN" altLang="en-US" sz="1200">
                <a:solidFill>
                  <a:schemeClr val="bg1"/>
                </a:solidFill>
                <a:latin typeface="+mn-lt"/>
                <a:ea typeface="+mn-ea"/>
                <a:cs typeface="+mn-ea"/>
                <a:sym typeface="+mn-lt"/>
              </a:rPr>
              <a:t>单击此处添加文本，单击此处添加文本</a:t>
            </a:r>
            <a:endParaRPr lang="en-US" altLang="zh-CN" sz="1200">
              <a:solidFill>
                <a:schemeClr val="bg1"/>
              </a:solidFill>
              <a:latin typeface="+mn-lt"/>
              <a:ea typeface="+mn-ea"/>
              <a:cs typeface="+mn-ea"/>
              <a:sym typeface="+mn-lt"/>
            </a:endParaRPr>
          </a:p>
          <a:p>
            <a:pPr eaLnBrk="1" hangingPunct="1"/>
            <a:r>
              <a:rPr lang="zh-CN" altLang="en-US" sz="1200">
                <a:solidFill>
                  <a:schemeClr val="bg1"/>
                </a:solidFill>
                <a:latin typeface="+mn-lt"/>
                <a:ea typeface="+mn-ea"/>
                <a:cs typeface="+mn-ea"/>
                <a:sym typeface="+mn-lt"/>
              </a:rPr>
              <a:t>单击此处添加文本，单击此处添加文本</a:t>
            </a:r>
            <a:endParaRPr lang="en-US" altLang="zh-CN" sz="1200">
              <a:solidFill>
                <a:schemeClr val="bg1"/>
              </a:solidFill>
              <a:latin typeface="+mn-lt"/>
              <a:ea typeface="+mn-ea"/>
              <a:cs typeface="+mn-ea"/>
              <a:sym typeface="+mn-lt"/>
            </a:endParaRPr>
          </a:p>
          <a:p>
            <a:pPr eaLnBrk="1" hangingPunct="1"/>
            <a:r>
              <a:rPr lang="zh-CN" altLang="en-US" sz="1200">
                <a:solidFill>
                  <a:schemeClr val="bg1"/>
                </a:solidFill>
                <a:latin typeface="+mn-lt"/>
                <a:ea typeface="+mn-ea"/>
                <a:cs typeface="+mn-ea"/>
                <a:sym typeface="+mn-lt"/>
              </a:rPr>
              <a:t>单击此处添加文本，单击此处添加文本</a:t>
            </a:r>
          </a:p>
        </p:txBody>
      </p:sp>
      <p:sp>
        <p:nvSpPr>
          <p:cNvPr id="41" name="TextBox 14"/>
          <p:cNvSpPr>
            <a:spLocks noChangeArrowheads="1"/>
          </p:cNvSpPr>
          <p:nvPr/>
        </p:nvSpPr>
        <p:spPr bwMode="auto">
          <a:xfrm>
            <a:off x="3709987" y="627534"/>
            <a:ext cx="17240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rPr>
              <a:t>输入小标题</a:t>
            </a:r>
          </a:p>
        </p:txBody>
      </p:sp>
      <p:sp>
        <p:nvSpPr>
          <p:cNvPr id="42" name="等腰三角形 16"/>
          <p:cNvSpPr>
            <a:spLocks noChangeArrowheads="1"/>
          </p:cNvSpPr>
          <p:nvPr/>
        </p:nvSpPr>
        <p:spPr bwMode="auto">
          <a:xfrm rot="5400000" flipV="1">
            <a:off x="3324052" y="723355"/>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
        <p:nvSpPr>
          <p:cNvPr id="43" name="等腰三角形 17"/>
          <p:cNvSpPr>
            <a:spLocks noChangeArrowheads="1"/>
          </p:cNvSpPr>
          <p:nvPr/>
        </p:nvSpPr>
        <p:spPr bwMode="auto">
          <a:xfrm rot="16200000" flipH="1" flipV="1">
            <a:off x="5470526" y="698500"/>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00" advTm="6196">
        <p14:prism/>
      </p:transition>
    </mc:Choice>
    <mc:Fallback xmlns="">
      <p:transition spd="slow" advTm="619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p:cBhvr>
                                        <p:cTn id="7" dur="500"/>
                                        <p:tgtEl>
                                          <p:spTgt spid="3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p:cBhvr>
                                        <p:cTn id="11" dur="500"/>
                                        <p:tgtEl>
                                          <p:spTgt spid="31"/>
                                        </p:tgtEl>
                                      </p:cBhvr>
                                    </p:animEffect>
                                  </p:childTnLst>
                                </p:cTn>
                              </p:par>
                              <p:par>
                                <p:cTn id="12" presetID="10" presetClass="entr" presetSubtype="0" fill="hold" grpId="0" nodeType="withEffect">
                                  <p:stCondLst>
                                    <p:cond delay="300"/>
                                  </p:stCondLst>
                                  <p:childTnLst>
                                    <p:set>
                                      <p:cBhvr>
                                        <p:cTn id="13" dur="1" fill="hold">
                                          <p:stCondLst>
                                            <p:cond delay="0"/>
                                          </p:stCondLst>
                                        </p:cTn>
                                        <p:tgtEl>
                                          <p:spTgt spid="29"/>
                                        </p:tgtEl>
                                        <p:attrNameLst>
                                          <p:attrName>style.visibility</p:attrName>
                                        </p:attrNameLst>
                                      </p:cBhvr>
                                      <p:to>
                                        <p:strVal val="visible"/>
                                      </p:to>
                                    </p:set>
                                    <p:animEffect>
                                      <p:cBhvr>
                                        <p:cTn id="14" dur="500"/>
                                        <p:tgtEl>
                                          <p:spTgt spid="29"/>
                                        </p:tgtEl>
                                      </p:cBhvr>
                                    </p:animEffect>
                                  </p:childTnLst>
                                </p:cTn>
                              </p:par>
                            </p:childTnLst>
                          </p:cTn>
                        </p:par>
                        <p:par>
                          <p:cTn id="15" fill="hold">
                            <p:stCondLst>
                              <p:cond delay="1300"/>
                            </p:stCondLst>
                            <p:childTnLst>
                              <p:par>
                                <p:cTn id="16" presetID="22" presetClass="entr" presetSubtype="1" fill="hold" grpId="0" nodeType="afterEffect">
                                  <p:stCondLst>
                                    <p:cond delay="0"/>
                                  </p:stCondLst>
                                  <p:childTnLst>
                                    <p:set>
                                      <p:cBhvr>
                                        <p:cTn id="17" dur="1" fill="hold">
                                          <p:stCondLst>
                                            <p:cond delay="0"/>
                                          </p:stCondLst>
                                        </p:cTn>
                                        <p:tgtEl>
                                          <p:spTgt spid="32"/>
                                        </p:tgtEl>
                                        <p:attrNameLst>
                                          <p:attrName>style.visibility</p:attrName>
                                        </p:attrNameLst>
                                      </p:cBhvr>
                                      <p:to>
                                        <p:strVal val="visible"/>
                                      </p:to>
                                    </p:set>
                                    <p:animEffect>
                                      <p:cBhvr>
                                        <p:cTn id="18" dur="500"/>
                                        <p:tgtEl>
                                          <p:spTgt spid="32"/>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animEffect>
                                      <p:cBhvr>
                                        <p:cTn id="21" dur="500"/>
                                        <p:tgtEl>
                                          <p:spTgt spid="34"/>
                                        </p:tgtEl>
                                      </p:cBhvr>
                                    </p:animEffect>
                                  </p:childTnLst>
                                </p:cTn>
                              </p:par>
                            </p:childTnLst>
                          </p:cTn>
                        </p:par>
                        <p:par>
                          <p:cTn id="22" fill="hold">
                            <p:stCondLst>
                              <p:cond delay="1800"/>
                            </p:stCondLst>
                            <p:childTnLst>
                              <p:par>
                                <p:cTn id="23" presetID="22" presetClass="entr" presetSubtype="4" fill="hold" nodeType="afterEffect">
                                  <p:stCondLst>
                                    <p:cond delay="0"/>
                                  </p:stCondLst>
                                  <p:childTnLst>
                                    <p:set>
                                      <p:cBhvr>
                                        <p:cTn id="24" dur="1" fill="hold">
                                          <p:stCondLst>
                                            <p:cond delay="0"/>
                                          </p:stCondLst>
                                        </p:cTn>
                                        <p:tgtEl>
                                          <p:spTgt spid="35"/>
                                        </p:tgtEl>
                                        <p:attrNameLst>
                                          <p:attrName>style.visibility</p:attrName>
                                        </p:attrNameLst>
                                      </p:cBhvr>
                                      <p:to>
                                        <p:strVal val="visible"/>
                                      </p:to>
                                    </p:set>
                                    <p:animEffect>
                                      <p:cBhvr>
                                        <p:cTn id="25" dur="500"/>
                                        <p:tgtEl>
                                          <p:spTgt spid="35"/>
                                        </p:tgtEl>
                                      </p:cBhvr>
                                    </p:animEffect>
                                  </p:childTnLst>
                                </p:cTn>
                              </p:par>
                              <p:par>
                                <p:cTn id="26" presetID="10" presetClass="entr" presetSubtype="0" fill="hold" grpId="0" nodeType="withEffect">
                                  <p:stCondLst>
                                    <p:cond delay="300"/>
                                  </p:stCondLst>
                                  <p:childTnLst>
                                    <p:set>
                                      <p:cBhvr>
                                        <p:cTn id="27" dur="1" fill="hold">
                                          <p:stCondLst>
                                            <p:cond delay="0"/>
                                          </p:stCondLst>
                                        </p:cTn>
                                        <p:tgtEl>
                                          <p:spTgt spid="33"/>
                                        </p:tgtEl>
                                        <p:attrNameLst>
                                          <p:attrName>style.visibility</p:attrName>
                                        </p:attrNameLst>
                                      </p:cBhvr>
                                      <p:to>
                                        <p:strVal val="visible"/>
                                      </p:to>
                                    </p:set>
                                    <p:animEffect>
                                      <p:cBhvr>
                                        <p:cTn id="28" dur="500"/>
                                        <p:tgtEl>
                                          <p:spTgt spid="33"/>
                                        </p:tgtEl>
                                      </p:cBhvr>
                                    </p:animEffect>
                                  </p:childTnLst>
                                </p:cTn>
                              </p:par>
                            </p:childTnLst>
                          </p:cTn>
                        </p:par>
                        <p:par>
                          <p:cTn id="29" fill="hold">
                            <p:stCondLst>
                              <p:cond delay="2600"/>
                            </p:stCondLst>
                            <p:childTnLst>
                              <p:par>
                                <p:cTn id="30" presetID="22" presetClass="entr" presetSubtype="1" fill="hold" grpId="0" nodeType="afterEffect">
                                  <p:stCondLst>
                                    <p:cond delay="0"/>
                                  </p:stCondLst>
                                  <p:childTnLst>
                                    <p:set>
                                      <p:cBhvr>
                                        <p:cTn id="31" dur="1" fill="hold">
                                          <p:stCondLst>
                                            <p:cond delay="0"/>
                                          </p:stCondLst>
                                        </p:cTn>
                                        <p:tgtEl>
                                          <p:spTgt spid="39"/>
                                        </p:tgtEl>
                                        <p:attrNameLst>
                                          <p:attrName>style.visibility</p:attrName>
                                        </p:attrNameLst>
                                      </p:cBhvr>
                                      <p:to>
                                        <p:strVal val="visible"/>
                                      </p:to>
                                    </p:set>
                                    <p:animEffect>
                                      <p:cBhvr>
                                        <p:cTn id="32" dur="500"/>
                                        <p:tgtEl>
                                          <p:spTgt spid="3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Effect>
                                      <p:cBhvr>
                                        <p:cTn id="35" dur="500"/>
                                        <p:tgtEl>
                                          <p:spTgt spid="37"/>
                                        </p:tgtEl>
                                      </p:cBhvr>
                                    </p:animEffect>
                                  </p:childTnLst>
                                </p:cTn>
                              </p:par>
                            </p:childTnLst>
                          </p:cTn>
                        </p:par>
                        <p:par>
                          <p:cTn id="36" fill="hold">
                            <p:stCondLst>
                              <p:cond delay="3100"/>
                            </p:stCondLst>
                            <p:childTnLst>
                              <p:par>
                                <p:cTn id="37" presetID="22" presetClass="entr" presetSubtype="1" fill="hold"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p:cBhvr>
                                        <p:cTn id="39" dur="500"/>
                                        <p:tgtEl>
                                          <p:spTgt spid="38"/>
                                        </p:tgtEl>
                                      </p:cBhvr>
                                    </p:animEffect>
                                  </p:childTnLst>
                                </p:cTn>
                              </p:par>
                              <p:par>
                                <p:cTn id="40" presetID="10" presetClass="entr" presetSubtype="0" fill="hold" grpId="0" nodeType="withEffect">
                                  <p:stCondLst>
                                    <p:cond delay="300"/>
                                  </p:stCondLst>
                                  <p:childTnLst>
                                    <p:set>
                                      <p:cBhvr>
                                        <p:cTn id="41" dur="1" fill="hold">
                                          <p:stCondLst>
                                            <p:cond delay="0"/>
                                          </p:stCondLst>
                                        </p:cTn>
                                        <p:tgtEl>
                                          <p:spTgt spid="36"/>
                                        </p:tgtEl>
                                        <p:attrNameLst>
                                          <p:attrName>style.visibility</p:attrName>
                                        </p:attrNameLst>
                                      </p:cBhvr>
                                      <p:to>
                                        <p:strVal val="visible"/>
                                      </p:to>
                                    </p:set>
                                    <p:animEffect>
                                      <p:cBhvr>
                                        <p:cTn id="42" dur="500"/>
                                        <p:tgtEl>
                                          <p:spTgt spid="36"/>
                                        </p:tgtEl>
                                      </p:cBhvr>
                                    </p:animEffect>
                                  </p:childTnLst>
                                </p:cTn>
                              </p:par>
                            </p:childTnLst>
                          </p:cTn>
                        </p:par>
                        <p:par>
                          <p:cTn id="43" fill="hold">
                            <p:stCondLst>
                              <p:cond delay="3900"/>
                            </p:stCondLst>
                            <p:childTnLst>
                              <p:par>
                                <p:cTn id="44" presetID="22" presetClass="entr" presetSubtype="1" fill="hold" grpId="0" nodeType="afterEffect">
                                  <p:stCondLst>
                                    <p:cond delay="0"/>
                                  </p:stCondLst>
                                  <p:childTnLst>
                                    <p:set>
                                      <p:cBhvr>
                                        <p:cTn id="45" dur="1" fill="hold">
                                          <p:stCondLst>
                                            <p:cond delay="0"/>
                                          </p:stCondLst>
                                        </p:cTn>
                                        <p:tgtEl>
                                          <p:spTgt spid="40"/>
                                        </p:tgtEl>
                                        <p:attrNameLst>
                                          <p:attrName>style.visibility</p:attrName>
                                        </p:attrNameLst>
                                      </p:cBhvr>
                                      <p:to>
                                        <p:strVal val="visible"/>
                                      </p:to>
                                    </p:set>
                                    <p:animEffect>
                                      <p:cBhvr>
                                        <p:cTn id="46" dur="500"/>
                                        <p:tgtEl>
                                          <p:spTgt spid="40"/>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41"/>
                                        </p:tgtEl>
                                        <p:attrNameLst>
                                          <p:attrName>style.visibility</p:attrName>
                                        </p:attrNameLst>
                                      </p:cBhvr>
                                      <p:to>
                                        <p:strVal val="visible"/>
                                      </p:to>
                                    </p:set>
                                    <p:anim calcmode="lin" valueType="num">
                                      <p:cBhvr>
                                        <p:cTn id="49" dur="500" fill="hold"/>
                                        <p:tgtEl>
                                          <p:spTgt spid="41"/>
                                        </p:tgtEl>
                                        <p:attrNameLst>
                                          <p:attrName>ppt_w</p:attrName>
                                        </p:attrNameLst>
                                      </p:cBhvr>
                                      <p:tavLst>
                                        <p:tav tm="0">
                                          <p:val>
                                            <p:fltVal val="0"/>
                                          </p:val>
                                        </p:tav>
                                        <p:tav tm="100000">
                                          <p:val>
                                            <p:strVal val="#ppt_w"/>
                                          </p:val>
                                        </p:tav>
                                      </p:tavLst>
                                    </p:anim>
                                    <p:anim calcmode="lin" valueType="num">
                                      <p:cBhvr>
                                        <p:cTn id="50" dur="500" fill="hold"/>
                                        <p:tgtEl>
                                          <p:spTgt spid="41"/>
                                        </p:tgtEl>
                                        <p:attrNameLst>
                                          <p:attrName>ppt_h</p:attrName>
                                        </p:attrNameLst>
                                      </p:cBhvr>
                                      <p:tavLst>
                                        <p:tav tm="0">
                                          <p:val>
                                            <p:fltVal val="0"/>
                                          </p:val>
                                        </p:tav>
                                        <p:tav tm="100000">
                                          <p:val>
                                            <p:strVal val="#ppt_h"/>
                                          </p:val>
                                        </p:tav>
                                      </p:tavLst>
                                    </p:anim>
                                    <p:animEffect>
                                      <p:cBhvr>
                                        <p:cTn id="51" dur="500"/>
                                        <p:tgtEl>
                                          <p:spTgt spid="41"/>
                                        </p:tgtEl>
                                      </p:cBhvr>
                                    </p:animEffect>
                                  </p:childTnLst>
                                </p:cTn>
                              </p:par>
                              <p:par>
                                <p:cTn id="52" presetID="10" presetClass="entr" presetSubtype="0" fill="hold" grpId="0" nodeType="withEffect">
                                  <p:stCondLst>
                                    <p:cond delay="250"/>
                                  </p:stCondLst>
                                  <p:childTnLst>
                                    <p:set>
                                      <p:cBhvr>
                                        <p:cTn id="53" dur="1" fill="hold">
                                          <p:stCondLst>
                                            <p:cond delay="0"/>
                                          </p:stCondLst>
                                        </p:cTn>
                                        <p:tgtEl>
                                          <p:spTgt spid="42"/>
                                        </p:tgtEl>
                                        <p:attrNameLst>
                                          <p:attrName>style.visibility</p:attrName>
                                        </p:attrNameLst>
                                      </p:cBhvr>
                                      <p:to>
                                        <p:strVal val="visible"/>
                                      </p:to>
                                    </p:set>
                                    <p:anim calcmode="lin" valueType="num">
                                      <p:cBhvr>
                                        <p:cTn id="54" dur="500" fill="hold"/>
                                        <p:tgtEl>
                                          <p:spTgt spid="42"/>
                                        </p:tgtEl>
                                        <p:attrNameLst>
                                          <p:attrName>ppt_w</p:attrName>
                                        </p:attrNameLst>
                                      </p:cBhvr>
                                      <p:tavLst>
                                        <p:tav tm="0">
                                          <p:val>
                                            <p:fltVal val="0"/>
                                          </p:val>
                                        </p:tav>
                                        <p:tav tm="100000">
                                          <p:val>
                                            <p:strVal val="#ppt_w"/>
                                          </p:val>
                                        </p:tav>
                                      </p:tavLst>
                                    </p:anim>
                                    <p:anim calcmode="lin" valueType="num">
                                      <p:cBhvr>
                                        <p:cTn id="55" dur="500" fill="hold"/>
                                        <p:tgtEl>
                                          <p:spTgt spid="42"/>
                                        </p:tgtEl>
                                        <p:attrNameLst>
                                          <p:attrName>ppt_h</p:attrName>
                                        </p:attrNameLst>
                                      </p:cBhvr>
                                      <p:tavLst>
                                        <p:tav tm="0">
                                          <p:val>
                                            <p:fltVal val="0"/>
                                          </p:val>
                                        </p:tav>
                                        <p:tav tm="100000">
                                          <p:val>
                                            <p:strVal val="#ppt_h"/>
                                          </p:val>
                                        </p:tav>
                                      </p:tavLst>
                                    </p:anim>
                                    <p:animEffect>
                                      <p:cBhvr>
                                        <p:cTn id="56" dur="500"/>
                                        <p:tgtEl>
                                          <p:spTgt spid="42"/>
                                        </p:tgtEl>
                                      </p:cBhvr>
                                    </p:animEffect>
                                  </p:childTnLst>
                                </p:cTn>
                              </p:par>
                              <p:par>
                                <p:cTn id="57" presetID="10" presetClass="entr" presetSubtype="0" fill="hold" grpId="0" nodeType="withEffect">
                                  <p:stCondLst>
                                    <p:cond delay="250"/>
                                  </p:stCondLst>
                                  <p:childTnLst>
                                    <p:set>
                                      <p:cBhvr>
                                        <p:cTn id="58" dur="1" fill="hold">
                                          <p:stCondLst>
                                            <p:cond delay="0"/>
                                          </p:stCondLst>
                                        </p:cTn>
                                        <p:tgtEl>
                                          <p:spTgt spid="43"/>
                                        </p:tgtEl>
                                        <p:attrNameLst>
                                          <p:attrName>style.visibility</p:attrName>
                                        </p:attrNameLst>
                                      </p:cBhvr>
                                      <p:to>
                                        <p:strVal val="visible"/>
                                      </p:to>
                                    </p:set>
                                    <p:anim calcmode="lin" valueType="num">
                                      <p:cBhvr>
                                        <p:cTn id="59" dur="500" fill="hold"/>
                                        <p:tgtEl>
                                          <p:spTgt spid="43"/>
                                        </p:tgtEl>
                                        <p:attrNameLst>
                                          <p:attrName>ppt_w</p:attrName>
                                        </p:attrNameLst>
                                      </p:cBhvr>
                                      <p:tavLst>
                                        <p:tav tm="0">
                                          <p:val>
                                            <p:fltVal val="0"/>
                                          </p:val>
                                        </p:tav>
                                        <p:tav tm="100000">
                                          <p:val>
                                            <p:strVal val="#ppt_w"/>
                                          </p:val>
                                        </p:tav>
                                      </p:tavLst>
                                    </p:anim>
                                    <p:anim calcmode="lin" valueType="num">
                                      <p:cBhvr>
                                        <p:cTn id="60" dur="500" fill="hold"/>
                                        <p:tgtEl>
                                          <p:spTgt spid="43"/>
                                        </p:tgtEl>
                                        <p:attrNameLst>
                                          <p:attrName>ppt_h</p:attrName>
                                        </p:attrNameLst>
                                      </p:cBhvr>
                                      <p:tavLst>
                                        <p:tav tm="0">
                                          <p:val>
                                            <p:fltVal val="0"/>
                                          </p:val>
                                        </p:tav>
                                        <p:tav tm="100000">
                                          <p:val>
                                            <p:strVal val="#ppt_h"/>
                                          </p:val>
                                        </p:tav>
                                      </p:tavLst>
                                    </p:anim>
                                    <p:animEffect>
                                      <p:cBhvr>
                                        <p:cTn id="6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utoUpdateAnimBg="0"/>
      <p:bldP spid="30" grpId="0" bldLvl="0" animBg="1" autoUpdateAnimBg="0"/>
      <p:bldP spid="32" grpId="0" bldLvl="0" autoUpdateAnimBg="0"/>
      <p:bldP spid="33" grpId="0" bldLvl="0" autoUpdateAnimBg="0"/>
      <p:bldP spid="34" grpId="0" bldLvl="0" animBg="1" autoUpdateAnimBg="0"/>
      <p:bldP spid="36" grpId="0" bldLvl="0" autoUpdateAnimBg="0"/>
      <p:bldP spid="37" grpId="0" bldLvl="0" animBg="1" autoUpdateAnimBg="0"/>
      <p:bldP spid="39" grpId="0" bldLvl="0" autoUpdateAnimBg="0"/>
      <p:bldP spid="40" grpId="0" bldLvl="0" autoUpdateAnimBg="0"/>
      <p:bldP spid="41" grpId="0" bldLvl="0" autoUpdateAnimBg="0"/>
      <p:bldP spid="42" grpId="0" bldLvl="0" animBg="1" autoUpdateAnimBg="0"/>
      <p:bldP spid="43" grpId="0" bldLvl="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椭圆 37"/>
          <p:cNvSpPr/>
          <p:nvPr/>
        </p:nvSpPr>
        <p:spPr>
          <a:xfrm>
            <a:off x="2822823" y="1291866"/>
            <a:ext cx="473410" cy="473408"/>
          </a:xfrm>
          <a:prstGeom prst="ellipse">
            <a:avLst/>
          </a:prstGeom>
          <a:solidFill>
            <a:schemeClr val="tx1">
              <a:alpha val="50000"/>
            </a:schemeClr>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dirty="0">
              <a:cs typeface="+mn-ea"/>
              <a:sym typeface="+mn-lt"/>
            </a:endParaRPr>
          </a:p>
        </p:txBody>
      </p:sp>
      <p:sp>
        <p:nvSpPr>
          <p:cNvPr id="39" name="椭圆 38"/>
          <p:cNvSpPr/>
          <p:nvPr/>
        </p:nvSpPr>
        <p:spPr>
          <a:xfrm>
            <a:off x="2811654" y="2330203"/>
            <a:ext cx="473410" cy="473408"/>
          </a:xfrm>
          <a:prstGeom prst="ellipse">
            <a:avLst/>
          </a:prstGeom>
          <a:solidFill>
            <a:schemeClr val="tx1">
              <a:alpha val="50000"/>
            </a:schemeClr>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cs typeface="+mn-ea"/>
              <a:sym typeface="+mn-lt"/>
            </a:endParaRPr>
          </a:p>
        </p:txBody>
      </p:sp>
      <p:sp>
        <p:nvSpPr>
          <p:cNvPr id="41" name="椭圆 40"/>
          <p:cNvSpPr/>
          <p:nvPr/>
        </p:nvSpPr>
        <p:spPr>
          <a:xfrm>
            <a:off x="2811654" y="3320012"/>
            <a:ext cx="473410" cy="473408"/>
          </a:xfrm>
          <a:prstGeom prst="ellipse">
            <a:avLst/>
          </a:prstGeom>
          <a:solidFill>
            <a:schemeClr val="tx1">
              <a:alpha val="50000"/>
            </a:schemeClr>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cs typeface="+mn-ea"/>
              <a:sym typeface="+mn-lt"/>
            </a:endParaRPr>
          </a:p>
        </p:txBody>
      </p:sp>
      <p:sp>
        <p:nvSpPr>
          <p:cNvPr id="42" name="椭圆 41"/>
          <p:cNvSpPr/>
          <p:nvPr/>
        </p:nvSpPr>
        <p:spPr>
          <a:xfrm>
            <a:off x="5882097" y="1291866"/>
            <a:ext cx="473410" cy="473408"/>
          </a:xfrm>
          <a:prstGeom prst="ellipse">
            <a:avLst/>
          </a:prstGeom>
          <a:solidFill>
            <a:schemeClr val="tx1">
              <a:alpha val="50000"/>
            </a:schemeClr>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cs typeface="+mn-ea"/>
              <a:sym typeface="+mn-lt"/>
            </a:endParaRPr>
          </a:p>
        </p:txBody>
      </p:sp>
      <p:sp>
        <p:nvSpPr>
          <p:cNvPr id="43" name="椭圆 42"/>
          <p:cNvSpPr/>
          <p:nvPr/>
        </p:nvSpPr>
        <p:spPr>
          <a:xfrm>
            <a:off x="5870929" y="2330203"/>
            <a:ext cx="473410" cy="473408"/>
          </a:xfrm>
          <a:prstGeom prst="ellipse">
            <a:avLst/>
          </a:prstGeom>
          <a:solidFill>
            <a:schemeClr val="tx1">
              <a:alpha val="50000"/>
            </a:schemeClr>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cs typeface="+mn-ea"/>
              <a:sym typeface="+mn-lt"/>
            </a:endParaRPr>
          </a:p>
        </p:txBody>
      </p:sp>
      <p:sp>
        <p:nvSpPr>
          <p:cNvPr id="44" name="椭圆 43"/>
          <p:cNvSpPr/>
          <p:nvPr/>
        </p:nvSpPr>
        <p:spPr>
          <a:xfrm>
            <a:off x="5870929" y="3320012"/>
            <a:ext cx="473410" cy="473408"/>
          </a:xfrm>
          <a:prstGeom prst="ellipse">
            <a:avLst/>
          </a:prstGeom>
          <a:solidFill>
            <a:schemeClr val="tx1">
              <a:alpha val="50000"/>
            </a:schemeClr>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cs typeface="+mn-ea"/>
              <a:sym typeface="+mn-lt"/>
            </a:endParaRPr>
          </a:p>
        </p:txBody>
      </p:sp>
      <p:grpSp>
        <p:nvGrpSpPr>
          <p:cNvPr id="46" name="组合 2050"/>
          <p:cNvGrpSpPr/>
          <p:nvPr/>
        </p:nvGrpSpPr>
        <p:grpSpPr>
          <a:xfrm>
            <a:off x="3311860" y="874952"/>
            <a:ext cx="2520280" cy="3393595"/>
            <a:chOff x="3365268" y="1116367"/>
            <a:chExt cx="2520280" cy="3668014"/>
          </a:xfrm>
        </p:grpSpPr>
        <p:pic>
          <p:nvPicPr>
            <p:cNvPr id="49" name="Picture 46" descr="iPhone6_mockup_front_whit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65268" y="1116367"/>
              <a:ext cx="2520280" cy="3668014"/>
            </a:xfrm>
            <a:prstGeom prst="rect">
              <a:avLst/>
            </a:prstGeom>
          </p:spPr>
        </p:pic>
        <p:pic>
          <p:nvPicPr>
            <p:cNvPr id="55"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854573" y="1620423"/>
              <a:ext cx="1524154" cy="2592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56" name="组合 2048"/>
          <p:cNvGrpSpPr/>
          <p:nvPr/>
        </p:nvGrpSpPr>
        <p:grpSpPr>
          <a:xfrm>
            <a:off x="6556928" y="1184359"/>
            <a:ext cx="1311127" cy="3027653"/>
            <a:chOff x="6713191" y="1509563"/>
            <a:chExt cx="1311127" cy="3027655"/>
          </a:xfrm>
        </p:grpSpPr>
        <p:sp>
          <p:nvSpPr>
            <p:cNvPr id="57" name="TextBox 79"/>
            <p:cNvSpPr txBox="1"/>
            <p:nvPr/>
          </p:nvSpPr>
          <p:spPr>
            <a:xfrm>
              <a:off x="6713191" y="1749682"/>
              <a:ext cx="1311127" cy="692487"/>
            </a:xfrm>
            <a:prstGeom prst="rect">
              <a:avLst/>
            </a:prstGeom>
            <a:noFill/>
          </p:spPr>
          <p:txBody>
            <a:bodyPr wrap="square" lIns="91431" tIns="45715" rIns="91431" bIns="45715" rtlCol="0">
              <a:spAutoFit/>
            </a:bodyPr>
            <a:lstStyle/>
            <a:p>
              <a:pPr>
                <a:lnSpc>
                  <a:spcPct val="130000"/>
                </a:lnSpc>
              </a:pPr>
              <a:r>
                <a:rPr lang="zh-CN" altLang="en-US" sz="1000" dirty="0">
                  <a:solidFill>
                    <a:schemeClr val="bg1"/>
                  </a:solidFill>
                  <a:cs typeface="+mn-ea"/>
                  <a:sym typeface="+mn-lt"/>
                </a:rPr>
                <a:t>您的内容打在这里，或者通过您的内容打在这里，或者</a:t>
              </a:r>
            </a:p>
          </p:txBody>
        </p:sp>
        <p:sp>
          <p:nvSpPr>
            <p:cNvPr id="58" name="TextBox 80"/>
            <p:cNvSpPr txBox="1"/>
            <p:nvPr/>
          </p:nvSpPr>
          <p:spPr>
            <a:xfrm>
              <a:off x="6727614" y="1509563"/>
              <a:ext cx="1008112" cy="285078"/>
            </a:xfrm>
            <a:prstGeom prst="rect">
              <a:avLst/>
            </a:prstGeom>
            <a:noFill/>
          </p:spPr>
          <p:txBody>
            <a:bodyPr wrap="square" lIns="91431" tIns="0" rIns="91431" bIns="0" rtlCol="0" anchor="t">
              <a:spAutoFit/>
            </a:bodyPr>
            <a:lstStyle/>
            <a:p>
              <a:pPr>
                <a:lnSpc>
                  <a:spcPct val="150000"/>
                </a:lnSpc>
              </a:pPr>
              <a:r>
                <a:rPr lang="zh-CN" altLang="en-US" sz="1400" b="1" dirty="0" smtClean="0">
                  <a:solidFill>
                    <a:schemeClr val="bg1"/>
                  </a:solidFill>
                  <a:cs typeface="+mn-ea"/>
                  <a:sym typeface="+mn-lt"/>
                </a:rPr>
                <a:t>标</a:t>
              </a:r>
              <a:r>
                <a:rPr lang="zh-CN" altLang="en-US" sz="1400" b="1" dirty="0">
                  <a:solidFill>
                    <a:schemeClr val="bg1"/>
                  </a:solidFill>
                  <a:cs typeface="+mn-ea"/>
                  <a:sym typeface="+mn-lt"/>
                </a:rPr>
                <a:t>题</a:t>
              </a:r>
            </a:p>
          </p:txBody>
        </p:sp>
        <p:sp>
          <p:nvSpPr>
            <p:cNvPr id="59" name="TextBox 81"/>
            <p:cNvSpPr txBox="1"/>
            <p:nvPr/>
          </p:nvSpPr>
          <p:spPr>
            <a:xfrm>
              <a:off x="6713191" y="2804363"/>
              <a:ext cx="1311127" cy="692487"/>
            </a:xfrm>
            <a:prstGeom prst="rect">
              <a:avLst/>
            </a:prstGeom>
            <a:noFill/>
          </p:spPr>
          <p:txBody>
            <a:bodyPr wrap="square" lIns="91431" tIns="45715" rIns="91431" bIns="45715" rtlCol="0">
              <a:spAutoFit/>
            </a:bodyPr>
            <a:lstStyle/>
            <a:p>
              <a:pPr>
                <a:lnSpc>
                  <a:spcPct val="130000"/>
                </a:lnSpc>
              </a:pPr>
              <a:r>
                <a:rPr lang="zh-CN" altLang="en-US" sz="1000" dirty="0">
                  <a:solidFill>
                    <a:schemeClr val="bg1"/>
                  </a:solidFill>
                  <a:cs typeface="+mn-ea"/>
                  <a:sym typeface="+mn-lt"/>
                </a:rPr>
                <a:t>您的内容打在这里，或者通过您的内容打在这里，或者</a:t>
              </a:r>
            </a:p>
          </p:txBody>
        </p:sp>
        <p:sp>
          <p:nvSpPr>
            <p:cNvPr id="60" name="TextBox 82"/>
            <p:cNvSpPr txBox="1"/>
            <p:nvPr/>
          </p:nvSpPr>
          <p:spPr>
            <a:xfrm>
              <a:off x="6727615" y="2571750"/>
              <a:ext cx="1008112" cy="285078"/>
            </a:xfrm>
            <a:prstGeom prst="rect">
              <a:avLst/>
            </a:prstGeom>
            <a:noFill/>
          </p:spPr>
          <p:txBody>
            <a:bodyPr wrap="square" lIns="91431" tIns="0" rIns="91431" bIns="0" rtlCol="0" anchor="t">
              <a:spAutoFit/>
            </a:bodyPr>
            <a:lstStyle/>
            <a:p>
              <a:pPr>
                <a:lnSpc>
                  <a:spcPct val="150000"/>
                </a:lnSpc>
              </a:pPr>
              <a:r>
                <a:rPr lang="zh-CN" altLang="en-US" sz="1400" b="1" dirty="0" smtClean="0">
                  <a:solidFill>
                    <a:schemeClr val="bg1"/>
                  </a:solidFill>
                  <a:cs typeface="+mn-ea"/>
                  <a:sym typeface="+mn-lt"/>
                </a:rPr>
                <a:t>标</a:t>
              </a:r>
              <a:r>
                <a:rPr lang="zh-CN" altLang="en-US" sz="1400" b="1" dirty="0">
                  <a:solidFill>
                    <a:schemeClr val="bg1"/>
                  </a:solidFill>
                  <a:cs typeface="+mn-ea"/>
                  <a:sym typeface="+mn-lt"/>
                </a:rPr>
                <a:t>题</a:t>
              </a:r>
            </a:p>
          </p:txBody>
        </p:sp>
        <p:sp>
          <p:nvSpPr>
            <p:cNvPr id="61" name="TextBox 83"/>
            <p:cNvSpPr txBox="1"/>
            <p:nvPr/>
          </p:nvSpPr>
          <p:spPr>
            <a:xfrm>
              <a:off x="6713191" y="3844731"/>
              <a:ext cx="1311127" cy="692487"/>
            </a:xfrm>
            <a:prstGeom prst="rect">
              <a:avLst/>
            </a:prstGeom>
            <a:noFill/>
          </p:spPr>
          <p:txBody>
            <a:bodyPr wrap="square" lIns="91431" tIns="45715" rIns="91431" bIns="45715" rtlCol="0">
              <a:spAutoFit/>
            </a:bodyPr>
            <a:lstStyle/>
            <a:p>
              <a:pPr>
                <a:lnSpc>
                  <a:spcPct val="130000"/>
                </a:lnSpc>
              </a:pPr>
              <a:r>
                <a:rPr lang="zh-CN" altLang="en-US" sz="1000" dirty="0">
                  <a:solidFill>
                    <a:schemeClr val="bg1"/>
                  </a:solidFill>
                  <a:cs typeface="+mn-ea"/>
                  <a:sym typeface="+mn-lt"/>
                </a:rPr>
                <a:t>您的内容打在这里，或者通过您的内容打在这里，或者</a:t>
              </a:r>
            </a:p>
          </p:txBody>
        </p:sp>
        <p:sp>
          <p:nvSpPr>
            <p:cNvPr id="62" name="TextBox 84"/>
            <p:cNvSpPr txBox="1"/>
            <p:nvPr/>
          </p:nvSpPr>
          <p:spPr>
            <a:xfrm>
              <a:off x="6727615" y="3612118"/>
              <a:ext cx="1008112" cy="285078"/>
            </a:xfrm>
            <a:prstGeom prst="rect">
              <a:avLst/>
            </a:prstGeom>
            <a:noFill/>
          </p:spPr>
          <p:txBody>
            <a:bodyPr wrap="square" lIns="91431" tIns="0" rIns="91431" bIns="0" rtlCol="0" anchor="t">
              <a:spAutoFit/>
            </a:bodyPr>
            <a:lstStyle/>
            <a:p>
              <a:pPr>
                <a:lnSpc>
                  <a:spcPct val="150000"/>
                </a:lnSpc>
              </a:pPr>
              <a:r>
                <a:rPr lang="zh-CN" altLang="en-US" sz="1400" b="1" dirty="0" smtClean="0">
                  <a:solidFill>
                    <a:schemeClr val="bg1"/>
                  </a:solidFill>
                  <a:cs typeface="+mn-ea"/>
                  <a:sym typeface="+mn-lt"/>
                </a:rPr>
                <a:t>标</a:t>
              </a:r>
              <a:r>
                <a:rPr lang="zh-CN" altLang="en-US" sz="1400" b="1" dirty="0">
                  <a:solidFill>
                    <a:schemeClr val="bg1"/>
                  </a:solidFill>
                  <a:cs typeface="+mn-ea"/>
                  <a:sym typeface="+mn-lt"/>
                </a:rPr>
                <a:t>题</a:t>
              </a:r>
            </a:p>
          </p:txBody>
        </p:sp>
      </p:grpSp>
      <p:grpSp>
        <p:nvGrpSpPr>
          <p:cNvPr id="63" name="组合 2047"/>
          <p:cNvGrpSpPr/>
          <p:nvPr/>
        </p:nvGrpSpPr>
        <p:grpSpPr>
          <a:xfrm>
            <a:off x="933964" y="1245343"/>
            <a:ext cx="1519446" cy="2989147"/>
            <a:chOff x="824932" y="1570544"/>
            <a:chExt cx="1519446" cy="2989152"/>
          </a:xfrm>
        </p:grpSpPr>
        <p:sp>
          <p:nvSpPr>
            <p:cNvPr id="64" name="TextBox 85"/>
            <p:cNvSpPr txBox="1"/>
            <p:nvPr/>
          </p:nvSpPr>
          <p:spPr>
            <a:xfrm>
              <a:off x="824932" y="1833185"/>
              <a:ext cx="1519446" cy="692274"/>
            </a:xfrm>
            <a:prstGeom prst="rect">
              <a:avLst/>
            </a:prstGeom>
            <a:noFill/>
          </p:spPr>
          <p:txBody>
            <a:bodyPr wrap="square" lIns="91431" tIns="45715" rIns="91431" bIns="45715" rtlCol="0">
              <a:spAutoFit/>
            </a:bodyPr>
            <a:lstStyle/>
            <a:p>
              <a:pPr algn="r">
                <a:lnSpc>
                  <a:spcPct val="130000"/>
                </a:lnSpc>
              </a:pPr>
              <a:r>
                <a:rPr lang="zh-CN" altLang="en-US" sz="1000" dirty="0">
                  <a:solidFill>
                    <a:schemeClr val="bg1"/>
                  </a:solidFill>
                  <a:cs typeface="+mn-ea"/>
                  <a:sym typeface="+mn-lt"/>
                </a:rPr>
                <a:t>您的内容打在这里，或者通过您的内容打在这里，或者</a:t>
              </a:r>
            </a:p>
          </p:txBody>
        </p:sp>
        <p:sp>
          <p:nvSpPr>
            <p:cNvPr id="65" name="TextBox 86"/>
            <p:cNvSpPr txBox="1"/>
            <p:nvPr/>
          </p:nvSpPr>
          <p:spPr>
            <a:xfrm>
              <a:off x="1331640" y="1570544"/>
              <a:ext cx="1008112" cy="285078"/>
            </a:xfrm>
            <a:prstGeom prst="rect">
              <a:avLst/>
            </a:prstGeom>
            <a:noFill/>
          </p:spPr>
          <p:txBody>
            <a:bodyPr wrap="square" lIns="91431" tIns="0" rIns="91431" bIns="0" rtlCol="0" anchor="t">
              <a:spAutoFit/>
            </a:bodyPr>
            <a:lstStyle/>
            <a:p>
              <a:pPr algn="r">
                <a:lnSpc>
                  <a:spcPct val="150000"/>
                </a:lnSpc>
              </a:pPr>
              <a:r>
                <a:rPr lang="zh-CN" altLang="en-US" sz="1400" b="1" dirty="0" smtClean="0">
                  <a:solidFill>
                    <a:schemeClr val="bg1"/>
                  </a:solidFill>
                  <a:cs typeface="+mn-ea"/>
                  <a:sym typeface="+mn-lt"/>
                </a:rPr>
                <a:t>标</a:t>
              </a:r>
              <a:r>
                <a:rPr lang="zh-CN" altLang="en-US" sz="1400" b="1" dirty="0">
                  <a:solidFill>
                    <a:schemeClr val="bg1"/>
                  </a:solidFill>
                  <a:cs typeface="+mn-ea"/>
                  <a:sym typeface="+mn-lt"/>
                </a:rPr>
                <a:t>题</a:t>
              </a:r>
            </a:p>
          </p:txBody>
        </p:sp>
        <p:sp>
          <p:nvSpPr>
            <p:cNvPr id="66" name="TextBox 87"/>
            <p:cNvSpPr txBox="1"/>
            <p:nvPr/>
          </p:nvSpPr>
          <p:spPr>
            <a:xfrm>
              <a:off x="896940" y="2805428"/>
              <a:ext cx="1447438" cy="692274"/>
            </a:xfrm>
            <a:prstGeom prst="rect">
              <a:avLst/>
            </a:prstGeom>
            <a:noFill/>
          </p:spPr>
          <p:txBody>
            <a:bodyPr wrap="square" lIns="91431" tIns="45715" rIns="91431" bIns="45715" rtlCol="0">
              <a:spAutoFit/>
            </a:bodyPr>
            <a:lstStyle/>
            <a:p>
              <a:pPr algn="r">
                <a:lnSpc>
                  <a:spcPct val="130000"/>
                </a:lnSpc>
              </a:pPr>
              <a:r>
                <a:rPr lang="zh-CN" altLang="en-US" sz="1000" dirty="0">
                  <a:solidFill>
                    <a:schemeClr val="bg1"/>
                  </a:solidFill>
                  <a:cs typeface="+mn-ea"/>
                  <a:sym typeface="+mn-lt"/>
                </a:rPr>
                <a:t>您的内容打在这里，或者通过您的内容打在这里，或者</a:t>
              </a:r>
            </a:p>
          </p:txBody>
        </p:sp>
        <p:sp>
          <p:nvSpPr>
            <p:cNvPr id="67" name="TextBox 88"/>
            <p:cNvSpPr txBox="1"/>
            <p:nvPr/>
          </p:nvSpPr>
          <p:spPr>
            <a:xfrm>
              <a:off x="1331640" y="2587805"/>
              <a:ext cx="1008112" cy="285078"/>
            </a:xfrm>
            <a:prstGeom prst="rect">
              <a:avLst/>
            </a:prstGeom>
            <a:noFill/>
          </p:spPr>
          <p:txBody>
            <a:bodyPr wrap="square" lIns="91431" tIns="0" rIns="91431" bIns="0" rtlCol="0" anchor="t">
              <a:spAutoFit/>
            </a:bodyPr>
            <a:lstStyle/>
            <a:p>
              <a:pPr algn="r">
                <a:lnSpc>
                  <a:spcPct val="150000"/>
                </a:lnSpc>
              </a:pPr>
              <a:r>
                <a:rPr lang="zh-CN" altLang="en-US" sz="1400" b="1" dirty="0" smtClean="0">
                  <a:solidFill>
                    <a:schemeClr val="bg1"/>
                  </a:solidFill>
                  <a:cs typeface="+mn-ea"/>
                  <a:sym typeface="+mn-lt"/>
                </a:rPr>
                <a:t>标</a:t>
              </a:r>
              <a:r>
                <a:rPr lang="zh-CN" altLang="en-US" sz="1400" b="1" dirty="0">
                  <a:solidFill>
                    <a:schemeClr val="bg1"/>
                  </a:solidFill>
                  <a:cs typeface="+mn-ea"/>
                  <a:sym typeface="+mn-lt"/>
                </a:rPr>
                <a:t>题</a:t>
              </a:r>
            </a:p>
          </p:txBody>
        </p:sp>
        <p:sp>
          <p:nvSpPr>
            <p:cNvPr id="68" name="TextBox 89"/>
            <p:cNvSpPr txBox="1"/>
            <p:nvPr/>
          </p:nvSpPr>
          <p:spPr>
            <a:xfrm>
              <a:off x="1000462" y="3867422"/>
              <a:ext cx="1343916" cy="692274"/>
            </a:xfrm>
            <a:prstGeom prst="rect">
              <a:avLst/>
            </a:prstGeom>
            <a:noFill/>
          </p:spPr>
          <p:txBody>
            <a:bodyPr wrap="square" lIns="91431" tIns="45715" rIns="91431" bIns="45715" rtlCol="0">
              <a:spAutoFit/>
            </a:bodyPr>
            <a:lstStyle/>
            <a:p>
              <a:pPr algn="r">
                <a:lnSpc>
                  <a:spcPct val="130000"/>
                </a:lnSpc>
              </a:pPr>
              <a:r>
                <a:rPr lang="zh-CN" altLang="en-US" sz="1000" dirty="0">
                  <a:solidFill>
                    <a:schemeClr val="bg1"/>
                  </a:solidFill>
                  <a:cs typeface="+mn-ea"/>
                  <a:sym typeface="+mn-lt"/>
                </a:rPr>
                <a:t>您的内容打在这里，或者通过您的内容打在这里，或者</a:t>
              </a:r>
            </a:p>
          </p:txBody>
        </p:sp>
        <p:sp>
          <p:nvSpPr>
            <p:cNvPr id="69" name="TextBox 90"/>
            <p:cNvSpPr txBox="1"/>
            <p:nvPr/>
          </p:nvSpPr>
          <p:spPr>
            <a:xfrm>
              <a:off x="1331640" y="3634809"/>
              <a:ext cx="1008112" cy="285078"/>
            </a:xfrm>
            <a:prstGeom prst="rect">
              <a:avLst/>
            </a:prstGeom>
            <a:noFill/>
          </p:spPr>
          <p:txBody>
            <a:bodyPr wrap="square" lIns="91431" tIns="0" rIns="91431" bIns="0" rtlCol="0" anchor="t">
              <a:spAutoFit/>
            </a:bodyPr>
            <a:lstStyle/>
            <a:p>
              <a:pPr algn="r">
                <a:lnSpc>
                  <a:spcPct val="150000"/>
                </a:lnSpc>
              </a:pPr>
              <a:r>
                <a:rPr lang="zh-CN" altLang="en-US" sz="1400" b="1" dirty="0" smtClean="0">
                  <a:solidFill>
                    <a:schemeClr val="bg1"/>
                  </a:solidFill>
                  <a:cs typeface="+mn-ea"/>
                  <a:sym typeface="+mn-lt"/>
                </a:rPr>
                <a:t>标</a:t>
              </a:r>
              <a:r>
                <a:rPr lang="zh-CN" altLang="en-US" sz="1400" b="1" dirty="0">
                  <a:solidFill>
                    <a:schemeClr val="bg1"/>
                  </a:solidFill>
                  <a:cs typeface="+mn-ea"/>
                  <a:sym typeface="+mn-lt"/>
                </a:rPr>
                <a:t>题</a:t>
              </a:r>
            </a:p>
          </p:txBody>
        </p:sp>
      </p:grpSp>
      <p:sp>
        <p:nvSpPr>
          <p:cNvPr id="70" name="TextBox 2053"/>
          <p:cNvSpPr txBox="1"/>
          <p:nvPr/>
        </p:nvSpPr>
        <p:spPr>
          <a:xfrm>
            <a:off x="2826801" y="1330618"/>
            <a:ext cx="516499"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cs typeface="+mn-ea"/>
                <a:sym typeface="+mn-lt"/>
              </a:rPr>
              <a:t>01</a:t>
            </a:r>
            <a:endParaRPr lang="zh-CN" altLang="en-US" sz="2100" dirty="0">
              <a:solidFill>
                <a:schemeClr val="tx1">
                  <a:lumMod val="10000"/>
                  <a:lumOff val="90000"/>
                </a:schemeClr>
              </a:solidFill>
              <a:cs typeface="+mn-ea"/>
              <a:sym typeface="+mn-lt"/>
            </a:endParaRPr>
          </a:p>
        </p:txBody>
      </p:sp>
      <p:sp>
        <p:nvSpPr>
          <p:cNvPr id="71" name="TextBox 100"/>
          <p:cNvSpPr txBox="1"/>
          <p:nvPr/>
        </p:nvSpPr>
        <p:spPr>
          <a:xfrm>
            <a:off x="2810950" y="2359222"/>
            <a:ext cx="896953" cy="415416"/>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cs typeface="+mn-ea"/>
                <a:sym typeface="+mn-lt"/>
              </a:rPr>
              <a:t>0</a:t>
            </a:r>
            <a:r>
              <a:rPr lang="en-US" altLang="zh-CN" sz="2100" dirty="0" smtClean="0">
                <a:solidFill>
                  <a:schemeClr val="tx1">
                    <a:lumMod val="10000"/>
                    <a:lumOff val="90000"/>
                  </a:schemeClr>
                </a:solidFill>
                <a:cs typeface="+mn-ea"/>
                <a:sym typeface="+mn-lt"/>
              </a:rPr>
              <a:t>2</a:t>
            </a:r>
            <a:endParaRPr lang="zh-CN" altLang="en-US" sz="2100" dirty="0">
              <a:solidFill>
                <a:schemeClr val="tx1">
                  <a:lumMod val="10000"/>
                  <a:lumOff val="90000"/>
                </a:schemeClr>
              </a:solidFill>
              <a:cs typeface="+mn-ea"/>
              <a:sym typeface="+mn-lt"/>
            </a:endParaRPr>
          </a:p>
        </p:txBody>
      </p:sp>
      <p:sp>
        <p:nvSpPr>
          <p:cNvPr id="72" name="TextBox 101"/>
          <p:cNvSpPr txBox="1"/>
          <p:nvPr/>
        </p:nvSpPr>
        <p:spPr>
          <a:xfrm>
            <a:off x="2822824" y="3335050"/>
            <a:ext cx="664492"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cs typeface="+mn-ea"/>
                <a:sym typeface="+mn-lt"/>
              </a:rPr>
              <a:t>03</a:t>
            </a:r>
            <a:endParaRPr lang="zh-CN" altLang="en-US" sz="2100" dirty="0">
              <a:solidFill>
                <a:schemeClr val="tx1">
                  <a:lumMod val="10000"/>
                  <a:lumOff val="90000"/>
                </a:schemeClr>
              </a:solidFill>
              <a:cs typeface="+mn-ea"/>
              <a:sym typeface="+mn-lt"/>
            </a:endParaRPr>
          </a:p>
        </p:txBody>
      </p:sp>
      <p:sp>
        <p:nvSpPr>
          <p:cNvPr id="73" name="TextBox 102"/>
          <p:cNvSpPr txBox="1"/>
          <p:nvPr/>
        </p:nvSpPr>
        <p:spPr>
          <a:xfrm>
            <a:off x="5891355" y="3342176"/>
            <a:ext cx="692305"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cs typeface="+mn-ea"/>
                <a:sym typeface="+mn-lt"/>
              </a:rPr>
              <a:t>06</a:t>
            </a:r>
            <a:endParaRPr lang="zh-CN" altLang="en-US" sz="2100" dirty="0">
              <a:solidFill>
                <a:schemeClr val="tx1">
                  <a:lumMod val="10000"/>
                  <a:lumOff val="90000"/>
                </a:schemeClr>
              </a:solidFill>
              <a:cs typeface="+mn-ea"/>
              <a:sym typeface="+mn-lt"/>
            </a:endParaRPr>
          </a:p>
        </p:txBody>
      </p:sp>
      <p:sp>
        <p:nvSpPr>
          <p:cNvPr id="74" name="TextBox 103"/>
          <p:cNvSpPr txBox="1"/>
          <p:nvPr/>
        </p:nvSpPr>
        <p:spPr>
          <a:xfrm>
            <a:off x="5887472" y="2380868"/>
            <a:ext cx="768195"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cs typeface="+mn-ea"/>
                <a:sym typeface="+mn-lt"/>
              </a:rPr>
              <a:t>05</a:t>
            </a:r>
            <a:endParaRPr lang="zh-CN" altLang="en-US" sz="2100" dirty="0">
              <a:solidFill>
                <a:schemeClr val="tx1">
                  <a:lumMod val="10000"/>
                  <a:lumOff val="90000"/>
                </a:schemeClr>
              </a:solidFill>
              <a:cs typeface="+mn-ea"/>
              <a:sym typeface="+mn-lt"/>
            </a:endParaRPr>
          </a:p>
        </p:txBody>
      </p:sp>
      <p:sp>
        <p:nvSpPr>
          <p:cNvPr id="75" name="TextBox 104"/>
          <p:cNvSpPr txBox="1"/>
          <p:nvPr/>
        </p:nvSpPr>
        <p:spPr>
          <a:xfrm>
            <a:off x="5886835" y="1307943"/>
            <a:ext cx="624816"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cs typeface="+mn-ea"/>
                <a:sym typeface="+mn-lt"/>
              </a:rPr>
              <a:t>04</a:t>
            </a:r>
            <a:endParaRPr lang="zh-CN" altLang="en-US" sz="2100" dirty="0">
              <a:solidFill>
                <a:schemeClr val="tx1">
                  <a:lumMod val="10000"/>
                  <a:lumOff val="90000"/>
                </a:schemeClr>
              </a:solidFill>
              <a:cs typeface="+mn-ea"/>
              <a:sym typeface="+mn-lt"/>
            </a:endParaRPr>
          </a:p>
        </p:txBody>
      </p:sp>
      <p:sp>
        <p:nvSpPr>
          <p:cNvPr id="76" name="TextBox 14"/>
          <p:cNvSpPr>
            <a:spLocks noChangeArrowheads="1"/>
          </p:cNvSpPr>
          <p:nvPr/>
        </p:nvSpPr>
        <p:spPr bwMode="auto">
          <a:xfrm>
            <a:off x="3709987" y="627534"/>
            <a:ext cx="17240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blipFill dpi="0" rotWithShape="1">
                  <a:blip r:embed="rId5">
                    <a:extLst>
                      <a:ext uri="{28A0092B-C50C-407E-A947-70E740481C1C}">
                        <a14:useLocalDpi xmlns:a14="http://schemas.microsoft.com/office/drawing/2010/main" val="0"/>
                      </a:ext>
                    </a:extLst>
                  </a:blip>
                  <a:srcRect/>
                  <a:stretch>
                    <a:fillRect/>
                  </a:stretch>
                </a:blipFill>
                <a:latin typeface="+mn-lt"/>
                <a:ea typeface="+mn-ea"/>
                <a:cs typeface="+mn-ea"/>
                <a:sym typeface="+mn-lt"/>
              </a:rPr>
              <a:t>输入小标题</a:t>
            </a:r>
          </a:p>
        </p:txBody>
      </p:sp>
      <p:sp>
        <p:nvSpPr>
          <p:cNvPr id="77" name="等腰三角形 16"/>
          <p:cNvSpPr>
            <a:spLocks noChangeArrowheads="1"/>
          </p:cNvSpPr>
          <p:nvPr/>
        </p:nvSpPr>
        <p:spPr bwMode="auto">
          <a:xfrm rot="5400000" flipV="1">
            <a:off x="3324052" y="723355"/>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5">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
        <p:nvSpPr>
          <p:cNvPr id="78" name="等腰三角形 17"/>
          <p:cNvSpPr>
            <a:spLocks noChangeArrowheads="1"/>
          </p:cNvSpPr>
          <p:nvPr/>
        </p:nvSpPr>
        <p:spPr bwMode="auto">
          <a:xfrm rot="16200000" flipH="1" flipV="1">
            <a:off x="5470526" y="698500"/>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5">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00" advTm="3438">
        <p14:prism/>
      </p:transition>
    </mc:Choice>
    <mc:Fallback xmlns="">
      <p:transition spd="slow" advTm="343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anim calcmode="lin" valueType="num">
                                      <p:cBhvr>
                                        <p:cTn id="8" dur="500" fill="hold"/>
                                        <p:tgtEl>
                                          <p:spTgt spid="46"/>
                                        </p:tgtEl>
                                        <p:attrNameLst>
                                          <p:attrName>ppt_x</p:attrName>
                                        </p:attrNameLst>
                                      </p:cBhvr>
                                      <p:tavLst>
                                        <p:tav tm="0">
                                          <p:val>
                                            <p:strVal val="#ppt_x"/>
                                          </p:val>
                                        </p:tav>
                                        <p:tav tm="100000">
                                          <p:val>
                                            <p:strVal val="#ppt_x"/>
                                          </p:val>
                                        </p:tav>
                                      </p:tavLst>
                                    </p:anim>
                                    <p:anim calcmode="lin" valueType="num">
                                      <p:cBhvr>
                                        <p:cTn id="9" dur="500" fill="hold"/>
                                        <p:tgtEl>
                                          <p:spTgt spid="46"/>
                                        </p:tgtEl>
                                        <p:attrNameLst>
                                          <p:attrName>ppt_y</p:attrName>
                                        </p:attrNameLst>
                                      </p:cBhvr>
                                      <p:tavLst>
                                        <p:tav tm="0">
                                          <p:val>
                                            <p:strVal val="#ppt_y+.1"/>
                                          </p:val>
                                        </p:tav>
                                        <p:tav tm="100000">
                                          <p:val>
                                            <p:strVal val="#ppt_y"/>
                                          </p:val>
                                        </p:tav>
                                      </p:tavLst>
                                    </p:anim>
                                  </p:childTnLst>
                                </p:cTn>
                              </p:par>
                              <p:par>
                                <p:cTn id="10" presetID="23" presetClass="entr" presetSubtype="288" fill="hold" nodeType="with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ppt_w</p:attrName>
                                        </p:attrNameLst>
                                      </p:cBhvr>
                                      <p:tavLst>
                                        <p:tav tm="0">
                                          <p:val>
                                            <p:strVal val="4/3*#ppt_w"/>
                                          </p:val>
                                        </p:tav>
                                        <p:tav tm="100000">
                                          <p:val>
                                            <p:strVal val="#ppt_w"/>
                                          </p:val>
                                        </p:tav>
                                      </p:tavLst>
                                    </p:anim>
                                    <p:anim calcmode="lin" valueType="num">
                                      <p:cBhvr>
                                        <p:cTn id="13" dur="500" fill="hold"/>
                                        <p:tgtEl>
                                          <p:spTgt spid="38"/>
                                        </p:tgtEl>
                                        <p:attrNameLst>
                                          <p:attrName>ppt_h</p:attrName>
                                        </p:attrNameLst>
                                      </p:cBhvr>
                                      <p:tavLst>
                                        <p:tav tm="0">
                                          <p:val>
                                            <p:strVal val="4/3*#ppt_h"/>
                                          </p:val>
                                        </p:tav>
                                        <p:tav tm="100000">
                                          <p:val>
                                            <p:strVal val="#ppt_h"/>
                                          </p:val>
                                        </p:tav>
                                      </p:tavLst>
                                    </p:anim>
                                  </p:childTnLst>
                                </p:cTn>
                              </p:par>
                            </p:childTnLst>
                          </p:cTn>
                        </p:par>
                        <p:par>
                          <p:cTn id="14" fill="hold">
                            <p:stCondLst>
                              <p:cond delay="500"/>
                            </p:stCondLst>
                            <p:childTnLst>
                              <p:par>
                                <p:cTn id="15" presetID="23" presetClass="entr" presetSubtype="288"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 calcmode="lin" valueType="num">
                                      <p:cBhvr>
                                        <p:cTn id="17" dur="500" fill="hold"/>
                                        <p:tgtEl>
                                          <p:spTgt spid="70"/>
                                        </p:tgtEl>
                                        <p:attrNameLst>
                                          <p:attrName>ppt_w</p:attrName>
                                        </p:attrNameLst>
                                      </p:cBhvr>
                                      <p:tavLst>
                                        <p:tav tm="0">
                                          <p:val>
                                            <p:strVal val="4/3*#ppt_w"/>
                                          </p:val>
                                        </p:tav>
                                        <p:tav tm="100000">
                                          <p:val>
                                            <p:strVal val="#ppt_w"/>
                                          </p:val>
                                        </p:tav>
                                      </p:tavLst>
                                    </p:anim>
                                    <p:anim calcmode="lin" valueType="num">
                                      <p:cBhvr>
                                        <p:cTn id="18" dur="500" fill="hold"/>
                                        <p:tgtEl>
                                          <p:spTgt spid="70"/>
                                        </p:tgtEl>
                                        <p:attrNameLst>
                                          <p:attrName>ppt_h</p:attrName>
                                        </p:attrNameLst>
                                      </p:cBhvr>
                                      <p:tavLst>
                                        <p:tav tm="0">
                                          <p:val>
                                            <p:strVal val="4/3*#ppt_h"/>
                                          </p:val>
                                        </p:tav>
                                        <p:tav tm="100000">
                                          <p:val>
                                            <p:strVal val="#ppt_h"/>
                                          </p:val>
                                        </p:tav>
                                      </p:tavLst>
                                    </p:anim>
                                  </p:childTnLst>
                                </p:cTn>
                              </p:par>
                              <p:par>
                                <p:cTn id="19" presetID="23" presetClass="entr" presetSubtype="288" fill="hold" nodeType="withEffect">
                                  <p:stCondLst>
                                    <p:cond delay="0"/>
                                  </p:stCondLst>
                                  <p:childTnLst>
                                    <p:set>
                                      <p:cBhvr>
                                        <p:cTn id="20" dur="1" fill="hold">
                                          <p:stCondLst>
                                            <p:cond delay="0"/>
                                          </p:stCondLst>
                                        </p:cTn>
                                        <p:tgtEl>
                                          <p:spTgt spid="71"/>
                                        </p:tgtEl>
                                        <p:attrNameLst>
                                          <p:attrName>style.visibility</p:attrName>
                                        </p:attrNameLst>
                                      </p:cBhvr>
                                      <p:to>
                                        <p:strVal val="visible"/>
                                      </p:to>
                                    </p:set>
                                    <p:anim calcmode="lin" valueType="num">
                                      <p:cBhvr>
                                        <p:cTn id="21" dur="500" fill="hold"/>
                                        <p:tgtEl>
                                          <p:spTgt spid="71"/>
                                        </p:tgtEl>
                                        <p:attrNameLst>
                                          <p:attrName>ppt_w</p:attrName>
                                        </p:attrNameLst>
                                      </p:cBhvr>
                                      <p:tavLst>
                                        <p:tav tm="0">
                                          <p:val>
                                            <p:strVal val="4/3*#ppt_w"/>
                                          </p:val>
                                        </p:tav>
                                        <p:tav tm="100000">
                                          <p:val>
                                            <p:strVal val="#ppt_w"/>
                                          </p:val>
                                        </p:tav>
                                      </p:tavLst>
                                    </p:anim>
                                    <p:anim calcmode="lin" valueType="num">
                                      <p:cBhvr>
                                        <p:cTn id="22" dur="500" fill="hold"/>
                                        <p:tgtEl>
                                          <p:spTgt spid="71"/>
                                        </p:tgtEl>
                                        <p:attrNameLst>
                                          <p:attrName>ppt_h</p:attrName>
                                        </p:attrNameLst>
                                      </p:cBhvr>
                                      <p:tavLst>
                                        <p:tav tm="0">
                                          <p:val>
                                            <p:strVal val="4/3*#ppt_h"/>
                                          </p:val>
                                        </p:tav>
                                        <p:tav tm="100000">
                                          <p:val>
                                            <p:strVal val="#ppt_h"/>
                                          </p:val>
                                        </p:tav>
                                      </p:tavLst>
                                    </p:anim>
                                  </p:childTnLst>
                                </p:cTn>
                              </p:par>
                              <p:par>
                                <p:cTn id="23" presetID="23" presetClass="entr" presetSubtype="288" fill="hold" nodeType="with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p:cTn id="25" dur="500" fill="hold"/>
                                        <p:tgtEl>
                                          <p:spTgt spid="39"/>
                                        </p:tgtEl>
                                        <p:attrNameLst>
                                          <p:attrName>ppt_w</p:attrName>
                                        </p:attrNameLst>
                                      </p:cBhvr>
                                      <p:tavLst>
                                        <p:tav tm="0">
                                          <p:val>
                                            <p:strVal val="4/3*#ppt_w"/>
                                          </p:val>
                                        </p:tav>
                                        <p:tav tm="100000">
                                          <p:val>
                                            <p:strVal val="#ppt_w"/>
                                          </p:val>
                                        </p:tav>
                                      </p:tavLst>
                                    </p:anim>
                                    <p:anim calcmode="lin" valueType="num">
                                      <p:cBhvr>
                                        <p:cTn id="26" dur="500" fill="hold"/>
                                        <p:tgtEl>
                                          <p:spTgt spid="39"/>
                                        </p:tgtEl>
                                        <p:attrNameLst>
                                          <p:attrName>ppt_h</p:attrName>
                                        </p:attrNameLst>
                                      </p:cBhvr>
                                      <p:tavLst>
                                        <p:tav tm="0">
                                          <p:val>
                                            <p:strVal val="4/3*#ppt_h"/>
                                          </p:val>
                                        </p:tav>
                                        <p:tav tm="100000">
                                          <p:val>
                                            <p:strVal val="#ppt_h"/>
                                          </p:val>
                                        </p:tav>
                                      </p:tavLst>
                                    </p:anim>
                                  </p:childTnLst>
                                </p:cTn>
                              </p:par>
                              <p:par>
                                <p:cTn id="27" presetID="23" presetClass="entr" presetSubtype="288" fill="hold" nodeType="with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p:cTn id="29" dur="500" fill="hold"/>
                                        <p:tgtEl>
                                          <p:spTgt spid="41"/>
                                        </p:tgtEl>
                                        <p:attrNameLst>
                                          <p:attrName>ppt_w</p:attrName>
                                        </p:attrNameLst>
                                      </p:cBhvr>
                                      <p:tavLst>
                                        <p:tav tm="0">
                                          <p:val>
                                            <p:strVal val="4/3*#ppt_w"/>
                                          </p:val>
                                        </p:tav>
                                        <p:tav tm="100000">
                                          <p:val>
                                            <p:strVal val="#ppt_w"/>
                                          </p:val>
                                        </p:tav>
                                      </p:tavLst>
                                    </p:anim>
                                    <p:anim calcmode="lin" valueType="num">
                                      <p:cBhvr>
                                        <p:cTn id="30" dur="500" fill="hold"/>
                                        <p:tgtEl>
                                          <p:spTgt spid="41"/>
                                        </p:tgtEl>
                                        <p:attrNameLst>
                                          <p:attrName>ppt_h</p:attrName>
                                        </p:attrNameLst>
                                      </p:cBhvr>
                                      <p:tavLst>
                                        <p:tav tm="0">
                                          <p:val>
                                            <p:strVal val="4/3*#ppt_h"/>
                                          </p:val>
                                        </p:tav>
                                        <p:tav tm="100000">
                                          <p:val>
                                            <p:strVal val="#ppt_h"/>
                                          </p:val>
                                        </p:tav>
                                      </p:tavLst>
                                    </p:anim>
                                  </p:childTnLst>
                                </p:cTn>
                              </p:par>
                              <p:par>
                                <p:cTn id="31" presetID="23" presetClass="entr" presetSubtype="288" fill="hold" nodeType="withEffect">
                                  <p:stCondLst>
                                    <p:cond delay="0"/>
                                  </p:stCondLst>
                                  <p:childTnLst>
                                    <p:set>
                                      <p:cBhvr>
                                        <p:cTn id="32" dur="1" fill="hold">
                                          <p:stCondLst>
                                            <p:cond delay="0"/>
                                          </p:stCondLst>
                                        </p:cTn>
                                        <p:tgtEl>
                                          <p:spTgt spid="72"/>
                                        </p:tgtEl>
                                        <p:attrNameLst>
                                          <p:attrName>style.visibility</p:attrName>
                                        </p:attrNameLst>
                                      </p:cBhvr>
                                      <p:to>
                                        <p:strVal val="visible"/>
                                      </p:to>
                                    </p:set>
                                    <p:anim calcmode="lin" valueType="num">
                                      <p:cBhvr>
                                        <p:cTn id="33" dur="500" fill="hold"/>
                                        <p:tgtEl>
                                          <p:spTgt spid="72"/>
                                        </p:tgtEl>
                                        <p:attrNameLst>
                                          <p:attrName>ppt_w</p:attrName>
                                        </p:attrNameLst>
                                      </p:cBhvr>
                                      <p:tavLst>
                                        <p:tav tm="0">
                                          <p:val>
                                            <p:strVal val="4/3*#ppt_w"/>
                                          </p:val>
                                        </p:tav>
                                        <p:tav tm="100000">
                                          <p:val>
                                            <p:strVal val="#ppt_w"/>
                                          </p:val>
                                        </p:tav>
                                      </p:tavLst>
                                    </p:anim>
                                    <p:anim calcmode="lin" valueType="num">
                                      <p:cBhvr>
                                        <p:cTn id="34" dur="500" fill="hold"/>
                                        <p:tgtEl>
                                          <p:spTgt spid="72"/>
                                        </p:tgtEl>
                                        <p:attrNameLst>
                                          <p:attrName>ppt_h</p:attrName>
                                        </p:attrNameLst>
                                      </p:cBhvr>
                                      <p:tavLst>
                                        <p:tav tm="0">
                                          <p:val>
                                            <p:strVal val="4/3*#ppt_h"/>
                                          </p:val>
                                        </p:tav>
                                        <p:tav tm="100000">
                                          <p:val>
                                            <p:strVal val="#ppt_h"/>
                                          </p:val>
                                        </p:tav>
                                      </p:tavLst>
                                    </p:anim>
                                  </p:childTnLst>
                                </p:cTn>
                              </p:par>
                              <p:par>
                                <p:cTn id="35" presetID="23" presetClass="entr" presetSubtype="288" fill="hold" nodeType="with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strVal val="4/3*#ppt_w"/>
                                          </p:val>
                                        </p:tav>
                                        <p:tav tm="100000">
                                          <p:val>
                                            <p:strVal val="#ppt_w"/>
                                          </p:val>
                                        </p:tav>
                                      </p:tavLst>
                                    </p:anim>
                                    <p:anim calcmode="lin" valueType="num">
                                      <p:cBhvr>
                                        <p:cTn id="38" dur="500" fill="hold"/>
                                        <p:tgtEl>
                                          <p:spTgt spid="42"/>
                                        </p:tgtEl>
                                        <p:attrNameLst>
                                          <p:attrName>ppt_h</p:attrName>
                                        </p:attrNameLst>
                                      </p:cBhvr>
                                      <p:tavLst>
                                        <p:tav tm="0">
                                          <p:val>
                                            <p:strVal val="4/3*#ppt_h"/>
                                          </p:val>
                                        </p:tav>
                                        <p:tav tm="100000">
                                          <p:val>
                                            <p:strVal val="#ppt_h"/>
                                          </p:val>
                                        </p:tav>
                                      </p:tavLst>
                                    </p:anim>
                                  </p:childTnLst>
                                </p:cTn>
                              </p:par>
                              <p:par>
                                <p:cTn id="39" presetID="23" presetClass="entr" presetSubtype="288" fill="hold" nodeType="withEffect">
                                  <p:stCondLst>
                                    <p:cond delay="0"/>
                                  </p:stCondLst>
                                  <p:childTnLst>
                                    <p:set>
                                      <p:cBhvr>
                                        <p:cTn id="40" dur="1" fill="hold">
                                          <p:stCondLst>
                                            <p:cond delay="0"/>
                                          </p:stCondLst>
                                        </p:cTn>
                                        <p:tgtEl>
                                          <p:spTgt spid="75"/>
                                        </p:tgtEl>
                                        <p:attrNameLst>
                                          <p:attrName>style.visibility</p:attrName>
                                        </p:attrNameLst>
                                      </p:cBhvr>
                                      <p:to>
                                        <p:strVal val="visible"/>
                                      </p:to>
                                    </p:set>
                                    <p:anim calcmode="lin" valueType="num">
                                      <p:cBhvr>
                                        <p:cTn id="41" dur="500" fill="hold"/>
                                        <p:tgtEl>
                                          <p:spTgt spid="75"/>
                                        </p:tgtEl>
                                        <p:attrNameLst>
                                          <p:attrName>ppt_w</p:attrName>
                                        </p:attrNameLst>
                                      </p:cBhvr>
                                      <p:tavLst>
                                        <p:tav tm="0">
                                          <p:val>
                                            <p:strVal val="4/3*#ppt_w"/>
                                          </p:val>
                                        </p:tav>
                                        <p:tav tm="100000">
                                          <p:val>
                                            <p:strVal val="#ppt_w"/>
                                          </p:val>
                                        </p:tav>
                                      </p:tavLst>
                                    </p:anim>
                                    <p:anim calcmode="lin" valueType="num">
                                      <p:cBhvr>
                                        <p:cTn id="42" dur="500" fill="hold"/>
                                        <p:tgtEl>
                                          <p:spTgt spid="75"/>
                                        </p:tgtEl>
                                        <p:attrNameLst>
                                          <p:attrName>ppt_h</p:attrName>
                                        </p:attrNameLst>
                                      </p:cBhvr>
                                      <p:tavLst>
                                        <p:tav tm="0">
                                          <p:val>
                                            <p:strVal val="4/3*#ppt_h"/>
                                          </p:val>
                                        </p:tav>
                                        <p:tav tm="100000">
                                          <p:val>
                                            <p:strVal val="#ppt_h"/>
                                          </p:val>
                                        </p:tav>
                                      </p:tavLst>
                                    </p:anim>
                                  </p:childTnLst>
                                </p:cTn>
                              </p:par>
                              <p:par>
                                <p:cTn id="43" presetID="23" presetClass="entr" presetSubtype="288" fill="hold" nodeType="with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strVal val="4/3*#ppt_w"/>
                                          </p:val>
                                        </p:tav>
                                        <p:tav tm="100000">
                                          <p:val>
                                            <p:strVal val="#ppt_w"/>
                                          </p:val>
                                        </p:tav>
                                      </p:tavLst>
                                    </p:anim>
                                    <p:anim calcmode="lin" valueType="num">
                                      <p:cBhvr>
                                        <p:cTn id="46" dur="500" fill="hold"/>
                                        <p:tgtEl>
                                          <p:spTgt spid="43"/>
                                        </p:tgtEl>
                                        <p:attrNameLst>
                                          <p:attrName>ppt_h</p:attrName>
                                        </p:attrNameLst>
                                      </p:cBhvr>
                                      <p:tavLst>
                                        <p:tav tm="0">
                                          <p:val>
                                            <p:strVal val="4/3*#ppt_h"/>
                                          </p:val>
                                        </p:tav>
                                        <p:tav tm="100000">
                                          <p:val>
                                            <p:strVal val="#ppt_h"/>
                                          </p:val>
                                        </p:tav>
                                      </p:tavLst>
                                    </p:anim>
                                  </p:childTnLst>
                                </p:cTn>
                              </p:par>
                              <p:par>
                                <p:cTn id="47" presetID="23" presetClass="entr" presetSubtype="288" fill="hold" nodeType="withEffect">
                                  <p:stCondLst>
                                    <p:cond delay="0"/>
                                  </p:stCondLst>
                                  <p:childTnLst>
                                    <p:set>
                                      <p:cBhvr>
                                        <p:cTn id="48" dur="1" fill="hold">
                                          <p:stCondLst>
                                            <p:cond delay="0"/>
                                          </p:stCondLst>
                                        </p:cTn>
                                        <p:tgtEl>
                                          <p:spTgt spid="74"/>
                                        </p:tgtEl>
                                        <p:attrNameLst>
                                          <p:attrName>style.visibility</p:attrName>
                                        </p:attrNameLst>
                                      </p:cBhvr>
                                      <p:to>
                                        <p:strVal val="visible"/>
                                      </p:to>
                                    </p:set>
                                    <p:anim calcmode="lin" valueType="num">
                                      <p:cBhvr>
                                        <p:cTn id="49" dur="500" fill="hold"/>
                                        <p:tgtEl>
                                          <p:spTgt spid="74"/>
                                        </p:tgtEl>
                                        <p:attrNameLst>
                                          <p:attrName>ppt_w</p:attrName>
                                        </p:attrNameLst>
                                      </p:cBhvr>
                                      <p:tavLst>
                                        <p:tav tm="0">
                                          <p:val>
                                            <p:strVal val="4/3*#ppt_w"/>
                                          </p:val>
                                        </p:tav>
                                        <p:tav tm="100000">
                                          <p:val>
                                            <p:strVal val="#ppt_w"/>
                                          </p:val>
                                        </p:tav>
                                      </p:tavLst>
                                    </p:anim>
                                    <p:anim calcmode="lin" valueType="num">
                                      <p:cBhvr>
                                        <p:cTn id="50" dur="500" fill="hold"/>
                                        <p:tgtEl>
                                          <p:spTgt spid="74"/>
                                        </p:tgtEl>
                                        <p:attrNameLst>
                                          <p:attrName>ppt_h</p:attrName>
                                        </p:attrNameLst>
                                      </p:cBhvr>
                                      <p:tavLst>
                                        <p:tav tm="0">
                                          <p:val>
                                            <p:strVal val="4/3*#ppt_h"/>
                                          </p:val>
                                        </p:tav>
                                        <p:tav tm="100000">
                                          <p:val>
                                            <p:strVal val="#ppt_h"/>
                                          </p:val>
                                        </p:tav>
                                      </p:tavLst>
                                    </p:anim>
                                  </p:childTnLst>
                                </p:cTn>
                              </p:par>
                              <p:par>
                                <p:cTn id="51" presetID="23" presetClass="entr" presetSubtype="288" fill="hold" nodeType="with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p:cTn id="53" dur="500" fill="hold"/>
                                        <p:tgtEl>
                                          <p:spTgt spid="44"/>
                                        </p:tgtEl>
                                        <p:attrNameLst>
                                          <p:attrName>ppt_w</p:attrName>
                                        </p:attrNameLst>
                                      </p:cBhvr>
                                      <p:tavLst>
                                        <p:tav tm="0">
                                          <p:val>
                                            <p:strVal val="4/3*#ppt_w"/>
                                          </p:val>
                                        </p:tav>
                                        <p:tav tm="100000">
                                          <p:val>
                                            <p:strVal val="#ppt_w"/>
                                          </p:val>
                                        </p:tav>
                                      </p:tavLst>
                                    </p:anim>
                                    <p:anim calcmode="lin" valueType="num">
                                      <p:cBhvr>
                                        <p:cTn id="54" dur="500" fill="hold"/>
                                        <p:tgtEl>
                                          <p:spTgt spid="44"/>
                                        </p:tgtEl>
                                        <p:attrNameLst>
                                          <p:attrName>ppt_h</p:attrName>
                                        </p:attrNameLst>
                                      </p:cBhvr>
                                      <p:tavLst>
                                        <p:tav tm="0">
                                          <p:val>
                                            <p:strVal val="4/3*#ppt_h"/>
                                          </p:val>
                                        </p:tav>
                                        <p:tav tm="100000">
                                          <p:val>
                                            <p:strVal val="#ppt_h"/>
                                          </p:val>
                                        </p:tav>
                                      </p:tavLst>
                                    </p:anim>
                                  </p:childTnLst>
                                </p:cTn>
                              </p:par>
                              <p:par>
                                <p:cTn id="55" presetID="23" presetClass="entr" presetSubtype="288" fill="hold" nodeType="withEffect">
                                  <p:stCondLst>
                                    <p:cond delay="0"/>
                                  </p:stCondLst>
                                  <p:childTnLst>
                                    <p:set>
                                      <p:cBhvr>
                                        <p:cTn id="56" dur="1" fill="hold">
                                          <p:stCondLst>
                                            <p:cond delay="0"/>
                                          </p:stCondLst>
                                        </p:cTn>
                                        <p:tgtEl>
                                          <p:spTgt spid="73"/>
                                        </p:tgtEl>
                                        <p:attrNameLst>
                                          <p:attrName>style.visibility</p:attrName>
                                        </p:attrNameLst>
                                      </p:cBhvr>
                                      <p:to>
                                        <p:strVal val="visible"/>
                                      </p:to>
                                    </p:set>
                                    <p:anim calcmode="lin" valueType="num">
                                      <p:cBhvr>
                                        <p:cTn id="57" dur="500" fill="hold"/>
                                        <p:tgtEl>
                                          <p:spTgt spid="73"/>
                                        </p:tgtEl>
                                        <p:attrNameLst>
                                          <p:attrName>ppt_w</p:attrName>
                                        </p:attrNameLst>
                                      </p:cBhvr>
                                      <p:tavLst>
                                        <p:tav tm="0">
                                          <p:val>
                                            <p:strVal val="4/3*#ppt_w"/>
                                          </p:val>
                                        </p:tav>
                                        <p:tav tm="100000">
                                          <p:val>
                                            <p:strVal val="#ppt_w"/>
                                          </p:val>
                                        </p:tav>
                                      </p:tavLst>
                                    </p:anim>
                                    <p:anim calcmode="lin" valueType="num">
                                      <p:cBhvr>
                                        <p:cTn id="58" dur="500" fill="hold"/>
                                        <p:tgtEl>
                                          <p:spTgt spid="73"/>
                                        </p:tgtEl>
                                        <p:attrNameLst>
                                          <p:attrName>ppt_h</p:attrName>
                                        </p:attrNameLst>
                                      </p:cBhvr>
                                      <p:tavLst>
                                        <p:tav tm="0">
                                          <p:val>
                                            <p:strVal val="4/3*#ppt_h"/>
                                          </p:val>
                                        </p:tav>
                                        <p:tav tm="100000">
                                          <p:val>
                                            <p:strVal val="#ppt_h"/>
                                          </p:val>
                                        </p:tav>
                                      </p:tavLst>
                                    </p:anim>
                                  </p:childTnLst>
                                </p:cTn>
                              </p:par>
                            </p:childTnLst>
                          </p:cTn>
                        </p:par>
                        <p:par>
                          <p:cTn id="59" fill="hold">
                            <p:stCondLst>
                              <p:cond delay="1000"/>
                            </p:stCondLst>
                            <p:childTnLst>
                              <p:par>
                                <p:cTn id="60" presetID="2" presetClass="entr" presetSubtype="8" fill="hold" nodeType="afterEffect">
                                  <p:stCondLst>
                                    <p:cond delay="0"/>
                                  </p:stCondLst>
                                  <p:childTnLst>
                                    <p:set>
                                      <p:cBhvr>
                                        <p:cTn id="61" dur="1" fill="hold">
                                          <p:stCondLst>
                                            <p:cond delay="0"/>
                                          </p:stCondLst>
                                        </p:cTn>
                                        <p:tgtEl>
                                          <p:spTgt spid="63"/>
                                        </p:tgtEl>
                                        <p:attrNameLst>
                                          <p:attrName>style.visibility</p:attrName>
                                        </p:attrNameLst>
                                      </p:cBhvr>
                                      <p:to>
                                        <p:strVal val="visible"/>
                                      </p:to>
                                    </p:set>
                                    <p:anim calcmode="lin" valueType="num">
                                      <p:cBhvr additive="base">
                                        <p:cTn id="62" dur="500" fill="hold"/>
                                        <p:tgtEl>
                                          <p:spTgt spid="63"/>
                                        </p:tgtEl>
                                        <p:attrNameLst>
                                          <p:attrName>ppt_x</p:attrName>
                                        </p:attrNameLst>
                                      </p:cBhvr>
                                      <p:tavLst>
                                        <p:tav tm="0">
                                          <p:val>
                                            <p:strVal val="0-#ppt_w/2"/>
                                          </p:val>
                                        </p:tav>
                                        <p:tav tm="100000">
                                          <p:val>
                                            <p:strVal val="#ppt_x"/>
                                          </p:val>
                                        </p:tav>
                                      </p:tavLst>
                                    </p:anim>
                                    <p:anim calcmode="lin" valueType="num">
                                      <p:cBhvr additive="base">
                                        <p:cTn id="63" dur="500" fill="hold"/>
                                        <p:tgtEl>
                                          <p:spTgt spid="63"/>
                                        </p:tgtEl>
                                        <p:attrNameLst>
                                          <p:attrName>ppt_y</p:attrName>
                                        </p:attrNameLst>
                                      </p:cBhvr>
                                      <p:tavLst>
                                        <p:tav tm="0">
                                          <p:val>
                                            <p:strVal val="#ppt_y"/>
                                          </p:val>
                                        </p:tav>
                                        <p:tav tm="100000">
                                          <p:val>
                                            <p:strVal val="#ppt_y"/>
                                          </p:val>
                                        </p:tav>
                                      </p:tavLst>
                                    </p:anim>
                                  </p:childTnLst>
                                </p:cTn>
                              </p:par>
                              <p:par>
                                <p:cTn id="64" presetID="2" presetClass="entr" presetSubtype="2" fill="hold" nodeType="withEffect">
                                  <p:stCondLst>
                                    <p:cond delay="0"/>
                                  </p:stCondLst>
                                  <p:childTnLst>
                                    <p:set>
                                      <p:cBhvr>
                                        <p:cTn id="65" dur="1" fill="hold">
                                          <p:stCondLst>
                                            <p:cond delay="0"/>
                                          </p:stCondLst>
                                        </p:cTn>
                                        <p:tgtEl>
                                          <p:spTgt spid="56"/>
                                        </p:tgtEl>
                                        <p:attrNameLst>
                                          <p:attrName>style.visibility</p:attrName>
                                        </p:attrNameLst>
                                      </p:cBhvr>
                                      <p:to>
                                        <p:strVal val="visible"/>
                                      </p:to>
                                    </p:set>
                                    <p:anim calcmode="lin" valueType="num">
                                      <p:cBhvr additive="base">
                                        <p:cTn id="66" dur="500" fill="hold"/>
                                        <p:tgtEl>
                                          <p:spTgt spid="56"/>
                                        </p:tgtEl>
                                        <p:attrNameLst>
                                          <p:attrName>ppt_x</p:attrName>
                                        </p:attrNameLst>
                                      </p:cBhvr>
                                      <p:tavLst>
                                        <p:tav tm="0">
                                          <p:val>
                                            <p:strVal val="1+#ppt_w/2"/>
                                          </p:val>
                                        </p:tav>
                                        <p:tav tm="100000">
                                          <p:val>
                                            <p:strVal val="#ppt_x"/>
                                          </p:val>
                                        </p:tav>
                                      </p:tavLst>
                                    </p:anim>
                                    <p:anim calcmode="lin" valueType="num">
                                      <p:cBhvr additive="base">
                                        <p:cTn id="67" dur="500" fill="hold"/>
                                        <p:tgtEl>
                                          <p:spTgt spid="56"/>
                                        </p:tgtEl>
                                        <p:attrNameLst>
                                          <p:attrName>ppt_y</p:attrName>
                                        </p:attrNameLst>
                                      </p:cBhvr>
                                      <p:tavLst>
                                        <p:tav tm="0">
                                          <p:val>
                                            <p:strVal val="#ppt_y"/>
                                          </p:val>
                                        </p:tav>
                                        <p:tav tm="100000">
                                          <p:val>
                                            <p:strVal val="#ppt_y"/>
                                          </p:val>
                                        </p:tav>
                                      </p:tavLst>
                                    </p:anim>
                                  </p:childTnLst>
                                </p:cTn>
                              </p:par>
                              <p:par>
                                <p:cTn id="68" presetID="10" presetClass="entr" presetSubtype="0" fill="hold" grpId="0" nodeType="withEffect">
                                  <p:stCondLst>
                                    <p:cond delay="250"/>
                                  </p:stCondLst>
                                  <p:childTnLst>
                                    <p:set>
                                      <p:cBhvr>
                                        <p:cTn id="69" dur="1" fill="hold">
                                          <p:stCondLst>
                                            <p:cond delay="0"/>
                                          </p:stCondLst>
                                        </p:cTn>
                                        <p:tgtEl>
                                          <p:spTgt spid="76"/>
                                        </p:tgtEl>
                                        <p:attrNameLst>
                                          <p:attrName>style.visibility</p:attrName>
                                        </p:attrNameLst>
                                      </p:cBhvr>
                                      <p:to>
                                        <p:strVal val="visible"/>
                                      </p:to>
                                    </p:set>
                                    <p:anim calcmode="lin" valueType="num">
                                      <p:cBhvr>
                                        <p:cTn id="70" dur="500" fill="hold"/>
                                        <p:tgtEl>
                                          <p:spTgt spid="76"/>
                                        </p:tgtEl>
                                        <p:attrNameLst>
                                          <p:attrName>ppt_w</p:attrName>
                                        </p:attrNameLst>
                                      </p:cBhvr>
                                      <p:tavLst>
                                        <p:tav tm="0">
                                          <p:val>
                                            <p:fltVal val="0"/>
                                          </p:val>
                                        </p:tav>
                                        <p:tav tm="100000">
                                          <p:val>
                                            <p:strVal val="#ppt_w"/>
                                          </p:val>
                                        </p:tav>
                                      </p:tavLst>
                                    </p:anim>
                                    <p:anim calcmode="lin" valueType="num">
                                      <p:cBhvr>
                                        <p:cTn id="71" dur="500" fill="hold"/>
                                        <p:tgtEl>
                                          <p:spTgt spid="76"/>
                                        </p:tgtEl>
                                        <p:attrNameLst>
                                          <p:attrName>ppt_h</p:attrName>
                                        </p:attrNameLst>
                                      </p:cBhvr>
                                      <p:tavLst>
                                        <p:tav tm="0">
                                          <p:val>
                                            <p:fltVal val="0"/>
                                          </p:val>
                                        </p:tav>
                                        <p:tav tm="100000">
                                          <p:val>
                                            <p:strVal val="#ppt_h"/>
                                          </p:val>
                                        </p:tav>
                                      </p:tavLst>
                                    </p:anim>
                                    <p:animEffect>
                                      <p:cBhvr>
                                        <p:cTn id="72" dur="500"/>
                                        <p:tgtEl>
                                          <p:spTgt spid="76"/>
                                        </p:tgtEl>
                                      </p:cBhvr>
                                    </p:animEffect>
                                  </p:childTnLst>
                                </p:cTn>
                              </p:par>
                              <p:par>
                                <p:cTn id="73" presetID="10" presetClass="entr" presetSubtype="0" fill="hold" grpId="0" nodeType="withEffect">
                                  <p:stCondLst>
                                    <p:cond delay="250"/>
                                  </p:stCondLst>
                                  <p:childTnLst>
                                    <p:set>
                                      <p:cBhvr>
                                        <p:cTn id="74" dur="1" fill="hold">
                                          <p:stCondLst>
                                            <p:cond delay="0"/>
                                          </p:stCondLst>
                                        </p:cTn>
                                        <p:tgtEl>
                                          <p:spTgt spid="77"/>
                                        </p:tgtEl>
                                        <p:attrNameLst>
                                          <p:attrName>style.visibility</p:attrName>
                                        </p:attrNameLst>
                                      </p:cBhvr>
                                      <p:to>
                                        <p:strVal val="visible"/>
                                      </p:to>
                                    </p:set>
                                    <p:anim calcmode="lin" valueType="num">
                                      <p:cBhvr>
                                        <p:cTn id="75" dur="500" fill="hold"/>
                                        <p:tgtEl>
                                          <p:spTgt spid="77"/>
                                        </p:tgtEl>
                                        <p:attrNameLst>
                                          <p:attrName>ppt_w</p:attrName>
                                        </p:attrNameLst>
                                      </p:cBhvr>
                                      <p:tavLst>
                                        <p:tav tm="0">
                                          <p:val>
                                            <p:fltVal val="0"/>
                                          </p:val>
                                        </p:tav>
                                        <p:tav tm="100000">
                                          <p:val>
                                            <p:strVal val="#ppt_w"/>
                                          </p:val>
                                        </p:tav>
                                      </p:tavLst>
                                    </p:anim>
                                    <p:anim calcmode="lin" valueType="num">
                                      <p:cBhvr>
                                        <p:cTn id="76" dur="500" fill="hold"/>
                                        <p:tgtEl>
                                          <p:spTgt spid="77"/>
                                        </p:tgtEl>
                                        <p:attrNameLst>
                                          <p:attrName>ppt_h</p:attrName>
                                        </p:attrNameLst>
                                      </p:cBhvr>
                                      <p:tavLst>
                                        <p:tav tm="0">
                                          <p:val>
                                            <p:fltVal val="0"/>
                                          </p:val>
                                        </p:tav>
                                        <p:tav tm="100000">
                                          <p:val>
                                            <p:strVal val="#ppt_h"/>
                                          </p:val>
                                        </p:tav>
                                      </p:tavLst>
                                    </p:anim>
                                    <p:animEffect>
                                      <p:cBhvr>
                                        <p:cTn id="77" dur="500"/>
                                        <p:tgtEl>
                                          <p:spTgt spid="77"/>
                                        </p:tgtEl>
                                      </p:cBhvr>
                                    </p:animEffect>
                                  </p:childTnLst>
                                </p:cTn>
                              </p:par>
                              <p:par>
                                <p:cTn id="78" presetID="10" presetClass="entr" presetSubtype="0" fill="hold" grpId="0" nodeType="withEffect">
                                  <p:stCondLst>
                                    <p:cond delay="250"/>
                                  </p:stCondLst>
                                  <p:childTnLst>
                                    <p:set>
                                      <p:cBhvr>
                                        <p:cTn id="79" dur="1" fill="hold">
                                          <p:stCondLst>
                                            <p:cond delay="0"/>
                                          </p:stCondLst>
                                        </p:cTn>
                                        <p:tgtEl>
                                          <p:spTgt spid="78"/>
                                        </p:tgtEl>
                                        <p:attrNameLst>
                                          <p:attrName>style.visibility</p:attrName>
                                        </p:attrNameLst>
                                      </p:cBhvr>
                                      <p:to>
                                        <p:strVal val="visible"/>
                                      </p:to>
                                    </p:set>
                                    <p:anim calcmode="lin" valueType="num">
                                      <p:cBhvr>
                                        <p:cTn id="80" dur="500" fill="hold"/>
                                        <p:tgtEl>
                                          <p:spTgt spid="78"/>
                                        </p:tgtEl>
                                        <p:attrNameLst>
                                          <p:attrName>ppt_w</p:attrName>
                                        </p:attrNameLst>
                                      </p:cBhvr>
                                      <p:tavLst>
                                        <p:tav tm="0">
                                          <p:val>
                                            <p:fltVal val="0"/>
                                          </p:val>
                                        </p:tav>
                                        <p:tav tm="100000">
                                          <p:val>
                                            <p:strVal val="#ppt_w"/>
                                          </p:val>
                                        </p:tav>
                                      </p:tavLst>
                                    </p:anim>
                                    <p:anim calcmode="lin" valueType="num">
                                      <p:cBhvr>
                                        <p:cTn id="81" dur="500" fill="hold"/>
                                        <p:tgtEl>
                                          <p:spTgt spid="78"/>
                                        </p:tgtEl>
                                        <p:attrNameLst>
                                          <p:attrName>ppt_h</p:attrName>
                                        </p:attrNameLst>
                                      </p:cBhvr>
                                      <p:tavLst>
                                        <p:tav tm="0">
                                          <p:val>
                                            <p:fltVal val="0"/>
                                          </p:val>
                                        </p:tav>
                                        <p:tav tm="100000">
                                          <p:val>
                                            <p:strVal val="#ppt_h"/>
                                          </p:val>
                                        </p:tav>
                                      </p:tavLst>
                                    </p:anim>
                                    <p:animEffect>
                                      <p:cBhvr>
                                        <p:cTn id="82"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bldLvl="0" autoUpdateAnimBg="0"/>
      <p:bldP spid="77" grpId="0" bldLvl="0" animBg="1" autoUpdateAnimBg="0"/>
      <p:bldP spid="78" grpId="0" bldLvl="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475656" y="2103698"/>
            <a:ext cx="7668344" cy="936104"/>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TextBox 5"/>
          <p:cNvSpPr>
            <a:spLocks noChangeArrowheads="1"/>
          </p:cNvSpPr>
          <p:nvPr/>
        </p:nvSpPr>
        <p:spPr bwMode="auto">
          <a:xfrm>
            <a:off x="3384848" y="2292350"/>
            <a:ext cx="30575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rPr>
              <a:t>这里输入标题文字</a:t>
            </a:r>
          </a:p>
        </p:txBody>
      </p:sp>
      <p:sp>
        <p:nvSpPr>
          <p:cNvPr id="16" name="矩形 9"/>
          <p:cNvSpPr>
            <a:spLocks noChangeArrowheads="1"/>
          </p:cNvSpPr>
          <p:nvPr/>
        </p:nvSpPr>
        <p:spPr bwMode="auto">
          <a:xfrm rot="2700000">
            <a:off x="848023" y="2087562"/>
            <a:ext cx="968375" cy="968375"/>
          </a:xfrm>
          <a:prstGeom prst="rect">
            <a:avLst/>
          </a:prstGeom>
          <a:solidFill>
            <a:schemeClr val="tx1">
              <a:lumMod val="95000"/>
              <a:lumOff val="5000"/>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7" name="TextBox 10"/>
          <p:cNvSpPr>
            <a:spLocks noChangeArrowheads="1"/>
          </p:cNvSpPr>
          <p:nvPr/>
        </p:nvSpPr>
        <p:spPr bwMode="auto">
          <a:xfrm>
            <a:off x="1115616" y="2279362"/>
            <a:ext cx="4251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dirty="0" smtClean="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rPr>
              <a:t>3</a:t>
            </a:r>
            <a:endParaRPr lang="zh-CN" altLang="en-US"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00" advTm="1578">
        <p14:prism/>
      </p:transition>
    </mc:Choice>
    <mc:Fallback xmlns="">
      <p:transition spd="slow" advTm="157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p:cBhvr>
                                        <p:cTn id="10" dur="500"/>
                                        <p:tgtEl>
                                          <p:spTgt spid="16"/>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 calcmode="lin" valueType="num">
                                      <p:cBhvr>
                                        <p:cTn id="15" dur="500" fill="hold"/>
                                        <p:tgtEl>
                                          <p:spTgt spid="17"/>
                                        </p:tgtEl>
                                        <p:attrNameLst>
                                          <p:attrName>style.rotation</p:attrName>
                                        </p:attrNameLst>
                                      </p:cBhvr>
                                      <p:tavLst>
                                        <p:tav tm="0">
                                          <p:val>
                                            <p:fltVal val="360"/>
                                          </p:val>
                                        </p:tav>
                                        <p:tav tm="100000">
                                          <p:val>
                                            <p:fltVal val="0"/>
                                          </p:val>
                                        </p:tav>
                                      </p:tavLst>
                                    </p:anim>
                                    <p:animEffect>
                                      <p:cBhvr>
                                        <p:cTn id="16" dur="500"/>
                                        <p:tgtEl>
                                          <p:spTgt spid="1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utoUpdateAnimBg="0"/>
      <p:bldP spid="16" grpId="0" bldLvl="0" animBg="1" autoUpdateAnimBg="0"/>
      <p:bldP spid="17"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62968" y="1050057"/>
            <a:ext cx="2300287" cy="1538288"/>
          </a:xfrm>
          <a:prstGeom prst="rect">
            <a:avLst/>
          </a:prstGeom>
          <a:noFill/>
          <a:ln w="1270">
            <a:solidFill>
              <a:srgbClr val="0F243E"/>
            </a:solidFill>
            <a:miter lim="800000"/>
            <a:headEnd/>
            <a:tailEnd/>
          </a:ln>
          <a:extLst>
            <a:ext uri="{909E8E84-426E-40DD-AFC4-6F175D3DCCD1}">
              <a14:hiddenFill xmlns:a14="http://schemas.microsoft.com/office/drawing/2010/main">
                <a:solidFill>
                  <a:srgbClr val="FFFFFF"/>
                </a:solidFill>
              </a14:hiddenFill>
            </a:ext>
          </a:extLst>
        </p:spPr>
      </p:pic>
      <p:grpSp>
        <p:nvGrpSpPr>
          <p:cNvPr id="109" name="Group 1"/>
          <p:cNvGrpSpPr>
            <a:grpSpLocks/>
          </p:cNvGrpSpPr>
          <p:nvPr/>
        </p:nvGrpSpPr>
        <p:grpSpPr bwMode="auto">
          <a:xfrm>
            <a:off x="3491880" y="1059582"/>
            <a:ext cx="4965700" cy="436563"/>
            <a:chOff x="0" y="0"/>
            <a:chExt cx="3138487" cy="276225"/>
          </a:xfrm>
          <a:solidFill>
            <a:schemeClr val="tx1">
              <a:alpha val="50000"/>
            </a:schemeClr>
          </a:solidFill>
        </p:grpSpPr>
        <p:sp>
          <p:nvSpPr>
            <p:cNvPr id="110" name="Rectangle 56"/>
            <p:cNvSpPr>
              <a:spLocks noChangeArrowheads="1"/>
            </p:cNvSpPr>
            <p:nvPr/>
          </p:nvSpPr>
          <p:spPr bwMode="auto">
            <a:xfrm>
              <a:off x="1587" y="0"/>
              <a:ext cx="3136900" cy="276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zh-CN" sz="600">
                <a:solidFill>
                  <a:schemeClr val="bg1"/>
                </a:solidFill>
                <a:latin typeface="+mn-lt"/>
                <a:ea typeface="+mn-ea"/>
                <a:cs typeface="+mn-ea"/>
                <a:sym typeface="+mn-lt"/>
              </a:endParaRPr>
            </a:p>
          </p:txBody>
        </p:sp>
        <p:sp>
          <p:nvSpPr>
            <p:cNvPr id="111" name="Rectangle 27"/>
            <p:cNvSpPr>
              <a:spLocks noChangeArrowheads="1"/>
            </p:cNvSpPr>
            <p:nvPr/>
          </p:nvSpPr>
          <p:spPr bwMode="auto">
            <a:xfrm>
              <a:off x="0" y="0"/>
              <a:ext cx="168275" cy="27283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zh-CN" sz="600">
                <a:solidFill>
                  <a:schemeClr val="bg1"/>
                </a:solidFill>
                <a:latin typeface="+mn-lt"/>
                <a:ea typeface="+mn-ea"/>
                <a:cs typeface="+mn-ea"/>
                <a:sym typeface="+mn-lt"/>
              </a:endParaRPr>
            </a:p>
          </p:txBody>
        </p:sp>
      </p:grpSp>
      <p:sp>
        <p:nvSpPr>
          <p:cNvPr id="112" name="TextBox 57"/>
          <p:cNvSpPr>
            <a:spLocks noChangeArrowheads="1"/>
          </p:cNvSpPr>
          <p:nvPr/>
        </p:nvSpPr>
        <p:spPr bwMode="auto">
          <a:xfrm>
            <a:off x="3882405" y="1059582"/>
            <a:ext cx="1527175"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17" tIns="25708" rIns="51417" bIns="25708">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300">
                <a:solidFill>
                  <a:schemeClr val="bg1"/>
                </a:solidFill>
                <a:latin typeface="+mn-lt"/>
                <a:ea typeface="+mn-ea"/>
                <a:cs typeface="+mn-ea"/>
                <a:sym typeface="+mn-lt"/>
              </a:rPr>
              <a:t>姓名</a:t>
            </a:r>
            <a:endParaRPr lang="en-US" altLang="zh-CN" sz="1300">
              <a:solidFill>
                <a:schemeClr val="bg1"/>
              </a:solidFill>
              <a:latin typeface="+mn-lt"/>
              <a:ea typeface="+mn-ea"/>
              <a:cs typeface="+mn-ea"/>
              <a:sym typeface="+mn-lt"/>
            </a:endParaRPr>
          </a:p>
        </p:txBody>
      </p:sp>
      <p:sp>
        <p:nvSpPr>
          <p:cNvPr id="113" name="TextBox 12"/>
          <p:cNvSpPr>
            <a:spLocks noChangeArrowheads="1"/>
          </p:cNvSpPr>
          <p:nvPr/>
        </p:nvSpPr>
        <p:spPr bwMode="auto">
          <a:xfrm>
            <a:off x="3898280" y="1283420"/>
            <a:ext cx="1527175" cy="20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17" tIns="25708" rIns="51417" bIns="25708">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dirty="0">
                <a:solidFill>
                  <a:schemeClr val="bg1"/>
                </a:solidFill>
                <a:latin typeface="+mn-lt"/>
                <a:ea typeface="+mn-ea"/>
                <a:cs typeface="+mn-ea"/>
                <a:sym typeface="+mn-lt"/>
              </a:rPr>
              <a:t>Year : </a:t>
            </a:r>
            <a:r>
              <a:rPr lang="en-US" altLang="zh-CN" sz="1000" dirty="0" smtClean="0">
                <a:solidFill>
                  <a:schemeClr val="bg1"/>
                </a:solidFill>
                <a:latin typeface="+mn-lt"/>
                <a:ea typeface="+mn-ea"/>
                <a:cs typeface="+mn-ea"/>
                <a:sym typeface="+mn-lt"/>
              </a:rPr>
              <a:t>2017</a:t>
            </a:r>
            <a:endParaRPr lang="zh-CN" altLang="en-US" dirty="0">
              <a:solidFill>
                <a:schemeClr val="bg1"/>
              </a:solidFill>
              <a:latin typeface="+mn-lt"/>
              <a:ea typeface="+mn-ea"/>
              <a:cs typeface="+mn-ea"/>
              <a:sym typeface="+mn-lt"/>
            </a:endParaRPr>
          </a:p>
        </p:txBody>
      </p:sp>
      <p:sp>
        <p:nvSpPr>
          <p:cNvPr id="114" name="矩形 13"/>
          <p:cNvSpPr>
            <a:spLocks noChangeArrowheads="1"/>
          </p:cNvSpPr>
          <p:nvPr/>
        </p:nvSpPr>
        <p:spPr bwMode="auto">
          <a:xfrm>
            <a:off x="3485530" y="1616795"/>
            <a:ext cx="4949825"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399" tIns="25699" rIns="51399" bIns="25699">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ts val="1463"/>
              </a:lnSpc>
            </a:pPr>
            <a:r>
              <a:rPr lang="zh-CN" altLang="en-US" sz="1000">
                <a:solidFill>
                  <a:schemeClr val="bg1"/>
                </a:solidFill>
                <a:latin typeface="+mn-lt"/>
                <a:ea typeface="+mn-ea"/>
                <a:cs typeface="+mn-ea"/>
                <a:sym typeface="+mn-lt"/>
              </a:rPr>
              <a:t>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a:t>
            </a:r>
          </a:p>
        </p:txBody>
      </p:sp>
      <p:pic>
        <p:nvPicPr>
          <p:cNvPr id="115" name="Picture 2"/>
          <p:cNvPicPr>
            <a:picLocks noChangeAspect="1" noChangeArrowheads="1"/>
          </p:cNvPicPr>
          <p:nvPr/>
        </p:nvPicPr>
        <p:blipFill>
          <a:blip r:embed="rId4" cstate="screen">
            <a:extLst>
              <a:ext uri="{BEBA8EAE-BF5A-486C-A8C5-ECC9F3942E4B}">
                <a14:imgProps xmlns:a14="http://schemas.microsoft.com/office/drawing/2010/main">
                  <a14:imgLayer r:embed="rId5">
                    <a14:imgEffect>
                      <a14:artisticBlur/>
                    </a14:imgEffect>
                  </a14:imgLayer>
                </a14:imgProps>
              </a:ext>
              <a:ext uri="{28A0092B-C50C-407E-A947-70E740481C1C}">
                <a14:useLocalDpi xmlns:a14="http://schemas.microsoft.com/office/drawing/2010/main"/>
              </a:ext>
            </a:extLst>
          </a:blip>
          <a:srcRect/>
          <a:stretch>
            <a:fillRect/>
          </a:stretch>
        </p:blipFill>
        <p:spPr bwMode="auto">
          <a:xfrm>
            <a:off x="748680" y="2750270"/>
            <a:ext cx="2308225" cy="1538287"/>
          </a:xfrm>
          <a:prstGeom prst="rect">
            <a:avLst/>
          </a:prstGeom>
          <a:noFill/>
          <a:ln w="1270">
            <a:solidFill>
              <a:srgbClr val="0F243E"/>
            </a:solidFill>
            <a:miter lim="800000"/>
            <a:headEnd/>
            <a:tailEnd/>
          </a:ln>
          <a:extLst>
            <a:ext uri="{909E8E84-426E-40DD-AFC4-6F175D3DCCD1}">
              <a14:hiddenFill xmlns:a14="http://schemas.microsoft.com/office/drawing/2010/main">
                <a:solidFill>
                  <a:srgbClr val="FFFFFF"/>
                </a:solidFill>
              </a14:hiddenFill>
            </a:ext>
          </a:extLst>
        </p:spPr>
      </p:pic>
      <p:grpSp>
        <p:nvGrpSpPr>
          <p:cNvPr id="116" name="Group 1"/>
          <p:cNvGrpSpPr>
            <a:grpSpLocks/>
          </p:cNvGrpSpPr>
          <p:nvPr/>
        </p:nvGrpSpPr>
        <p:grpSpPr bwMode="auto">
          <a:xfrm>
            <a:off x="3482355" y="2761382"/>
            <a:ext cx="4965700" cy="436563"/>
            <a:chOff x="0" y="0"/>
            <a:chExt cx="3138487" cy="276225"/>
          </a:xfrm>
          <a:solidFill>
            <a:schemeClr val="tx1">
              <a:alpha val="50000"/>
            </a:schemeClr>
          </a:solidFill>
        </p:grpSpPr>
        <p:sp>
          <p:nvSpPr>
            <p:cNvPr id="117" name="Rectangle 56"/>
            <p:cNvSpPr>
              <a:spLocks noChangeArrowheads="1"/>
            </p:cNvSpPr>
            <p:nvPr/>
          </p:nvSpPr>
          <p:spPr bwMode="auto">
            <a:xfrm>
              <a:off x="1587" y="0"/>
              <a:ext cx="3136900" cy="276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zh-CN" sz="600">
                <a:solidFill>
                  <a:schemeClr val="bg1"/>
                </a:solidFill>
                <a:latin typeface="+mn-lt"/>
                <a:ea typeface="+mn-ea"/>
                <a:cs typeface="+mn-ea"/>
                <a:sym typeface="+mn-lt"/>
              </a:endParaRPr>
            </a:p>
          </p:txBody>
        </p:sp>
        <p:sp>
          <p:nvSpPr>
            <p:cNvPr id="118" name="Rectangle 27"/>
            <p:cNvSpPr>
              <a:spLocks noChangeArrowheads="1"/>
            </p:cNvSpPr>
            <p:nvPr/>
          </p:nvSpPr>
          <p:spPr bwMode="auto">
            <a:xfrm>
              <a:off x="0" y="0"/>
              <a:ext cx="168275" cy="27283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zh-CN" sz="600">
                <a:solidFill>
                  <a:schemeClr val="bg1"/>
                </a:solidFill>
                <a:latin typeface="+mn-lt"/>
                <a:ea typeface="+mn-ea"/>
                <a:cs typeface="+mn-ea"/>
                <a:sym typeface="+mn-lt"/>
              </a:endParaRPr>
            </a:p>
          </p:txBody>
        </p:sp>
      </p:grpSp>
      <p:sp>
        <p:nvSpPr>
          <p:cNvPr id="119" name="TextBox 57"/>
          <p:cNvSpPr>
            <a:spLocks noChangeArrowheads="1"/>
          </p:cNvSpPr>
          <p:nvPr/>
        </p:nvSpPr>
        <p:spPr bwMode="auto">
          <a:xfrm>
            <a:off x="3872880" y="2761382"/>
            <a:ext cx="1525588"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17" tIns="25708" rIns="51417" bIns="25708">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300">
                <a:solidFill>
                  <a:schemeClr val="bg1"/>
                </a:solidFill>
                <a:latin typeface="+mn-lt"/>
                <a:ea typeface="+mn-ea"/>
                <a:cs typeface="+mn-ea"/>
                <a:sym typeface="+mn-lt"/>
              </a:rPr>
              <a:t>姓名</a:t>
            </a:r>
            <a:endParaRPr lang="en-US" altLang="zh-CN" sz="1300">
              <a:solidFill>
                <a:schemeClr val="bg1"/>
              </a:solidFill>
              <a:latin typeface="+mn-lt"/>
              <a:ea typeface="+mn-ea"/>
              <a:cs typeface="+mn-ea"/>
              <a:sym typeface="+mn-lt"/>
            </a:endParaRPr>
          </a:p>
        </p:txBody>
      </p:sp>
      <p:sp>
        <p:nvSpPr>
          <p:cNvPr id="120" name="TextBox 59"/>
          <p:cNvSpPr>
            <a:spLocks noChangeArrowheads="1"/>
          </p:cNvSpPr>
          <p:nvPr/>
        </p:nvSpPr>
        <p:spPr bwMode="auto">
          <a:xfrm>
            <a:off x="3888755" y="2985220"/>
            <a:ext cx="1525588" cy="20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17" tIns="25708" rIns="51417" bIns="25708">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dirty="0">
                <a:solidFill>
                  <a:schemeClr val="bg1"/>
                </a:solidFill>
                <a:latin typeface="+mn-lt"/>
                <a:ea typeface="+mn-ea"/>
                <a:cs typeface="+mn-ea"/>
                <a:sym typeface="+mn-lt"/>
              </a:rPr>
              <a:t>Year : </a:t>
            </a:r>
            <a:r>
              <a:rPr lang="en-US" altLang="zh-CN" sz="1000" dirty="0" smtClean="0">
                <a:solidFill>
                  <a:schemeClr val="bg1"/>
                </a:solidFill>
                <a:latin typeface="+mn-lt"/>
                <a:ea typeface="+mn-ea"/>
                <a:cs typeface="+mn-ea"/>
                <a:sym typeface="+mn-lt"/>
              </a:rPr>
              <a:t>2017</a:t>
            </a:r>
            <a:endParaRPr lang="zh-CN" altLang="en-US" dirty="0">
              <a:solidFill>
                <a:schemeClr val="bg1"/>
              </a:solidFill>
              <a:latin typeface="+mn-lt"/>
              <a:ea typeface="+mn-ea"/>
              <a:cs typeface="+mn-ea"/>
              <a:sym typeface="+mn-lt"/>
            </a:endParaRPr>
          </a:p>
        </p:txBody>
      </p:sp>
      <p:sp>
        <p:nvSpPr>
          <p:cNvPr id="121" name="矩形 20"/>
          <p:cNvSpPr>
            <a:spLocks noChangeArrowheads="1"/>
          </p:cNvSpPr>
          <p:nvPr/>
        </p:nvSpPr>
        <p:spPr bwMode="auto">
          <a:xfrm>
            <a:off x="3474418" y="3317007"/>
            <a:ext cx="4951412"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399" tIns="25699" rIns="51399" bIns="25699">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ts val="1463"/>
              </a:lnSpc>
            </a:pPr>
            <a:r>
              <a:rPr lang="zh-CN" altLang="en-US" sz="1000">
                <a:solidFill>
                  <a:schemeClr val="bg1"/>
                </a:solidFill>
                <a:latin typeface="+mn-lt"/>
                <a:ea typeface="+mn-ea"/>
                <a:cs typeface="+mn-ea"/>
                <a:sym typeface="+mn-lt"/>
              </a:rPr>
              <a:t>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点击添加文字信息内容。</a:t>
            </a:r>
          </a:p>
        </p:txBody>
      </p:sp>
      <p:sp>
        <p:nvSpPr>
          <p:cNvPr id="122" name="TextBox 14"/>
          <p:cNvSpPr>
            <a:spLocks noChangeArrowheads="1"/>
          </p:cNvSpPr>
          <p:nvPr/>
        </p:nvSpPr>
        <p:spPr bwMode="auto">
          <a:xfrm>
            <a:off x="3709987" y="627534"/>
            <a:ext cx="17240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blipFill dpi="0" rotWithShape="1">
                  <a:blip r:embed="rId6">
                    <a:extLst>
                      <a:ext uri="{28A0092B-C50C-407E-A947-70E740481C1C}">
                        <a14:useLocalDpi xmlns:a14="http://schemas.microsoft.com/office/drawing/2010/main" val="0"/>
                      </a:ext>
                    </a:extLst>
                  </a:blip>
                  <a:srcRect/>
                  <a:stretch>
                    <a:fillRect/>
                  </a:stretch>
                </a:blipFill>
                <a:latin typeface="+mn-lt"/>
                <a:ea typeface="+mn-ea"/>
                <a:cs typeface="+mn-ea"/>
                <a:sym typeface="+mn-lt"/>
              </a:rPr>
              <a:t>输入小标题</a:t>
            </a:r>
          </a:p>
        </p:txBody>
      </p:sp>
      <p:sp>
        <p:nvSpPr>
          <p:cNvPr id="123" name="等腰三角形 16"/>
          <p:cNvSpPr>
            <a:spLocks noChangeArrowheads="1"/>
          </p:cNvSpPr>
          <p:nvPr/>
        </p:nvSpPr>
        <p:spPr bwMode="auto">
          <a:xfrm rot="5400000" flipV="1">
            <a:off x="3324052" y="723355"/>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6">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
        <p:nvSpPr>
          <p:cNvPr id="124" name="等腰三角形 17"/>
          <p:cNvSpPr>
            <a:spLocks noChangeArrowheads="1"/>
          </p:cNvSpPr>
          <p:nvPr/>
        </p:nvSpPr>
        <p:spPr bwMode="auto">
          <a:xfrm rot="16200000" flipH="1" flipV="1">
            <a:off x="5470526" y="698500"/>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6">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00" advTm="8451">
        <p14:prism/>
      </p:transition>
    </mc:Choice>
    <mc:Fallback xmlns="">
      <p:transition spd="slow" advTm="845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8"/>
                                        </p:tgtEl>
                                        <p:attrNameLst>
                                          <p:attrName>style.visibility</p:attrName>
                                        </p:attrNameLst>
                                      </p:cBhvr>
                                      <p:to>
                                        <p:strVal val="visible"/>
                                      </p:to>
                                    </p:set>
                                    <p:animEffect>
                                      <p:cBhvr>
                                        <p:cTn id="7" dur="1000"/>
                                        <p:tgtEl>
                                          <p:spTgt spid="108"/>
                                        </p:tgtEl>
                                      </p:cBhvr>
                                    </p:animEffect>
                                  </p:childTnLst>
                                </p:cTn>
                              </p:par>
                            </p:childTnLst>
                          </p:cTn>
                        </p:par>
                        <p:par>
                          <p:cTn id="8" fill="hold">
                            <p:stCondLst>
                              <p:cond delay="1000"/>
                            </p:stCondLst>
                            <p:childTnLst>
                              <p:par>
                                <p:cTn id="9" presetID="47" presetClass="entr" presetSubtype="0" fill="hold" nodeType="afterEffect">
                                  <p:stCondLst>
                                    <p:cond delay="0"/>
                                  </p:stCondLst>
                                  <p:childTnLst>
                                    <p:set>
                                      <p:cBhvr>
                                        <p:cTn id="10" dur="1" fill="hold">
                                          <p:stCondLst>
                                            <p:cond delay="0"/>
                                          </p:stCondLst>
                                        </p:cTn>
                                        <p:tgtEl>
                                          <p:spTgt spid="109"/>
                                        </p:tgtEl>
                                        <p:attrNameLst>
                                          <p:attrName>style.visibility</p:attrName>
                                        </p:attrNameLst>
                                      </p:cBhvr>
                                      <p:to>
                                        <p:strVal val="visible"/>
                                      </p:to>
                                    </p:set>
                                    <p:animEffect>
                                      <p:cBhvr>
                                        <p:cTn id="11" dur="1000"/>
                                        <p:tgtEl>
                                          <p:spTgt spid="109"/>
                                        </p:tgtEl>
                                      </p:cBhvr>
                                    </p:animEffect>
                                    <p:anim calcmode="lin" valueType="num">
                                      <p:cBhvr>
                                        <p:cTn id="12" dur="1000" fill="hold"/>
                                        <p:tgtEl>
                                          <p:spTgt spid="109"/>
                                        </p:tgtEl>
                                        <p:attrNameLst>
                                          <p:attrName>ppt_x</p:attrName>
                                        </p:attrNameLst>
                                      </p:cBhvr>
                                      <p:tavLst>
                                        <p:tav tm="0">
                                          <p:val>
                                            <p:strVal val="#ppt_x"/>
                                          </p:val>
                                        </p:tav>
                                        <p:tav tm="100000">
                                          <p:val>
                                            <p:strVal val="#ppt_x"/>
                                          </p:val>
                                        </p:tav>
                                      </p:tavLst>
                                    </p:anim>
                                    <p:anim calcmode="lin" valueType="num">
                                      <p:cBhvr>
                                        <p:cTn id="13" dur="1000" fill="hold"/>
                                        <p:tgtEl>
                                          <p:spTgt spid="109"/>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42" presetClass="entr" presetSubtype="0" fill="hold" grpId="0" nodeType="afterEffect">
                                  <p:stCondLst>
                                    <p:cond delay="0"/>
                                  </p:stCondLst>
                                  <p:childTnLst>
                                    <p:set>
                                      <p:cBhvr>
                                        <p:cTn id="16" dur="1" fill="hold">
                                          <p:stCondLst>
                                            <p:cond delay="0"/>
                                          </p:stCondLst>
                                        </p:cTn>
                                        <p:tgtEl>
                                          <p:spTgt spid="112"/>
                                        </p:tgtEl>
                                        <p:attrNameLst>
                                          <p:attrName>style.visibility</p:attrName>
                                        </p:attrNameLst>
                                      </p:cBhvr>
                                      <p:to>
                                        <p:strVal val="visible"/>
                                      </p:to>
                                    </p:set>
                                    <p:animEffect>
                                      <p:cBhvr>
                                        <p:cTn id="17" dur="300"/>
                                        <p:tgtEl>
                                          <p:spTgt spid="112"/>
                                        </p:tgtEl>
                                      </p:cBhvr>
                                    </p:animEffect>
                                    <p:anim calcmode="lin" valueType="num">
                                      <p:cBhvr>
                                        <p:cTn id="18" dur="300" fill="hold"/>
                                        <p:tgtEl>
                                          <p:spTgt spid="112"/>
                                        </p:tgtEl>
                                        <p:attrNameLst>
                                          <p:attrName>ppt_x</p:attrName>
                                        </p:attrNameLst>
                                      </p:cBhvr>
                                      <p:tavLst>
                                        <p:tav tm="0">
                                          <p:val>
                                            <p:strVal val="#ppt_x"/>
                                          </p:val>
                                        </p:tav>
                                        <p:tav tm="100000">
                                          <p:val>
                                            <p:strVal val="#ppt_x"/>
                                          </p:val>
                                        </p:tav>
                                      </p:tavLst>
                                    </p:anim>
                                    <p:anim calcmode="lin" valueType="num">
                                      <p:cBhvr>
                                        <p:cTn id="19" dur="300" fill="hold"/>
                                        <p:tgtEl>
                                          <p:spTgt spid="112"/>
                                        </p:tgtEl>
                                        <p:attrNameLst>
                                          <p:attrName>ppt_y</p:attrName>
                                        </p:attrNameLst>
                                      </p:cBhvr>
                                      <p:tavLst>
                                        <p:tav tm="0">
                                          <p:val>
                                            <p:strVal val="#ppt_y+.1"/>
                                          </p:val>
                                        </p:tav>
                                        <p:tav tm="100000">
                                          <p:val>
                                            <p:strVal val="#ppt_y"/>
                                          </p:val>
                                        </p:tav>
                                      </p:tavLst>
                                    </p:anim>
                                  </p:childTnLst>
                                </p:cTn>
                              </p:par>
                            </p:childTnLst>
                          </p:cTn>
                        </p:par>
                        <p:par>
                          <p:cTn id="20" fill="hold">
                            <p:stCondLst>
                              <p:cond delay="2300"/>
                            </p:stCondLst>
                            <p:childTnLst>
                              <p:par>
                                <p:cTn id="21" presetID="42" presetClass="entr" presetSubtype="0" fill="hold" grpId="0" nodeType="afterEffect">
                                  <p:stCondLst>
                                    <p:cond delay="0"/>
                                  </p:stCondLst>
                                  <p:childTnLst>
                                    <p:set>
                                      <p:cBhvr>
                                        <p:cTn id="22" dur="1" fill="hold">
                                          <p:stCondLst>
                                            <p:cond delay="0"/>
                                          </p:stCondLst>
                                        </p:cTn>
                                        <p:tgtEl>
                                          <p:spTgt spid="113"/>
                                        </p:tgtEl>
                                        <p:attrNameLst>
                                          <p:attrName>style.visibility</p:attrName>
                                        </p:attrNameLst>
                                      </p:cBhvr>
                                      <p:to>
                                        <p:strVal val="visible"/>
                                      </p:to>
                                    </p:set>
                                    <p:animEffect>
                                      <p:cBhvr>
                                        <p:cTn id="23" dur="300"/>
                                        <p:tgtEl>
                                          <p:spTgt spid="113"/>
                                        </p:tgtEl>
                                      </p:cBhvr>
                                    </p:animEffect>
                                    <p:anim calcmode="lin" valueType="num">
                                      <p:cBhvr>
                                        <p:cTn id="24" dur="300" fill="hold"/>
                                        <p:tgtEl>
                                          <p:spTgt spid="113"/>
                                        </p:tgtEl>
                                        <p:attrNameLst>
                                          <p:attrName>ppt_x</p:attrName>
                                        </p:attrNameLst>
                                      </p:cBhvr>
                                      <p:tavLst>
                                        <p:tav tm="0">
                                          <p:val>
                                            <p:strVal val="#ppt_x"/>
                                          </p:val>
                                        </p:tav>
                                        <p:tav tm="100000">
                                          <p:val>
                                            <p:strVal val="#ppt_x"/>
                                          </p:val>
                                        </p:tav>
                                      </p:tavLst>
                                    </p:anim>
                                    <p:anim calcmode="lin" valueType="num">
                                      <p:cBhvr>
                                        <p:cTn id="25" dur="300" fill="hold"/>
                                        <p:tgtEl>
                                          <p:spTgt spid="113"/>
                                        </p:tgtEl>
                                        <p:attrNameLst>
                                          <p:attrName>ppt_y</p:attrName>
                                        </p:attrNameLst>
                                      </p:cBhvr>
                                      <p:tavLst>
                                        <p:tav tm="0">
                                          <p:val>
                                            <p:strVal val="#ppt_y+.1"/>
                                          </p:val>
                                        </p:tav>
                                        <p:tav tm="100000">
                                          <p:val>
                                            <p:strVal val="#ppt_y"/>
                                          </p:val>
                                        </p:tav>
                                      </p:tavLst>
                                    </p:anim>
                                  </p:childTnLst>
                                </p:cTn>
                              </p:par>
                            </p:childTnLst>
                          </p:cTn>
                        </p:par>
                        <p:par>
                          <p:cTn id="26" fill="hold">
                            <p:stCondLst>
                              <p:cond delay="2600"/>
                            </p:stCondLst>
                            <p:childTnLst>
                              <p:par>
                                <p:cTn id="27" presetID="2" presetClass="entr" presetSubtype="2" fill="hold" grpId="0" nodeType="afterEffect">
                                  <p:stCondLst>
                                    <p:cond delay="0"/>
                                  </p:stCondLst>
                                  <p:childTnLst>
                                    <p:set>
                                      <p:cBhvr>
                                        <p:cTn id="28" dur="1" fill="hold">
                                          <p:stCondLst>
                                            <p:cond delay="0"/>
                                          </p:stCondLst>
                                        </p:cTn>
                                        <p:tgtEl>
                                          <p:spTgt spid="114"/>
                                        </p:tgtEl>
                                        <p:attrNameLst>
                                          <p:attrName>style.visibility</p:attrName>
                                        </p:attrNameLst>
                                      </p:cBhvr>
                                      <p:to>
                                        <p:strVal val="visible"/>
                                      </p:to>
                                    </p:set>
                                    <p:anim calcmode="lin" valueType="num">
                                      <p:cBhvr>
                                        <p:cTn id="29" dur="500" fill="hold"/>
                                        <p:tgtEl>
                                          <p:spTgt spid="114"/>
                                        </p:tgtEl>
                                        <p:attrNameLst>
                                          <p:attrName>ppt_x</p:attrName>
                                        </p:attrNameLst>
                                      </p:cBhvr>
                                      <p:tavLst>
                                        <p:tav tm="0">
                                          <p:val>
                                            <p:strVal val="1+#ppt_w/2"/>
                                          </p:val>
                                        </p:tav>
                                        <p:tav tm="100000">
                                          <p:val>
                                            <p:strVal val="#ppt_x"/>
                                          </p:val>
                                        </p:tav>
                                      </p:tavLst>
                                    </p:anim>
                                    <p:anim calcmode="lin" valueType="num">
                                      <p:cBhvr>
                                        <p:cTn id="30" dur="500" fill="hold"/>
                                        <p:tgtEl>
                                          <p:spTgt spid="114"/>
                                        </p:tgtEl>
                                        <p:attrNameLst>
                                          <p:attrName>ppt_y</p:attrName>
                                        </p:attrNameLst>
                                      </p:cBhvr>
                                      <p:tavLst>
                                        <p:tav tm="0">
                                          <p:val>
                                            <p:strVal val="#ppt_y"/>
                                          </p:val>
                                        </p:tav>
                                        <p:tav tm="100000">
                                          <p:val>
                                            <p:strVal val="#ppt_y"/>
                                          </p:val>
                                        </p:tav>
                                      </p:tavLst>
                                    </p:anim>
                                  </p:childTnLst>
                                </p:cTn>
                              </p:par>
                            </p:childTnLst>
                          </p:cTn>
                        </p:par>
                        <p:par>
                          <p:cTn id="31" fill="hold">
                            <p:stCondLst>
                              <p:cond delay="3100"/>
                            </p:stCondLst>
                            <p:childTnLst>
                              <p:par>
                                <p:cTn id="32" presetID="10" presetClass="entr" presetSubtype="0" fill="hold" nodeType="afterEffect">
                                  <p:stCondLst>
                                    <p:cond delay="0"/>
                                  </p:stCondLst>
                                  <p:childTnLst>
                                    <p:set>
                                      <p:cBhvr>
                                        <p:cTn id="33" dur="1" fill="hold">
                                          <p:stCondLst>
                                            <p:cond delay="0"/>
                                          </p:stCondLst>
                                        </p:cTn>
                                        <p:tgtEl>
                                          <p:spTgt spid="115"/>
                                        </p:tgtEl>
                                        <p:attrNameLst>
                                          <p:attrName>style.visibility</p:attrName>
                                        </p:attrNameLst>
                                      </p:cBhvr>
                                      <p:to>
                                        <p:strVal val="visible"/>
                                      </p:to>
                                    </p:set>
                                    <p:animEffect>
                                      <p:cBhvr>
                                        <p:cTn id="34" dur="1000"/>
                                        <p:tgtEl>
                                          <p:spTgt spid="115"/>
                                        </p:tgtEl>
                                      </p:cBhvr>
                                    </p:animEffect>
                                  </p:childTnLst>
                                </p:cTn>
                              </p:par>
                            </p:childTnLst>
                          </p:cTn>
                        </p:par>
                        <p:par>
                          <p:cTn id="35" fill="hold">
                            <p:stCondLst>
                              <p:cond delay="4100"/>
                            </p:stCondLst>
                            <p:childTnLst>
                              <p:par>
                                <p:cTn id="36" presetID="47" presetClass="entr" presetSubtype="0" fill="hold" nodeType="afterEffect">
                                  <p:stCondLst>
                                    <p:cond delay="0"/>
                                  </p:stCondLst>
                                  <p:childTnLst>
                                    <p:set>
                                      <p:cBhvr>
                                        <p:cTn id="37" dur="1" fill="hold">
                                          <p:stCondLst>
                                            <p:cond delay="0"/>
                                          </p:stCondLst>
                                        </p:cTn>
                                        <p:tgtEl>
                                          <p:spTgt spid="116"/>
                                        </p:tgtEl>
                                        <p:attrNameLst>
                                          <p:attrName>style.visibility</p:attrName>
                                        </p:attrNameLst>
                                      </p:cBhvr>
                                      <p:to>
                                        <p:strVal val="visible"/>
                                      </p:to>
                                    </p:set>
                                    <p:animEffect>
                                      <p:cBhvr>
                                        <p:cTn id="38" dur="1000"/>
                                        <p:tgtEl>
                                          <p:spTgt spid="116"/>
                                        </p:tgtEl>
                                      </p:cBhvr>
                                    </p:animEffect>
                                    <p:anim calcmode="lin" valueType="num">
                                      <p:cBhvr>
                                        <p:cTn id="39" dur="1000" fill="hold"/>
                                        <p:tgtEl>
                                          <p:spTgt spid="116"/>
                                        </p:tgtEl>
                                        <p:attrNameLst>
                                          <p:attrName>ppt_x</p:attrName>
                                        </p:attrNameLst>
                                      </p:cBhvr>
                                      <p:tavLst>
                                        <p:tav tm="0">
                                          <p:val>
                                            <p:strVal val="#ppt_x"/>
                                          </p:val>
                                        </p:tav>
                                        <p:tav tm="100000">
                                          <p:val>
                                            <p:strVal val="#ppt_x"/>
                                          </p:val>
                                        </p:tav>
                                      </p:tavLst>
                                    </p:anim>
                                    <p:anim calcmode="lin" valueType="num">
                                      <p:cBhvr>
                                        <p:cTn id="40" dur="1000" fill="hold"/>
                                        <p:tgtEl>
                                          <p:spTgt spid="116"/>
                                        </p:tgtEl>
                                        <p:attrNameLst>
                                          <p:attrName>ppt_y</p:attrName>
                                        </p:attrNameLst>
                                      </p:cBhvr>
                                      <p:tavLst>
                                        <p:tav tm="0">
                                          <p:val>
                                            <p:strVal val="#ppt_y-.1"/>
                                          </p:val>
                                        </p:tav>
                                        <p:tav tm="100000">
                                          <p:val>
                                            <p:strVal val="#ppt_y"/>
                                          </p:val>
                                        </p:tav>
                                      </p:tavLst>
                                    </p:anim>
                                  </p:childTnLst>
                                </p:cTn>
                              </p:par>
                            </p:childTnLst>
                          </p:cTn>
                        </p:par>
                        <p:par>
                          <p:cTn id="41" fill="hold">
                            <p:stCondLst>
                              <p:cond delay="5100"/>
                            </p:stCondLst>
                            <p:childTnLst>
                              <p:par>
                                <p:cTn id="42" presetID="42" presetClass="entr" presetSubtype="0" fill="hold" grpId="0" nodeType="afterEffect">
                                  <p:stCondLst>
                                    <p:cond delay="0"/>
                                  </p:stCondLst>
                                  <p:childTnLst>
                                    <p:set>
                                      <p:cBhvr>
                                        <p:cTn id="43" dur="1" fill="hold">
                                          <p:stCondLst>
                                            <p:cond delay="0"/>
                                          </p:stCondLst>
                                        </p:cTn>
                                        <p:tgtEl>
                                          <p:spTgt spid="119"/>
                                        </p:tgtEl>
                                        <p:attrNameLst>
                                          <p:attrName>style.visibility</p:attrName>
                                        </p:attrNameLst>
                                      </p:cBhvr>
                                      <p:to>
                                        <p:strVal val="visible"/>
                                      </p:to>
                                    </p:set>
                                    <p:animEffect>
                                      <p:cBhvr>
                                        <p:cTn id="44" dur="300"/>
                                        <p:tgtEl>
                                          <p:spTgt spid="119"/>
                                        </p:tgtEl>
                                      </p:cBhvr>
                                    </p:animEffect>
                                    <p:anim calcmode="lin" valueType="num">
                                      <p:cBhvr>
                                        <p:cTn id="45" dur="300" fill="hold"/>
                                        <p:tgtEl>
                                          <p:spTgt spid="119"/>
                                        </p:tgtEl>
                                        <p:attrNameLst>
                                          <p:attrName>ppt_x</p:attrName>
                                        </p:attrNameLst>
                                      </p:cBhvr>
                                      <p:tavLst>
                                        <p:tav tm="0">
                                          <p:val>
                                            <p:strVal val="#ppt_x"/>
                                          </p:val>
                                        </p:tav>
                                        <p:tav tm="100000">
                                          <p:val>
                                            <p:strVal val="#ppt_x"/>
                                          </p:val>
                                        </p:tav>
                                      </p:tavLst>
                                    </p:anim>
                                    <p:anim calcmode="lin" valueType="num">
                                      <p:cBhvr>
                                        <p:cTn id="46" dur="300" fill="hold"/>
                                        <p:tgtEl>
                                          <p:spTgt spid="119"/>
                                        </p:tgtEl>
                                        <p:attrNameLst>
                                          <p:attrName>ppt_y</p:attrName>
                                        </p:attrNameLst>
                                      </p:cBhvr>
                                      <p:tavLst>
                                        <p:tav tm="0">
                                          <p:val>
                                            <p:strVal val="#ppt_y+.1"/>
                                          </p:val>
                                        </p:tav>
                                        <p:tav tm="100000">
                                          <p:val>
                                            <p:strVal val="#ppt_y"/>
                                          </p:val>
                                        </p:tav>
                                      </p:tavLst>
                                    </p:anim>
                                  </p:childTnLst>
                                </p:cTn>
                              </p:par>
                            </p:childTnLst>
                          </p:cTn>
                        </p:par>
                        <p:par>
                          <p:cTn id="47" fill="hold">
                            <p:stCondLst>
                              <p:cond delay="5400"/>
                            </p:stCondLst>
                            <p:childTnLst>
                              <p:par>
                                <p:cTn id="48" presetID="42" presetClass="entr" presetSubtype="0" fill="hold" grpId="0" nodeType="afterEffect">
                                  <p:stCondLst>
                                    <p:cond delay="0"/>
                                  </p:stCondLst>
                                  <p:childTnLst>
                                    <p:set>
                                      <p:cBhvr>
                                        <p:cTn id="49" dur="1" fill="hold">
                                          <p:stCondLst>
                                            <p:cond delay="0"/>
                                          </p:stCondLst>
                                        </p:cTn>
                                        <p:tgtEl>
                                          <p:spTgt spid="120"/>
                                        </p:tgtEl>
                                        <p:attrNameLst>
                                          <p:attrName>style.visibility</p:attrName>
                                        </p:attrNameLst>
                                      </p:cBhvr>
                                      <p:to>
                                        <p:strVal val="visible"/>
                                      </p:to>
                                    </p:set>
                                    <p:animEffect>
                                      <p:cBhvr>
                                        <p:cTn id="50" dur="300"/>
                                        <p:tgtEl>
                                          <p:spTgt spid="120"/>
                                        </p:tgtEl>
                                      </p:cBhvr>
                                    </p:animEffect>
                                    <p:anim calcmode="lin" valueType="num">
                                      <p:cBhvr>
                                        <p:cTn id="51" dur="300" fill="hold"/>
                                        <p:tgtEl>
                                          <p:spTgt spid="120"/>
                                        </p:tgtEl>
                                        <p:attrNameLst>
                                          <p:attrName>ppt_x</p:attrName>
                                        </p:attrNameLst>
                                      </p:cBhvr>
                                      <p:tavLst>
                                        <p:tav tm="0">
                                          <p:val>
                                            <p:strVal val="#ppt_x"/>
                                          </p:val>
                                        </p:tav>
                                        <p:tav tm="100000">
                                          <p:val>
                                            <p:strVal val="#ppt_x"/>
                                          </p:val>
                                        </p:tav>
                                      </p:tavLst>
                                    </p:anim>
                                    <p:anim calcmode="lin" valueType="num">
                                      <p:cBhvr>
                                        <p:cTn id="52" dur="300" fill="hold"/>
                                        <p:tgtEl>
                                          <p:spTgt spid="120"/>
                                        </p:tgtEl>
                                        <p:attrNameLst>
                                          <p:attrName>ppt_y</p:attrName>
                                        </p:attrNameLst>
                                      </p:cBhvr>
                                      <p:tavLst>
                                        <p:tav tm="0">
                                          <p:val>
                                            <p:strVal val="#ppt_y+.1"/>
                                          </p:val>
                                        </p:tav>
                                        <p:tav tm="100000">
                                          <p:val>
                                            <p:strVal val="#ppt_y"/>
                                          </p:val>
                                        </p:tav>
                                      </p:tavLst>
                                    </p:anim>
                                  </p:childTnLst>
                                </p:cTn>
                              </p:par>
                            </p:childTnLst>
                          </p:cTn>
                        </p:par>
                        <p:par>
                          <p:cTn id="53" fill="hold">
                            <p:stCondLst>
                              <p:cond delay="5700"/>
                            </p:stCondLst>
                            <p:childTnLst>
                              <p:par>
                                <p:cTn id="54" presetID="2" presetClass="entr" presetSubtype="2" fill="hold" grpId="0" nodeType="afterEffect">
                                  <p:stCondLst>
                                    <p:cond delay="0"/>
                                  </p:stCondLst>
                                  <p:childTnLst>
                                    <p:set>
                                      <p:cBhvr>
                                        <p:cTn id="55" dur="1" fill="hold">
                                          <p:stCondLst>
                                            <p:cond delay="0"/>
                                          </p:stCondLst>
                                        </p:cTn>
                                        <p:tgtEl>
                                          <p:spTgt spid="121"/>
                                        </p:tgtEl>
                                        <p:attrNameLst>
                                          <p:attrName>style.visibility</p:attrName>
                                        </p:attrNameLst>
                                      </p:cBhvr>
                                      <p:to>
                                        <p:strVal val="visible"/>
                                      </p:to>
                                    </p:set>
                                    <p:anim calcmode="lin" valueType="num">
                                      <p:cBhvr>
                                        <p:cTn id="56" dur="500" fill="hold"/>
                                        <p:tgtEl>
                                          <p:spTgt spid="121"/>
                                        </p:tgtEl>
                                        <p:attrNameLst>
                                          <p:attrName>ppt_x</p:attrName>
                                        </p:attrNameLst>
                                      </p:cBhvr>
                                      <p:tavLst>
                                        <p:tav tm="0">
                                          <p:val>
                                            <p:strVal val="1+#ppt_w/2"/>
                                          </p:val>
                                        </p:tav>
                                        <p:tav tm="100000">
                                          <p:val>
                                            <p:strVal val="#ppt_x"/>
                                          </p:val>
                                        </p:tav>
                                      </p:tavLst>
                                    </p:anim>
                                    <p:anim calcmode="lin" valueType="num">
                                      <p:cBhvr>
                                        <p:cTn id="57" dur="500" fill="hold"/>
                                        <p:tgtEl>
                                          <p:spTgt spid="121"/>
                                        </p:tgtEl>
                                        <p:attrNameLst>
                                          <p:attrName>ppt_y</p:attrName>
                                        </p:attrNameLst>
                                      </p:cBhvr>
                                      <p:tavLst>
                                        <p:tav tm="0">
                                          <p:val>
                                            <p:strVal val="#ppt_y"/>
                                          </p:val>
                                        </p:tav>
                                        <p:tav tm="100000">
                                          <p:val>
                                            <p:strVal val="#ppt_y"/>
                                          </p:val>
                                        </p:tav>
                                      </p:tavLst>
                                    </p:anim>
                                  </p:childTnLst>
                                </p:cTn>
                              </p:par>
                              <p:par>
                                <p:cTn id="58" presetID="10" presetClass="entr" presetSubtype="0" fill="hold" grpId="0" nodeType="withEffect">
                                  <p:stCondLst>
                                    <p:cond delay="250"/>
                                  </p:stCondLst>
                                  <p:childTnLst>
                                    <p:set>
                                      <p:cBhvr>
                                        <p:cTn id="59" dur="1" fill="hold">
                                          <p:stCondLst>
                                            <p:cond delay="0"/>
                                          </p:stCondLst>
                                        </p:cTn>
                                        <p:tgtEl>
                                          <p:spTgt spid="122"/>
                                        </p:tgtEl>
                                        <p:attrNameLst>
                                          <p:attrName>style.visibility</p:attrName>
                                        </p:attrNameLst>
                                      </p:cBhvr>
                                      <p:to>
                                        <p:strVal val="visible"/>
                                      </p:to>
                                    </p:set>
                                    <p:anim calcmode="lin" valueType="num">
                                      <p:cBhvr>
                                        <p:cTn id="60" dur="500" fill="hold"/>
                                        <p:tgtEl>
                                          <p:spTgt spid="122"/>
                                        </p:tgtEl>
                                        <p:attrNameLst>
                                          <p:attrName>ppt_w</p:attrName>
                                        </p:attrNameLst>
                                      </p:cBhvr>
                                      <p:tavLst>
                                        <p:tav tm="0">
                                          <p:val>
                                            <p:fltVal val="0"/>
                                          </p:val>
                                        </p:tav>
                                        <p:tav tm="100000">
                                          <p:val>
                                            <p:strVal val="#ppt_w"/>
                                          </p:val>
                                        </p:tav>
                                      </p:tavLst>
                                    </p:anim>
                                    <p:anim calcmode="lin" valueType="num">
                                      <p:cBhvr>
                                        <p:cTn id="61" dur="500" fill="hold"/>
                                        <p:tgtEl>
                                          <p:spTgt spid="122"/>
                                        </p:tgtEl>
                                        <p:attrNameLst>
                                          <p:attrName>ppt_h</p:attrName>
                                        </p:attrNameLst>
                                      </p:cBhvr>
                                      <p:tavLst>
                                        <p:tav tm="0">
                                          <p:val>
                                            <p:fltVal val="0"/>
                                          </p:val>
                                        </p:tav>
                                        <p:tav tm="100000">
                                          <p:val>
                                            <p:strVal val="#ppt_h"/>
                                          </p:val>
                                        </p:tav>
                                      </p:tavLst>
                                    </p:anim>
                                    <p:animEffect>
                                      <p:cBhvr>
                                        <p:cTn id="62" dur="500"/>
                                        <p:tgtEl>
                                          <p:spTgt spid="122"/>
                                        </p:tgtEl>
                                      </p:cBhvr>
                                    </p:animEffect>
                                  </p:childTnLst>
                                </p:cTn>
                              </p:par>
                              <p:par>
                                <p:cTn id="63" presetID="10" presetClass="entr" presetSubtype="0" fill="hold" grpId="0" nodeType="withEffect">
                                  <p:stCondLst>
                                    <p:cond delay="250"/>
                                  </p:stCondLst>
                                  <p:childTnLst>
                                    <p:set>
                                      <p:cBhvr>
                                        <p:cTn id="64" dur="1" fill="hold">
                                          <p:stCondLst>
                                            <p:cond delay="0"/>
                                          </p:stCondLst>
                                        </p:cTn>
                                        <p:tgtEl>
                                          <p:spTgt spid="123"/>
                                        </p:tgtEl>
                                        <p:attrNameLst>
                                          <p:attrName>style.visibility</p:attrName>
                                        </p:attrNameLst>
                                      </p:cBhvr>
                                      <p:to>
                                        <p:strVal val="visible"/>
                                      </p:to>
                                    </p:set>
                                    <p:anim calcmode="lin" valueType="num">
                                      <p:cBhvr>
                                        <p:cTn id="65" dur="500" fill="hold"/>
                                        <p:tgtEl>
                                          <p:spTgt spid="123"/>
                                        </p:tgtEl>
                                        <p:attrNameLst>
                                          <p:attrName>ppt_w</p:attrName>
                                        </p:attrNameLst>
                                      </p:cBhvr>
                                      <p:tavLst>
                                        <p:tav tm="0">
                                          <p:val>
                                            <p:fltVal val="0"/>
                                          </p:val>
                                        </p:tav>
                                        <p:tav tm="100000">
                                          <p:val>
                                            <p:strVal val="#ppt_w"/>
                                          </p:val>
                                        </p:tav>
                                      </p:tavLst>
                                    </p:anim>
                                    <p:anim calcmode="lin" valueType="num">
                                      <p:cBhvr>
                                        <p:cTn id="66" dur="500" fill="hold"/>
                                        <p:tgtEl>
                                          <p:spTgt spid="123"/>
                                        </p:tgtEl>
                                        <p:attrNameLst>
                                          <p:attrName>ppt_h</p:attrName>
                                        </p:attrNameLst>
                                      </p:cBhvr>
                                      <p:tavLst>
                                        <p:tav tm="0">
                                          <p:val>
                                            <p:fltVal val="0"/>
                                          </p:val>
                                        </p:tav>
                                        <p:tav tm="100000">
                                          <p:val>
                                            <p:strVal val="#ppt_h"/>
                                          </p:val>
                                        </p:tav>
                                      </p:tavLst>
                                    </p:anim>
                                    <p:animEffect>
                                      <p:cBhvr>
                                        <p:cTn id="67" dur="500"/>
                                        <p:tgtEl>
                                          <p:spTgt spid="123"/>
                                        </p:tgtEl>
                                      </p:cBhvr>
                                    </p:animEffect>
                                  </p:childTnLst>
                                </p:cTn>
                              </p:par>
                              <p:par>
                                <p:cTn id="68" presetID="10" presetClass="entr" presetSubtype="0" fill="hold" grpId="0" nodeType="withEffect">
                                  <p:stCondLst>
                                    <p:cond delay="250"/>
                                  </p:stCondLst>
                                  <p:childTnLst>
                                    <p:set>
                                      <p:cBhvr>
                                        <p:cTn id="69" dur="1" fill="hold">
                                          <p:stCondLst>
                                            <p:cond delay="0"/>
                                          </p:stCondLst>
                                        </p:cTn>
                                        <p:tgtEl>
                                          <p:spTgt spid="124"/>
                                        </p:tgtEl>
                                        <p:attrNameLst>
                                          <p:attrName>style.visibility</p:attrName>
                                        </p:attrNameLst>
                                      </p:cBhvr>
                                      <p:to>
                                        <p:strVal val="visible"/>
                                      </p:to>
                                    </p:set>
                                    <p:anim calcmode="lin" valueType="num">
                                      <p:cBhvr>
                                        <p:cTn id="70" dur="500" fill="hold"/>
                                        <p:tgtEl>
                                          <p:spTgt spid="124"/>
                                        </p:tgtEl>
                                        <p:attrNameLst>
                                          <p:attrName>ppt_w</p:attrName>
                                        </p:attrNameLst>
                                      </p:cBhvr>
                                      <p:tavLst>
                                        <p:tav tm="0">
                                          <p:val>
                                            <p:fltVal val="0"/>
                                          </p:val>
                                        </p:tav>
                                        <p:tav tm="100000">
                                          <p:val>
                                            <p:strVal val="#ppt_w"/>
                                          </p:val>
                                        </p:tav>
                                      </p:tavLst>
                                    </p:anim>
                                    <p:anim calcmode="lin" valueType="num">
                                      <p:cBhvr>
                                        <p:cTn id="71" dur="500" fill="hold"/>
                                        <p:tgtEl>
                                          <p:spTgt spid="124"/>
                                        </p:tgtEl>
                                        <p:attrNameLst>
                                          <p:attrName>ppt_h</p:attrName>
                                        </p:attrNameLst>
                                      </p:cBhvr>
                                      <p:tavLst>
                                        <p:tav tm="0">
                                          <p:val>
                                            <p:fltVal val="0"/>
                                          </p:val>
                                        </p:tav>
                                        <p:tav tm="100000">
                                          <p:val>
                                            <p:strVal val="#ppt_h"/>
                                          </p:val>
                                        </p:tav>
                                      </p:tavLst>
                                    </p:anim>
                                    <p:animEffect>
                                      <p:cBhvr>
                                        <p:cTn id="72"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bldLvl="0" autoUpdateAnimBg="0"/>
      <p:bldP spid="113" grpId="0" bldLvl="0" autoUpdateAnimBg="0"/>
      <p:bldP spid="114" grpId="0" bldLvl="0" autoUpdateAnimBg="0"/>
      <p:bldP spid="119" grpId="0" bldLvl="0" autoUpdateAnimBg="0"/>
      <p:bldP spid="120" grpId="0" bldLvl="0" autoUpdateAnimBg="0"/>
      <p:bldP spid="121" grpId="0" bldLvl="0" autoUpdateAnimBg="0"/>
      <p:bldP spid="122" grpId="0" bldLvl="0" autoUpdateAnimBg="0"/>
      <p:bldP spid="123" grpId="0" bldLvl="0" animBg="1" autoUpdateAnimBg="0"/>
      <p:bldP spid="124" grpId="0" bldLvl="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4"/>
          <p:cNvGrpSpPr/>
          <p:nvPr/>
        </p:nvGrpSpPr>
        <p:grpSpPr>
          <a:xfrm>
            <a:off x="1433433" y="1980136"/>
            <a:ext cx="6110214" cy="1624515"/>
            <a:chOff x="1433434" y="2234991"/>
            <a:chExt cx="6110214" cy="1624515"/>
          </a:xfrm>
        </p:grpSpPr>
        <p:grpSp>
          <p:nvGrpSpPr>
            <p:cNvPr id="37" name="组合 1"/>
            <p:cNvGrpSpPr/>
            <p:nvPr/>
          </p:nvGrpSpPr>
          <p:grpSpPr>
            <a:xfrm>
              <a:off x="1433434" y="2234991"/>
              <a:ext cx="2319188" cy="1024878"/>
              <a:chOff x="1433434" y="2234991"/>
              <a:chExt cx="2319188" cy="1024878"/>
            </a:xfrm>
          </p:grpSpPr>
          <p:sp>
            <p:nvSpPr>
              <p:cNvPr id="44" name="Freeform 6"/>
              <p:cNvSpPr>
                <a:spLocks/>
              </p:cNvSpPr>
              <p:nvPr/>
            </p:nvSpPr>
            <p:spPr bwMode="auto">
              <a:xfrm>
                <a:off x="1433434" y="2234991"/>
                <a:ext cx="2319188" cy="1024878"/>
              </a:xfrm>
              <a:custGeom>
                <a:avLst/>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ah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chemeClr val="tx1">
                  <a:alpha val="50000"/>
                </a:schemeClr>
              </a:solidFill>
              <a:ln>
                <a:noFill/>
                <a:headEnd/>
                <a:tailEnd/>
              </a:ln>
              <a:effectLst>
                <a:outerShdw blurRad="127000" dist="190500" dir="9000000" algn="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a:lstStyle/>
              <a:p>
                <a:endParaRPr lang="zh-CN" altLang="en-US">
                  <a:solidFill>
                    <a:schemeClr val="bg1"/>
                  </a:solidFill>
                  <a:cs typeface="+mn-ea"/>
                  <a:sym typeface="+mn-lt"/>
                </a:endParaRPr>
              </a:p>
            </p:txBody>
          </p:sp>
          <p:sp>
            <p:nvSpPr>
              <p:cNvPr id="45" name="TextBox 26"/>
              <p:cNvSpPr txBox="1">
                <a:spLocks noChangeArrowheads="1"/>
              </p:cNvSpPr>
              <p:nvPr/>
            </p:nvSpPr>
            <p:spPr bwMode="auto">
              <a:xfrm>
                <a:off x="2296700" y="2411207"/>
                <a:ext cx="697627" cy="646331"/>
              </a:xfrm>
              <a:prstGeom prst="rect">
                <a:avLst/>
              </a:prstGeom>
              <a:noFill/>
              <a:ln w="9525">
                <a:noFill/>
                <a:miter lim="800000"/>
                <a:headEnd/>
                <a:tailEnd/>
              </a:ln>
            </p:spPr>
            <p:txBody>
              <a:bodyPr wrap="none">
                <a:spAutoFit/>
              </a:bodyPr>
              <a:lstStyle/>
              <a:p>
                <a:r>
                  <a:rPr lang="en-US" altLang="zh-CN" sz="3600" dirty="0">
                    <a:solidFill>
                      <a:schemeClr val="bg1"/>
                    </a:solidFill>
                    <a:cs typeface="+mn-ea"/>
                    <a:sym typeface="+mn-lt"/>
                  </a:rPr>
                  <a:t>01</a:t>
                </a:r>
                <a:endParaRPr lang="zh-CN" altLang="en-US" sz="3600" dirty="0">
                  <a:solidFill>
                    <a:schemeClr val="bg1"/>
                  </a:solidFill>
                  <a:cs typeface="+mn-ea"/>
                  <a:sym typeface="+mn-lt"/>
                </a:endParaRPr>
              </a:p>
            </p:txBody>
          </p:sp>
        </p:grpSp>
        <p:grpSp>
          <p:nvGrpSpPr>
            <p:cNvPr id="38" name="组合 37"/>
            <p:cNvGrpSpPr/>
            <p:nvPr/>
          </p:nvGrpSpPr>
          <p:grpSpPr>
            <a:xfrm>
              <a:off x="5224460" y="2234991"/>
              <a:ext cx="2319188" cy="1024878"/>
              <a:chOff x="5224460" y="2234991"/>
              <a:chExt cx="2319188" cy="1024878"/>
            </a:xfrm>
          </p:grpSpPr>
          <p:sp>
            <p:nvSpPr>
              <p:cNvPr id="42" name="Freeform 6"/>
              <p:cNvSpPr>
                <a:spLocks/>
              </p:cNvSpPr>
              <p:nvPr/>
            </p:nvSpPr>
            <p:spPr bwMode="auto">
              <a:xfrm>
                <a:off x="5224460" y="2234991"/>
                <a:ext cx="2319188" cy="1024878"/>
              </a:xfrm>
              <a:custGeom>
                <a:avLst/>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ah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chemeClr val="tx1">
                  <a:alpha val="50000"/>
                </a:schemeClr>
              </a:solidFill>
              <a:ln>
                <a:noFill/>
                <a:headEnd/>
                <a:tailEnd/>
              </a:ln>
              <a:effectLst>
                <a:outerShdw blurRad="127000" dist="190500" dir="9000000" algn="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a:lstStyle/>
              <a:p>
                <a:endParaRPr lang="zh-CN" altLang="en-US">
                  <a:solidFill>
                    <a:schemeClr val="bg1"/>
                  </a:solidFill>
                  <a:cs typeface="+mn-ea"/>
                  <a:sym typeface="+mn-lt"/>
                </a:endParaRPr>
              </a:p>
            </p:txBody>
          </p:sp>
          <p:sp>
            <p:nvSpPr>
              <p:cNvPr id="43" name="TextBox 34"/>
              <p:cNvSpPr txBox="1">
                <a:spLocks noChangeArrowheads="1"/>
              </p:cNvSpPr>
              <p:nvPr/>
            </p:nvSpPr>
            <p:spPr bwMode="auto">
              <a:xfrm>
                <a:off x="6092625" y="2428500"/>
                <a:ext cx="697627" cy="646331"/>
              </a:xfrm>
              <a:prstGeom prst="rect">
                <a:avLst/>
              </a:prstGeom>
              <a:noFill/>
              <a:ln w="9525">
                <a:noFill/>
                <a:miter lim="800000"/>
                <a:headEnd/>
                <a:tailEnd/>
              </a:ln>
            </p:spPr>
            <p:txBody>
              <a:bodyPr wrap="none">
                <a:spAutoFit/>
              </a:bodyPr>
              <a:lstStyle/>
              <a:p>
                <a:r>
                  <a:rPr lang="en-US" altLang="zh-CN" sz="3600" dirty="0">
                    <a:solidFill>
                      <a:schemeClr val="bg1"/>
                    </a:solidFill>
                    <a:cs typeface="+mn-ea"/>
                    <a:sym typeface="+mn-lt"/>
                  </a:rPr>
                  <a:t>03</a:t>
                </a:r>
                <a:endParaRPr lang="zh-CN" altLang="en-US" sz="3600" dirty="0">
                  <a:solidFill>
                    <a:schemeClr val="bg1"/>
                  </a:solidFill>
                  <a:cs typeface="+mn-ea"/>
                  <a:sym typeface="+mn-lt"/>
                </a:endParaRPr>
              </a:p>
            </p:txBody>
          </p:sp>
        </p:grpSp>
        <p:grpSp>
          <p:nvGrpSpPr>
            <p:cNvPr id="39" name="组合 2"/>
            <p:cNvGrpSpPr/>
            <p:nvPr/>
          </p:nvGrpSpPr>
          <p:grpSpPr>
            <a:xfrm>
              <a:off x="3326498" y="2834627"/>
              <a:ext cx="2319188" cy="1024879"/>
              <a:chOff x="3326498" y="2834627"/>
              <a:chExt cx="2319188" cy="1024879"/>
            </a:xfrm>
          </p:grpSpPr>
          <p:sp>
            <p:nvSpPr>
              <p:cNvPr id="40" name="Freeform 6"/>
              <p:cNvSpPr>
                <a:spLocks/>
              </p:cNvSpPr>
              <p:nvPr/>
            </p:nvSpPr>
            <p:spPr bwMode="auto">
              <a:xfrm flipV="1">
                <a:off x="3326498" y="2834627"/>
                <a:ext cx="2319188" cy="1024879"/>
              </a:xfrm>
              <a:custGeom>
                <a:avLst/>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ah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chemeClr val="tx1">
                  <a:alpha val="50000"/>
                </a:schemeClr>
              </a:solidFill>
              <a:ln>
                <a:noFill/>
                <a:headEnd/>
                <a:tailEnd/>
              </a:ln>
              <a:effectLst>
                <a:outerShdw blurRad="127000" dist="190500" dir="9000000" algn="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a:lstStyle/>
              <a:p>
                <a:endParaRPr lang="zh-CN" altLang="en-US">
                  <a:solidFill>
                    <a:schemeClr val="bg1"/>
                  </a:solidFill>
                  <a:cs typeface="+mn-ea"/>
                  <a:sym typeface="+mn-lt"/>
                </a:endParaRPr>
              </a:p>
            </p:txBody>
          </p:sp>
          <p:sp>
            <p:nvSpPr>
              <p:cNvPr id="41" name="TextBox 35"/>
              <p:cNvSpPr txBox="1">
                <a:spLocks noChangeArrowheads="1"/>
              </p:cNvSpPr>
              <p:nvPr/>
            </p:nvSpPr>
            <p:spPr bwMode="auto">
              <a:xfrm>
                <a:off x="4154890" y="3073072"/>
                <a:ext cx="697627" cy="646331"/>
              </a:xfrm>
              <a:prstGeom prst="rect">
                <a:avLst/>
              </a:prstGeom>
              <a:noFill/>
              <a:ln w="9525">
                <a:noFill/>
                <a:miter lim="800000"/>
                <a:headEnd/>
                <a:tailEnd/>
              </a:ln>
            </p:spPr>
            <p:txBody>
              <a:bodyPr wrap="none">
                <a:spAutoFit/>
              </a:bodyPr>
              <a:lstStyle/>
              <a:p>
                <a:r>
                  <a:rPr lang="en-US" altLang="zh-CN" sz="3600" dirty="0">
                    <a:solidFill>
                      <a:schemeClr val="bg1"/>
                    </a:solidFill>
                    <a:cs typeface="+mn-ea"/>
                    <a:sym typeface="+mn-lt"/>
                  </a:rPr>
                  <a:t>02</a:t>
                </a:r>
                <a:endParaRPr lang="zh-CN" altLang="en-US" sz="3600" dirty="0">
                  <a:solidFill>
                    <a:schemeClr val="bg1"/>
                  </a:solidFill>
                  <a:cs typeface="+mn-ea"/>
                  <a:sym typeface="+mn-lt"/>
                </a:endParaRPr>
              </a:p>
            </p:txBody>
          </p:sp>
        </p:grpSp>
      </p:grpSp>
      <p:grpSp>
        <p:nvGrpSpPr>
          <p:cNvPr id="46" name="组合 39"/>
          <p:cNvGrpSpPr/>
          <p:nvPr/>
        </p:nvGrpSpPr>
        <p:grpSpPr>
          <a:xfrm>
            <a:off x="1978776" y="1253472"/>
            <a:ext cx="1195488" cy="814401"/>
            <a:chOff x="873900" y="1541325"/>
            <a:chExt cx="1166203" cy="814401"/>
          </a:xfrm>
        </p:grpSpPr>
        <p:sp>
          <p:nvSpPr>
            <p:cNvPr id="47" name="TextBox 41"/>
            <p:cNvSpPr txBox="1"/>
            <p:nvPr/>
          </p:nvSpPr>
          <p:spPr>
            <a:xfrm>
              <a:off x="873900" y="1767302"/>
              <a:ext cx="1166203" cy="272885"/>
            </a:xfrm>
            <a:prstGeom prst="rect">
              <a:avLst/>
            </a:prstGeom>
            <a:noFill/>
          </p:spPr>
          <p:txBody>
            <a:bodyPr wrap="square" lIns="91431" tIns="45715" rIns="91431" bIns="45715" rtlCol="0">
              <a:spAutoFit/>
            </a:bodyPr>
            <a:lstStyle/>
            <a:p>
              <a:pPr algn="ctr">
                <a:lnSpc>
                  <a:spcPct val="130000"/>
                </a:lnSpc>
              </a:pPr>
              <a:r>
                <a:rPr lang="zh-CN" altLang="en-US" sz="1000" dirty="0">
                  <a:solidFill>
                    <a:schemeClr val="bg1"/>
                  </a:solidFill>
                  <a:cs typeface="+mn-ea"/>
                  <a:sym typeface="+mn-lt"/>
                </a:rPr>
                <a:t>您的内容打在</a:t>
              </a:r>
              <a:r>
                <a:rPr lang="zh-CN" altLang="en-US" sz="1000" dirty="0" smtClean="0">
                  <a:solidFill>
                    <a:schemeClr val="bg1"/>
                  </a:solidFill>
                  <a:cs typeface="+mn-ea"/>
                  <a:sym typeface="+mn-lt"/>
                </a:rPr>
                <a:t>这</a:t>
              </a:r>
              <a:endParaRPr lang="zh-CN" altLang="en-US" sz="1000" dirty="0">
                <a:solidFill>
                  <a:schemeClr val="bg1"/>
                </a:solidFill>
                <a:cs typeface="+mn-ea"/>
                <a:sym typeface="+mn-lt"/>
              </a:endParaRPr>
            </a:p>
          </p:txBody>
        </p:sp>
        <p:grpSp>
          <p:nvGrpSpPr>
            <p:cNvPr id="48" name="组合 42"/>
            <p:cNvGrpSpPr/>
            <p:nvPr/>
          </p:nvGrpSpPr>
          <p:grpSpPr>
            <a:xfrm>
              <a:off x="947384" y="1541325"/>
              <a:ext cx="1008112" cy="814401"/>
              <a:chOff x="947384" y="1541325"/>
              <a:chExt cx="1008112" cy="814401"/>
            </a:xfrm>
          </p:grpSpPr>
          <p:cxnSp>
            <p:nvCxnSpPr>
              <p:cNvPr id="49" name="直接连接符 48"/>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50" name="TextBox 44"/>
              <p:cNvSpPr txBox="1"/>
              <p:nvPr/>
            </p:nvSpPr>
            <p:spPr>
              <a:xfrm>
                <a:off x="947384" y="1541325"/>
                <a:ext cx="1008112" cy="285078"/>
              </a:xfrm>
              <a:prstGeom prst="rect">
                <a:avLst/>
              </a:prstGeom>
              <a:noFill/>
            </p:spPr>
            <p:txBody>
              <a:bodyPr wrap="square" lIns="91431" tIns="0" rIns="91431" bIns="0" rtlCol="0" anchor="t">
                <a:spAutoFit/>
              </a:bodyPr>
              <a:lstStyle/>
              <a:p>
                <a:pPr algn="ctr">
                  <a:lnSpc>
                    <a:spcPct val="150000"/>
                  </a:lnSpc>
                </a:pPr>
                <a:r>
                  <a:rPr lang="zh-CN" altLang="en-US" sz="1400" b="1" dirty="0">
                    <a:solidFill>
                      <a:schemeClr val="bg1"/>
                    </a:solidFill>
                    <a:cs typeface="+mn-ea"/>
                    <a:sym typeface="+mn-lt"/>
                  </a:rPr>
                  <a:t>添加标题</a:t>
                </a:r>
              </a:p>
            </p:txBody>
          </p:sp>
        </p:grpSp>
      </p:grpSp>
      <p:grpSp>
        <p:nvGrpSpPr>
          <p:cNvPr id="51" name="组合 45"/>
          <p:cNvGrpSpPr/>
          <p:nvPr/>
        </p:nvGrpSpPr>
        <p:grpSpPr>
          <a:xfrm>
            <a:off x="5786312" y="1203598"/>
            <a:ext cx="1195488" cy="814401"/>
            <a:chOff x="873900" y="1541325"/>
            <a:chExt cx="1166203" cy="814401"/>
          </a:xfrm>
        </p:grpSpPr>
        <p:sp>
          <p:nvSpPr>
            <p:cNvPr id="52" name="TextBox 46"/>
            <p:cNvSpPr txBox="1"/>
            <p:nvPr/>
          </p:nvSpPr>
          <p:spPr>
            <a:xfrm>
              <a:off x="873900" y="1767302"/>
              <a:ext cx="1166203" cy="272885"/>
            </a:xfrm>
            <a:prstGeom prst="rect">
              <a:avLst/>
            </a:prstGeom>
            <a:noFill/>
          </p:spPr>
          <p:txBody>
            <a:bodyPr wrap="square" lIns="91431" tIns="45715" rIns="91431" bIns="45715" rtlCol="0">
              <a:spAutoFit/>
            </a:bodyPr>
            <a:lstStyle/>
            <a:p>
              <a:pPr algn="ctr">
                <a:lnSpc>
                  <a:spcPct val="130000"/>
                </a:lnSpc>
              </a:pPr>
              <a:r>
                <a:rPr lang="zh-CN" altLang="en-US" sz="1000" dirty="0">
                  <a:solidFill>
                    <a:schemeClr val="bg1"/>
                  </a:solidFill>
                  <a:cs typeface="+mn-ea"/>
                  <a:sym typeface="+mn-lt"/>
                </a:rPr>
                <a:t>您的内容打在</a:t>
              </a:r>
              <a:r>
                <a:rPr lang="zh-CN" altLang="en-US" sz="1000" dirty="0" smtClean="0">
                  <a:solidFill>
                    <a:schemeClr val="bg1"/>
                  </a:solidFill>
                  <a:cs typeface="+mn-ea"/>
                  <a:sym typeface="+mn-lt"/>
                </a:rPr>
                <a:t>这</a:t>
              </a:r>
              <a:endParaRPr lang="zh-CN" altLang="en-US" sz="1000" dirty="0">
                <a:solidFill>
                  <a:schemeClr val="bg1"/>
                </a:solidFill>
                <a:cs typeface="+mn-ea"/>
                <a:sym typeface="+mn-lt"/>
              </a:endParaRPr>
            </a:p>
          </p:txBody>
        </p:sp>
        <p:grpSp>
          <p:nvGrpSpPr>
            <p:cNvPr id="53" name="组合 47"/>
            <p:cNvGrpSpPr/>
            <p:nvPr/>
          </p:nvGrpSpPr>
          <p:grpSpPr>
            <a:xfrm>
              <a:off x="947384" y="1541325"/>
              <a:ext cx="1008112" cy="814401"/>
              <a:chOff x="947384" y="1541325"/>
              <a:chExt cx="1008112" cy="814401"/>
            </a:xfrm>
          </p:grpSpPr>
          <p:cxnSp>
            <p:nvCxnSpPr>
              <p:cNvPr id="54" name="直接连接符 53"/>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55" name="TextBox 49"/>
              <p:cNvSpPr txBox="1"/>
              <p:nvPr/>
            </p:nvSpPr>
            <p:spPr>
              <a:xfrm>
                <a:off x="947384" y="1541325"/>
                <a:ext cx="1008112" cy="285078"/>
              </a:xfrm>
              <a:prstGeom prst="rect">
                <a:avLst/>
              </a:prstGeom>
              <a:noFill/>
            </p:spPr>
            <p:txBody>
              <a:bodyPr wrap="square" lIns="91431" tIns="0" rIns="91431" bIns="0" rtlCol="0" anchor="t">
                <a:spAutoFit/>
              </a:bodyPr>
              <a:lstStyle/>
              <a:p>
                <a:pPr algn="ctr">
                  <a:lnSpc>
                    <a:spcPct val="150000"/>
                  </a:lnSpc>
                </a:pPr>
                <a:r>
                  <a:rPr lang="zh-CN" altLang="en-US" sz="1400" b="1" dirty="0">
                    <a:solidFill>
                      <a:schemeClr val="bg1"/>
                    </a:solidFill>
                    <a:cs typeface="+mn-ea"/>
                    <a:sym typeface="+mn-lt"/>
                  </a:rPr>
                  <a:t>添加标题</a:t>
                </a:r>
              </a:p>
            </p:txBody>
          </p:sp>
        </p:grpSp>
      </p:grpSp>
      <p:grpSp>
        <p:nvGrpSpPr>
          <p:cNvPr id="56" name="组合 64"/>
          <p:cNvGrpSpPr/>
          <p:nvPr/>
        </p:nvGrpSpPr>
        <p:grpSpPr>
          <a:xfrm>
            <a:off x="3879726" y="1766443"/>
            <a:ext cx="1195488" cy="814401"/>
            <a:chOff x="873900" y="1541325"/>
            <a:chExt cx="1166203" cy="814401"/>
          </a:xfrm>
        </p:grpSpPr>
        <p:sp>
          <p:nvSpPr>
            <p:cNvPr id="57" name="TextBox 65"/>
            <p:cNvSpPr txBox="1"/>
            <p:nvPr/>
          </p:nvSpPr>
          <p:spPr>
            <a:xfrm>
              <a:off x="873900" y="1767302"/>
              <a:ext cx="1166203" cy="272885"/>
            </a:xfrm>
            <a:prstGeom prst="rect">
              <a:avLst/>
            </a:prstGeom>
            <a:noFill/>
          </p:spPr>
          <p:txBody>
            <a:bodyPr wrap="square" lIns="91431" tIns="45715" rIns="91431" bIns="45715" rtlCol="0">
              <a:spAutoFit/>
            </a:bodyPr>
            <a:lstStyle/>
            <a:p>
              <a:pPr algn="ctr">
                <a:lnSpc>
                  <a:spcPct val="130000"/>
                </a:lnSpc>
              </a:pPr>
              <a:r>
                <a:rPr lang="zh-CN" altLang="en-US" sz="1000" dirty="0">
                  <a:solidFill>
                    <a:schemeClr val="bg1"/>
                  </a:solidFill>
                  <a:cs typeface="+mn-ea"/>
                  <a:sym typeface="+mn-lt"/>
                </a:rPr>
                <a:t>您的内容打在</a:t>
              </a:r>
              <a:r>
                <a:rPr lang="zh-CN" altLang="en-US" sz="1000" dirty="0" smtClean="0">
                  <a:solidFill>
                    <a:schemeClr val="bg1"/>
                  </a:solidFill>
                  <a:cs typeface="+mn-ea"/>
                  <a:sym typeface="+mn-lt"/>
                </a:rPr>
                <a:t>这</a:t>
              </a:r>
              <a:endParaRPr lang="zh-CN" altLang="en-US" sz="1000" dirty="0">
                <a:solidFill>
                  <a:schemeClr val="bg1"/>
                </a:solidFill>
                <a:cs typeface="+mn-ea"/>
                <a:sym typeface="+mn-lt"/>
              </a:endParaRPr>
            </a:p>
          </p:txBody>
        </p:sp>
        <p:grpSp>
          <p:nvGrpSpPr>
            <p:cNvPr id="58" name="组合 66"/>
            <p:cNvGrpSpPr/>
            <p:nvPr/>
          </p:nvGrpSpPr>
          <p:grpSpPr>
            <a:xfrm>
              <a:off x="947384" y="1541325"/>
              <a:ext cx="1008112" cy="814401"/>
              <a:chOff x="947384" y="1541325"/>
              <a:chExt cx="1008112" cy="814401"/>
            </a:xfrm>
          </p:grpSpPr>
          <p:cxnSp>
            <p:nvCxnSpPr>
              <p:cNvPr id="59" name="直接连接符 58"/>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0" name="TextBox 68"/>
              <p:cNvSpPr txBox="1"/>
              <p:nvPr/>
            </p:nvSpPr>
            <p:spPr>
              <a:xfrm>
                <a:off x="947384" y="1541325"/>
                <a:ext cx="1008112" cy="285078"/>
              </a:xfrm>
              <a:prstGeom prst="rect">
                <a:avLst/>
              </a:prstGeom>
              <a:noFill/>
            </p:spPr>
            <p:txBody>
              <a:bodyPr wrap="square" lIns="91431" tIns="0" rIns="91431" bIns="0" rtlCol="0" anchor="t">
                <a:spAutoFit/>
              </a:bodyPr>
              <a:lstStyle/>
              <a:p>
                <a:pPr algn="ctr">
                  <a:lnSpc>
                    <a:spcPct val="150000"/>
                  </a:lnSpc>
                </a:pPr>
                <a:r>
                  <a:rPr lang="zh-CN" altLang="en-US" sz="1400" b="1" dirty="0">
                    <a:solidFill>
                      <a:schemeClr val="bg1"/>
                    </a:solidFill>
                    <a:cs typeface="+mn-ea"/>
                    <a:sym typeface="+mn-lt"/>
                  </a:rPr>
                  <a:t>添加标题</a:t>
                </a:r>
              </a:p>
            </p:txBody>
          </p:sp>
        </p:grpSp>
      </p:grpSp>
      <p:sp>
        <p:nvSpPr>
          <p:cNvPr id="61" name="矩形 30"/>
          <p:cNvSpPr>
            <a:spLocks noChangeArrowheads="1"/>
          </p:cNvSpPr>
          <p:nvPr/>
        </p:nvSpPr>
        <p:spPr bwMode="auto">
          <a:xfrm>
            <a:off x="1738035" y="3860086"/>
            <a:ext cx="5760640" cy="484449"/>
          </a:xfrm>
          <a:prstGeom prst="rect">
            <a:avLst/>
          </a:prstGeom>
          <a:noFill/>
          <a:ln w="9525">
            <a:noFill/>
            <a:miter lim="800000"/>
            <a:headEnd/>
            <a:tailEnd/>
          </a:ln>
        </p:spPr>
        <p:txBody>
          <a:bodyPr wrap="square" lIns="102826" tIns="51414" rIns="102826" bIns="51414">
            <a:spAutoFit/>
          </a:bodyPr>
          <a:lstStyle/>
          <a:p>
            <a:pPr lvl="0" algn="ctr">
              <a:lnSpc>
                <a:spcPct val="130000"/>
              </a:lnSpc>
            </a:pPr>
            <a:r>
              <a:rPr lang="zh-CN" altLang="en-US" sz="1000" dirty="0">
                <a:solidFill>
                  <a:schemeClr val="bg1"/>
                </a:solidFill>
                <a:cs typeface="+mn-ea"/>
                <a:sym typeface="+mn-lt"/>
              </a:rPr>
              <a:t>您的内容打在这里，或者通过复制您的文本后，在此框中选择粘贴，并选择只保留文字。您的内容打在这里，或者通过复制您的文本后，在此框中选择粘贴。</a:t>
            </a:r>
          </a:p>
        </p:txBody>
      </p:sp>
      <p:sp>
        <p:nvSpPr>
          <p:cNvPr id="62" name="丁字箭头 61"/>
          <p:cNvSpPr/>
          <p:nvPr/>
        </p:nvSpPr>
        <p:spPr>
          <a:xfrm flipV="1">
            <a:off x="1304568" y="3592603"/>
            <a:ext cx="6283506" cy="267485"/>
          </a:xfrm>
          <a:prstGeom prst="leftRightUpArrow">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solidFill>
                <a:schemeClr val="bg1"/>
              </a:solidFill>
              <a:cs typeface="+mn-ea"/>
              <a:sym typeface="+mn-lt"/>
            </a:endParaRPr>
          </a:p>
        </p:txBody>
      </p:sp>
      <p:sp>
        <p:nvSpPr>
          <p:cNvPr id="66" name="TextBox 14"/>
          <p:cNvSpPr>
            <a:spLocks noChangeArrowheads="1"/>
          </p:cNvSpPr>
          <p:nvPr/>
        </p:nvSpPr>
        <p:spPr bwMode="auto">
          <a:xfrm>
            <a:off x="3709987" y="627534"/>
            <a:ext cx="17240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rPr>
              <a:t>输入小标题</a:t>
            </a:r>
          </a:p>
        </p:txBody>
      </p:sp>
      <p:sp>
        <p:nvSpPr>
          <p:cNvPr id="67" name="等腰三角形 16"/>
          <p:cNvSpPr>
            <a:spLocks noChangeArrowheads="1"/>
          </p:cNvSpPr>
          <p:nvPr/>
        </p:nvSpPr>
        <p:spPr bwMode="auto">
          <a:xfrm rot="5400000" flipV="1">
            <a:off x="3324052" y="723355"/>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
        <p:nvSpPr>
          <p:cNvPr id="68" name="等腰三角形 17"/>
          <p:cNvSpPr>
            <a:spLocks noChangeArrowheads="1"/>
          </p:cNvSpPr>
          <p:nvPr/>
        </p:nvSpPr>
        <p:spPr bwMode="auto">
          <a:xfrm rot="16200000" flipH="1" flipV="1">
            <a:off x="5470526" y="698500"/>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00" advTm="4299">
        <p14:prism/>
      </p:transition>
    </mc:Choice>
    <mc:Fallback xmlns="">
      <p:transition spd="slow" advTm="429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800"/>
                                        <p:tgtEl>
                                          <p:spTgt spid="36"/>
                                        </p:tgtEl>
                                      </p:cBhvr>
                                    </p:animEffect>
                                  </p:childTnLst>
                                </p:cTn>
                              </p:par>
                            </p:childTnLst>
                          </p:cTn>
                        </p:par>
                        <p:par>
                          <p:cTn id="8" fill="hold">
                            <p:stCondLst>
                              <p:cond delay="800"/>
                            </p:stCondLst>
                            <p:childTnLst>
                              <p:par>
                                <p:cTn id="9" presetID="47" presetClass="entr" presetSubtype="0"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1000"/>
                                        <p:tgtEl>
                                          <p:spTgt spid="46"/>
                                        </p:tgtEl>
                                      </p:cBhvr>
                                    </p:animEffect>
                                    <p:anim calcmode="lin" valueType="num">
                                      <p:cBhvr>
                                        <p:cTn id="12" dur="1000" fill="hold"/>
                                        <p:tgtEl>
                                          <p:spTgt spid="46"/>
                                        </p:tgtEl>
                                        <p:attrNameLst>
                                          <p:attrName>ppt_x</p:attrName>
                                        </p:attrNameLst>
                                      </p:cBhvr>
                                      <p:tavLst>
                                        <p:tav tm="0">
                                          <p:val>
                                            <p:strVal val="#ppt_x"/>
                                          </p:val>
                                        </p:tav>
                                        <p:tav tm="100000">
                                          <p:val>
                                            <p:strVal val="#ppt_x"/>
                                          </p:val>
                                        </p:tav>
                                      </p:tavLst>
                                    </p:anim>
                                    <p:anim calcmode="lin" valueType="num">
                                      <p:cBhvr>
                                        <p:cTn id="13" dur="1000" fill="hold"/>
                                        <p:tgtEl>
                                          <p:spTgt spid="46"/>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fade">
                                      <p:cBhvr>
                                        <p:cTn id="16" dur="1000"/>
                                        <p:tgtEl>
                                          <p:spTgt spid="56"/>
                                        </p:tgtEl>
                                      </p:cBhvr>
                                    </p:animEffect>
                                    <p:anim calcmode="lin" valueType="num">
                                      <p:cBhvr>
                                        <p:cTn id="17" dur="1000" fill="hold"/>
                                        <p:tgtEl>
                                          <p:spTgt spid="56"/>
                                        </p:tgtEl>
                                        <p:attrNameLst>
                                          <p:attrName>ppt_x</p:attrName>
                                        </p:attrNameLst>
                                      </p:cBhvr>
                                      <p:tavLst>
                                        <p:tav tm="0">
                                          <p:val>
                                            <p:strVal val="#ppt_x"/>
                                          </p:val>
                                        </p:tav>
                                        <p:tav tm="100000">
                                          <p:val>
                                            <p:strVal val="#ppt_x"/>
                                          </p:val>
                                        </p:tav>
                                      </p:tavLst>
                                    </p:anim>
                                    <p:anim calcmode="lin" valueType="num">
                                      <p:cBhvr>
                                        <p:cTn id="18" dur="1000" fill="hold"/>
                                        <p:tgtEl>
                                          <p:spTgt spid="56"/>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fade">
                                      <p:cBhvr>
                                        <p:cTn id="21" dur="1000"/>
                                        <p:tgtEl>
                                          <p:spTgt spid="51"/>
                                        </p:tgtEl>
                                      </p:cBhvr>
                                    </p:animEffect>
                                    <p:anim calcmode="lin" valueType="num">
                                      <p:cBhvr>
                                        <p:cTn id="22" dur="1000" fill="hold"/>
                                        <p:tgtEl>
                                          <p:spTgt spid="51"/>
                                        </p:tgtEl>
                                        <p:attrNameLst>
                                          <p:attrName>ppt_x</p:attrName>
                                        </p:attrNameLst>
                                      </p:cBhvr>
                                      <p:tavLst>
                                        <p:tav tm="0">
                                          <p:val>
                                            <p:strVal val="#ppt_x"/>
                                          </p:val>
                                        </p:tav>
                                        <p:tav tm="100000">
                                          <p:val>
                                            <p:strVal val="#ppt_x"/>
                                          </p:val>
                                        </p:tav>
                                      </p:tavLst>
                                    </p:anim>
                                    <p:anim calcmode="lin" valueType="num">
                                      <p:cBhvr>
                                        <p:cTn id="23" dur="1000" fill="hold"/>
                                        <p:tgtEl>
                                          <p:spTgt spid="51"/>
                                        </p:tgtEl>
                                        <p:attrNameLst>
                                          <p:attrName>ppt_y</p:attrName>
                                        </p:attrNameLst>
                                      </p:cBhvr>
                                      <p:tavLst>
                                        <p:tav tm="0">
                                          <p:val>
                                            <p:strVal val="#ppt_y-.1"/>
                                          </p:val>
                                        </p:tav>
                                        <p:tav tm="100000">
                                          <p:val>
                                            <p:strVal val="#ppt_y"/>
                                          </p:val>
                                        </p:tav>
                                      </p:tavLst>
                                    </p:anim>
                                  </p:childTnLst>
                                </p:cTn>
                              </p:par>
                            </p:childTnLst>
                          </p:cTn>
                        </p:par>
                        <p:par>
                          <p:cTn id="24" fill="hold">
                            <p:stCondLst>
                              <p:cond delay="1800"/>
                            </p:stCondLst>
                            <p:childTnLst>
                              <p:par>
                                <p:cTn id="25" presetID="47" presetClass="entr" presetSubtype="0"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fade">
                                      <p:cBhvr>
                                        <p:cTn id="27" dur="500"/>
                                        <p:tgtEl>
                                          <p:spTgt spid="62"/>
                                        </p:tgtEl>
                                      </p:cBhvr>
                                    </p:animEffect>
                                    <p:anim calcmode="lin" valueType="num">
                                      <p:cBhvr>
                                        <p:cTn id="28" dur="500" fill="hold"/>
                                        <p:tgtEl>
                                          <p:spTgt spid="62"/>
                                        </p:tgtEl>
                                        <p:attrNameLst>
                                          <p:attrName>ppt_x</p:attrName>
                                        </p:attrNameLst>
                                      </p:cBhvr>
                                      <p:tavLst>
                                        <p:tav tm="0">
                                          <p:val>
                                            <p:strVal val="#ppt_x"/>
                                          </p:val>
                                        </p:tav>
                                        <p:tav tm="100000">
                                          <p:val>
                                            <p:strVal val="#ppt_x"/>
                                          </p:val>
                                        </p:tav>
                                      </p:tavLst>
                                    </p:anim>
                                    <p:anim calcmode="lin" valueType="num">
                                      <p:cBhvr>
                                        <p:cTn id="29" dur="500" fill="hold"/>
                                        <p:tgtEl>
                                          <p:spTgt spid="62"/>
                                        </p:tgtEl>
                                        <p:attrNameLst>
                                          <p:attrName>ppt_y</p:attrName>
                                        </p:attrNameLst>
                                      </p:cBhvr>
                                      <p:tavLst>
                                        <p:tav tm="0">
                                          <p:val>
                                            <p:strVal val="#ppt_y-.1"/>
                                          </p:val>
                                        </p:tav>
                                        <p:tav tm="100000">
                                          <p:val>
                                            <p:strVal val="#ppt_y"/>
                                          </p:val>
                                        </p:tav>
                                      </p:tavLst>
                                    </p:anim>
                                  </p:childTnLst>
                                </p:cTn>
                              </p:par>
                            </p:childTnLst>
                          </p:cTn>
                        </p:par>
                        <p:par>
                          <p:cTn id="30" fill="hold">
                            <p:stCondLst>
                              <p:cond delay="2300"/>
                            </p:stCondLst>
                            <p:childTnLst>
                              <p:par>
                                <p:cTn id="31" presetID="12" presetClass="entr" presetSubtype="1" fill="hold" grpId="0" nodeType="afterEffect">
                                  <p:stCondLst>
                                    <p:cond delay="0"/>
                                  </p:stCondLst>
                                  <p:childTnLst>
                                    <p:set>
                                      <p:cBhvr>
                                        <p:cTn id="32" dur="1" fill="hold">
                                          <p:stCondLst>
                                            <p:cond delay="0"/>
                                          </p:stCondLst>
                                        </p:cTn>
                                        <p:tgtEl>
                                          <p:spTgt spid="61"/>
                                        </p:tgtEl>
                                        <p:attrNameLst>
                                          <p:attrName>style.visibility</p:attrName>
                                        </p:attrNameLst>
                                      </p:cBhvr>
                                      <p:to>
                                        <p:strVal val="visible"/>
                                      </p:to>
                                    </p:set>
                                    <p:anim calcmode="lin" valueType="num">
                                      <p:cBhvr additive="base">
                                        <p:cTn id="33" dur="1000"/>
                                        <p:tgtEl>
                                          <p:spTgt spid="61"/>
                                        </p:tgtEl>
                                        <p:attrNameLst>
                                          <p:attrName>ppt_y</p:attrName>
                                        </p:attrNameLst>
                                      </p:cBhvr>
                                      <p:tavLst>
                                        <p:tav tm="0">
                                          <p:val>
                                            <p:strVal val="#ppt_y-#ppt_h*1.125000"/>
                                          </p:val>
                                        </p:tav>
                                        <p:tav tm="100000">
                                          <p:val>
                                            <p:strVal val="#ppt_y"/>
                                          </p:val>
                                        </p:tav>
                                      </p:tavLst>
                                    </p:anim>
                                    <p:animEffect transition="in" filter="wipe(down)">
                                      <p:cBhvr>
                                        <p:cTn id="34" dur="1000"/>
                                        <p:tgtEl>
                                          <p:spTgt spid="61"/>
                                        </p:tgtEl>
                                      </p:cBhvr>
                                    </p:animEffect>
                                  </p:childTnLst>
                                </p:cTn>
                              </p:par>
                              <p:par>
                                <p:cTn id="35" presetID="10" presetClass="entr" presetSubtype="0" fill="hold" grpId="0" nodeType="withEffect">
                                  <p:stCondLst>
                                    <p:cond delay="250"/>
                                  </p:stCondLst>
                                  <p:childTnLst>
                                    <p:set>
                                      <p:cBhvr>
                                        <p:cTn id="36" dur="1" fill="hold">
                                          <p:stCondLst>
                                            <p:cond delay="0"/>
                                          </p:stCondLst>
                                        </p:cTn>
                                        <p:tgtEl>
                                          <p:spTgt spid="66"/>
                                        </p:tgtEl>
                                        <p:attrNameLst>
                                          <p:attrName>style.visibility</p:attrName>
                                        </p:attrNameLst>
                                      </p:cBhvr>
                                      <p:to>
                                        <p:strVal val="visible"/>
                                      </p:to>
                                    </p:set>
                                    <p:anim calcmode="lin" valueType="num">
                                      <p:cBhvr>
                                        <p:cTn id="37" dur="500" fill="hold"/>
                                        <p:tgtEl>
                                          <p:spTgt spid="66"/>
                                        </p:tgtEl>
                                        <p:attrNameLst>
                                          <p:attrName>ppt_w</p:attrName>
                                        </p:attrNameLst>
                                      </p:cBhvr>
                                      <p:tavLst>
                                        <p:tav tm="0">
                                          <p:val>
                                            <p:fltVal val="0"/>
                                          </p:val>
                                        </p:tav>
                                        <p:tav tm="100000">
                                          <p:val>
                                            <p:strVal val="#ppt_w"/>
                                          </p:val>
                                        </p:tav>
                                      </p:tavLst>
                                    </p:anim>
                                    <p:anim calcmode="lin" valueType="num">
                                      <p:cBhvr>
                                        <p:cTn id="38" dur="500" fill="hold"/>
                                        <p:tgtEl>
                                          <p:spTgt spid="66"/>
                                        </p:tgtEl>
                                        <p:attrNameLst>
                                          <p:attrName>ppt_h</p:attrName>
                                        </p:attrNameLst>
                                      </p:cBhvr>
                                      <p:tavLst>
                                        <p:tav tm="0">
                                          <p:val>
                                            <p:fltVal val="0"/>
                                          </p:val>
                                        </p:tav>
                                        <p:tav tm="100000">
                                          <p:val>
                                            <p:strVal val="#ppt_h"/>
                                          </p:val>
                                        </p:tav>
                                      </p:tavLst>
                                    </p:anim>
                                    <p:animEffect>
                                      <p:cBhvr>
                                        <p:cTn id="39" dur="500"/>
                                        <p:tgtEl>
                                          <p:spTgt spid="66"/>
                                        </p:tgtEl>
                                      </p:cBhvr>
                                    </p:animEffect>
                                  </p:childTnLst>
                                </p:cTn>
                              </p:par>
                              <p:par>
                                <p:cTn id="40" presetID="10" presetClass="entr" presetSubtype="0" fill="hold" grpId="0" nodeType="withEffect">
                                  <p:stCondLst>
                                    <p:cond delay="250"/>
                                  </p:stCondLst>
                                  <p:childTnLst>
                                    <p:set>
                                      <p:cBhvr>
                                        <p:cTn id="41" dur="1" fill="hold">
                                          <p:stCondLst>
                                            <p:cond delay="0"/>
                                          </p:stCondLst>
                                        </p:cTn>
                                        <p:tgtEl>
                                          <p:spTgt spid="67"/>
                                        </p:tgtEl>
                                        <p:attrNameLst>
                                          <p:attrName>style.visibility</p:attrName>
                                        </p:attrNameLst>
                                      </p:cBhvr>
                                      <p:to>
                                        <p:strVal val="visible"/>
                                      </p:to>
                                    </p:set>
                                    <p:anim calcmode="lin" valueType="num">
                                      <p:cBhvr>
                                        <p:cTn id="42" dur="500" fill="hold"/>
                                        <p:tgtEl>
                                          <p:spTgt spid="67"/>
                                        </p:tgtEl>
                                        <p:attrNameLst>
                                          <p:attrName>ppt_w</p:attrName>
                                        </p:attrNameLst>
                                      </p:cBhvr>
                                      <p:tavLst>
                                        <p:tav tm="0">
                                          <p:val>
                                            <p:fltVal val="0"/>
                                          </p:val>
                                        </p:tav>
                                        <p:tav tm="100000">
                                          <p:val>
                                            <p:strVal val="#ppt_w"/>
                                          </p:val>
                                        </p:tav>
                                      </p:tavLst>
                                    </p:anim>
                                    <p:anim calcmode="lin" valueType="num">
                                      <p:cBhvr>
                                        <p:cTn id="43" dur="500" fill="hold"/>
                                        <p:tgtEl>
                                          <p:spTgt spid="67"/>
                                        </p:tgtEl>
                                        <p:attrNameLst>
                                          <p:attrName>ppt_h</p:attrName>
                                        </p:attrNameLst>
                                      </p:cBhvr>
                                      <p:tavLst>
                                        <p:tav tm="0">
                                          <p:val>
                                            <p:fltVal val="0"/>
                                          </p:val>
                                        </p:tav>
                                        <p:tav tm="100000">
                                          <p:val>
                                            <p:strVal val="#ppt_h"/>
                                          </p:val>
                                        </p:tav>
                                      </p:tavLst>
                                    </p:anim>
                                    <p:animEffect>
                                      <p:cBhvr>
                                        <p:cTn id="44" dur="500"/>
                                        <p:tgtEl>
                                          <p:spTgt spid="67"/>
                                        </p:tgtEl>
                                      </p:cBhvr>
                                    </p:animEffect>
                                  </p:childTnLst>
                                </p:cTn>
                              </p:par>
                              <p:par>
                                <p:cTn id="45" presetID="10" presetClass="entr" presetSubtype="0" fill="hold" grpId="0" nodeType="withEffect">
                                  <p:stCondLst>
                                    <p:cond delay="250"/>
                                  </p:stCondLst>
                                  <p:childTnLst>
                                    <p:set>
                                      <p:cBhvr>
                                        <p:cTn id="46" dur="1" fill="hold">
                                          <p:stCondLst>
                                            <p:cond delay="0"/>
                                          </p:stCondLst>
                                        </p:cTn>
                                        <p:tgtEl>
                                          <p:spTgt spid="68"/>
                                        </p:tgtEl>
                                        <p:attrNameLst>
                                          <p:attrName>style.visibility</p:attrName>
                                        </p:attrNameLst>
                                      </p:cBhvr>
                                      <p:to>
                                        <p:strVal val="visible"/>
                                      </p:to>
                                    </p:set>
                                    <p:anim calcmode="lin" valueType="num">
                                      <p:cBhvr>
                                        <p:cTn id="47" dur="500" fill="hold"/>
                                        <p:tgtEl>
                                          <p:spTgt spid="68"/>
                                        </p:tgtEl>
                                        <p:attrNameLst>
                                          <p:attrName>ppt_w</p:attrName>
                                        </p:attrNameLst>
                                      </p:cBhvr>
                                      <p:tavLst>
                                        <p:tav tm="0">
                                          <p:val>
                                            <p:fltVal val="0"/>
                                          </p:val>
                                        </p:tav>
                                        <p:tav tm="100000">
                                          <p:val>
                                            <p:strVal val="#ppt_w"/>
                                          </p:val>
                                        </p:tav>
                                      </p:tavLst>
                                    </p:anim>
                                    <p:anim calcmode="lin" valueType="num">
                                      <p:cBhvr>
                                        <p:cTn id="48" dur="500" fill="hold"/>
                                        <p:tgtEl>
                                          <p:spTgt spid="68"/>
                                        </p:tgtEl>
                                        <p:attrNameLst>
                                          <p:attrName>ppt_h</p:attrName>
                                        </p:attrNameLst>
                                      </p:cBhvr>
                                      <p:tavLst>
                                        <p:tav tm="0">
                                          <p:val>
                                            <p:fltVal val="0"/>
                                          </p:val>
                                        </p:tav>
                                        <p:tav tm="100000">
                                          <p:val>
                                            <p:strVal val="#ppt_h"/>
                                          </p:val>
                                        </p:tav>
                                      </p:tavLst>
                                    </p:anim>
                                    <p:animEffect>
                                      <p:cBhvr>
                                        <p:cTn id="49"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animBg="1"/>
      <p:bldP spid="66" grpId="0" bldLvl="0" autoUpdateAnimBg="0"/>
      <p:bldP spid="67" grpId="0" bldLvl="0" animBg="1" autoUpdateAnimBg="0"/>
      <p:bldP spid="68" grpId="0" bldLvl="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1135807" y="1997472"/>
            <a:ext cx="6624638" cy="1185862"/>
            <a:chOff x="0" y="0"/>
            <a:chExt cx="6136130" cy="1186972"/>
          </a:xfrm>
        </p:grpSpPr>
        <p:sp>
          <p:nvSpPr>
            <p:cNvPr id="3" name="矩形 2"/>
            <p:cNvSpPr>
              <a:spLocks noChangeArrowheads="1"/>
            </p:cNvSpPr>
            <p:nvPr/>
          </p:nvSpPr>
          <p:spPr bwMode="auto">
            <a:xfrm flipV="1">
              <a:off x="1995875" y="432048"/>
              <a:ext cx="2138744" cy="754924"/>
            </a:xfrm>
            <a:custGeom>
              <a:avLst/>
              <a:gdLst>
                <a:gd name="T0" fmla="*/ 0 w 2570832"/>
                <a:gd name="T1" fmla="*/ 107394 h 967653"/>
                <a:gd name="T2" fmla="*/ 852284 w 2570832"/>
                <a:gd name="T3" fmla="*/ 107394 h 967653"/>
                <a:gd name="T4" fmla="*/ 768078 w 2570832"/>
                <a:gd name="T5" fmla="*/ 218183 h 967653"/>
                <a:gd name="T6" fmla="*/ 75785 w 2570832"/>
                <a:gd name="T7" fmla="*/ 218183 h 967653"/>
                <a:gd name="T8" fmla="*/ 0 w 2570832"/>
                <a:gd name="T9" fmla="*/ 107394 h 967653"/>
                <a:gd name="T10" fmla="*/ 0 60000 65536"/>
                <a:gd name="T11" fmla="*/ 0 60000 65536"/>
                <a:gd name="T12" fmla="*/ 0 60000 65536"/>
                <a:gd name="T13" fmla="*/ 0 60000 65536"/>
                <a:gd name="T14" fmla="*/ 0 60000 65536"/>
                <a:gd name="T15" fmla="*/ 0 w 2570832"/>
                <a:gd name="T16" fmla="*/ 0 h 967653"/>
                <a:gd name="T17" fmla="*/ 2570832 w 2570832"/>
                <a:gd name="T18" fmla="*/ 967653 h 967653"/>
              </a:gdLst>
              <a:ahLst/>
              <a:cxnLst>
                <a:cxn ang="T10">
                  <a:pos x="T0" y="T1"/>
                </a:cxn>
                <a:cxn ang="T11">
                  <a:pos x="T2" y="T3"/>
                </a:cxn>
                <a:cxn ang="T12">
                  <a:pos x="T4" y="T5"/>
                </a:cxn>
                <a:cxn ang="T13">
                  <a:pos x="T6" y="T7"/>
                </a:cxn>
                <a:cxn ang="T14">
                  <a:pos x="T8" y="T9"/>
                </a:cxn>
              </a:cxnLst>
              <a:rect l="T15" t="T16" r="T17" b="T18"/>
              <a:pathLst>
                <a:path w="2570832" h="967653">
                  <a:moveTo>
                    <a:pt x="0" y="476297"/>
                  </a:moveTo>
                  <a:cubicBezTo>
                    <a:pt x="844244" y="-171403"/>
                    <a:pt x="1650388" y="-146003"/>
                    <a:pt x="2570832" y="476297"/>
                  </a:cubicBezTo>
                  <a:lnTo>
                    <a:pt x="2316832" y="967653"/>
                  </a:lnTo>
                  <a:cubicBezTo>
                    <a:pt x="1506455" y="345353"/>
                    <a:pt x="962777" y="396153"/>
                    <a:pt x="228600" y="967653"/>
                  </a:cubicBezTo>
                  <a:lnTo>
                    <a:pt x="0" y="476297"/>
                  </a:lnTo>
                  <a:close/>
                </a:path>
              </a:pathLst>
            </a:cu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solidFill>
                  <a:schemeClr val="bg1"/>
                </a:solidFill>
                <a:cs typeface="+mn-ea"/>
                <a:sym typeface="+mn-lt"/>
              </a:endParaRPr>
            </a:p>
          </p:txBody>
        </p:sp>
        <p:sp>
          <p:nvSpPr>
            <p:cNvPr id="4" name="矩形 2"/>
            <p:cNvSpPr>
              <a:spLocks noChangeArrowheads="1"/>
            </p:cNvSpPr>
            <p:nvPr/>
          </p:nvSpPr>
          <p:spPr bwMode="auto">
            <a:xfrm>
              <a:off x="3997386" y="0"/>
              <a:ext cx="2138744" cy="754924"/>
            </a:xfrm>
            <a:custGeom>
              <a:avLst/>
              <a:gdLst>
                <a:gd name="T0" fmla="*/ 0 w 2570832"/>
                <a:gd name="T1" fmla="*/ 107394 h 967653"/>
                <a:gd name="T2" fmla="*/ 852284 w 2570832"/>
                <a:gd name="T3" fmla="*/ 107394 h 967653"/>
                <a:gd name="T4" fmla="*/ 768078 w 2570832"/>
                <a:gd name="T5" fmla="*/ 218183 h 967653"/>
                <a:gd name="T6" fmla="*/ 75785 w 2570832"/>
                <a:gd name="T7" fmla="*/ 218183 h 967653"/>
                <a:gd name="T8" fmla="*/ 0 w 2570832"/>
                <a:gd name="T9" fmla="*/ 107394 h 967653"/>
                <a:gd name="T10" fmla="*/ 0 60000 65536"/>
                <a:gd name="T11" fmla="*/ 0 60000 65536"/>
                <a:gd name="T12" fmla="*/ 0 60000 65536"/>
                <a:gd name="T13" fmla="*/ 0 60000 65536"/>
                <a:gd name="T14" fmla="*/ 0 60000 65536"/>
                <a:gd name="T15" fmla="*/ 0 w 2570832"/>
                <a:gd name="T16" fmla="*/ 0 h 967653"/>
                <a:gd name="T17" fmla="*/ 2570832 w 2570832"/>
                <a:gd name="T18" fmla="*/ 967653 h 967653"/>
              </a:gdLst>
              <a:ahLst/>
              <a:cxnLst>
                <a:cxn ang="T10">
                  <a:pos x="T0" y="T1"/>
                </a:cxn>
                <a:cxn ang="T11">
                  <a:pos x="T2" y="T3"/>
                </a:cxn>
                <a:cxn ang="T12">
                  <a:pos x="T4" y="T5"/>
                </a:cxn>
                <a:cxn ang="T13">
                  <a:pos x="T6" y="T7"/>
                </a:cxn>
                <a:cxn ang="T14">
                  <a:pos x="T8" y="T9"/>
                </a:cxn>
              </a:cxnLst>
              <a:rect l="T15" t="T16" r="T17" b="T18"/>
              <a:pathLst>
                <a:path w="2570832" h="967653">
                  <a:moveTo>
                    <a:pt x="0" y="476297"/>
                  </a:moveTo>
                  <a:cubicBezTo>
                    <a:pt x="844244" y="-171403"/>
                    <a:pt x="1650388" y="-146003"/>
                    <a:pt x="2570832" y="476297"/>
                  </a:cubicBezTo>
                  <a:lnTo>
                    <a:pt x="2316832" y="967653"/>
                  </a:lnTo>
                  <a:cubicBezTo>
                    <a:pt x="1506455" y="345353"/>
                    <a:pt x="962777" y="396153"/>
                    <a:pt x="228600" y="967653"/>
                  </a:cubicBezTo>
                  <a:lnTo>
                    <a:pt x="0" y="476297"/>
                  </a:lnTo>
                  <a:close/>
                </a:path>
              </a:pathLst>
            </a:cu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solidFill>
                  <a:schemeClr val="bg1"/>
                </a:solidFill>
                <a:cs typeface="+mn-ea"/>
                <a:sym typeface="+mn-lt"/>
              </a:endParaRPr>
            </a:p>
          </p:txBody>
        </p:sp>
        <p:sp>
          <p:nvSpPr>
            <p:cNvPr id="5" name="矩形 2"/>
            <p:cNvSpPr>
              <a:spLocks noChangeArrowheads="1"/>
            </p:cNvSpPr>
            <p:nvPr/>
          </p:nvSpPr>
          <p:spPr bwMode="auto">
            <a:xfrm>
              <a:off x="0" y="0"/>
              <a:ext cx="2138744" cy="754924"/>
            </a:xfrm>
            <a:custGeom>
              <a:avLst/>
              <a:gdLst>
                <a:gd name="T0" fmla="*/ 0 w 2570832"/>
                <a:gd name="T1" fmla="*/ 107394 h 967653"/>
                <a:gd name="T2" fmla="*/ 852284 w 2570832"/>
                <a:gd name="T3" fmla="*/ 107394 h 967653"/>
                <a:gd name="T4" fmla="*/ 768078 w 2570832"/>
                <a:gd name="T5" fmla="*/ 218183 h 967653"/>
                <a:gd name="T6" fmla="*/ 75785 w 2570832"/>
                <a:gd name="T7" fmla="*/ 218183 h 967653"/>
                <a:gd name="T8" fmla="*/ 0 w 2570832"/>
                <a:gd name="T9" fmla="*/ 107394 h 967653"/>
                <a:gd name="T10" fmla="*/ 0 60000 65536"/>
                <a:gd name="T11" fmla="*/ 0 60000 65536"/>
                <a:gd name="T12" fmla="*/ 0 60000 65536"/>
                <a:gd name="T13" fmla="*/ 0 60000 65536"/>
                <a:gd name="T14" fmla="*/ 0 60000 65536"/>
                <a:gd name="T15" fmla="*/ 0 w 2570832"/>
                <a:gd name="T16" fmla="*/ 0 h 967653"/>
                <a:gd name="T17" fmla="*/ 2570832 w 2570832"/>
                <a:gd name="T18" fmla="*/ 967653 h 967653"/>
              </a:gdLst>
              <a:ahLst/>
              <a:cxnLst>
                <a:cxn ang="T10">
                  <a:pos x="T0" y="T1"/>
                </a:cxn>
                <a:cxn ang="T11">
                  <a:pos x="T2" y="T3"/>
                </a:cxn>
                <a:cxn ang="T12">
                  <a:pos x="T4" y="T5"/>
                </a:cxn>
                <a:cxn ang="T13">
                  <a:pos x="T6" y="T7"/>
                </a:cxn>
                <a:cxn ang="T14">
                  <a:pos x="T8" y="T9"/>
                </a:cxn>
              </a:cxnLst>
              <a:rect l="T15" t="T16" r="T17" b="T18"/>
              <a:pathLst>
                <a:path w="2570832" h="967653">
                  <a:moveTo>
                    <a:pt x="0" y="476297"/>
                  </a:moveTo>
                  <a:cubicBezTo>
                    <a:pt x="844244" y="-171403"/>
                    <a:pt x="1650388" y="-146003"/>
                    <a:pt x="2570832" y="476297"/>
                  </a:cubicBezTo>
                  <a:lnTo>
                    <a:pt x="2316832" y="967653"/>
                  </a:lnTo>
                  <a:cubicBezTo>
                    <a:pt x="1506455" y="345353"/>
                    <a:pt x="962777" y="396153"/>
                    <a:pt x="228600" y="967653"/>
                  </a:cubicBezTo>
                  <a:lnTo>
                    <a:pt x="0" y="476297"/>
                  </a:lnTo>
                  <a:close/>
                </a:path>
              </a:pathLst>
            </a:cu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solidFill>
                  <a:schemeClr val="bg1"/>
                </a:solidFill>
                <a:cs typeface="+mn-ea"/>
                <a:sym typeface="+mn-lt"/>
              </a:endParaRPr>
            </a:p>
          </p:txBody>
        </p:sp>
      </p:grpSp>
      <p:sp>
        <p:nvSpPr>
          <p:cNvPr id="6" name="椭圆 5"/>
          <p:cNvSpPr>
            <a:spLocks noChangeArrowheads="1"/>
          </p:cNvSpPr>
          <p:nvPr/>
        </p:nvSpPr>
        <p:spPr bwMode="auto">
          <a:xfrm>
            <a:off x="1805732" y="2845197"/>
            <a:ext cx="869950" cy="869950"/>
          </a:xfrm>
          <a:prstGeom prst="ellipse">
            <a:avLst/>
          </a:prstGeom>
          <a:solidFill>
            <a:schemeClr val="tx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3600">
              <a:solidFill>
                <a:schemeClr val="bg1"/>
              </a:solidFill>
              <a:latin typeface="+mn-lt"/>
              <a:ea typeface="+mn-ea"/>
              <a:cs typeface="+mn-ea"/>
              <a:sym typeface="+mn-lt"/>
            </a:endParaRPr>
          </a:p>
        </p:txBody>
      </p:sp>
      <p:sp>
        <p:nvSpPr>
          <p:cNvPr id="7" name="椭圆 6"/>
          <p:cNvSpPr>
            <a:spLocks noChangeArrowheads="1"/>
          </p:cNvSpPr>
          <p:nvPr/>
        </p:nvSpPr>
        <p:spPr bwMode="auto">
          <a:xfrm>
            <a:off x="6169770" y="2795984"/>
            <a:ext cx="869950" cy="869950"/>
          </a:xfrm>
          <a:prstGeom prst="ellipse">
            <a:avLst/>
          </a:prstGeom>
          <a:solidFill>
            <a:schemeClr val="tx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3600">
              <a:solidFill>
                <a:schemeClr val="bg1"/>
              </a:solidFill>
              <a:latin typeface="+mn-lt"/>
              <a:ea typeface="+mn-ea"/>
              <a:cs typeface="+mn-ea"/>
              <a:sym typeface="+mn-lt"/>
            </a:endParaRPr>
          </a:p>
        </p:txBody>
      </p:sp>
      <p:sp>
        <p:nvSpPr>
          <p:cNvPr id="8" name="椭圆 7"/>
          <p:cNvSpPr>
            <a:spLocks noChangeArrowheads="1"/>
          </p:cNvSpPr>
          <p:nvPr/>
        </p:nvSpPr>
        <p:spPr bwMode="auto">
          <a:xfrm>
            <a:off x="4009182" y="1398984"/>
            <a:ext cx="869950" cy="869950"/>
          </a:xfrm>
          <a:prstGeom prst="ellipse">
            <a:avLst/>
          </a:prstGeom>
          <a:solidFill>
            <a:schemeClr val="tx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3600">
              <a:solidFill>
                <a:schemeClr val="bg1"/>
              </a:solidFill>
              <a:latin typeface="+mn-lt"/>
              <a:ea typeface="+mn-ea"/>
              <a:cs typeface="+mn-ea"/>
              <a:sym typeface="+mn-lt"/>
            </a:endParaRPr>
          </a:p>
        </p:txBody>
      </p:sp>
      <p:sp>
        <p:nvSpPr>
          <p:cNvPr id="9" name="TextBox 8"/>
          <p:cNvSpPr>
            <a:spLocks noChangeArrowheads="1"/>
          </p:cNvSpPr>
          <p:nvPr/>
        </p:nvSpPr>
        <p:spPr bwMode="auto">
          <a:xfrm>
            <a:off x="1259632" y="1419622"/>
            <a:ext cx="2108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mn-lt"/>
                <a:ea typeface="+mn-ea"/>
                <a:cs typeface="+mn-ea"/>
                <a:sym typeface="+mn-lt"/>
              </a:rPr>
              <a:t>点击添加文字内容点击添加文字内容</a:t>
            </a:r>
            <a:endParaRPr lang="zh-CN" altLang="en-US">
              <a:solidFill>
                <a:schemeClr val="bg1"/>
              </a:solidFill>
              <a:latin typeface="+mn-lt"/>
              <a:ea typeface="+mn-ea"/>
              <a:cs typeface="+mn-ea"/>
              <a:sym typeface="+mn-lt"/>
            </a:endParaRPr>
          </a:p>
        </p:txBody>
      </p:sp>
      <p:sp>
        <p:nvSpPr>
          <p:cNvPr id="10" name="TextBox 9"/>
          <p:cNvSpPr>
            <a:spLocks noChangeArrowheads="1"/>
          </p:cNvSpPr>
          <p:nvPr/>
        </p:nvSpPr>
        <p:spPr bwMode="auto">
          <a:xfrm>
            <a:off x="5552232" y="1419622"/>
            <a:ext cx="210661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mn-lt"/>
                <a:ea typeface="+mn-ea"/>
                <a:cs typeface="+mn-ea"/>
                <a:sym typeface="+mn-lt"/>
              </a:rPr>
              <a:t>点击添加文字内容点击添加文字内容</a:t>
            </a:r>
            <a:endParaRPr lang="zh-CN" altLang="en-US">
              <a:solidFill>
                <a:schemeClr val="bg1"/>
              </a:solidFill>
              <a:latin typeface="+mn-lt"/>
              <a:ea typeface="+mn-ea"/>
              <a:cs typeface="+mn-ea"/>
              <a:sym typeface="+mn-lt"/>
            </a:endParaRPr>
          </a:p>
        </p:txBody>
      </p:sp>
      <p:sp>
        <p:nvSpPr>
          <p:cNvPr id="11" name="TextBox 10"/>
          <p:cNvSpPr>
            <a:spLocks noChangeArrowheads="1"/>
          </p:cNvSpPr>
          <p:nvPr/>
        </p:nvSpPr>
        <p:spPr bwMode="auto">
          <a:xfrm>
            <a:off x="3367832" y="3275409"/>
            <a:ext cx="21066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a:solidFill>
                  <a:schemeClr val="bg1"/>
                </a:solidFill>
                <a:latin typeface="+mn-lt"/>
                <a:ea typeface="+mn-ea"/>
                <a:cs typeface="+mn-ea"/>
                <a:sym typeface="+mn-lt"/>
              </a:rPr>
              <a:t>点击添加文字内容点击添加文字内容</a:t>
            </a:r>
            <a:endParaRPr lang="zh-CN" altLang="en-US">
              <a:solidFill>
                <a:schemeClr val="bg1"/>
              </a:solidFill>
              <a:latin typeface="+mn-lt"/>
              <a:ea typeface="+mn-ea"/>
              <a:cs typeface="+mn-ea"/>
              <a:sym typeface="+mn-lt"/>
            </a:endParaRPr>
          </a:p>
        </p:txBody>
      </p:sp>
      <p:grpSp>
        <p:nvGrpSpPr>
          <p:cNvPr id="12" name="Group 4"/>
          <p:cNvGrpSpPr>
            <a:grpSpLocks/>
          </p:cNvGrpSpPr>
          <p:nvPr/>
        </p:nvGrpSpPr>
        <p:grpSpPr bwMode="auto">
          <a:xfrm>
            <a:off x="2002582" y="3049984"/>
            <a:ext cx="458788" cy="460375"/>
            <a:chOff x="0" y="0"/>
            <a:chExt cx="1358" cy="1364"/>
          </a:xfrm>
        </p:grpSpPr>
        <p:sp>
          <p:nvSpPr>
            <p:cNvPr id="13" name="Freeform 6"/>
            <p:cNvSpPr>
              <a:spLocks noEditPoints="1" noChangeArrowheads="1"/>
            </p:cNvSpPr>
            <p:nvPr/>
          </p:nvSpPr>
          <p:spPr bwMode="auto">
            <a:xfrm>
              <a:off x="92" y="568"/>
              <a:ext cx="1250" cy="796"/>
            </a:xfrm>
            <a:custGeom>
              <a:avLst/>
              <a:gdLst>
                <a:gd name="T0" fmla="*/ 2 w 3750"/>
                <a:gd name="T1" fmla="*/ 2 h 2387"/>
                <a:gd name="T2" fmla="*/ 2 w 3750"/>
                <a:gd name="T3" fmla="*/ 2 h 2387"/>
                <a:gd name="T4" fmla="*/ 2 w 3750"/>
                <a:gd name="T5" fmla="*/ 2 h 2387"/>
                <a:gd name="T6" fmla="*/ 2 w 3750"/>
                <a:gd name="T7" fmla="*/ 2 h 2387"/>
                <a:gd name="T8" fmla="*/ 2 w 3750"/>
                <a:gd name="T9" fmla="*/ 2 h 2387"/>
                <a:gd name="T10" fmla="*/ 4 w 3750"/>
                <a:gd name="T11" fmla="*/ 1 h 2387"/>
                <a:gd name="T12" fmla="*/ 5 w 3750"/>
                <a:gd name="T13" fmla="*/ 1 h 2387"/>
                <a:gd name="T14" fmla="*/ 5 w 3750"/>
                <a:gd name="T15" fmla="*/ 1 h 2387"/>
                <a:gd name="T16" fmla="*/ 5 w 3750"/>
                <a:gd name="T17" fmla="*/ 1 h 2387"/>
                <a:gd name="T18" fmla="*/ 5 w 3750"/>
                <a:gd name="T19" fmla="*/ 1 h 2387"/>
                <a:gd name="T20" fmla="*/ 1 w 3750"/>
                <a:gd name="T21" fmla="*/ 1 h 2387"/>
                <a:gd name="T22" fmla="*/ 4 w 3750"/>
                <a:gd name="T23" fmla="*/ 1 h 2387"/>
                <a:gd name="T24" fmla="*/ 4 w 3750"/>
                <a:gd name="T25" fmla="*/ 1 h 2387"/>
                <a:gd name="T26" fmla="*/ 5 w 3750"/>
                <a:gd name="T27" fmla="*/ 1 h 2387"/>
                <a:gd name="T28" fmla="*/ 4 w 3750"/>
                <a:gd name="T29" fmla="*/ 1 h 2387"/>
                <a:gd name="T30" fmla="*/ 4 w 3750"/>
                <a:gd name="T31" fmla="*/ 0 h 2387"/>
                <a:gd name="T32" fmla="*/ 4 w 3750"/>
                <a:gd name="T33" fmla="*/ 0 h 2387"/>
                <a:gd name="T34" fmla="*/ 4 w 3750"/>
                <a:gd name="T35" fmla="*/ 1 h 2387"/>
                <a:gd name="T36" fmla="*/ 4 w 3750"/>
                <a:gd name="T37" fmla="*/ 0 h 2387"/>
                <a:gd name="T38" fmla="*/ 4 w 3750"/>
                <a:gd name="T39" fmla="*/ 0 h 2387"/>
                <a:gd name="T40" fmla="*/ 1 w 3750"/>
                <a:gd name="T41" fmla="*/ 0 h 2387"/>
                <a:gd name="T42" fmla="*/ 4 w 3750"/>
                <a:gd name="T43" fmla="*/ 0 h 2387"/>
                <a:gd name="T44" fmla="*/ 2 w 3750"/>
                <a:gd name="T45" fmla="*/ 1 h 2387"/>
                <a:gd name="T46" fmla="*/ 2 w 3750"/>
                <a:gd name="T47" fmla="*/ 1 h 2387"/>
                <a:gd name="T48" fmla="*/ 2 w 3750"/>
                <a:gd name="T49" fmla="*/ 1 h 2387"/>
                <a:gd name="T50" fmla="*/ 2 w 3750"/>
                <a:gd name="T51" fmla="*/ 1 h 2387"/>
                <a:gd name="T52" fmla="*/ 2 w 3750"/>
                <a:gd name="T53" fmla="*/ 1 h 2387"/>
                <a:gd name="T54" fmla="*/ 2 w 3750"/>
                <a:gd name="T55" fmla="*/ 1 h 2387"/>
                <a:gd name="T56" fmla="*/ 2 w 3750"/>
                <a:gd name="T57" fmla="*/ 2 h 2387"/>
                <a:gd name="T58" fmla="*/ 2 w 3750"/>
                <a:gd name="T59" fmla="*/ 2 h 2387"/>
                <a:gd name="T60" fmla="*/ 2 w 3750"/>
                <a:gd name="T61" fmla="*/ 2 h 2387"/>
                <a:gd name="T62" fmla="*/ 2 w 3750"/>
                <a:gd name="T63" fmla="*/ 2 h 2387"/>
                <a:gd name="T64" fmla="*/ 2 w 3750"/>
                <a:gd name="T65" fmla="*/ 2 h 2387"/>
                <a:gd name="T66" fmla="*/ 2 w 3750"/>
                <a:gd name="T67" fmla="*/ 2 h 2387"/>
                <a:gd name="T68" fmla="*/ 2 w 3750"/>
                <a:gd name="T69" fmla="*/ 2 h 2387"/>
                <a:gd name="T70" fmla="*/ 3 w 3750"/>
                <a:gd name="T71" fmla="*/ 2 h 2387"/>
                <a:gd name="T72" fmla="*/ 3 w 3750"/>
                <a:gd name="T73" fmla="*/ 2 h 2387"/>
                <a:gd name="T74" fmla="*/ 3 w 3750"/>
                <a:gd name="T75" fmla="*/ 3 h 2387"/>
                <a:gd name="T76" fmla="*/ 3 w 3750"/>
                <a:gd name="T77" fmla="*/ 3 h 2387"/>
                <a:gd name="T78" fmla="*/ 2 w 3750"/>
                <a:gd name="T79" fmla="*/ 3 h 2387"/>
                <a:gd name="T80" fmla="*/ 2 w 3750"/>
                <a:gd name="T81" fmla="*/ 3 h 2387"/>
                <a:gd name="T82" fmla="*/ 2 w 3750"/>
                <a:gd name="T83" fmla="*/ 3 h 2387"/>
                <a:gd name="T84" fmla="*/ 2 w 3750"/>
                <a:gd name="T85" fmla="*/ 3 h 2387"/>
                <a:gd name="T86" fmla="*/ 2 w 3750"/>
                <a:gd name="T87" fmla="*/ 3 h 2387"/>
                <a:gd name="T88" fmla="*/ 2 w 3750"/>
                <a:gd name="T89" fmla="*/ 3 h 2387"/>
                <a:gd name="T90" fmla="*/ 2 w 3750"/>
                <a:gd name="T91" fmla="*/ 2 h 2387"/>
                <a:gd name="T92" fmla="*/ 2 w 3750"/>
                <a:gd name="T93" fmla="*/ 2 h 2387"/>
                <a:gd name="T94" fmla="*/ 2 w 3750"/>
                <a:gd name="T95" fmla="*/ 2 h 2387"/>
                <a:gd name="T96" fmla="*/ 2 w 3750"/>
                <a:gd name="T97" fmla="*/ 2 h 2387"/>
                <a:gd name="T98" fmla="*/ 1 w 3750"/>
                <a:gd name="T99" fmla="*/ 2 h 2387"/>
                <a:gd name="T100" fmla="*/ 1 w 3750"/>
                <a:gd name="T101" fmla="*/ 2 h 2387"/>
                <a:gd name="T102" fmla="*/ 1 w 3750"/>
                <a:gd name="T103" fmla="*/ 2 h 2387"/>
                <a:gd name="T104" fmla="*/ 1 w 3750"/>
                <a:gd name="T105" fmla="*/ 1 h 2387"/>
                <a:gd name="T106" fmla="*/ 1 w 3750"/>
                <a:gd name="T107" fmla="*/ 1 h 2387"/>
                <a:gd name="T108" fmla="*/ 1 w 3750"/>
                <a:gd name="T109" fmla="*/ 0 h 2387"/>
                <a:gd name="T110" fmla="*/ 0 w 3750"/>
                <a:gd name="T111" fmla="*/ 0 h 2387"/>
                <a:gd name="T112" fmla="*/ 0 w 3750"/>
                <a:gd name="T113" fmla="*/ 0 h 2387"/>
                <a:gd name="T114" fmla="*/ 0 w 3750"/>
                <a:gd name="T115" fmla="*/ 0 h 2387"/>
                <a:gd name="T116" fmla="*/ 0 w 3750"/>
                <a:gd name="T117" fmla="*/ 0 h 2387"/>
                <a:gd name="T118" fmla="*/ 0 w 3750"/>
                <a:gd name="T119" fmla="*/ 0 h 2387"/>
                <a:gd name="T120" fmla="*/ 0 w 3750"/>
                <a:gd name="T121" fmla="*/ 0 h 2387"/>
                <a:gd name="T122" fmla="*/ 0 w 3750"/>
                <a:gd name="T123" fmla="*/ 0 h 238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750"/>
                <a:gd name="T187" fmla="*/ 0 h 2387"/>
                <a:gd name="T188" fmla="*/ 3750 w 3750"/>
                <a:gd name="T189" fmla="*/ 2387 h 238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750" h="2387">
                  <a:moveTo>
                    <a:pt x="1692" y="2101"/>
                  </a:moveTo>
                  <a:lnTo>
                    <a:pt x="1693" y="2101"/>
                  </a:lnTo>
                  <a:lnTo>
                    <a:pt x="1695" y="2102"/>
                  </a:lnTo>
                  <a:lnTo>
                    <a:pt x="1696" y="2102"/>
                  </a:lnTo>
                  <a:lnTo>
                    <a:pt x="1696" y="2103"/>
                  </a:lnTo>
                  <a:lnTo>
                    <a:pt x="1698" y="2104"/>
                  </a:lnTo>
                  <a:lnTo>
                    <a:pt x="1699" y="2104"/>
                  </a:lnTo>
                  <a:lnTo>
                    <a:pt x="1699" y="2107"/>
                  </a:lnTo>
                  <a:lnTo>
                    <a:pt x="1698" y="2108"/>
                  </a:lnTo>
                  <a:lnTo>
                    <a:pt x="1697" y="2109"/>
                  </a:lnTo>
                  <a:lnTo>
                    <a:pt x="1696" y="2108"/>
                  </a:lnTo>
                  <a:lnTo>
                    <a:pt x="1695" y="2107"/>
                  </a:lnTo>
                  <a:lnTo>
                    <a:pt x="1693" y="2108"/>
                  </a:lnTo>
                  <a:lnTo>
                    <a:pt x="1692" y="2108"/>
                  </a:lnTo>
                  <a:lnTo>
                    <a:pt x="1692" y="2107"/>
                  </a:lnTo>
                  <a:lnTo>
                    <a:pt x="1691" y="2104"/>
                  </a:lnTo>
                  <a:lnTo>
                    <a:pt x="1691" y="2103"/>
                  </a:lnTo>
                  <a:lnTo>
                    <a:pt x="1692" y="2102"/>
                  </a:lnTo>
                  <a:lnTo>
                    <a:pt x="1692" y="2101"/>
                  </a:lnTo>
                  <a:close/>
                  <a:moveTo>
                    <a:pt x="1896" y="1295"/>
                  </a:moveTo>
                  <a:lnTo>
                    <a:pt x="1898" y="1295"/>
                  </a:lnTo>
                  <a:lnTo>
                    <a:pt x="1898" y="1296"/>
                  </a:lnTo>
                  <a:lnTo>
                    <a:pt x="1896" y="1299"/>
                  </a:lnTo>
                  <a:lnTo>
                    <a:pt x="1895" y="1301"/>
                  </a:lnTo>
                  <a:lnTo>
                    <a:pt x="1894" y="1302"/>
                  </a:lnTo>
                  <a:lnTo>
                    <a:pt x="1893" y="1302"/>
                  </a:lnTo>
                  <a:lnTo>
                    <a:pt x="1891" y="1302"/>
                  </a:lnTo>
                  <a:lnTo>
                    <a:pt x="1890" y="1300"/>
                  </a:lnTo>
                  <a:lnTo>
                    <a:pt x="1891" y="1297"/>
                  </a:lnTo>
                  <a:lnTo>
                    <a:pt x="1893" y="1296"/>
                  </a:lnTo>
                  <a:lnTo>
                    <a:pt x="1895" y="1295"/>
                  </a:lnTo>
                  <a:lnTo>
                    <a:pt x="1896" y="1295"/>
                  </a:lnTo>
                  <a:close/>
                  <a:moveTo>
                    <a:pt x="1742" y="1286"/>
                  </a:moveTo>
                  <a:lnTo>
                    <a:pt x="1743" y="1286"/>
                  </a:lnTo>
                  <a:lnTo>
                    <a:pt x="1744" y="1287"/>
                  </a:lnTo>
                  <a:lnTo>
                    <a:pt x="1746" y="1289"/>
                  </a:lnTo>
                  <a:lnTo>
                    <a:pt x="1747" y="1290"/>
                  </a:lnTo>
                  <a:lnTo>
                    <a:pt x="1748" y="1291"/>
                  </a:lnTo>
                  <a:lnTo>
                    <a:pt x="1749" y="1291"/>
                  </a:lnTo>
                  <a:lnTo>
                    <a:pt x="1751" y="1294"/>
                  </a:lnTo>
                  <a:lnTo>
                    <a:pt x="1752" y="1295"/>
                  </a:lnTo>
                  <a:lnTo>
                    <a:pt x="1753" y="1296"/>
                  </a:lnTo>
                  <a:lnTo>
                    <a:pt x="1754" y="1299"/>
                  </a:lnTo>
                  <a:lnTo>
                    <a:pt x="1756" y="1299"/>
                  </a:lnTo>
                  <a:lnTo>
                    <a:pt x="1758" y="1300"/>
                  </a:lnTo>
                  <a:lnTo>
                    <a:pt x="1767" y="1300"/>
                  </a:lnTo>
                  <a:lnTo>
                    <a:pt x="1770" y="1300"/>
                  </a:lnTo>
                  <a:lnTo>
                    <a:pt x="1770" y="1301"/>
                  </a:lnTo>
                  <a:lnTo>
                    <a:pt x="1770" y="1302"/>
                  </a:lnTo>
                  <a:lnTo>
                    <a:pt x="1768" y="1304"/>
                  </a:lnTo>
                  <a:lnTo>
                    <a:pt x="1767" y="1305"/>
                  </a:lnTo>
                  <a:lnTo>
                    <a:pt x="1763" y="1307"/>
                  </a:lnTo>
                  <a:lnTo>
                    <a:pt x="1761" y="1309"/>
                  </a:lnTo>
                  <a:lnTo>
                    <a:pt x="1759" y="1309"/>
                  </a:lnTo>
                  <a:lnTo>
                    <a:pt x="1758" y="1310"/>
                  </a:lnTo>
                  <a:lnTo>
                    <a:pt x="1749" y="1312"/>
                  </a:lnTo>
                  <a:lnTo>
                    <a:pt x="1742" y="1315"/>
                  </a:lnTo>
                  <a:lnTo>
                    <a:pt x="1734" y="1315"/>
                  </a:lnTo>
                  <a:lnTo>
                    <a:pt x="1732" y="1315"/>
                  </a:lnTo>
                  <a:lnTo>
                    <a:pt x="1729" y="1316"/>
                  </a:lnTo>
                  <a:lnTo>
                    <a:pt x="1727" y="1316"/>
                  </a:lnTo>
                  <a:lnTo>
                    <a:pt x="1724" y="1318"/>
                  </a:lnTo>
                  <a:lnTo>
                    <a:pt x="1723" y="1320"/>
                  </a:lnTo>
                  <a:lnTo>
                    <a:pt x="1723" y="1321"/>
                  </a:lnTo>
                  <a:lnTo>
                    <a:pt x="1723" y="1322"/>
                  </a:lnTo>
                  <a:lnTo>
                    <a:pt x="1722" y="1322"/>
                  </a:lnTo>
                  <a:lnTo>
                    <a:pt x="1721" y="1323"/>
                  </a:lnTo>
                  <a:lnTo>
                    <a:pt x="1719" y="1323"/>
                  </a:lnTo>
                  <a:lnTo>
                    <a:pt x="1717" y="1326"/>
                  </a:lnTo>
                  <a:lnTo>
                    <a:pt x="1714" y="1328"/>
                  </a:lnTo>
                  <a:lnTo>
                    <a:pt x="1713" y="1331"/>
                  </a:lnTo>
                  <a:lnTo>
                    <a:pt x="1712" y="1333"/>
                  </a:lnTo>
                  <a:lnTo>
                    <a:pt x="1711" y="1335"/>
                  </a:lnTo>
                  <a:lnTo>
                    <a:pt x="1709" y="1336"/>
                  </a:lnTo>
                  <a:lnTo>
                    <a:pt x="1706" y="1336"/>
                  </a:lnTo>
                  <a:lnTo>
                    <a:pt x="1698" y="1337"/>
                  </a:lnTo>
                  <a:lnTo>
                    <a:pt x="1691" y="1337"/>
                  </a:lnTo>
                  <a:lnTo>
                    <a:pt x="1683" y="1340"/>
                  </a:lnTo>
                  <a:lnTo>
                    <a:pt x="1671" y="1346"/>
                  </a:lnTo>
                  <a:lnTo>
                    <a:pt x="1657" y="1347"/>
                  </a:lnTo>
                  <a:lnTo>
                    <a:pt x="1642" y="1347"/>
                  </a:lnTo>
                  <a:lnTo>
                    <a:pt x="1640" y="1347"/>
                  </a:lnTo>
                  <a:lnTo>
                    <a:pt x="1640" y="1346"/>
                  </a:lnTo>
                  <a:lnTo>
                    <a:pt x="1640" y="1345"/>
                  </a:lnTo>
                  <a:lnTo>
                    <a:pt x="1640" y="1343"/>
                  </a:lnTo>
                  <a:lnTo>
                    <a:pt x="1642" y="1342"/>
                  </a:lnTo>
                  <a:lnTo>
                    <a:pt x="1645" y="1341"/>
                  </a:lnTo>
                  <a:lnTo>
                    <a:pt x="1647" y="1340"/>
                  </a:lnTo>
                  <a:lnTo>
                    <a:pt x="1650" y="1340"/>
                  </a:lnTo>
                  <a:lnTo>
                    <a:pt x="1653" y="1340"/>
                  </a:lnTo>
                  <a:lnTo>
                    <a:pt x="1656" y="1340"/>
                  </a:lnTo>
                  <a:lnTo>
                    <a:pt x="1657" y="1340"/>
                  </a:lnTo>
                  <a:lnTo>
                    <a:pt x="1658" y="1338"/>
                  </a:lnTo>
                  <a:lnTo>
                    <a:pt x="1661" y="1337"/>
                  </a:lnTo>
                  <a:lnTo>
                    <a:pt x="1662" y="1335"/>
                  </a:lnTo>
                  <a:lnTo>
                    <a:pt x="1665" y="1333"/>
                  </a:lnTo>
                  <a:lnTo>
                    <a:pt x="1668" y="1331"/>
                  </a:lnTo>
                  <a:lnTo>
                    <a:pt x="1670" y="1331"/>
                  </a:lnTo>
                  <a:lnTo>
                    <a:pt x="1672" y="1330"/>
                  </a:lnTo>
                  <a:lnTo>
                    <a:pt x="1675" y="1330"/>
                  </a:lnTo>
                  <a:lnTo>
                    <a:pt x="1677" y="1330"/>
                  </a:lnTo>
                  <a:lnTo>
                    <a:pt x="1680" y="1328"/>
                  </a:lnTo>
                  <a:lnTo>
                    <a:pt x="1681" y="1327"/>
                  </a:lnTo>
                  <a:lnTo>
                    <a:pt x="1681" y="1326"/>
                  </a:lnTo>
                  <a:lnTo>
                    <a:pt x="1678" y="1321"/>
                  </a:lnTo>
                  <a:lnTo>
                    <a:pt x="1676" y="1317"/>
                  </a:lnTo>
                  <a:lnTo>
                    <a:pt x="1673" y="1312"/>
                  </a:lnTo>
                  <a:lnTo>
                    <a:pt x="1672" y="1311"/>
                  </a:lnTo>
                  <a:lnTo>
                    <a:pt x="1672" y="1309"/>
                  </a:lnTo>
                  <a:lnTo>
                    <a:pt x="1672" y="1305"/>
                  </a:lnTo>
                  <a:lnTo>
                    <a:pt x="1672" y="1301"/>
                  </a:lnTo>
                  <a:lnTo>
                    <a:pt x="1673" y="1299"/>
                  </a:lnTo>
                  <a:lnTo>
                    <a:pt x="1673" y="1297"/>
                  </a:lnTo>
                  <a:lnTo>
                    <a:pt x="1677" y="1296"/>
                  </a:lnTo>
                  <a:lnTo>
                    <a:pt x="1681" y="1296"/>
                  </a:lnTo>
                  <a:lnTo>
                    <a:pt x="1683" y="1295"/>
                  </a:lnTo>
                  <a:lnTo>
                    <a:pt x="1686" y="1295"/>
                  </a:lnTo>
                  <a:lnTo>
                    <a:pt x="1688" y="1294"/>
                  </a:lnTo>
                  <a:lnTo>
                    <a:pt x="1692" y="1295"/>
                  </a:lnTo>
                  <a:lnTo>
                    <a:pt x="1696" y="1295"/>
                  </a:lnTo>
                  <a:lnTo>
                    <a:pt x="1699" y="1295"/>
                  </a:lnTo>
                  <a:lnTo>
                    <a:pt x="1703" y="1294"/>
                  </a:lnTo>
                  <a:lnTo>
                    <a:pt x="1716" y="1292"/>
                  </a:lnTo>
                  <a:lnTo>
                    <a:pt x="1727" y="1290"/>
                  </a:lnTo>
                  <a:lnTo>
                    <a:pt x="1739" y="1286"/>
                  </a:lnTo>
                  <a:lnTo>
                    <a:pt x="1742" y="1286"/>
                  </a:lnTo>
                  <a:close/>
                  <a:moveTo>
                    <a:pt x="1495" y="1261"/>
                  </a:moveTo>
                  <a:lnTo>
                    <a:pt x="1498" y="1261"/>
                  </a:lnTo>
                  <a:lnTo>
                    <a:pt x="1500" y="1263"/>
                  </a:lnTo>
                  <a:lnTo>
                    <a:pt x="1503" y="1263"/>
                  </a:lnTo>
                  <a:lnTo>
                    <a:pt x="1505" y="1264"/>
                  </a:lnTo>
                  <a:lnTo>
                    <a:pt x="1508" y="1265"/>
                  </a:lnTo>
                  <a:lnTo>
                    <a:pt x="1510" y="1266"/>
                  </a:lnTo>
                  <a:lnTo>
                    <a:pt x="1513" y="1266"/>
                  </a:lnTo>
                  <a:lnTo>
                    <a:pt x="1515" y="1266"/>
                  </a:lnTo>
                  <a:lnTo>
                    <a:pt x="1519" y="1267"/>
                  </a:lnTo>
                  <a:lnTo>
                    <a:pt x="1529" y="1269"/>
                  </a:lnTo>
                  <a:lnTo>
                    <a:pt x="1540" y="1272"/>
                  </a:lnTo>
                  <a:lnTo>
                    <a:pt x="1544" y="1274"/>
                  </a:lnTo>
                  <a:lnTo>
                    <a:pt x="1546" y="1274"/>
                  </a:lnTo>
                  <a:lnTo>
                    <a:pt x="1550" y="1274"/>
                  </a:lnTo>
                  <a:lnTo>
                    <a:pt x="1554" y="1274"/>
                  </a:lnTo>
                  <a:lnTo>
                    <a:pt x="1559" y="1275"/>
                  </a:lnTo>
                  <a:lnTo>
                    <a:pt x="1561" y="1277"/>
                  </a:lnTo>
                  <a:lnTo>
                    <a:pt x="1564" y="1279"/>
                  </a:lnTo>
                  <a:lnTo>
                    <a:pt x="1565" y="1280"/>
                  </a:lnTo>
                  <a:lnTo>
                    <a:pt x="1567" y="1282"/>
                  </a:lnTo>
                  <a:lnTo>
                    <a:pt x="1571" y="1284"/>
                  </a:lnTo>
                  <a:lnTo>
                    <a:pt x="1574" y="1284"/>
                  </a:lnTo>
                  <a:lnTo>
                    <a:pt x="1580" y="1285"/>
                  </a:lnTo>
                  <a:lnTo>
                    <a:pt x="1585" y="1286"/>
                  </a:lnTo>
                  <a:lnTo>
                    <a:pt x="1590" y="1286"/>
                  </a:lnTo>
                  <a:lnTo>
                    <a:pt x="1600" y="1290"/>
                  </a:lnTo>
                  <a:lnTo>
                    <a:pt x="1609" y="1290"/>
                  </a:lnTo>
                  <a:lnTo>
                    <a:pt x="1616" y="1292"/>
                  </a:lnTo>
                  <a:lnTo>
                    <a:pt x="1623" y="1296"/>
                  </a:lnTo>
                  <a:lnTo>
                    <a:pt x="1631" y="1297"/>
                  </a:lnTo>
                  <a:lnTo>
                    <a:pt x="1637" y="1297"/>
                  </a:lnTo>
                  <a:lnTo>
                    <a:pt x="1641" y="1299"/>
                  </a:lnTo>
                  <a:lnTo>
                    <a:pt x="1643" y="1300"/>
                  </a:lnTo>
                  <a:lnTo>
                    <a:pt x="1643" y="1302"/>
                  </a:lnTo>
                  <a:lnTo>
                    <a:pt x="1643" y="1304"/>
                  </a:lnTo>
                  <a:lnTo>
                    <a:pt x="1641" y="1306"/>
                  </a:lnTo>
                  <a:lnTo>
                    <a:pt x="1637" y="1309"/>
                  </a:lnTo>
                  <a:lnTo>
                    <a:pt x="1627" y="1312"/>
                  </a:lnTo>
                  <a:lnTo>
                    <a:pt x="1615" y="1317"/>
                  </a:lnTo>
                  <a:lnTo>
                    <a:pt x="1601" y="1320"/>
                  </a:lnTo>
                  <a:lnTo>
                    <a:pt x="1590" y="1320"/>
                  </a:lnTo>
                  <a:lnTo>
                    <a:pt x="1586" y="1318"/>
                  </a:lnTo>
                  <a:lnTo>
                    <a:pt x="1584" y="1317"/>
                  </a:lnTo>
                  <a:lnTo>
                    <a:pt x="1581" y="1316"/>
                  </a:lnTo>
                  <a:lnTo>
                    <a:pt x="1579" y="1316"/>
                  </a:lnTo>
                  <a:lnTo>
                    <a:pt x="1576" y="1317"/>
                  </a:lnTo>
                  <a:lnTo>
                    <a:pt x="1574" y="1320"/>
                  </a:lnTo>
                  <a:lnTo>
                    <a:pt x="1572" y="1322"/>
                  </a:lnTo>
                  <a:lnTo>
                    <a:pt x="1571" y="1325"/>
                  </a:lnTo>
                  <a:lnTo>
                    <a:pt x="1569" y="1326"/>
                  </a:lnTo>
                  <a:lnTo>
                    <a:pt x="1565" y="1327"/>
                  </a:lnTo>
                  <a:lnTo>
                    <a:pt x="1561" y="1327"/>
                  </a:lnTo>
                  <a:lnTo>
                    <a:pt x="1561" y="1325"/>
                  </a:lnTo>
                  <a:lnTo>
                    <a:pt x="1561" y="1321"/>
                  </a:lnTo>
                  <a:lnTo>
                    <a:pt x="1560" y="1317"/>
                  </a:lnTo>
                  <a:lnTo>
                    <a:pt x="1560" y="1313"/>
                  </a:lnTo>
                  <a:lnTo>
                    <a:pt x="1557" y="1310"/>
                  </a:lnTo>
                  <a:lnTo>
                    <a:pt x="1556" y="1309"/>
                  </a:lnTo>
                  <a:lnTo>
                    <a:pt x="1554" y="1307"/>
                  </a:lnTo>
                  <a:lnTo>
                    <a:pt x="1551" y="1306"/>
                  </a:lnTo>
                  <a:lnTo>
                    <a:pt x="1548" y="1306"/>
                  </a:lnTo>
                  <a:lnTo>
                    <a:pt x="1545" y="1306"/>
                  </a:lnTo>
                  <a:lnTo>
                    <a:pt x="1543" y="1306"/>
                  </a:lnTo>
                  <a:lnTo>
                    <a:pt x="1535" y="1300"/>
                  </a:lnTo>
                  <a:lnTo>
                    <a:pt x="1528" y="1294"/>
                  </a:lnTo>
                  <a:lnTo>
                    <a:pt x="1519" y="1289"/>
                  </a:lnTo>
                  <a:lnTo>
                    <a:pt x="1518" y="1289"/>
                  </a:lnTo>
                  <a:lnTo>
                    <a:pt x="1515" y="1290"/>
                  </a:lnTo>
                  <a:lnTo>
                    <a:pt x="1514" y="1291"/>
                  </a:lnTo>
                  <a:lnTo>
                    <a:pt x="1511" y="1292"/>
                  </a:lnTo>
                  <a:lnTo>
                    <a:pt x="1510" y="1294"/>
                  </a:lnTo>
                  <a:lnTo>
                    <a:pt x="1508" y="1295"/>
                  </a:lnTo>
                  <a:lnTo>
                    <a:pt x="1505" y="1296"/>
                  </a:lnTo>
                  <a:lnTo>
                    <a:pt x="1503" y="1296"/>
                  </a:lnTo>
                  <a:lnTo>
                    <a:pt x="1500" y="1295"/>
                  </a:lnTo>
                  <a:lnTo>
                    <a:pt x="1498" y="1294"/>
                  </a:lnTo>
                  <a:lnTo>
                    <a:pt x="1495" y="1292"/>
                  </a:lnTo>
                  <a:lnTo>
                    <a:pt x="1493" y="1291"/>
                  </a:lnTo>
                  <a:lnTo>
                    <a:pt x="1490" y="1292"/>
                  </a:lnTo>
                  <a:lnTo>
                    <a:pt x="1486" y="1294"/>
                  </a:lnTo>
                  <a:lnTo>
                    <a:pt x="1484" y="1295"/>
                  </a:lnTo>
                  <a:lnTo>
                    <a:pt x="1480" y="1295"/>
                  </a:lnTo>
                  <a:lnTo>
                    <a:pt x="1476" y="1295"/>
                  </a:lnTo>
                  <a:lnTo>
                    <a:pt x="1474" y="1292"/>
                  </a:lnTo>
                  <a:lnTo>
                    <a:pt x="1473" y="1291"/>
                  </a:lnTo>
                  <a:lnTo>
                    <a:pt x="1469" y="1290"/>
                  </a:lnTo>
                  <a:lnTo>
                    <a:pt x="1467" y="1289"/>
                  </a:lnTo>
                  <a:lnTo>
                    <a:pt x="1462" y="1289"/>
                  </a:lnTo>
                  <a:lnTo>
                    <a:pt x="1459" y="1290"/>
                  </a:lnTo>
                  <a:lnTo>
                    <a:pt x="1455" y="1290"/>
                  </a:lnTo>
                  <a:lnTo>
                    <a:pt x="1453" y="1292"/>
                  </a:lnTo>
                  <a:lnTo>
                    <a:pt x="1450" y="1295"/>
                  </a:lnTo>
                  <a:lnTo>
                    <a:pt x="1449" y="1296"/>
                  </a:lnTo>
                  <a:lnTo>
                    <a:pt x="1447" y="1297"/>
                  </a:lnTo>
                  <a:lnTo>
                    <a:pt x="1444" y="1299"/>
                  </a:lnTo>
                  <a:lnTo>
                    <a:pt x="1442" y="1299"/>
                  </a:lnTo>
                  <a:lnTo>
                    <a:pt x="1439" y="1299"/>
                  </a:lnTo>
                  <a:lnTo>
                    <a:pt x="1437" y="1300"/>
                  </a:lnTo>
                  <a:lnTo>
                    <a:pt x="1427" y="1306"/>
                  </a:lnTo>
                  <a:lnTo>
                    <a:pt x="1413" y="1309"/>
                  </a:lnTo>
                  <a:lnTo>
                    <a:pt x="1412" y="1309"/>
                  </a:lnTo>
                  <a:lnTo>
                    <a:pt x="1409" y="1307"/>
                  </a:lnTo>
                  <a:lnTo>
                    <a:pt x="1407" y="1306"/>
                  </a:lnTo>
                  <a:lnTo>
                    <a:pt x="1405" y="1306"/>
                  </a:lnTo>
                  <a:lnTo>
                    <a:pt x="1404" y="1305"/>
                  </a:lnTo>
                  <a:lnTo>
                    <a:pt x="1405" y="1302"/>
                  </a:lnTo>
                  <a:lnTo>
                    <a:pt x="1405" y="1301"/>
                  </a:lnTo>
                  <a:lnTo>
                    <a:pt x="1408" y="1300"/>
                  </a:lnTo>
                  <a:lnTo>
                    <a:pt x="1409" y="1299"/>
                  </a:lnTo>
                  <a:lnTo>
                    <a:pt x="1412" y="1297"/>
                  </a:lnTo>
                  <a:lnTo>
                    <a:pt x="1414" y="1296"/>
                  </a:lnTo>
                  <a:lnTo>
                    <a:pt x="1417" y="1296"/>
                  </a:lnTo>
                  <a:lnTo>
                    <a:pt x="1418" y="1295"/>
                  </a:lnTo>
                  <a:lnTo>
                    <a:pt x="1424" y="1290"/>
                  </a:lnTo>
                  <a:lnTo>
                    <a:pt x="1428" y="1286"/>
                  </a:lnTo>
                  <a:lnTo>
                    <a:pt x="1432" y="1281"/>
                  </a:lnTo>
                  <a:lnTo>
                    <a:pt x="1435" y="1279"/>
                  </a:lnTo>
                  <a:lnTo>
                    <a:pt x="1443" y="1279"/>
                  </a:lnTo>
                  <a:lnTo>
                    <a:pt x="1449" y="1279"/>
                  </a:lnTo>
                  <a:lnTo>
                    <a:pt x="1458" y="1280"/>
                  </a:lnTo>
                  <a:lnTo>
                    <a:pt x="1465" y="1281"/>
                  </a:lnTo>
                  <a:lnTo>
                    <a:pt x="1472" y="1281"/>
                  </a:lnTo>
                  <a:lnTo>
                    <a:pt x="1476" y="1279"/>
                  </a:lnTo>
                  <a:lnTo>
                    <a:pt x="1481" y="1274"/>
                  </a:lnTo>
                  <a:lnTo>
                    <a:pt x="1485" y="1270"/>
                  </a:lnTo>
                  <a:lnTo>
                    <a:pt x="1490" y="1266"/>
                  </a:lnTo>
                  <a:lnTo>
                    <a:pt x="1495" y="1261"/>
                  </a:lnTo>
                  <a:close/>
                  <a:moveTo>
                    <a:pt x="1695" y="1253"/>
                  </a:moveTo>
                  <a:lnTo>
                    <a:pt x="1697" y="1254"/>
                  </a:lnTo>
                  <a:lnTo>
                    <a:pt x="1698" y="1254"/>
                  </a:lnTo>
                  <a:lnTo>
                    <a:pt x="1698" y="1256"/>
                  </a:lnTo>
                  <a:lnTo>
                    <a:pt x="1698" y="1259"/>
                  </a:lnTo>
                  <a:lnTo>
                    <a:pt x="1697" y="1260"/>
                  </a:lnTo>
                  <a:lnTo>
                    <a:pt x="1695" y="1260"/>
                  </a:lnTo>
                  <a:lnTo>
                    <a:pt x="1693" y="1260"/>
                  </a:lnTo>
                  <a:lnTo>
                    <a:pt x="1692" y="1260"/>
                  </a:lnTo>
                  <a:lnTo>
                    <a:pt x="1692" y="1258"/>
                  </a:lnTo>
                  <a:lnTo>
                    <a:pt x="1692" y="1256"/>
                  </a:lnTo>
                  <a:lnTo>
                    <a:pt x="1693" y="1254"/>
                  </a:lnTo>
                  <a:lnTo>
                    <a:pt x="1695" y="1253"/>
                  </a:lnTo>
                  <a:close/>
                  <a:moveTo>
                    <a:pt x="1663" y="1248"/>
                  </a:moveTo>
                  <a:lnTo>
                    <a:pt x="1665" y="1249"/>
                  </a:lnTo>
                  <a:lnTo>
                    <a:pt x="1666" y="1251"/>
                  </a:lnTo>
                  <a:lnTo>
                    <a:pt x="1666" y="1253"/>
                  </a:lnTo>
                  <a:lnTo>
                    <a:pt x="1666" y="1254"/>
                  </a:lnTo>
                  <a:lnTo>
                    <a:pt x="1666" y="1255"/>
                  </a:lnTo>
                  <a:lnTo>
                    <a:pt x="1663" y="1256"/>
                  </a:lnTo>
                  <a:lnTo>
                    <a:pt x="1662" y="1258"/>
                  </a:lnTo>
                  <a:lnTo>
                    <a:pt x="1661" y="1256"/>
                  </a:lnTo>
                  <a:lnTo>
                    <a:pt x="1661" y="1255"/>
                  </a:lnTo>
                  <a:lnTo>
                    <a:pt x="1661" y="1254"/>
                  </a:lnTo>
                  <a:lnTo>
                    <a:pt x="1661" y="1251"/>
                  </a:lnTo>
                  <a:lnTo>
                    <a:pt x="1661" y="1250"/>
                  </a:lnTo>
                  <a:lnTo>
                    <a:pt x="1662" y="1249"/>
                  </a:lnTo>
                  <a:lnTo>
                    <a:pt x="1663" y="1248"/>
                  </a:lnTo>
                  <a:close/>
                  <a:moveTo>
                    <a:pt x="1738" y="811"/>
                  </a:moveTo>
                  <a:lnTo>
                    <a:pt x="1736" y="812"/>
                  </a:lnTo>
                  <a:lnTo>
                    <a:pt x="1734" y="815"/>
                  </a:lnTo>
                  <a:lnTo>
                    <a:pt x="1737" y="816"/>
                  </a:lnTo>
                  <a:lnTo>
                    <a:pt x="1739" y="817"/>
                  </a:lnTo>
                  <a:lnTo>
                    <a:pt x="1742" y="819"/>
                  </a:lnTo>
                  <a:lnTo>
                    <a:pt x="1743" y="820"/>
                  </a:lnTo>
                  <a:lnTo>
                    <a:pt x="1744" y="821"/>
                  </a:lnTo>
                  <a:lnTo>
                    <a:pt x="1743" y="816"/>
                  </a:lnTo>
                  <a:lnTo>
                    <a:pt x="1742" y="814"/>
                  </a:lnTo>
                  <a:lnTo>
                    <a:pt x="1741" y="811"/>
                  </a:lnTo>
                  <a:lnTo>
                    <a:pt x="1738" y="811"/>
                  </a:lnTo>
                  <a:close/>
                  <a:moveTo>
                    <a:pt x="3154" y="602"/>
                  </a:moveTo>
                  <a:lnTo>
                    <a:pt x="3152" y="613"/>
                  </a:lnTo>
                  <a:lnTo>
                    <a:pt x="3147" y="625"/>
                  </a:lnTo>
                  <a:lnTo>
                    <a:pt x="3147" y="628"/>
                  </a:lnTo>
                  <a:lnTo>
                    <a:pt x="3146" y="632"/>
                  </a:lnTo>
                  <a:lnTo>
                    <a:pt x="3146" y="634"/>
                  </a:lnTo>
                  <a:lnTo>
                    <a:pt x="3145" y="638"/>
                  </a:lnTo>
                  <a:lnTo>
                    <a:pt x="3146" y="641"/>
                  </a:lnTo>
                  <a:lnTo>
                    <a:pt x="3146" y="643"/>
                  </a:lnTo>
                  <a:lnTo>
                    <a:pt x="3147" y="646"/>
                  </a:lnTo>
                  <a:lnTo>
                    <a:pt x="3147" y="649"/>
                  </a:lnTo>
                  <a:lnTo>
                    <a:pt x="3147" y="653"/>
                  </a:lnTo>
                  <a:lnTo>
                    <a:pt x="3146" y="657"/>
                  </a:lnTo>
                  <a:lnTo>
                    <a:pt x="3146" y="661"/>
                  </a:lnTo>
                  <a:lnTo>
                    <a:pt x="3145" y="663"/>
                  </a:lnTo>
                  <a:lnTo>
                    <a:pt x="3142" y="666"/>
                  </a:lnTo>
                  <a:lnTo>
                    <a:pt x="3140" y="666"/>
                  </a:lnTo>
                  <a:lnTo>
                    <a:pt x="3137" y="668"/>
                  </a:lnTo>
                  <a:lnTo>
                    <a:pt x="3135" y="669"/>
                  </a:lnTo>
                  <a:lnTo>
                    <a:pt x="3132" y="671"/>
                  </a:lnTo>
                  <a:lnTo>
                    <a:pt x="3130" y="674"/>
                  </a:lnTo>
                  <a:lnTo>
                    <a:pt x="3128" y="676"/>
                  </a:lnTo>
                  <a:lnTo>
                    <a:pt x="3126" y="676"/>
                  </a:lnTo>
                  <a:lnTo>
                    <a:pt x="3125" y="677"/>
                  </a:lnTo>
                  <a:lnTo>
                    <a:pt x="3122" y="676"/>
                  </a:lnTo>
                  <a:lnTo>
                    <a:pt x="3120" y="677"/>
                  </a:lnTo>
                  <a:lnTo>
                    <a:pt x="3117" y="678"/>
                  </a:lnTo>
                  <a:lnTo>
                    <a:pt x="3080" y="669"/>
                  </a:lnTo>
                  <a:lnTo>
                    <a:pt x="3080" y="668"/>
                  </a:lnTo>
                  <a:lnTo>
                    <a:pt x="3080" y="664"/>
                  </a:lnTo>
                  <a:lnTo>
                    <a:pt x="3079" y="661"/>
                  </a:lnTo>
                  <a:lnTo>
                    <a:pt x="3077" y="658"/>
                  </a:lnTo>
                  <a:lnTo>
                    <a:pt x="3076" y="656"/>
                  </a:lnTo>
                  <a:lnTo>
                    <a:pt x="3074" y="653"/>
                  </a:lnTo>
                  <a:lnTo>
                    <a:pt x="3072" y="651"/>
                  </a:lnTo>
                  <a:lnTo>
                    <a:pt x="3080" y="646"/>
                  </a:lnTo>
                  <a:lnTo>
                    <a:pt x="3081" y="648"/>
                  </a:lnTo>
                  <a:lnTo>
                    <a:pt x="3082" y="651"/>
                  </a:lnTo>
                  <a:lnTo>
                    <a:pt x="3085" y="653"/>
                  </a:lnTo>
                  <a:lnTo>
                    <a:pt x="3154" y="602"/>
                  </a:lnTo>
                  <a:close/>
                  <a:moveTo>
                    <a:pt x="1306" y="535"/>
                  </a:moveTo>
                  <a:lnTo>
                    <a:pt x="1303" y="535"/>
                  </a:lnTo>
                  <a:lnTo>
                    <a:pt x="1300" y="537"/>
                  </a:lnTo>
                  <a:lnTo>
                    <a:pt x="1297" y="541"/>
                  </a:lnTo>
                  <a:lnTo>
                    <a:pt x="1295" y="544"/>
                  </a:lnTo>
                  <a:lnTo>
                    <a:pt x="1292" y="547"/>
                  </a:lnTo>
                  <a:lnTo>
                    <a:pt x="1291" y="550"/>
                  </a:lnTo>
                  <a:lnTo>
                    <a:pt x="1290" y="552"/>
                  </a:lnTo>
                  <a:lnTo>
                    <a:pt x="1292" y="559"/>
                  </a:lnTo>
                  <a:lnTo>
                    <a:pt x="1298" y="562"/>
                  </a:lnTo>
                  <a:lnTo>
                    <a:pt x="1307" y="562"/>
                  </a:lnTo>
                  <a:lnTo>
                    <a:pt x="1313" y="561"/>
                  </a:lnTo>
                  <a:lnTo>
                    <a:pt x="1316" y="551"/>
                  </a:lnTo>
                  <a:lnTo>
                    <a:pt x="1315" y="542"/>
                  </a:lnTo>
                  <a:lnTo>
                    <a:pt x="1308" y="535"/>
                  </a:lnTo>
                  <a:lnTo>
                    <a:pt x="1306" y="535"/>
                  </a:lnTo>
                  <a:close/>
                  <a:moveTo>
                    <a:pt x="3369" y="534"/>
                  </a:moveTo>
                  <a:lnTo>
                    <a:pt x="3368" y="534"/>
                  </a:lnTo>
                  <a:lnTo>
                    <a:pt x="3366" y="534"/>
                  </a:lnTo>
                  <a:lnTo>
                    <a:pt x="3365" y="535"/>
                  </a:lnTo>
                  <a:lnTo>
                    <a:pt x="3364" y="537"/>
                  </a:lnTo>
                  <a:lnTo>
                    <a:pt x="3363" y="537"/>
                  </a:lnTo>
                  <a:lnTo>
                    <a:pt x="3360" y="540"/>
                  </a:lnTo>
                  <a:lnTo>
                    <a:pt x="3359" y="542"/>
                  </a:lnTo>
                  <a:lnTo>
                    <a:pt x="3356" y="546"/>
                  </a:lnTo>
                  <a:lnTo>
                    <a:pt x="3354" y="551"/>
                  </a:lnTo>
                  <a:lnTo>
                    <a:pt x="3354" y="556"/>
                  </a:lnTo>
                  <a:lnTo>
                    <a:pt x="3353" y="561"/>
                  </a:lnTo>
                  <a:lnTo>
                    <a:pt x="3351" y="567"/>
                  </a:lnTo>
                  <a:lnTo>
                    <a:pt x="3351" y="569"/>
                  </a:lnTo>
                  <a:lnTo>
                    <a:pt x="3351" y="572"/>
                  </a:lnTo>
                  <a:lnTo>
                    <a:pt x="3353" y="576"/>
                  </a:lnTo>
                  <a:lnTo>
                    <a:pt x="3353" y="580"/>
                  </a:lnTo>
                  <a:lnTo>
                    <a:pt x="3353" y="583"/>
                  </a:lnTo>
                  <a:lnTo>
                    <a:pt x="3354" y="585"/>
                  </a:lnTo>
                  <a:lnTo>
                    <a:pt x="3356" y="585"/>
                  </a:lnTo>
                  <a:lnTo>
                    <a:pt x="3359" y="583"/>
                  </a:lnTo>
                  <a:lnTo>
                    <a:pt x="3360" y="583"/>
                  </a:lnTo>
                  <a:lnTo>
                    <a:pt x="3361" y="583"/>
                  </a:lnTo>
                  <a:lnTo>
                    <a:pt x="3363" y="582"/>
                  </a:lnTo>
                  <a:lnTo>
                    <a:pt x="3364" y="582"/>
                  </a:lnTo>
                  <a:lnTo>
                    <a:pt x="3365" y="580"/>
                  </a:lnTo>
                  <a:lnTo>
                    <a:pt x="3366" y="576"/>
                  </a:lnTo>
                  <a:lnTo>
                    <a:pt x="3368" y="572"/>
                  </a:lnTo>
                  <a:lnTo>
                    <a:pt x="3368" y="570"/>
                  </a:lnTo>
                  <a:lnTo>
                    <a:pt x="3368" y="567"/>
                  </a:lnTo>
                  <a:lnTo>
                    <a:pt x="3369" y="565"/>
                  </a:lnTo>
                  <a:lnTo>
                    <a:pt x="3370" y="562"/>
                  </a:lnTo>
                  <a:lnTo>
                    <a:pt x="3371" y="560"/>
                  </a:lnTo>
                  <a:lnTo>
                    <a:pt x="3373" y="557"/>
                  </a:lnTo>
                  <a:lnTo>
                    <a:pt x="3373" y="554"/>
                  </a:lnTo>
                  <a:lnTo>
                    <a:pt x="3373" y="551"/>
                  </a:lnTo>
                  <a:lnTo>
                    <a:pt x="3371" y="549"/>
                  </a:lnTo>
                  <a:lnTo>
                    <a:pt x="3370" y="546"/>
                  </a:lnTo>
                  <a:lnTo>
                    <a:pt x="3370" y="544"/>
                  </a:lnTo>
                  <a:lnTo>
                    <a:pt x="3371" y="541"/>
                  </a:lnTo>
                  <a:lnTo>
                    <a:pt x="3373" y="540"/>
                  </a:lnTo>
                  <a:lnTo>
                    <a:pt x="3373" y="537"/>
                  </a:lnTo>
                  <a:lnTo>
                    <a:pt x="3371" y="536"/>
                  </a:lnTo>
                  <a:lnTo>
                    <a:pt x="3370" y="535"/>
                  </a:lnTo>
                  <a:lnTo>
                    <a:pt x="3370" y="534"/>
                  </a:lnTo>
                  <a:lnTo>
                    <a:pt x="3369" y="534"/>
                  </a:lnTo>
                  <a:close/>
                  <a:moveTo>
                    <a:pt x="3320" y="518"/>
                  </a:moveTo>
                  <a:lnTo>
                    <a:pt x="3318" y="518"/>
                  </a:lnTo>
                  <a:lnTo>
                    <a:pt x="3315" y="520"/>
                  </a:lnTo>
                  <a:lnTo>
                    <a:pt x="3313" y="523"/>
                  </a:lnTo>
                  <a:lnTo>
                    <a:pt x="3311" y="525"/>
                  </a:lnTo>
                  <a:lnTo>
                    <a:pt x="3310" y="528"/>
                  </a:lnTo>
                  <a:lnTo>
                    <a:pt x="3309" y="530"/>
                  </a:lnTo>
                  <a:lnTo>
                    <a:pt x="3306" y="532"/>
                  </a:lnTo>
                  <a:lnTo>
                    <a:pt x="3305" y="532"/>
                  </a:lnTo>
                  <a:lnTo>
                    <a:pt x="3303" y="532"/>
                  </a:lnTo>
                  <a:lnTo>
                    <a:pt x="3301" y="532"/>
                  </a:lnTo>
                  <a:lnTo>
                    <a:pt x="3299" y="534"/>
                  </a:lnTo>
                  <a:lnTo>
                    <a:pt x="3297" y="535"/>
                  </a:lnTo>
                  <a:lnTo>
                    <a:pt x="3295" y="537"/>
                  </a:lnTo>
                  <a:lnTo>
                    <a:pt x="3294" y="540"/>
                  </a:lnTo>
                  <a:lnTo>
                    <a:pt x="3294" y="544"/>
                  </a:lnTo>
                  <a:lnTo>
                    <a:pt x="3293" y="547"/>
                  </a:lnTo>
                  <a:lnTo>
                    <a:pt x="3293" y="551"/>
                  </a:lnTo>
                  <a:lnTo>
                    <a:pt x="3292" y="554"/>
                  </a:lnTo>
                  <a:lnTo>
                    <a:pt x="3289" y="562"/>
                  </a:lnTo>
                  <a:lnTo>
                    <a:pt x="3287" y="570"/>
                  </a:lnTo>
                  <a:lnTo>
                    <a:pt x="3285" y="580"/>
                  </a:lnTo>
                  <a:lnTo>
                    <a:pt x="3285" y="606"/>
                  </a:lnTo>
                  <a:lnTo>
                    <a:pt x="3288" y="611"/>
                  </a:lnTo>
                  <a:lnTo>
                    <a:pt x="3288" y="616"/>
                  </a:lnTo>
                  <a:lnTo>
                    <a:pt x="3288" y="622"/>
                  </a:lnTo>
                  <a:lnTo>
                    <a:pt x="3290" y="625"/>
                  </a:lnTo>
                  <a:lnTo>
                    <a:pt x="3292" y="628"/>
                  </a:lnTo>
                  <a:lnTo>
                    <a:pt x="3292" y="629"/>
                  </a:lnTo>
                  <a:lnTo>
                    <a:pt x="3294" y="632"/>
                  </a:lnTo>
                  <a:lnTo>
                    <a:pt x="3294" y="642"/>
                  </a:lnTo>
                  <a:lnTo>
                    <a:pt x="3295" y="644"/>
                  </a:lnTo>
                  <a:lnTo>
                    <a:pt x="3297" y="648"/>
                  </a:lnTo>
                  <a:lnTo>
                    <a:pt x="3297" y="652"/>
                  </a:lnTo>
                  <a:lnTo>
                    <a:pt x="3297" y="656"/>
                  </a:lnTo>
                  <a:lnTo>
                    <a:pt x="3294" y="661"/>
                  </a:lnTo>
                  <a:lnTo>
                    <a:pt x="3293" y="664"/>
                  </a:lnTo>
                  <a:lnTo>
                    <a:pt x="3292" y="668"/>
                  </a:lnTo>
                  <a:lnTo>
                    <a:pt x="3292" y="671"/>
                  </a:lnTo>
                  <a:lnTo>
                    <a:pt x="3289" y="677"/>
                  </a:lnTo>
                  <a:lnTo>
                    <a:pt x="3289" y="682"/>
                  </a:lnTo>
                  <a:lnTo>
                    <a:pt x="3288" y="687"/>
                  </a:lnTo>
                  <a:lnTo>
                    <a:pt x="3288" y="689"/>
                  </a:lnTo>
                  <a:lnTo>
                    <a:pt x="3288" y="692"/>
                  </a:lnTo>
                  <a:lnTo>
                    <a:pt x="3288" y="695"/>
                  </a:lnTo>
                  <a:lnTo>
                    <a:pt x="3288" y="700"/>
                  </a:lnTo>
                  <a:lnTo>
                    <a:pt x="3289" y="700"/>
                  </a:lnTo>
                  <a:lnTo>
                    <a:pt x="3289" y="702"/>
                  </a:lnTo>
                  <a:lnTo>
                    <a:pt x="3290" y="702"/>
                  </a:lnTo>
                  <a:lnTo>
                    <a:pt x="3292" y="703"/>
                  </a:lnTo>
                  <a:lnTo>
                    <a:pt x="3294" y="705"/>
                  </a:lnTo>
                  <a:lnTo>
                    <a:pt x="3295" y="708"/>
                  </a:lnTo>
                  <a:lnTo>
                    <a:pt x="3297" y="710"/>
                  </a:lnTo>
                  <a:lnTo>
                    <a:pt x="3297" y="713"/>
                  </a:lnTo>
                  <a:lnTo>
                    <a:pt x="3297" y="715"/>
                  </a:lnTo>
                  <a:lnTo>
                    <a:pt x="3298" y="717"/>
                  </a:lnTo>
                  <a:lnTo>
                    <a:pt x="3299" y="718"/>
                  </a:lnTo>
                  <a:lnTo>
                    <a:pt x="3300" y="719"/>
                  </a:lnTo>
                  <a:lnTo>
                    <a:pt x="3301" y="718"/>
                  </a:lnTo>
                  <a:lnTo>
                    <a:pt x="3303" y="717"/>
                  </a:lnTo>
                  <a:lnTo>
                    <a:pt x="3305" y="714"/>
                  </a:lnTo>
                  <a:lnTo>
                    <a:pt x="3306" y="712"/>
                  </a:lnTo>
                  <a:lnTo>
                    <a:pt x="3309" y="710"/>
                  </a:lnTo>
                  <a:lnTo>
                    <a:pt x="3311" y="710"/>
                  </a:lnTo>
                  <a:lnTo>
                    <a:pt x="3313" y="709"/>
                  </a:lnTo>
                  <a:lnTo>
                    <a:pt x="3313" y="708"/>
                  </a:lnTo>
                  <a:lnTo>
                    <a:pt x="3315" y="708"/>
                  </a:lnTo>
                  <a:lnTo>
                    <a:pt x="3316" y="707"/>
                  </a:lnTo>
                  <a:lnTo>
                    <a:pt x="3318" y="704"/>
                  </a:lnTo>
                  <a:lnTo>
                    <a:pt x="3318" y="703"/>
                  </a:lnTo>
                  <a:lnTo>
                    <a:pt x="3318" y="700"/>
                  </a:lnTo>
                  <a:lnTo>
                    <a:pt x="3319" y="682"/>
                  </a:lnTo>
                  <a:lnTo>
                    <a:pt x="3320" y="666"/>
                  </a:lnTo>
                  <a:lnTo>
                    <a:pt x="3320" y="663"/>
                  </a:lnTo>
                  <a:lnTo>
                    <a:pt x="3320" y="661"/>
                  </a:lnTo>
                  <a:lnTo>
                    <a:pt x="3319" y="658"/>
                  </a:lnTo>
                  <a:lnTo>
                    <a:pt x="3319" y="656"/>
                  </a:lnTo>
                  <a:lnTo>
                    <a:pt x="3318" y="656"/>
                  </a:lnTo>
                  <a:lnTo>
                    <a:pt x="3316" y="654"/>
                  </a:lnTo>
                  <a:lnTo>
                    <a:pt x="3315" y="653"/>
                  </a:lnTo>
                  <a:lnTo>
                    <a:pt x="3315" y="651"/>
                  </a:lnTo>
                  <a:lnTo>
                    <a:pt x="3315" y="648"/>
                  </a:lnTo>
                  <a:lnTo>
                    <a:pt x="3315" y="646"/>
                  </a:lnTo>
                  <a:lnTo>
                    <a:pt x="3315" y="644"/>
                  </a:lnTo>
                  <a:lnTo>
                    <a:pt x="3316" y="644"/>
                  </a:lnTo>
                  <a:lnTo>
                    <a:pt x="3318" y="644"/>
                  </a:lnTo>
                  <a:lnTo>
                    <a:pt x="3319" y="646"/>
                  </a:lnTo>
                  <a:lnTo>
                    <a:pt x="3321" y="646"/>
                  </a:lnTo>
                  <a:lnTo>
                    <a:pt x="3324" y="646"/>
                  </a:lnTo>
                  <a:lnTo>
                    <a:pt x="3325" y="644"/>
                  </a:lnTo>
                  <a:lnTo>
                    <a:pt x="3326" y="643"/>
                  </a:lnTo>
                  <a:lnTo>
                    <a:pt x="3326" y="641"/>
                  </a:lnTo>
                  <a:lnTo>
                    <a:pt x="3326" y="638"/>
                  </a:lnTo>
                  <a:lnTo>
                    <a:pt x="3326" y="636"/>
                  </a:lnTo>
                  <a:lnTo>
                    <a:pt x="3325" y="633"/>
                  </a:lnTo>
                  <a:lnTo>
                    <a:pt x="3325" y="632"/>
                  </a:lnTo>
                  <a:lnTo>
                    <a:pt x="3324" y="629"/>
                  </a:lnTo>
                  <a:lnTo>
                    <a:pt x="3323" y="627"/>
                  </a:lnTo>
                  <a:lnTo>
                    <a:pt x="3323" y="626"/>
                  </a:lnTo>
                  <a:lnTo>
                    <a:pt x="3321" y="625"/>
                  </a:lnTo>
                  <a:lnTo>
                    <a:pt x="3320" y="623"/>
                  </a:lnTo>
                  <a:lnTo>
                    <a:pt x="3318" y="625"/>
                  </a:lnTo>
                  <a:lnTo>
                    <a:pt x="3316" y="623"/>
                  </a:lnTo>
                  <a:lnTo>
                    <a:pt x="3316" y="622"/>
                  </a:lnTo>
                  <a:lnTo>
                    <a:pt x="3316" y="620"/>
                  </a:lnTo>
                  <a:lnTo>
                    <a:pt x="3316" y="617"/>
                  </a:lnTo>
                  <a:lnTo>
                    <a:pt x="3316" y="613"/>
                  </a:lnTo>
                  <a:lnTo>
                    <a:pt x="3318" y="611"/>
                  </a:lnTo>
                  <a:lnTo>
                    <a:pt x="3318" y="608"/>
                  </a:lnTo>
                  <a:lnTo>
                    <a:pt x="3316" y="606"/>
                  </a:lnTo>
                  <a:lnTo>
                    <a:pt x="3316" y="605"/>
                  </a:lnTo>
                  <a:lnTo>
                    <a:pt x="3315" y="603"/>
                  </a:lnTo>
                  <a:lnTo>
                    <a:pt x="3314" y="602"/>
                  </a:lnTo>
                  <a:lnTo>
                    <a:pt x="3313" y="601"/>
                  </a:lnTo>
                  <a:lnTo>
                    <a:pt x="3313" y="598"/>
                  </a:lnTo>
                  <a:lnTo>
                    <a:pt x="3313" y="585"/>
                  </a:lnTo>
                  <a:lnTo>
                    <a:pt x="3311" y="582"/>
                  </a:lnTo>
                  <a:lnTo>
                    <a:pt x="3310" y="580"/>
                  </a:lnTo>
                  <a:lnTo>
                    <a:pt x="3309" y="577"/>
                  </a:lnTo>
                  <a:lnTo>
                    <a:pt x="3310" y="572"/>
                  </a:lnTo>
                  <a:lnTo>
                    <a:pt x="3311" y="567"/>
                  </a:lnTo>
                  <a:lnTo>
                    <a:pt x="3313" y="562"/>
                  </a:lnTo>
                  <a:lnTo>
                    <a:pt x="3315" y="559"/>
                  </a:lnTo>
                  <a:lnTo>
                    <a:pt x="3316" y="556"/>
                  </a:lnTo>
                  <a:lnTo>
                    <a:pt x="3318" y="555"/>
                  </a:lnTo>
                  <a:lnTo>
                    <a:pt x="3319" y="554"/>
                  </a:lnTo>
                  <a:lnTo>
                    <a:pt x="3321" y="554"/>
                  </a:lnTo>
                  <a:lnTo>
                    <a:pt x="3323" y="555"/>
                  </a:lnTo>
                  <a:lnTo>
                    <a:pt x="3325" y="556"/>
                  </a:lnTo>
                  <a:lnTo>
                    <a:pt x="3326" y="557"/>
                  </a:lnTo>
                  <a:lnTo>
                    <a:pt x="3328" y="559"/>
                  </a:lnTo>
                  <a:lnTo>
                    <a:pt x="3329" y="559"/>
                  </a:lnTo>
                  <a:lnTo>
                    <a:pt x="3330" y="559"/>
                  </a:lnTo>
                  <a:lnTo>
                    <a:pt x="3330" y="556"/>
                  </a:lnTo>
                  <a:lnTo>
                    <a:pt x="3330" y="551"/>
                  </a:lnTo>
                  <a:lnTo>
                    <a:pt x="3330" y="546"/>
                  </a:lnTo>
                  <a:lnTo>
                    <a:pt x="3328" y="541"/>
                  </a:lnTo>
                  <a:lnTo>
                    <a:pt x="3325" y="531"/>
                  </a:lnTo>
                  <a:lnTo>
                    <a:pt x="3323" y="523"/>
                  </a:lnTo>
                  <a:lnTo>
                    <a:pt x="3320" y="518"/>
                  </a:lnTo>
                  <a:close/>
                  <a:moveTo>
                    <a:pt x="3455" y="515"/>
                  </a:moveTo>
                  <a:lnTo>
                    <a:pt x="3452" y="515"/>
                  </a:lnTo>
                  <a:lnTo>
                    <a:pt x="3448" y="515"/>
                  </a:lnTo>
                  <a:lnTo>
                    <a:pt x="3446" y="518"/>
                  </a:lnTo>
                  <a:lnTo>
                    <a:pt x="3445" y="521"/>
                  </a:lnTo>
                  <a:lnTo>
                    <a:pt x="3442" y="525"/>
                  </a:lnTo>
                  <a:lnTo>
                    <a:pt x="3441" y="528"/>
                  </a:lnTo>
                  <a:lnTo>
                    <a:pt x="3441" y="530"/>
                  </a:lnTo>
                  <a:lnTo>
                    <a:pt x="3440" y="534"/>
                  </a:lnTo>
                  <a:lnTo>
                    <a:pt x="3440" y="539"/>
                  </a:lnTo>
                  <a:lnTo>
                    <a:pt x="3441" y="542"/>
                  </a:lnTo>
                  <a:lnTo>
                    <a:pt x="3441" y="546"/>
                  </a:lnTo>
                  <a:lnTo>
                    <a:pt x="3441" y="545"/>
                  </a:lnTo>
                  <a:lnTo>
                    <a:pt x="3442" y="544"/>
                  </a:lnTo>
                  <a:lnTo>
                    <a:pt x="3442" y="540"/>
                  </a:lnTo>
                  <a:lnTo>
                    <a:pt x="3444" y="537"/>
                  </a:lnTo>
                  <a:lnTo>
                    <a:pt x="3444" y="535"/>
                  </a:lnTo>
                  <a:lnTo>
                    <a:pt x="3444" y="532"/>
                  </a:lnTo>
                  <a:lnTo>
                    <a:pt x="3445" y="531"/>
                  </a:lnTo>
                  <a:lnTo>
                    <a:pt x="3446" y="529"/>
                  </a:lnTo>
                  <a:lnTo>
                    <a:pt x="3447" y="528"/>
                  </a:lnTo>
                  <a:lnTo>
                    <a:pt x="3447" y="526"/>
                  </a:lnTo>
                  <a:lnTo>
                    <a:pt x="3448" y="525"/>
                  </a:lnTo>
                  <a:lnTo>
                    <a:pt x="3451" y="524"/>
                  </a:lnTo>
                  <a:lnTo>
                    <a:pt x="3455" y="523"/>
                  </a:lnTo>
                  <a:lnTo>
                    <a:pt x="3457" y="521"/>
                  </a:lnTo>
                  <a:lnTo>
                    <a:pt x="3460" y="520"/>
                  </a:lnTo>
                  <a:lnTo>
                    <a:pt x="3461" y="520"/>
                  </a:lnTo>
                  <a:lnTo>
                    <a:pt x="3462" y="519"/>
                  </a:lnTo>
                  <a:lnTo>
                    <a:pt x="3462" y="518"/>
                  </a:lnTo>
                  <a:lnTo>
                    <a:pt x="3461" y="518"/>
                  </a:lnTo>
                  <a:lnTo>
                    <a:pt x="3458" y="518"/>
                  </a:lnTo>
                  <a:lnTo>
                    <a:pt x="3457" y="516"/>
                  </a:lnTo>
                  <a:lnTo>
                    <a:pt x="3456" y="515"/>
                  </a:lnTo>
                  <a:lnTo>
                    <a:pt x="3455" y="515"/>
                  </a:lnTo>
                  <a:close/>
                  <a:moveTo>
                    <a:pt x="1798" y="457"/>
                  </a:moveTo>
                  <a:lnTo>
                    <a:pt x="2522" y="658"/>
                  </a:lnTo>
                  <a:lnTo>
                    <a:pt x="3339" y="851"/>
                  </a:lnTo>
                  <a:lnTo>
                    <a:pt x="3360" y="852"/>
                  </a:lnTo>
                  <a:lnTo>
                    <a:pt x="3394" y="862"/>
                  </a:lnTo>
                  <a:lnTo>
                    <a:pt x="3405" y="863"/>
                  </a:lnTo>
                  <a:lnTo>
                    <a:pt x="3054" y="1207"/>
                  </a:lnTo>
                  <a:lnTo>
                    <a:pt x="3095" y="1290"/>
                  </a:lnTo>
                  <a:lnTo>
                    <a:pt x="3750" y="1944"/>
                  </a:lnTo>
                  <a:lnTo>
                    <a:pt x="3306" y="2387"/>
                  </a:lnTo>
                  <a:lnTo>
                    <a:pt x="2601" y="1684"/>
                  </a:lnTo>
                  <a:lnTo>
                    <a:pt x="2250" y="2035"/>
                  </a:lnTo>
                  <a:lnTo>
                    <a:pt x="2172" y="1780"/>
                  </a:lnTo>
                  <a:lnTo>
                    <a:pt x="2055" y="1362"/>
                  </a:lnTo>
                  <a:lnTo>
                    <a:pt x="1798" y="457"/>
                  </a:lnTo>
                  <a:close/>
                  <a:moveTo>
                    <a:pt x="1016" y="419"/>
                  </a:moveTo>
                  <a:lnTo>
                    <a:pt x="1011" y="419"/>
                  </a:lnTo>
                  <a:lnTo>
                    <a:pt x="1007" y="422"/>
                  </a:lnTo>
                  <a:lnTo>
                    <a:pt x="1007" y="427"/>
                  </a:lnTo>
                  <a:lnTo>
                    <a:pt x="1008" y="431"/>
                  </a:lnTo>
                  <a:lnTo>
                    <a:pt x="1009" y="432"/>
                  </a:lnTo>
                  <a:lnTo>
                    <a:pt x="1011" y="434"/>
                  </a:lnTo>
                  <a:lnTo>
                    <a:pt x="1013" y="435"/>
                  </a:lnTo>
                  <a:lnTo>
                    <a:pt x="1017" y="437"/>
                  </a:lnTo>
                  <a:lnTo>
                    <a:pt x="1019" y="438"/>
                  </a:lnTo>
                  <a:lnTo>
                    <a:pt x="1023" y="440"/>
                  </a:lnTo>
                  <a:lnTo>
                    <a:pt x="1024" y="443"/>
                  </a:lnTo>
                  <a:lnTo>
                    <a:pt x="1026" y="445"/>
                  </a:lnTo>
                  <a:lnTo>
                    <a:pt x="1026" y="449"/>
                  </a:lnTo>
                  <a:lnTo>
                    <a:pt x="1027" y="453"/>
                  </a:lnTo>
                  <a:lnTo>
                    <a:pt x="1028" y="455"/>
                  </a:lnTo>
                  <a:lnTo>
                    <a:pt x="1029" y="459"/>
                  </a:lnTo>
                  <a:lnTo>
                    <a:pt x="1031" y="465"/>
                  </a:lnTo>
                  <a:lnTo>
                    <a:pt x="1032" y="473"/>
                  </a:lnTo>
                  <a:lnTo>
                    <a:pt x="1034" y="477"/>
                  </a:lnTo>
                  <a:lnTo>
                    <a:pt x="1036" y="477"/>
                  </a:lnTo>
                  <a:lnTo>
                    <a:pt x="1037" y="470"/>
                  </a:lnTo>
                  <a:lnTo>
                    <a:pt x="1037" y="463"/>
                  </a:lnTo>
                  <a:lnTo>
                    <a:pt x="1036" y="455"/>
                  </a:lnTo>
                  <a:lnTo>
                    <a:pt x="1037" y="444"/>
                  </a:lnTo>
                  <a:lnTo>
                    <a:pt x="1036" y="432"/>
                  </a:lnTo>
                  <a:lnTo>
                    <a:pt x="1033" y="428"/>
                  </a:lnTo>
                  <a:lnTo>
                    <a:pt x="1028" y="424"/>
                  </a:lnTo>
                  <a:lnTo>
                    <a:pt x="1022" y="421"/>
                  </a:lnTo>
                  <a:lnTo>
                    <a:pt x="1016" y="419"/>
                  </a:lnTo>
                  <a:close/>
                  <a:moveTo>
                    <a:pt x="1055" y="392"/>
                  </a:moveTo>
                  <a:lnTo>
                    <a:pt x="1049" y="393"/>
                  </a:lnTo>
                  <a:lnTo>
                    <a:pt x="1045" y="397"/>
                  </a:lnTo>
                  <a:lnTo>
                    <a:pt x="1044" y="403"/>
                  </a:lnTo>
                  <a:lnTo>
                    <a:pt x="1044" y="407"/>
                  </a:lnTo>
                  <a:lnTo>
                    <a:pt x="1045" y="411"/>
                  </a:lnTo>
                  <a:lnTo>
                    <a:pt x="1048" y="414"/>
                  </a:lnTo>
                  <a:lnTo>
                    <a:pt x="1052" y="417"/>
                  </a:lnTo>
                  <a:lnTo>
                    <a:pt x="1054" y="418"/>
                  </a:lnTo>
                  <a:lnTo>
                    <a:pt x="1057" y="419"/>
                  </a:lnTo>
                  <a:lnTo>
                    <a:pt x="1058" y="421"/>
                  </a:lnTo>
                  <a:lnTo>
                    <a:pt x="1059" y="422"/>
                  </a:lnTo>
                  <a:lnTo>
                    <a:pt x="1059" y="423"/>
                  </a:lnTo>
                  <a:lnTo>
                    <a:pt x="1059" y="426"/>
                  </a:lnTo>
                  <a:lnTo>
                    <a:pt x="1059" y="429"/>
                  </a:lnTo>
                  <a:lnTo>
                    <a:pt x="1062" y="440"/>
                  </a:lnTo>
                  <a:lnTo>
                    <a:pt x="1068" y="450"/>
                  </a:lnTo>
                  <a:lnTo>
                    <a:pt x="1075" y="459"/>
                  </a:lnTo>
                  <a:lnTo>
                    <a:pt x="1078" y="462"/>
                  </a:lnTo>
                  <a:lnTo>
                    <a:pt x="1083" y="465"/>
                  </a:lnTo>
                  <a:lnTo>
                    <a:pt x="1088" y="472"/>
                  </a:lnTo>
                  <a:lnTo>
                    <a:pt x="1094" y="475"/>
                  </a:lnTo>
                  <a:lnTo>
                    <a:pt x="1099" y="479"/>
                  </a:lnTo>
                  <a:lnTo>
                    <a:pt x="1102" y="479"/>
                  </a:lnTo>
                  <a:lnTo>
                    <a:pt x="1103" y="475"/>
                  </a:lnTo>
                  <a:lnTo>
                    <a:pt x="1102" y="469"/>
                  </a:lnTo>
                  <a:lnTo>
                    <a:pt x="1099" y="462"/>
                  </a:lnTo>
                  <a:lnTo>
                    <a:pt x="1097" y="455"/>
                  </a:lnTo>
                  <a:lnTo>
                    <a:pt x="1094" y="450"/>
                  </a:lnTo>
                  <a:lnTo>
                    <a:pt x="1092" y="443"/>
                  </a:lnTo>
                  <a:lnTo>
                    <a:pt x="1092" y="433"/>
                  </a:lnTo>
                  <a:lnTo>
                    <a:pt x="1090" y="423"/>
                  </a:lnTo>
                  <a:lnTo>
                    <a:pt x="1090" y="413"/>
                  </a:lnTo>
                  <a:lnTo>
                    <a:pt x="1088" y="404"/>
                  </a:lnTo>
                  <a:lnTo>
                    <a:pt x="1083" y="397"/>
                  </a:lnTo>
                  <a:lnTo>
                    <a:pt x="1075" y="393"/>
                  </a:lnTo>
                  <a:lnTo>
                    <a:pt x="1070" y="393"/>
                  </a:lnTo>
                  <a:lnTo>
                    <a:pt x="1063" y="392"/>
                  </a:lnTo>
                  <a:lnTo>
                    <a:pt x="1055" y="392"/>
                  </a:lnTo>
                  <a:close/>
                  <a:moveTo>
                    <a:pt x="2853" y="335"/>
                  </a:moveTo>
                  <a:lnTo>
                    <a:pt x="2858" y="342"/>
                  </a:lnTo>
                  <a:lnTo>
                    <a:pt x="2862" y="352"/>
                  </a:lnTo>
                  <a:lnTo>
                    <a:pt x="2864" y="361"/>
                  </a:lnTo>
                  <a:lnTo>
                    <a:pt x="2867" y="368"/>
                  </a:lnTo>
                  <a:lnTo>
                    <a:pt x="2865" y="376"/>
                  </a:lnTo>
                  <a:lnTo>
                    <a:pt x="2862" y="382"/>
                  </a:lnTo>
                  <a:lnTo>
                    <a:pt x="2859" y="388"/>
                  </a:lnTo>
                  <a:lnTo>
                    <a:pt x="2859" y="413"/>
                  </a:lnTo>
                  <a:lnTo>
                    <a:pt x="2859" y="417"/>
                  </a:lnTo>
                  <a:lnTo>
                    <a:pt x="2859" y="419"/>
                  </a:lnTo>
                  <a:lnTo>
                    <a:pt x="2859" y="423"/>
                  </a:lnTo>
                  <a:lnTo>
                    <a:pt x="2858" y="426"/>
                  </a:lnTo>
                  <a:lnTo>
                    <a:pt x="2857" y="428"/>
                  </a:lnTo>
                  <a:lnTo>
                    <a:pt x="2854" y="434"/>
                  </a:lnTo>
                  <a:lnTo>
                    <a:pt x="2853" y="443"/>
                  </a:lnTo>
                  <a:lnTo>
                    <a:pt x="2851" y="450"/>
                  </a:lnTo>
                  <a:lnTo>
                    <a:pt x="2849" y="457"/>
                  </a:lnTo>
                  <a:lnTo>
                    <a:pt x="2846" y="458"/>
                  </a:lnTo>
                  <a:lnTo>
                    <a:pt x="2841" y="455"/>
                  </a:lnTo>
                  <a:lnTo>
                    <a:pt x="2841" y="454"/>
                  </a:lnTo>
                  <a:lnTo>
                    <a:pt x="2839" y="452"/>
                  </a:lnTo>
                  <a:lnTo>
                    <a:pt x="2839" y="450"/>
                  </a:lnTo>
                  <a:lnTo>
                    <a:pt x="2838" y="448"/>
                  </a:lnTo>
                  <a:lnTo>
                    <a:pt x="2837" y="448"/>
                  </a:lnTo>
                  <a:lnTo>
                    <a:pt x="2833" y="452"/>
                  </a:lnTo>
                  <a:lnTo>
                    <a:pt x="2831" y="453"/>
                  </a:lnTo>
                  <a:lnTo>
                    <a:pt x="2829" y="454"/>
                  </a:lnTo>
                  <a:lnTo>
                    <a:pt x="2827" y="453"/>
                  </a:lnTo>
                  <a:lnTo>
                    <a:pt x="2823" y="448"/>
                  </a:lnTo>
                  <a:lnTo>
                    <a:pt x="2819" y="440"/>
                  </a:lnTo>
                  <a:lnTo>
                    <a:pt x="2819" y="432"/>
                  </a:lnTo>
                  <a:lnTo>
                    <a:pt x="2823" y="423"/>
                  </a:lnTo>
                  <a:lnTo>
                    <a:pt x="2824" y="421"/>
                  </a:lnTo>
                  <a:lnTo>
                    <a:pt x="2824" y="418"/>
                  </a:lnTo>
                  <a:lnTo>
                    <a:pt x="2824" y="414"/>
                  </a:lnTo>
                  <a:lnTo>
                    <a:pt x="2826" y="411"/>
                  </a:lnTo>
                  <a:lnTo>
                    <a:pt x="2827" y="407"/>
                  </a:lnTo>
                  <a:lnTo>
                    <a:pt x="2827" y="404"/>
                  </a:lnTo>
                  <a:lnTo>
                    <a:pt x="2828" y="402"/>
                  </a:lnTo>
                  <a:lnTo>
                    <a:pt x="2829" y="401"/>
                  </a:lnTo>
                  <a:lnTo>
                    <a:pt x="2829" y="397"/>
                  </a:lnTo>
                  <a:lnTo>
                    <a:pt x="2827" y="393"/>
                  </a:lnTo>
                  <a:lnTo>
                    <a:pt x="2824" y="389"/>
                  </a:lnTo>
                  <a:lnTo>
                    <a:pt x="2822" y="387"/>
                  </a:lnTo>
                  <a:lnTo>
                    <a:pt x="2821" y="383"/>
                  </a:lnTo>
                  <a:lnTo>
                    <a:pt x="2819" y="381"/>
                  </a:lnTo>
                  <a:lnTo>
                    <a:pt x="2821" y="377"/>
                  </a:lnTo>
                  <a:lnTo>
                    <a:pt x="2821" y="373"/>
                  </a:lnTo>
                  <a:lnTo>
                    <a:pt x="2822" y="370"/>
                  </a:lnTo>
                  <a:lnTo>
                    <a:pt x="2823" y="367"/>
                  </a:lnTo>
                  <a:lnTo>
                    <a:pt x="2826" y="366"/>
                  </a:lnTo>
                  <a:lnTo>
                    <a:pt x="2827" y="365"/>
                  </a:lnTo>
                  <a:lnTo>
                    <a:pt x="2829" y="363"/>
                  </a:lnTo>
                  <a:lnTo>
                    <a:pt x="2832" y="362"/>
                  </a:lnTo>
                  <a:lnTo>
                    <a:pt x="2833" y="362"/>
                  </a:lnTo>
                  <a:lnTo>
                    <a:pt x="2836" y="362"/>
                  </a:lnTo>
                  <a:lnTo>
                    <a:pt x="2837" y="363"/>
                  </a:lnTo>
                  <a:lnTo>
                    <a:pt x="2838" y="366"/>
                  </a:lnTo>
                  <a:lnTo>
                    <a:pt x="2839" y="368"/>
                  </a:lnTo>
                  <a:lnTo>
                    <a:pt x="2841" y="372"/>
                  </a:lnTo>
                  <a:lnTo>
                    <a:pt x="2842" y="375"/>
                  </a:lnTo>
                  <a:lnTo>
                    <a:pt x="2843" y="376"/>
                  </a:lnTo>
                  <a:lnTo>
                    <a:pt x="2844" y="376"/>
                  </a:lnTo>
                  <a:lnTo>
                    <a:pt x="2844" y="373"/>
                  </a:lnTo>
                  <a:lnTo>
                    <a:pt x="2844" y="372"/>
                  </a:lnTo>
                  <a:lnTo>
                    <a:pt x="2844" y="370"/>
                  </a:lnTo>
                  <a:lnTo>
                    <a:pt x="2843" y="368"/>
                  </a:lnTo>
                  <a:lnTo>
                    <a:pt x="2843" y="358"/>
                  </a:lnTo>
                  <a:lnTo>
                    <a:pt x="2844" y="356"/>
                  </a:lnTo>
                  <a:lnTo>
                    <a:pt x="2843" y="353"/>
                  </a:lnTo>
                  <a:lnTo>
                    <a:pt x="2842" y="352"/>
                  </a:lnTo>
                  <a:lnTo>
                    <a:pt x="2841" y="351"/>
                  </a:lnTo>
                  <a:lnTo>
                    <a:pt x="2839" y="351"/>
                  </a:lnTo>
                  <a:lnTo>
                    <a:pt x="2839" y="347"/>
                  </a:lnTo>
                  <a:lnTo>
                    <a:pt x="2841" y="345"/>
                  </a:lnTo>
                  <a:lnTo>
                    <a:pt x="2842" y="342"/>
                  </a:lnTo>
                  <a:lnTo>
                    <a:pt x="2843" y="341"/>
                  </a:lnTo>
                  <a:lnTo>
                    <a:pt x="2846" y="341"/>
                  </a:lnTo>
                  <a:lnTo>
                    <a:pt x="2848" y="340"/>
                  </a:lnTo>
                  <a:lnTo>
                    <a:pt x="2851" y="338"/>
                  </a:lnTo>
                  <a:lnTo>
                    <a:pt x="2853" y="335"/>
                  </a:lnTo>
                  <a:close/>
                  <a:moveTo>
                    <a:pt x="372" y="283"/>
                  </a:moveTo>
                  <a:lnTo>
                    <a:pt x="374" y="284"/>
                  </a:lnTo>
                  <a:lnTo>
                    <a:pt x="375" y="285"/>
                  </a:lnTo>
                  <a:lnTo>
                    <a:pt x="375" y="286"/>
                  </a:lnTo>
                  <a:lnTo>
                    <a:pt x="374" y="287"/>
                  </a:lnTo>
                  <a:lnTo>
                    <a:pt x="374" y="289"/>
                  </a:lnTo>
                  <a:lnTo>
                    <a:pt x="372" y="289"/>
                  </a:lnTo>
                  <a:lnTo>
                    <a:pt x="369" y="289"/>
                  </a:lnTo>
                  <a:lnTo>
                    <a:pt x="368" y="287"/>
                  </a:lnTo>
                  <a:lnTo>
                    <a:pt x="368" y="286"/>
                  </a:lnTo>
                  <a:lnTo>
                    <a:pt x="368" y="284"/>
                  </a:lnTo>
                  <a:lnTo>
                    <a:pt x="369" y="284"/>
                  </a:lnTo>
                  <a:lnTo>
                    <a:pt x="372" y="283"/>
                  </a:lnTo>
                  <a:close/>
                  <a:moveTo>
                    <a:pt x="3588" y="270"/>
                  </a:moveTo>
                  <a:lnTo>
                    <a:pt x="3588" y="413"/>
                  </a:lnTo>
                  <a:lnTo>
                    <a:pt x="3582" y="506"/>
                  </a:lnTo>
                  <a:lnTo>
                    <a:pt x="3571" y="598"/>
                  </a:lnTo>
                  <a:lnTo>
                    <a:pt x="3554" y="689"/>
                  </a:lnTo>
                  <a:lnTo>
                    <a:pt x="3534" y="777"/>
                  </a:lnTo>
                  <a:lnTo>
                    <a:pt x="3528" y="774"/>
                  </a:lnTo>
                  <a:lnTo>
                    <a:pt x="3521" y="770"/>
                  </a:lnTo>
                  <a:lnTo>
                    <a:pt x="3515" y="768"/>
                  </a:lnTo>
                  <a:lnTo>
                    <a:pt x="3475" y="756"/>
                  </a:lnTo>
                  <a:lnTo>
                    <a:pt x="3434" y="749"/>
                  </a:lnTo>
                  <a:lnTo>
                    <a:pt x="3394" y="745"/>
                  </a:lnTo>
                  <a:lnTo>
                    <a:pt x="3391" y="746"/>
                  </a:lnTo>
                  <a:lnTo>
                    <a:pt x="3389" y="746"/>
                  </a:lnTo>
                  <a:lnTo>
                    <a:pt x="3384" y="743"/>
                  </a:lnTo>
                  <a:lnTo>
                    <a:pt x="3377" y="740"/>
                  </a:lnTo>
                  <a:lnTo>
                    <a:pt x="3370" y="738"/>
                  </a:lnTo>
                  <a:lnTo>
                    <a:pt x="3142" y="684"/>
                  </a:lnTo>
                  <a:lnTo>
                    <a:pt x="3145" y="682"/>
                  </a:lnTo>
                  <a:lnTo>
                    <a:pt x="3146" y="680"/>
                  </a:lnTo>
                  <a:lnTo>
                    <a:pt x="3148" y="680"/>
                  </a:lnTo>
                  <a:lnTo>
                    <a:pt x="3150" y="680"/>
                  </a:lnTo>
                  <a:lnTo>
                    <a:pt x="3152" y="682"/>
                  </a:lnTo>
                  <a:lnTo>
                    <a:pt x="3154" y="682"/>
                  </a:lnTo>
                  <a:lnTo>
                    <a:pt x="3159" y="682"/>
                  </a:lnTo>
                  <a:lnTo>
                    <a:pt x="3162" y="677"/>
                  </a:lnTo>
                  <a:lnTo>
                    <a:pt x="3164" y="674"/>
                  </a:lnTo>
                  <a:lnTo>
                    <a:pt x="3167" y="674"/>
                  </a:lnTo>
                  <a:lnTo>
                    <a:pt x="3169" y="673"/>
                  </a:lnTo>
                  <a:lnTo>
                    <a:pt x="3173" y="671"/>
                  </a:lnTo>
                  <a:lnTo>
                    <a:pt x="3176" y="668"/>
                  </a:lnTo>
                  <a:lnTo>
                    <a:pt x="3176" y="663"/>
                  </a:lnTo>
                  <a:lnTo>
                    <a:pt x="3178" y="659"/>
                  </a:lnTo>
                  <a:lnTo>
                    <a:pt x="3181" y="656"/>
                  </a:lnTo>
                  <a:lnTo>
                    <a:pt x="3181" y="654"/>
                  </a:lnTo>
                  <a:lnTo>
                    <a:pt x="3182" y="653"/>
                  </a:lnTo>
                  <a:lnTo>
                    <a:pt x="3184" y="652"/>
                  </a:lnTo>
                  <a:lnTo>
                    <a:pt x="3186" y="651"/>
                  </a:lnTo>
                  <a:lnTo>
                    <a:pt x="3188" y="649"/>
                  </a:lnTo>
                  <a:lnTo>
                    <a:pt x="3191" y="647"/>
                  </a:lnTo>
                  <a:lnTo>
                    <a:pt x="3193" y="644"/>
                  </a:lnTo>
                  <a:lnTo>
                    <a:pt x="3201" y="643"/>
                  </a:lnTo>
                  <a:lnTo>
                    <a:pt x="3208" y="647"/>
                  </a:lnTo>
                  <a:lnTo>
                    <a:pt x="3214" y="652"/>
                  </a:lnTo>
                  <a:lnTo>
                    <a:pt x="3221" y="658"/>
                  </a:lnTo>
                  <a:lnTo>
                    <a:pt x="3222" y="661"/>
                  </a:lnTo>
                  <a:lnTo>
                    <a:pt x="3224" y="661"/>
                  </a:lnTo>
                  <a:lnTo>
                    <a:pt x="3227" y="661"/>
                  </a:lnTo>
                  <a:lnTo>
                    <a:pt x="3230" y="659"/>
                  </a:lnTo>
                  <a:lnTo>
                    <a:pt x="3233" y="658"/>
                  </a:lnTo>
                  <a:lnTo>
                    <a:pt x="3235" y="656"/>
                  </a:lnTo>
                  <a:lnTo>
                    <a:pt x="3237" y="654"/>
                  </a:lnTo>
                  <a:lnTo>
                    <a:pt x="3239" y="653"/>
                  </a:lnTo>
                  <a:lnTo>
                    <a:pt x="3240" y="652"/>
                  </a:lnTo>
                  <a:lnTo>
                    <a:pt x="3243" y="651"/>
                  </a:lnTo>
                  <a:lnTo>
                    <a:pt x="3244" y="648"/>
                  </a:lnTo>
                  <a:lnTo>
                    <a:pt x="3247" y="644"/>
                  </a:lnTo>
                  <a:lnTo>
                    <a:pt x="3247" y="634"/>
                  </a:lnTo>
                  <a:lnTo>
                    <a:pt x="3244" y="633"/>
                  </a:lnTo>
                  <a:lnTo>
                    <a:pt x="3243" y="632"/>
                  </a:lnTo>
                  <a:lnTo>
                    <a:pt x="3243" y="631"/>
                  </a:lnTo>
                  <a:lnTo>
                    <a:pt x="3244" y="629"/>
                  </a:lnTo>
                  <a:lnTo>
                    <a:pt x="3244" y="627"/>
                  </a:lnTo>
                  <a:lnTo>
                    <a:pt x="3245" y="625"/>
                  </a:lnTo>
                  <a:lnTo>
                    <a:pt x="3247" y="622"/>
                  </a:lnTo>
                  <a:lnTo>
                    <a:pt x="3245" y="620"/>
                  </a:lnTo>
                  <a:lnTo>
                    <a:pt x="3244" y="618"/>
                  </a:lnTo>
                  <a:lnTo>
                    <a:pt x="3244" y="616"/>
                  </a:lnTo>
                  <a:lnTo>
                    <a:pt x="3240" y="613"/>
                  </a:lnTo>
                  <a:lnTo>
                    <a:pt x="3238" y="610"/>
                  </a:lnTo>
                  <a:lnTo>
                    <a:pt x="3235" y="606"/>
                  </a:lnTo>
                  <a:lnTo>
                    <a:pt x="3235" y="603"/>
                  </a:lnTo>
                  <a:lnTo>
                    <a:pt x="3233" y="598"/>
                  </a:lnTo>
                  <a:lnTo>
                    <a:pt x="3233" y="596"/>
                  </a:lnTo>
                  <a:lnTo>
                    <a:pt x="3232" y="593"/>
                  </a:lnTo>
                  <a:lnTo>
                    <a:pt x="3229" y="590"/>
                  </a:lnTo>
                  <a:lnTo>
                    <a:pt x="3228" y="587"/>
                  </a:lnTo>
                  <a:lnTo>
                    <a:pt x="3227" y="587"/>
                  </a:lnTo>
                  <a:lnTo>
                    <a:pt x="3226" y="587"/>
                  </a:lnTo>
                  <a:lnTo>
                    <a:pt x="3224" y="586"/>
                  </a:lnTo>
                  <a:lnTo>
                    <a:pt x="3223" y="585"/>
                  </a:lnTo>
                  <a:lnTo>
                    <a:pt x="3223" y="582"/>
                  </a:lnTo>
                  <a:lnTo>
                    <a:pt x="3222" y="581"/>
                  </a:lnTo>
                  <a:lnTo>
                    <a:pt x="3222" y="579"/>
                  </a:lnTo>
                  <a:lnTo>
                    <a:pt x="3223" y="576"/>
                  </a:lnTo>
                  <a:lnTo>
                    <a:pt x="3224" y="574"/>
                  </a:lnTo>
                  <a:lnTo>
                    <a:pt x="3226" y="572"/>
                  </a:lnTo>
                  <a:lnTo>
                    <a:pt x="3228" y="567"/>
                  </a:lnTo>
                  <a:lnTo>
                    <a:pt x="3230" y="564"/>
                  </a:lnTo>
                  <a:lnTo>
                    <a:pt x="3233" y="559"/>
                  </a:lnTo>
                  <a:lnTo>
                    <a:pt x="3233" y="556"/>
                  </a:lnTo>
                  <a:lnTo>
                    <a:pt x="3232" y="554"/>
                  </a:lnTo>
                  <a:lnTo>
                    <a:pt x="3230" y="551"/>
                  </a:lnTo>
                  <a:lnTo>
                    <a:pt x="3229" y="550"/>
                  </a:lnTo>
                  <a:lnTo>
                    <a:pt x="3228" y="549"/>
                  </a:lnTo>
                  <a:lnTo>
                    <a:pt x="3228" y="546"/>
                  </a:lnTo>
                  <a:lnTo>
                    <a:pt x="3299" y="489"/>
                  </a:lnTo>
                  <a:lnTo>
                    <a:pt x="3366" y="432"/>
                  </a:lnTo>
                  <a:lnTo>
                    <a:pt x="3431" y="380"/>
                  </a:lnTo>
                  <a:lnTo>
                    <a:pt x="3495" y="331"/>
                  </a:lnTo>
                  <a:lnTo>
                    <a:pt x="3557" y="287"/>
                  </a:lnTo>
                  <a:lnTo>
                    <a:pt x="3573" y="279"/>
                  </a:lnTo>
                  <a:lnTo>
                    <a:pt x="3588" y="270"/>
                  </a:lnTo>
                  <a:close/>
                  <a:moveTo>
                    <a:pt x="3230" y="240"/>
                  </a:moveTo>
                  <a:lnTo>
                    <a:pt x="3230" y="240"/>
                  </a:lnTo>
                  <a:lnTo>
                    <a:pt x="3230" y="241"/>
                  </a:lnTo>
                  <a:lnTo>
                    <a:pt x="3230" y="244"/>
                  </a:lnTo>
                  <a:lnTo>
                    <a:pt x="3232" y="246"/>
                  </a:lnTo>
                  <a:lnTo>
                    <a:pt x="3232" y="248"/>
                  </a:lnTo>
                  <a:lnTo>
                    <a:pt x="3233" y="249"/>
                  </a:lnTo>
                  <a:lnTo>
                    <a:pt x="3233" y="250"/>
                  </a:lnTo>
                  <a:lnTo>
                    <a:pt x="3233" y="251"/>
                  </a:lnTo>
                  <a:lnTo>
                    <a:pt x="3235" y="254"/>
                  </a:lnTo>
                  <a:lnTo>
                    <a:pt x="3235" y="256"/>
                  </a:lnTo>
                  <a:lnTo>
                    <a:pt x="3237" y="259"/>
                  </a:lnTo>
                  <a:lnTo>
                    <a:pt x="3237" y="261"/>
                  </a:lnTo>
                  <a:lnTo>
                    <a:pt x="3238" y="263"/>
                  </a:lnTo>
                  <a:lnTo>
                    <a:pt x="3239" y="263"/>
                  </a:lnTo>
                  <a:lnTo>
                    <a:pt x="3240" y="263"/>
                  </a:lnTo>
                  <a:lnTo>
                    <a:pt x="3240" y="261"/>
                  </a:lnTo>
                  <a:lnTo>
                    <a:pt x="3242" y="259"/>
                  </a:lnTo>
                  <a:lnTo>
                    <a:pt x="3242" y="256"/>
                  </a:lnTo>
                  <a:lnTo>
                    <a:pt x="3242" y="255"/>
                  </a:lnTo>
                  <a:lnTo>
                    <a:pt x="3242" y="253"/>
                  </a:lnTo>
                  <a:lnTo>
                    <a:pt x="3240" y="251"/>
                  </a:lnTo>
                  <a:lnTo>
                    <a:pt x="3239" y="249"/>
                  </a:lnTo>
                  <a:lnTo>
                    <a:pt x="3239" y="248"/>
                  </a:lnTo>
                  <a:lnTo>
                    <a:pt x="3238" y="246"/>
                  </a:lnTo>
                  <a:lnTo>
                    <a:pt x="3238" y="245"/>
                  </a:lnTo>
                  <a:lnTo>
                    <a:pt x="3237" y="244"/>
                  </a:lnTo>
                  <a:lnTo>
                    <a:pt x="3235" y="243"/>
                  </a:lnTo>
                  <a:lnTo>
                    <a:pt x="3234" y="243"/>
                  </a:lnTo>
                  <a:lnTo>
                    <a:pt x="3233" y="241"/>
                  </a:lnTo>
                  <a:lnTo>
                    <a:pt x="3232" y="240"/>
                  </a:lnTo>
                  <a:lnTo>
                    <a:pt x="3230" y="240"/>
                  </a:lnTo>
                  <a:close/>
                  <a:moveTo>
                    <a:pt x="2887" y="224"/>
                  </a:moveTo>
                  <a:lnTo>
                    <a:pt x="2888" y="225"/>
                  </a:lnTo>
                  <a:lnTo>
                    <a:pt x="2890" y="228"/>
                  </a:lnTo>
                  <a:lnTo>
                    <a:pt x="2889" y="234"/>
                  </a:lnTo>
                  <a:lnTo>
                    <a:pt x="2887" y="241"/>
                  </a:lnTo>
                  <a:lnTo>
                    <a:pt x="2883" y="249"/>
                  </a:lnTo>
                  <a:lnTo>
                    <a:pt x="2882" y="256"/>
                  </a:lnTo>
                  <a:lnTo>
                    <a:pt x="2885" y="263"/>
                  </a:lnTo>
                  <a:lnTo>
                    <a:pt x="2887" y="264"/>
                  </a:lnTo>
                  <a:lnTo>
                    <a:pt x="2889" y="264"/>
                  </a:lnTo>
                  <a:lnTo>
                    <a:pt x="2890" y="263"/>
                  </a:lnTo>
                  <a:lnTo>
                    <a:pt x="2893" y="263"/>
                  </a:lnTo>
                  <a:lnTo>
                    <a:pt x="2895" y="263"/>
                  </a:lnTo>
                  <a:lnTo>
                    <a:pt x="2898" y="263"/>
                  </a:lnTo>
                  <a:lnTo>
                    <a:pt x="2900" y="265"/>
                  </a:lnTo>
                  <a:lnTo>
                    <a:pt x="2902" y="265"/>
                  </a:lnTo>
                  <a:lnTo>
                    <a:pt x="2903" y="266"/>
                  </a:lnTo>
                  <a:lnTo>
                    <a:pt x="2903" y="269"/>
                  </a:lnTo>
                  <a:lnTo>
                    <a:pt x="2904" y="273"/>
                  </a:lnTo>
                  <a:lnTo>
                    <a:pt x="2904" y="276"/>
                  </a:lnTo>
                  <a:lnTo>
                    <a:pt x="2903" y="280"/>
                  </a:lnTo>
                  <a:lnTo>
                    <a:pt x="2902" y="283"/>
                  </a:lnTo>
                  <a:lnTo>
                    <a:pt x="2900" y="286"/>
                  </a:lnTo>
                  <a:lnTo>
                    <a:pt x="2899" y="290"/>
                  </a:lnTo>
                  <a:lnTo>
                    <a:pt x="2898" y="295"/>
                  </a:lnTo>
                  <a:lnTo>
                    <a:pt x="2897" y="300"/>
                  </a:lnTo>
                  <a:lnTo>
                    <a:pt x="2895" y="305"/>
                  </a:lnTo>
                  <a:lnTo>
                    <a:pt x="2894" y="309"/>
                  </a:lnTo>
                  <a:lnTo>
                    <a:pt x="2894" y="311"/>
                  </a:lnTo>
                  <a:lnTo>
                    <a:pt x="2894" y="314"/>
                  </a:lnTo>
                  <a:lnTo>
                    <a:pt x="2895" y="315"/>
                  </a:lnTo>
                  <a:lnTo>
                    <a:pt x="2898" y="317"/>
                  </a:lnTo>
                  <a:lnTo>
                    <a:pt x="2900" y="319"/>
                  </a:lnTo>
                  <a:lnTo>
                    <a:pt x="2903" y="321"/>
                  </a:lnTo>
                  <a:lnTo>
                    <a:pt x="2903" y="322"/>
                  </a:lnTo>
                  <a:lnTo>
                    <a:pt x="2903" y="324"/>
                  </a:lnTo>
                  <a:lnTo>
                    <a:pt x="2904" y="326"/>
                  </a:lnTo>
                  <a:lnTo>
                    <a:pt x="2904" y="330"/>
                  </a:lnTo>
                  <a:lnTo>
                    <a:pt x="2904" y="334"/>
                  </a:lnTo>
                  <a:lnTo>
                    <a:pt x="2905" y="336"/>
                  </a:lnTo>
                  <a:lnTo>
                    <a:pt x="2905" y="338"/>
                  </a:lnTo>
                  <a:lnTo>
                    <a:pt x="2907" y="340"/>
                  </a:lnTo>
                  <a:lnTo>
                    <a:pt x="2907" y="342"/>
                  </a:lnTo>
                  <a:lnTo>
                    <a:pt x="2908" y="345"/>
                  </a:lnTo>
                  <a:lnTo>
                    <a:pt x="2908" y="347"/>
                  </a:lnTo>
                  <a:lnTo>
                    <a:pt x="2909" y="351"/>
                  </a:lnTo>
                  <a:lnTo>
                    <a:pt x="2909" y="353"/>
                  </a:lnTo>
                  <a:lnTo>
                    <a:pt x="2909" y="356"/>
                  </a:lnTo>
                  <a:lnTo>
                    <a:pt x="2910" y="357"/>
                  </a:lnTo>
                  <a:lnTo>
                    <a:pt x="2910" y="361"/>
                  </a:lnTo>
                  <a:lnTo>
                    <a:pt x="2912" y="363"/>
                  </a:lnTo>
                  <a:lnTo>
                    <a:pt x="2913" y="365"/>
                  </a:lnTo>
                  <a:lnTo>
                    <a:pt x="2914" y="367"/>
                  </a:lnTo>
                  <a:lnTo>
                    <a:pt x="2915" y="368"/>
                  </a:lnTo>
                  <a:lnTo>
                    <a:pt x="2917" y="373"/>
                  </a:lnTo>
                  <a:lnTo>
                    <a:pt x="2918" y="380"/>
                  </a:lnTo>
                  <a:lnTo>
                    <a:pt x="2920" y="385"/>
                  </a:lnTo>
                  <a:lnTo>
                    <a:pt x="2923" y="394"/>
                  </a:lnTo>
                  <a:lnTo>
                    <a:pt x="2925" y="406"/>
                  </a:lnTo>
                  <a:lnTo>
                    <a:pt x="2928" y="411"/>
                  </a:lnTo>
                  <a:lnTo>
                    <a:pt x="2930" y="414"/>
                  </a:lnTo>
                  <a:lnTo>
                    <a:pt x="2933" y="419"/>
                  </a:lnTo>
                  <a:lnTo>
                    <a:pt x="2935" y="427"/>
                  </a:lnTo>
                  <a:lnTo>
                    <a:pt x="2936" y="437"/>
                  </a:lnTo>
                  <a:lnTo>
                    <a:pt x="2935" y="448"/>
                  </a:lnTo>
                  <a:lnTo>
                    <a:pt x="2932" y="454"/>
                  </a:lnTo>
                  <a:lnTo>
                    <a:pt x="2932" y="462"/>
                  </a:lnTo>
                  <a:lnTo>
                    <a:pt x="2930" y="469"/>
                  </a:lnTo>
                  <a:lnTo>
                    <a:pt x="2929" y="473"/>
                  </a:lnTo>
                  <a:lnTo>
                    <a:pt x="2929" y="475"/>
                  </a:lnTo>
                  <a:lnTo>
                    <a:pt x="2928" y="477"/>
                  </a:lnTo>
                  <a:lnTo>
                    <a:pt x="2927" y="478"/>
                  </a:lnTo>
                  <a:lnTo>
                    <a:pt x="2927" y="479"/>
                  </a:lnTo>
                  <a:lnTo>
                    <a:pt x="2925" y="480"/>
                  </a:lnTo>
                  <a:lnTo>
                    <a:pt x="2924" y="482"/>
                  </a:lnTo>
                  <a:lnTo>
                    <a:pt x="2923" y="482"/>
                  </a:lnTo>
                  <a:lnTo>
                    <a:pt x="2922" y="482"/>
                  </a:lnTo>
                  <a:lnTo>
                    <a:pt x="2920" y="480"/>
                  </a:lnTo>
                  <a:lnTo>
                    <a:pt x="2919" y="479"/>
                  </a:lnTo>
                  <a:lnTo>
                    <a:pt x="2918" y="478"/>
                  </a:lnTo>
                  <a:lnTo>
                    <a:pt x="2913" y="478"/>
                  </a:lnTo>
                  <a:lnTo>
                    <a:pt x="2912" y="479"/>
                  </a:lnTo>
                  <a:lnTo>
                    <a:pt x="2910" y="480"/>
                  </a:lnTo>
                  <a:lnTo>
                    <a:pt x="2908" y="482"/>
                  </a:lnTo>
                  <a:lnTo>
                    <a:pt x="2905" y="483"/>
                  </a:lnTo>
                  <a:lnTo>
                    <a:pt x="2902" y="483"/>
                  </a:lnTo>
                  <a:lnTo>
                    <a:pt x="2900" y="483"/>
                  </a:lnTo>
                  <a:lnTo>
                    <a:pt x="2897" y="483"/>
                  </a:lnTo>
                  <a:lnTo>
                    <a:pt x="2894" y="484"/>
                  </a:lnTo>
                  <a:lnTo>
                    <a:pt x="2892" y="486"/>
                  </a:lnTo>
                  <a:lnTo>
                    <a:pt x="2890" y="490"/>
                  </a:lnTo>
                  <a:lnTo>
                    <a:pt x="2888" y="491"/>
                  </a:lnTo>
                  <a:lnTo>
                    <a:pt x="2885" y="494"/>
                  </a:lnTo>
                  <a:lnTo>
                    <a:pt x="2883" y="495"/>
                  </a:lnTo>
                  <a:lnTo>
                    <a:pt x="2879" y="496"/>
                  </a:lnTo>
                  <a:lnTo>
                    <a:pt x="2877" y="498"/>
                  </a:lnTo>
                  <a:lnTo>
                    <a:pt x="2874" y="498"/>
                  </a:lnTo>
                  <a:lnTo>
                    <a:pt x="2873" y="495"/>
                  </a:lnTo>
                  <a:lnTo>
                    <a:pt x="2870" y="490"/>
                  </a:lnTo>
                  <a:lnTo>
                    <a:pt x="2873" y="485"/>
                  </a:lnTo>
                  <a:lnTo>
                    <a:pt x="2877" y="479"/>
                  </a:lnTo>
                  <a:lnTo>
                    <a:pt x="2882" y="474"/>
                  </a:lnTo>
                  <a:lnTo>
                    <a:pt x="2885" y="472"/>
                  </a:lnTo>
                  <a:lnTo>
                    <a:pt x="2888" y="467"/>
                  </a:lnTo>
                  <a:lnTo>
                    <a:pt x="2892" y="460"/>
                  </a:lnTo>
                  <a:lnTo>
                    <a:pt x="2893" y="454"/>
                  </a:lnTo>
                  <a:lnTo>
                    <a:pt x="2890" y="448"/>
                  </a:lnTo>
                  <a:lnTo>
                    <a:pt x="2889" y="448"/>
                  </a:lnTo>
                  <a:lnTo>
                    <a:pt x="2888" y="449"/>
                  </a:lnTo>
                  <a:lnTo>
                    <a:pt x="2887" y="449"/>
                  </a:lnTo>
                  <a:lnTo>
                    <a:pt x="2885" y="449"/>
                  </a:lnTo>
                  <a:lnTo>
                    <a:pt x="2885" y="448"/>
                  </a:lnTo>
                  <a:lnTo>
                    <a:pt x="2885" y="440"/>
                  </a:lnTo>
                  <a:lnTo>
                    <a:pt x="2883" y="438"/>
                  </a:lnTo>
                  <a:lnTo>
                    <a:pt x="2882" y="435"/>
                  </a:lnTo>
                  <a:lnTo>
                    <a:pt x="2882" y="434"/>
                  </a:lnTo>
                  <a:lnTo>
                    <a:pt x="2883" y="432"/>
                  </a:lnTo>
                  <a:lnTo>
                    <a:pt x="2883" y="428"/>
                  </a:lnTo>
                  <a:lnTo>
                    <a:pt x="2882" y="424"/>
                  </a:lnTo>
                  <a:lnTo>
                    <a:pt x="2882" y="421"/>
                  </a:lnTo>
                  <a:lnTo>
                    <a:pt x="2882" y="418"/>
                  </a:lnTo>
                  <a:lnTo>
                    <a:pt x="2880" y="413"/>
                  </a:lnTo>
                  <a:lnTo>
                    <a:pt x="2878" y="408"/>
                  </a:lnTo>
                  <a:lnTo>
                    <a:pt x="2878" y="403"/>
                  </a:lnTo>
                  <a:lnTo>
                    <a:pt x="2878" y="397"/>
                  </a:lnTo>
                  <a:lnTo>
                    <a:pt x="2879" y="399"/>
                  </a:lnTo>
                  <a:lnTo>
                    <a:pt x="2882" y="401"/>
                  </a:lnTo>
                  <a:lnTo>
                    <a:pt x="2883" y="404"/>
                  </a:lnTo>
                  <a:lnTo>
                    <a:pt x="2884" y="407"/>
                  </a:lnTo>
                  <a:lnTo>
                    <a:pt x="2887" y="408"/>
                  </a:lnTo>
                  <a:lnTo>
                    <a:pt x="2888" y="409"/>
                  </a:lnTo>
                  <a:lnTo>
                    <a:pt x="2890" y="408"/>
                  </a:lnTo>
                  <a:lnTo>
                    <a:pt x="2890" y="404"/>
                  </a:lnTo>
                  <a:lnTo>
                    <a:pt x="2890" y="401"/>
                  </a:lnTo>
                  <a:lnTo>
                    <a:pt x="2890" y="397"/>
                  </a:lnTo>
                  <a:lnTo>
                    <a:pt x="2890" y="393"/>
                  </a:lnTo>
                  <a:lnTo>
                    <a:pt x="2890" y="389"/>
                  </a:lnTo>
                  <a:lnTo>
                    <a:pt x="2892" y="387"/>
                  </a:lnTo>
                  <a:lnTo>
                    <a:pt x="2892" y="385"/>
                  </a:lnTo>
                  <a:lnTo>
                    <a:pt x="2892" y="383"/>
                  </a:lnTo>
                  <a:lnTo>
                    <a:pt x="2892" y="382"/>
                  </a:lnTo>
                  <a:lnTo>
                    <a:pt x="2890" y="380"/>
                  </a:lnTo>
                  <a:lnTo>
                    <a:pt x="2890" y="377"/>
                  </a:lnTo>
                  <a:lnTo>
                    <a:pt x="2889" y="375"/>
                  </a:lnTo>
                  <a:lnTo>
                    <a:pt x="2889" y="372"/>
                  </a:lnTo>
                  <a:lnTo>
                    <a:pt x="2888" y="368"/>
                  </a:lnTo>
                  <a:lnTo>
                    <a:pt x="2888" y="366"/>
                  </a:lnTo>
                  <a:lnTo>
                    <a:pt x="2888" y="363"/>
                  </a:lnTo>
                  <a:lnTo>
                    <a:pt x="2888" y="361"/>
                  </a:lnTo>
                  <a:lnTo>
                    <a:pt x="2888" y="358"/>
                  </a:lnTo>
                  <a:lnTo>
                    <a:pt x="2887" y="357"/>
                  </a:lnTo>
                  <a:lnTo>
                    <a:pt x="2887" y="356"/>
                  </a:lnTo>
                  <a:lnTo>
                    <a:pt x="2884" y="355"/>
                  </a:lnTo>
                  <a:lnTo>
                    <a:pt x="2883" y="355"/>
                  </a:lnTo>
                  <a:lnTo>
                    <a:pt x="2882" y="356"/>
                  </a:lnTo>
                  <a:lnTo>
                    <a:pt x="2880" y="356"/>
                  </a:lnTo>
                  <a:lnTo>
                    <a:pt x="2879" y="357"/>
                  </a:lnTo>
                  <a:lnTo>
                    <a:pt x="2878" y="358"/>
                  </a:lnTo>
                  <a:lnTo>
                    <a:pt x="2877" y="358"/>
                  </a:lnTo>
                  <a:lnTo>
                    <a:pt x="2875" y="357"/>
                  </a:lnTo>
                  <a:lnTo>
                    <a:pt x="2873" y="355"/>
                  </a:lnTo>
                  <a:lnTo>
                    <a:pt x="2873" y="352"/>
                  </a:lnTo>
                  <a:lnTo>
                    <a:pt x="2873" y="350"/>
                  </a:lnTo>
                  <a:lnTo>
                    <a:pt x="2874" y="347"/>
                  </a:lnTo>
                  <a:lnTo>
                    <a:pt x="2875" y="346"/>
                  </a:lnTo>
                  <a:lnTo>
                    <a:pt x="2875" y="342"/>
                  </a:lnTo>
                  <a:lnTo>
                    <a:pt x="2878" y="340"/>
                  </a:lnTo>
                  <a:lnTo>
                    <a:pt x="2877" y="337"/>
                  </a:lnTo>
                  <a:lnTo>
                    <a:pt x="2877" y="335"/>
                  </a:lnTo>
                  <a:lnTo>
                    <a:pt x="2875" y="332"/>
                  </a:lnTo>
                  <a:lnTo>
                    <a:pt x="2875" y="329"/>
                  </a:lnTo>
                  <a:lnTo>
                    <a:pt x="2874" y="326"/>
                  </a:lnTo>
                  <a:lnTo>
                    <a:pt x="2874" y="324"/>
                  </a:lnTo>
                  <a:lnTo>
                    <a:pt x="2873" y="324"/>
                  </a:lnTo>
                  <a:lnTo>
                    <a:pt x="2872" y="324"/>
                  </a:lnTo>
                  <a:lnTo>
                    <a:pt x="2870" y="322"/>
                  </a:lnTo>
                  <a:lnTo>
                    <a:pt x="2869" y="322"/>
                  </a:lnTo>
                  <a:lnTo>
                    <a:pt x="2868" y="321"/>
                  </a:lnTo>
                  <a:lnTo>
                    <a:pt x="2868" y="319"/>
                  </a:lnTo>
                  <a:lnTo>
                    <a:pt x="2868" y="315"/>
                  </a:lnTo>
                  <a:lnTo>
                    <a:pt x="2868" y="312"/>
                  </a:lnTo>
                  <a:lnTo>
                    <a:pt x="2869" y="309"/>
                  </a:lnTo>
                  <a:lnTo>
                    <a:pt x="2869" y="306"/>
                  </a:lnTo>
                  <a:lnTo>
                    <a:pt x="2870" y="305"/>
                  </a:lnTo>
                  <a:lnTo>
                    <a:pt x="2868" y="302"/>
                  </a:lnTo>
                  <a:lnTo>
                    <a:pt x="2865" y="302"/>
                  </a:lnTo>
                  <a:lnTo>
                    <a:pt x="2863" y="300"/>
                  </a:lnTo>
                  <a:lnTo>
                    <a:pt x="2862" y="299"/>
                  </a:lnTo>
                  <a:lnTo>
                    <a:pt x="2862" y="295"/>
                  </a:lnTo>
                  <a:lnTo>
                    <a:pt x="2862" y="292"/>
                  </a:lnTo>
                  <a:lnTo>
                    <a:pt x="2863" y="290"/>
                  </a:lnTo>
                  <a:lnTo>
                    <a:pt x="2864" y="287"/>
                  </a:lnTo>
                  <a:lnTo>
                    <a:pt x="2865" y="286"/>
                  </a:lnTo>
                  <a:lnTo>
                    <a:pt x="2865" y="283"/>
                  </a:lnTo>
                  <a:lnTo>
                    <a:pt x="2864" y="281"/>
                  </a:lnTo>
                  <a:lnTo>
                    <a:pt x="2864" y="280"/>
                  </a:lnTo>
                  <a:lnTo>
                    <a:pt x="2863" y="278"/>
                  </a:lnTo>
                  <a:lnTo>
                    <a:pt x="2863" y="276"/>
                  </a:lnTo>
                  <a:lnTo>
                    <a:pt x="2863" y="273"/>
                  </a:lnTo>
                  <a:lnTo>
                    <a:pt x="2864" y="270"/>
                  </a:lnTo>
                  <a:lnTo>
                    <a:pt x="2864" y="268"/>
                  </a:lnTo>
                  <a:lnTo>
                    <a:pt x="2865" y="265"/>
                  </a:lnTo>
                  <a:lnTo>
                    <a:pt x="2865" y="261"/>
                  </a:lnTo>
                  <a:lnTo>
                    <a:pt x="2867" y="256"/>
                  </a:lnTo>
                  <a:lnTo>
                    <a:pt x="2867" y="251"/>
                  </a:lnTo>
                  <a:lnTo>
                    <a:pt x="2868" y="246"/>
                  </a:lnTo>
                  <a:lnTo>
                    <a:pt x="2868" y="240"/>
                  </a:lnTo>
                  <a:lnTo>
                    <a:pt x="2870" y="232"/>
                  </a:lnTo>
                  <a:lnTo>
                    <a:pt x="2873" y="225"/>
                  </a:lnTo>
                  <a:lnTo>
                    <a:pt x="2874" y="228"/>
                  </a:lnTo>
                  <a:lnTo>
                    <a:pt x="2877" y="230"/>
                  </a:lnTo>
                  <a:lnTo>
                    <a:pt x="2878" y="230"/>
                  </a:lnTo>
                  <a:lnTo>
                    <a:pt x="2879" y="229"/>
                  </a:lnTo>
                  <a:lnTo>
                    <a:pt x="2882" y="228"/>
                  </a:lnTo>
                  <a:lnTo>
                    <a:pt x="2883" y="227"/>
                  </a:lnTo>
                  <a:lnTo>
                    <a:pt x="2884" y="225"/>
                  </a:lnTo>
                  <a:lnTo>
                    <a:pt x="2885" y="224"/>
                  </a:lnTo>
                  <a:lnTo>
                    <a:pt x="2887" y="224"/>
                  </a:lnTo>
                  <a:close/>
                  <a:moveTo>
                    <a:pt x="3178" y="149"/>
                  </a:moveTo>
                  <a:lnTo>
                    <a:pt x="3176" y="151"/>
                  </a:lnTo>
                  <a:lnTo>
                    <a:pt x="3176" y="154"/>
                  </a:lnTo>
                  <a:lnTo>
                    <a:pt x="3177" y="161"/>
                  </a:lnTo>
                  <a:lnTo>
                    <a:pt x="3178" y="167"/>
                  </a:lnTo>
                  <a:lnTo>
                    <a:pt x="3178" y="173"/>
                  </a:lnTo>
                  <a:lnTo>
                    <a:pt x="3181" y="178"/>
                  </a:lnTo>
                  <a:lnTo>
                    <a:pt x="3183" y="183"/>
                  </a:lnTo>
                  <a:lnTo>
                    <a:pt x="3184" y="189"/>
                  </a:lnTo>
                  <a:lnTo>
                    <a:pt x="3186" y="193"/>
                  </a:lnTo>
                  <a:lnTo>
                    <a:pt x="3186" y="197"/>
                  </a:lnTo>
                  <a:lnTo>
                    <a:pt x="3186" y="200"/>
                  </a:lnTo>
                  <a:lnTo>
                    <a:pt x="3187" y="204"/>
                  </a:lnTo>
                  <a:lnTo>
                    <a:pt x="3188" y="207"/>
                  </a:lnTo>
                  <a:lnTo>
                    <a:pt x="3189" y="207"/>
                  </a:lnTo>
                  <a:lnTo>
                    <a:pt x="3192" y="207"/>
                  </a:lnTo>
                  <a:lnTo>
                    <a:pt x="3193" y="205"/>
                  </a:lnTo>
                  <a:lnTo>
                    <a:pt x="3194" y="203"/>
                  </a:lnTo>
                  <a:lnTo>
                    <a:pt x="3194" y="202"/>
                  </a:lnTo>
                  <a:lnTo>
                    <a:pt x="3194" y="199"/>
                  </a:lnTo>
                  <a:lnTo>
                    <a:pt x="3194" y="197"/>
                  </a:lnTo>
                  <a:lnTo>
                    <a:pt x="3196" y="194"/>
                  </a:lnTo>
                  <a:lnTo>
                    <a:pt x="3197" y="192"/>
                  </a:lnTo>
                  <a:lnTo>
                    <a:pt x="3197" y="183"/>
                  </a:lnTo>
                  <a:lnTo>
                    <a:pt x="3198" y="182"/>
                  </a:lnTo>
                  <a:lnTo>
                    <a:pt x="3198" y="179"/>
                  </a:lnTo>
                  <a:lnTo>
                    <a:pt x="3198" y="177"/>
                  </a:lnTo>
                  <a:lnTo>
                    <a:pt x="3198" y="174"/>
                  </a:lnTo>
                  <a:lnTo>
                    <a:pt x="3197" y="172"/>
                  </a:lnTo>
                  <a:lnTo>
                    <a:pt x="3197" y="171"/>
                  </a:lnTo>
                  <a:lnTo>
                    <a:pt x="3194" y="169"/>
                  </a:lnTo>
                  <a:lnTo>
                    <a:pt x="3193" y="168"/>
                  </a:lnTo>
                  <a:lnTo>
                    <a:pt x="3191" y="166"/>
                  </a:lnTo>
                  <a:lnTo>
                    <a:pt x="3189" y="163"/>
                  </a:lnTo>
                  <a:lnTo>
                    <a:pt x="3189" y="161"/>
                  </a:lnTo>
                  <a:lnTo>
                    <a:pt x="3189" y="158"/>
                  </a:lnTo>
                  <a:lnTo>
                    <a:pt x="3188" y="154"/>
                  </a:lnTo>
                  <a:lnTo>
                    <a:pt x="3187" y="152"/>
                  </a:lnTo>
                  <a:lnTo>
                    <a:pt x="3184" y="152"/>
                  </a:lnTo>
                  <a:lnTo>
                    <a:pt x="3182" y="151"/>
                  </a:lnTo>
                  <a:lnTo>
                    <a:pt x="3178" y="149"/>
                  </a:lnTo>
                  <a:close/>
                  <a:moveTo>
                    <a:pt x="829" y="135"/>
                  </a:moveTo>
                  <a:lnTo>
                    <a:pt x="826" y="136"/>
                  </a:lnTo>
                  <a:lnTo>
                    <a:pt x="824" y="137"/>
                  </a:lnTo>
                  <a:lnTo>
                    <a:pt x="821" y="142"/>
                  </a:lnTo>
                  <a:lnTo>
                    <a:pt x="815" y="152"/>
                  </a:lnTo>
                  <a:lnTo>
                    <a:pt x="806" y="159"/>
                  </a:lnTo>
                  <a:lnTo>
                    <a:pt x="800" y="168"/>
                  </a:lnTo>
                  <a:lnTo>
                    <a:pt x="795" y="178"/>
                  </a:lnTo>
                  <a:lnTo>
                    <a:pt x="795" y="182"/>
                  </a:lnTo>
                  <a:lnTo>
                    <a:pt x="795" y="184"/>
                  </a:lnTo>
                  <a:lnTo>
                    <a:pt x="796" y="186"/>
                  </a:lnTo>
                  <a:lnTo>
                    <a:pt x="798" y="184"/>
                  </a:lnTo>
                  <a:lnTo>
                    <a:pt x="800" y="183"/>
                  </a:lnTo>
                  <a:lnTo>
                    <a:pt x="801" y="181"/>
                  </a:lnTo>
                  <a:lnTo>
                    <a:pt x="803" y="179"/>
                  </a:lnTo>
                  <a:lnTo>
                    <a:pt x="804" y="177"/>
                  </a:lnTo>
                  <a:lnTo>
                    <a:pt x="805" y="174"/>
                  </a:lnTo>
                  <a:lnTo>
                    <a:pt x="806" y="173"/>
                  </a:lnTo>
                  <a:lnTo>
                    <a:pt x="811" y="168"/>
                  </a:lnTo>
                  <a:lnTo>
                    <a:pt x="818" y="167"/>
                  </a:lnTo>
                  <a:lnTo>
                    <a:pt x="825" y="166"/>
                  </a:lnTo>
                  <a:lnTo>
                    <a:pt x="830" y="164"/>
                  </a:lnTo>
                  <a:lnTo>
                    <a:pt x="835" y="159"/>
                  </a:lnTo>
                  <a:lnTo>
                    <a:pt x="836" y="156"/>
                  </a:lnTo>
                  <a:lnTo>
                    <a:pt x="837" y="152"/>
                  </a:lnTo>
                  <a:lnTo>
                    <a:pt x="837" y="148"/>
                  </a:lnTo>
                  <a:lnTo>
                    <a:pt x="836" y="144"/>
                  </a:lnTo>
                  <a:lnTo>
                    <a:pt x="835" y="141"/>
                  </a:lnTo>
                  <a:lnTo>
                    <a:pt x="834" y="137"/>
                  </a:lnTo>
                  <a:lnTo>
                    <a:pt x="831" y="136"/>
                  </a:lnTo>
                  <a:lnTo>
                    <a:pt x="829" y="135"/>
                  </a:lnTo>
                  <a:close/>
                  <a:moveTo>
                    <a:pt x="3207" y="123"/>
                  </a:moveTo>
                  <a:lnTo>
                    <a:pt x="3206" y="125"/>
                  </a:lnTo>
                  <a:lnTo>
                    <a:pt x="3204" y="126"/>
                  </a:lnTo>
                  <a:lnTo>
                    <a:pt x="3204" y="142"/>
                  </a:lnTo>
                  <a:lnTo>
                    <a:pt x="3204" y="144"/>
                  </a:lnTo>
                  <a:lnTo>
                    <a:pt x="3206" y="147"/>
                  </a:lnTo>
                  <a:lnTo>
                    <a:pt x="3206" y="149"/>
                  </a:lnTo>
                  <a:lnTo>
                    <a:pt x="3207" y="152"/>
                  </a:lnTo>
                  <a:lnTo>
                    <a:pt x="3208" y="156"/>
                  </a:lnTo>
                  <a:lnTo>
                    <a:pt x="3209" y="159"/>
                  </a:lnTo>
                  <a:lnTo>
                    <a:pt x="3211" y="162"/>
                  </a:lnTo>
                  <a:lnTo>
                    <a:pt x="3213" y="166"/>
                  </a:lnTo>
                  <a:lnTo>
                    <a:pt x="3214" y="169"/>
                  </a:lnTo>
                  <a:lnTo>
                    <a:pt x="3216" y="172"/>
                  </a:lnTo>
                  <a:lnTo>
                    <a:pt x="3217" y="174"/>
                  </a:lnTo>
                  <a:lnTo>
                    <a:pt x="3218" y="178"/>
                  </a:lnTo>
                  <a:lnTo>
                    <a:pt x="3218" y="177"/>
                  </a:lnTo>
                  <a:lnTo>
                    <a:pt x="3219" y="177"/>
                  </a:lnTo>
                  <a:lnTo>
                    <a:pt x="3221" y="176"/>
                  </a:lnTo>
                  <a:lnTo>
                    <a:pt x="3219" y="171"/>
                  </a:lnTo>
                  <a:lnTo>
                    <a:pt x="3218" y="166"/>
                  </a:lnTo>
                  <a:lnTo>
                    <a:pt x="3218" y="161"/>
                  </a:lnTo>
                  <a:lnTo>
                    <a:pt x="3216" y="154"/>
                  </a:lnTo>
                  <a:lnTo>
                    <a:pt x="3216" y="149"/>
                  </a:lnTo>
                  <a:lnTo>
                    <a:pt x="3216" y="144"/>
                  </a:lnTo>
                  <a:lnTo>
                    <a:pt x="3214" y="142"/>
                  </a:lnTo>
                  <a:lnTo>
                    <a:pt x="3213" y="140"/>
                  </a:lnTo>
                  <a:lnTo>
                    <a:pt x="3212" y="136"/>
                  </a:lnTo>
                  <a:lnTo>
                    <a:pt x="3212" y="133"/>
                  </a:lnTo>
                  <a:lnTo>
                    <a:pt x="3211" y="130"/>
                  </a:lnTo>
                  <a:lnTo>
                    <a:pt x="3209" y="127"/>
                  </a:lnTo>
                  <a:lnTo>
                    <a:pt x="3208" y="125"/>
                  </a:lnTo>
                  <a:lnTo>
                    <a:pt x="3207" y="123"/>
                  </a:lnTo>
                  <a:close/>
                  <a:moveTo>
                    <a:pt x="69" y="0"/>
                  </a:moveTo>
                  <a:lnTo>
                    <a:pt x="71" y="0"/>
                  </a:lnTo>
                  <a:lnTo>
                    <a:pt x="71" y="3"/>
                  </a:lnTo>
                  <a:lnTo>
                    <a:pt x="90" y="3"/>
                  </a:lnTo>
                  <a:lnTo>
                    <a:pt x="142" y="9"/>
                  </a:lnTo>
                  <a:lnTo>
                    <a:pt x="197" y="23"/>
                  </a:lnTo>
                  <a:lnTo>
                    <a:pt x="252" y="43"/>
                  </a:lnTo>
                  <a:lnTo>
                    <a:pt x="310" y="69"/>
                  </a:lnTo>
                  <a:lnTo>
                    <a:pt x="370" y="100"/>
                  </a:lnTo>
                  <a:lnTo>
                    <a:pt x="434" y="137"/>
                  </a:lnTo>
                  <a:lnTo>
                    <a:pt x="500" y="178"/>
                  </a:lnTo>
                  <a:lnTo>
                    <a:pt x="572" y="224"/>
                  </a:lnTo>
                  <a:lnTo>
                    <a:pt x="647" y="274"/>
                  </a:lnTo>
                  <a:lnTo>
                    <a:pt x="727" y="327"/>
                  </a:lnTo>
                  <a:lnTo>
                    <a:pt x="811" y="381"/>
                  </a:lnTo>
                  <a:lnTo>
                    <a:pt x="898" y="437"/>
                  </a:lnTo>
                  <a:lnTo>
                    <a:pt x="991" y="491"/>
                  </a:lnTo>
                  <a:lnTo>
                    <a:pt x="1085" y="545"/>
                  </a:lnTo>
                  <a:lnTo>
                    <a:pt x="1171" y="590"/>
                  </a:lnTo>
                  <a:lnTo>
                    <a:pt x="1258" y="632"/>
                  </a:lnTo>
                  <a:lnTo>
                    <a:pt x="1255" y="633"/>
                  </a:lnTo>
                  <a:lnTo>
                    <a:pt x="1250" y="636"/>
                  </a:lnTo>
                  <a:lnTo>
                    <a:pt x="1246" y="637"/>
                  </a:lnTo>
                  <a:lnTo>
                    <a:pt x="1244" y="641"/>
                  </a:lnTo>
                  <a:lnTo>
                    <a:pt x="1240" y="643"/>
                  </a:lnTo>
                  <a:lnTo>
                    <a:pt x="1236" y="646"/>
                  </a:lnTo>
                  <a:lnTo>
                    <a:pt x="1231" y="649"/>
                  </a:lnTo>
                  <a:lnTo>
                    <a:pt x="1225" y="651"/>
                  </a:lnTo>
                  <a:lnTo>
                    <a:pt x="1220" y="654"/>
                  </a:lnTo>
                  <a:lnTo>
                    <a:pt x="1216" y="658"/>
                  </a:lnTo>
                  <a:lnTo>
                    <a:pt x="1216" y="661"/>
                  </a:lnTo>
                  <a:lnTo>
                    <a:pt x="1217" y="661"/>
                  </a:lnTo>
                  <a:lnTo>
                    <a:pt x="1220" y="662"/>
                  </a:lnTo>
                  <a:lnTo>
                    <a:pt x="1222" y="662"/>
                  </a:lnTo>
                  <a:lnTo>
                    <a:pt x="1226" y="662"/>
                  </a:lnTo>
                  <a:lnTo>
                    <a:pt x="1229" y="662"/>
                  </a:lnTo>
                  <a:lnTo>
                    <a:pt x="1231" y="662"/>
                  </a:lnTo>
                  <a:lnTo>
                    <a:pt x="1234" y="662"/>
                  </a:lnTo>
                  <a:lnTo>
                    <a:pt x="1237" y="661"/>
                  </a:lnTo>
                  <a:lnTo>
                    <a:pt x="1241" y="661"/>
                  </a:lnTo>
                  <a:lnTo>
                    <a:pt x="1244" y="659"/>
                  </a:lnTo>
                  <a:lnTo>
                    <a:pt x="1247" y="658"/>
                  </a:lnTo>
                  <a:lnTo>
                    <a:pt x="1250" y="659"/>
                  </a:lnTo>
                  <a:lnTo>
                    <a:pt x="1251" y="661"/>
                  </a:lnTo>
                  <a:lnTo>
                    <a:pt x="1252" y="662"/>
                  </a:lnTo>
                  <a:lnTo>
                    <a:pt x="1254" y="663"/>
                  </a:lnTo>
                  <a:lnTo>
                    <a:pt x="1255" y="664"/>
                  </a:lnTo>
                  <a:lnTo>
                    <a:pt x="1266" y="662"/>
                  </a:lnTo>
                  <a:lnTo>
                    <a:pt x="1277" y="657"/>
                  </a:lnTo>
                  <a:lnTo>
                    <a:pt x="1286" y="651"/>
                  </a:lnTo>
                  <a:lnTo>
                    <a:pt x="1288" y="651"/>
                  </a:lnTo>
                  <a:lnTo>
                    <a:pt x="1291" y="649"/>
                  </a:lnTo>
                  <a:lnTo>
                    <a:pt x="1293" y="648"/>
                  </a:lnTo>
                  <a:lnTo>
                    <a:pt x="1303" y="652"/>
                  </a:lnTo>
                  <a:lnTo>
                    <a:pt x="1315" y="656"/>
                  </a:lnTo>
                  <a:lnTo>
                    <a:pt x="1313" y="654"/>
                  </a:lnTo>
                  <a:lnTo>
                    <a:pt x="1313" y="652"/>
                  </a:lnTo>
                  <a:lnTo>
                    <a:pt x="1318" y="653"/>
                  </a:lnTo>
                  <a:lnTo>
                    <a:pt x="1318" y="656"/>
                  </a:lnTo>
                  <a:lnTo>
                    <a:pt x="1320" y="656"/>
                  </a:lnTo>
                  <a:lnTo>
                    <a:pt x="1321" y="657"/>
                  </a:lnTo>
                  <a:lnTo>
                    <a:pt x="1323" y="658"/>
                  </a:lnTo>
                  <a:lnTo>
                    <a:pt x="1326" y="661"/>
                  </a:lnTo>
                  <a:lnTo>
                    <a:pt x="1328" y="663"/>
                  </a:lnTo>
                  <a:lnTo>
                    <a:pt x="1331" y="664"/>
                  </a:lnTo>
                  <a:lnTo>
                    <a:pt x="1333" y="666"/>
                  </a:lnTo>
                  <a:lnTo>
                    <a:pt x="1336" y="667"/>
                  </a:lnTo>
                  <a:lnTo>
                    <a:pt x="1344" y="667"/>
                  </a:lnTo>
                  <a:lnTo>
                    <a:pt x="1348" y="668"/>
                  </a:lnTo>
                  <a:lnTo>
                    <a:pt x="1344" y="671"/>
                  </a:lnTo>
                  <a:lnTo>
                    <a:pt x="1388" y="690"/>
                  </a:lnTo>
                  <a:lnTo>
                    <a:pt x="1383" y="690"/>
                  </a:lnTo>
                  <a:lnTo>
                    <a:pt x="1382" y="690"/>
                  </a:lnTo>
                  <a:lnTo>
                    <a:pt x="1379" y="689"/>
                  </a:lnTo>
                  <a:lnTo>
                    <a:pt x="1377" y="689"/>
                  </a:lnTo>
                  <a:lnTo>
                    <a:pt x="1374" y="689"/>
                  </a:lnTo>
                  <a:lnTo>
                    <a:pt x="1372" y="690"/>
                  </a:lnTo>
                  <a:lnTo>
                    <a:pt x="1369" y="690"/>
                  </a:lnTo>
                  <a:lnTo>
                    <a:pt x="1368" y="693"/>
                  </a:lnTo>
                  <a:lnTo>
                    <a:pt x="1364" y="692"/>
                  </a:lnTo>
                  <a:lnTo>
                    <a:pt x="1359" y="694"/>
                  </a:lnTo>
                  <a:lnTo>
                    <a:pt x="1352" y="699"/>
                  </a:lnTo>
                  <a:lnTo>
                    <a:pt x="1346" y="704"/>
                  </a:lnTo>
                  <a:lnTo>
                    <a:pt x="1339" y="710"/>
                  </a:lnTo>
                  <a:lnTo>
                    <a:pt x="1336" y="714"/>
                  </a:lnTo>
                  <a:lnTo>
                    <a:pt x="1334" y="719"/>
                  </a:lnTo>
                  <a:lnTo>
                    <a:pt x="1334" y="727"/>
                  </a:lnTo>
                  <a:lnTo>
                    <a:pt x="1333" y="734"/>
                  </a:lnTo>
                  <a:lnTo>
                    <a:pt x="1333" y="738"/>
                  </a:lnTo>
                  <a:lnTo>
                    <a:pt x="1332" y="740"/>
                  </a:lnTo>
                  <a:lnTo>
                    <a:pt x="1331" y="743"/>
                  </a:lnTo>
                  <a:lnTo>
                    <a:pt x="1330" y="745"/>
                  </a:lnTo>
                  <a:lnTo>
                    <a:pt x="1327" y="748"/>
                  </a:lnTo>
                  <a:lnTo>
                    <a:pt x="1326" y="750"/>
                  </a:lnTo>
                  <a:lnTo>
                    <a:pt x="1318" y="768"/>
                  </a:lnTo>
                  <a:lnTo>
                    <a:pt x="1316" y="785"/>
                  </a:lnTo>
                  <a:lnTo>
                    <a:pt x="1318" y="802"/>
                  </a:lnTo>
                  <a:lnTo>
                    <a:pt x="1320" y="806"/>
                  </a:lnTo>
                  <a:lnTo>
                    <a:pt x="1321" y="814"/>
                  </a:lnTo>
                  <a:lnTo>
                    <a:pt x="1323" y="822"/>
                  </a:lnTo>
                  <a:lnTo>
                    <a:pt x="1326" y="830"/>
                  </a:lnTo>
                  <a:lnTo>
                    <a:pt x="1330" y="835"/>
                  </a:lnTo>
                  <a:lnTo>
                    <a:pt x="1333" y="833"/>
                  </a:lnTo>
                  <a:lnTo>
                    <a:pt x="1336" y="831"/>
                  </a:lnTo>
                  <a:lnTo>
                    <a:pt x="1338" y="827"/>
                  </a:lnTo>
                  <a:lnTo>
                    <a:pt x="1339" y="822"/>
                  </a:lnTo>
                  <a:lnTo>
                    <a:pt x="1342" y="819"/>
                  </a:lnTo>
                  <a:lnTo>
                    <a:pt x="1343" y="816"/>
                  </a:lnTo>
                  <a:lnTo>
                    <a:pt x="1346" y="815"/>
                  </a:lnTo>
                  <a:lnTo>
                    <a:pt x="1348" y="814"/>
                  </a:lnTo>
                  <a:lnTo>
                    <a:pt x="1349" y="812"/>
                  </a:lnTo>
                  <a:lnTo>
                    <a:pt x="1352" y="810"/>
                  </a:lnTo>
                  <a:lnTo>
                    <a:pt x="1352" y="807"/>
                  </a:lnTo>
                  <a:lnTo>
                    <a:pt x="1353" y="796"/>
                  </a:lnTo>
                  <a:lnTo>
                    <a:pt x="1349" y="784"/>
                  </a:lnTo>
                  <a:lnTo>
                    <a:pt x="1348" y="769"/>
                  </a:lnTo>
                  <a:lnTo>
                    <a:pt x="1349" y="755"/>
                  </a:lnTo>
                  <a:lnTo>
                    <a:pt x="1351" y="748"/>
                  </a:lnTo>
                  <a:lnTo>
                    <a:pt x="1353" y="740"/>
                  </a:lnTo>
                  <a:lnTo>
                    <a:pt x="1356" y="733"/>
                  </a:lnTo>
                  <a:lnTo>
                    <a:pt x="1359" y="727"/>
                  </a:lnTo>
                  <a:lnTo>
                    <a:pt x="1363" y="725"/>
                  </a:lnTo>
                  <a:lnTo>
                    <a:pt x="1367" y="725"/>
                  </a:lnTo>
                  <a:lnTo>
                    <a:pt x="1371" y="725"/>
                  </a:lnTo>
                  <a:lnTo>
                    <a:pt x="1374" y="725"/>
                  </a:lnTo>
                  <a:lnTo>
                    <a:pt x="1378" y="724"/>
                  </a:lnTo>
                  <a:lnTo>
                    <a:pt x="1381" y="719"/>
                  </a:lnTo>
                  <a:lnTo>
                    <a:pt x="1384" y="712"/>
                  </a:lnTo>
                  <a:lnTo>
                    <a:pt x="1388" y="704"/>
                  </a:lnTo>
                  <a:lnTo>
                    <a:pt x="1392" y="699"/>
                  </a:lnTo>
                  <a:lnTo>
                    <a:pt x="1398" y="695"/>
                  </a:lnTo>
                  <a:lnTo>
                    <a:pt x="1404" y="695"/>
                  </a:lnTo>
                  <a:lnTo>
                    <a:pt x="1409" y="699"/>
                  </a:lnTo>
                  <a:lnTo>
                    <a:pt x="1414" y="704"/>
                  </a:lnTo>
                  <a:lnTo>
                    <a:pt x="1418" y="712"/>
                  </a:lnTo>
                  <a:lnTo>
                    <a:pt x="1423" y="717"/>
                  </a:lnTo>
                  <a:lnTo>
                    <a:pt x="1425" y="718"/>
                  </a:lnTo>
                  <a:lnTo>
                    <a:pt x="1428" y="719"/>
                  </a:lnTo>
                  <a:lnTo>
                    <a:pt x="1430" y="722"/>
                  </a:lnTo>
                  <a:lnTo>
                    <a:pt x="1433" y="723"/>
                  </a:lnTo>
                  <a:lnTo>
                    <a:pt x="1434" y="724"/>
                  </a:lnTo>
                  <a:lnTo>
                    <a:pt x="1435" y="727"/>
                  </a:lnTo>
                  <a:lnTo>
                    <a:pt x="1437" y="729"/>
                  </a:lnTo>
                  <a:lnTo>
                    <a:pt x="1435" y="738"/>
                  </a:lnTo>
                  <a:lnTo>
                    <a:pt x="1433" y="746"/>
                  </a:lnTo>
                  <a:lnTo>
                    <a:pt x="1433" y="754"/>
                  </a:lnTo>
                  <a:lnTo>
                    <a:pt x="1437" y="760"/>
                  </a:lnTo>
                  <a:lnTo>
                    <a:pt x="1438" y="763"/>
                  </a:lnTo>
                  <a:lnTo>
                    <a:pt x="1442" y="763"/>
                  </a:lnTo>
                  <a:lnTo>
                    <a:pt x="1444" y="764"/>
                  </a:lnTo>
                  <a:lnTo>
                    <a:pt x="1447" y="764"/>
                  </a:lnTo>
                  <a:lnTo>
                    <a:pt x="1449" y="764"/>
                  </a:lnTo>
                  <a:lnTo>
                    <a:pt x="1450" y="766"/>
                  </a:lnTo>
                  <a:lnTo>
                    <a:pt x="1452" y="769"/>
                  </a:lnTo>
                  <a:lnTo>
                    <a:pt x="1454" y="771"/>
                  </a:lnTo>
                  <a:lnTo>
                    <a:pt x="1455" y="774"/>
                  </a:lnTo>
                  <a:lnTo>
                    <a:pt x="1457" y="776"/>
                  </a:lnTo>
                  <a:lnTo>
                    <a:pt x="1458" y="780"/>
                  </a:lnTo>
                  <a:lnTo>
                    <a:pt x="1460" y="782"/>
                  </a:lnTo>
                  <a:lnTo>
                    <a:pt x="1462" y="784"/>
                  </a:lnTo>
                  <a:lnTo>
                    <a:pt x="1465" y="784"/>
                  </a:lnTo>
                  <a:lnTo>
                    <a:pt x="1468" y="784"/>
                  </a:lnTo>
                  <a:lnTo>
                    <a:pt x="1469" y="779"/>
                  </a:lnTo>
                  <a:lnTo>
                    <a:pt x="1469" y="770"/>
                  </a:lnTo>
                  <a:lnTo>
                    <a:pt x="1469" y="761"/>
                  </a:lnTo>
                  <a:lnTo>
                    <a:pt x="1469" y="751"/>
                  </a:lnTo>
                  <a:lnTo>
                    <a:pt x="1468" y="744"/>
                  </a:lnTo>
                  <a:lnTo>
                    <a:pt x="1468" y="740"/>
                  </a:lnTo>
                  <a:lnTo>
                    <a:pt x="1468" y="738"/>
                  </a:lnTo>
                  <a:lnTo>
                    <a:pt x="1469" y="735"/>
                  </a:lnTo>
                  <a:lnTo>
                    <a:pt x="1469" y="733"/>
                  </a:lnTo>
                  <a:lnTo>
                    <a:pt x="1470" y="729"/>
                  </a:lnTo>
                  <a:lnTo>
                    <a:pt x="1472" y="727"/>
                  </a:lnTo>
                  <a:lnTo>
                    <a:pt x="1472" y="723"/>
                  </a:lnTo>
                  <a:lnTo>
                    <a:pt x="1473" y="722"/>
                  </a:lnTo>
                  <a:lnTo>
                    <a:pt x="1474" y="720"/>
                  </a:lnTo>
                  <a:lnTo>
                    <a:pt x="1475" y="722"/>
                  </a:lnTo>
                  <a:lnTo>
                    <a:pt x="1478" y="725"/>
                  </a:lnTo>
                  <a:lnTo>
                    <a:pt x="1480" y="729"/>
                  </a:lnTo>
                  <a:lnTo>
                    <a:pt x="1483" y="731"/>
                  </a:lnTo>
                  <a:lnTo>
                    <a:pt x="1488" y="734"/>
                  </a:lnTo>
                  <a:lnTo>
                    <a:pt x="1494" y="738"/>
                  </a:lnTo>
                  <a:lnTo>
                    <a:pt x="1500" y="741"/>
                  </a:lnTo>
                  <a:lnTo>
                    <a:pt x="1505" y="743"/>
                  </a:lnTo>
                  <a:lnTo>
                    <a:pt x="1510" y="740"/>
                  </a:lnTo>
                  <a:lnTo>
                    <a:pt x="1511" y="738"/>
                  </a:lnTo>
                  <a:lnTo>
                    <a:pt x="1513" y="735"/>
                  </a:lnTo>
                  <a:lnTo>
                    <a:pt x="1513" y="734"/>
                  </a:lnTo>
                  <a:lnTo>
                    <a:pt x="1513" y="735"/>
                  </a:lnTo>
                  <a:lnTo>
                    <a:pt x="1513" y="736"/>
                  </a:lnTo>
                  <a:lnTo>
                    <a:pt x="1513" y="739"/>
                  </a:lnTo>
                  <a:lnTo>
                    <a:pt x="1536" y="749"/>
                  </a:lnTo>
                  <a:lnTo>
                    <a:pt x="1562" y="758"/>
                  </a:lnTo>
                  <a:lnTo>
                    <a:pt x="1552" y="763"/>
                  </a:lnTo>
                  <a:lnTo>
                    <a:pt x="1541" y="766"/>
                  </a:lnTo>
                  <a:lnTo>
                    <a:pt x="1533" y="769"/>
                  </a:lnTo>
                  <a:lnTo>
                    <a:pt x="1528" y="775"/>
                  </a:lnTo>
                  <a:lnTo>
                    <a:pt x="1525" y="781"/>
                  </a:lnTo>
                  <a:lnTo>
                    <a:pt x="1520" y="789"/>
                  </a:lnTo>
                  <a:lnTo>
                    <a:pt x="1514" y="794"/>
                  </a:lnTo>
                  <a:lnTo>
                    <a:pt x="1505" y="796"/>
                  </a:lnTo>
                  <a:lnTo>
                    <a:pt x="1496" y="800"/>
                  </a:lnTo>
                  <a:lnTo>
                    <a:pt x="1494" y="799"/>
                  </a:lnTo>
                  <a:lnTo>
                    <a:pt x="1493" y="799"/>
                  </a:lnTo>
                  <a:lnTo>
                    <a:pt x="1490" y="797"/>
                  </a:lnTo>
                  <a:lnTo>
                    <a:pt x="1488" y="797"/>
                  </a:lnTo>
                  <a:lnTo>
                    <a:pt x="1486" y="797"/>
                  </a:lnTo>
                  <a:lnTo>
                    <a:pt x="1481" y="800"/>
                  </a:lnTo>
                  <a:lnTo>
                    <a:pt x="1478" y="802"/>
                  </a:lnTo>
                  <a:lnTo>
                    <a:pt x="1475" y="805"/>
                  </a:lnTo>
                  <a:lnTo>
                    <a:pt x="1468" y="811"/>
                  </a:lnTo>
                  <a:lnTo>
                    <a:pt x="1460" y="814"/>
                  </a:lnTo>
                  <a:lnTo>
                    <a:pt x="1452" y="819"/>
                  </a:lnTo>
                  <a:lnTo>
                    <a:pt x="1450" y="820"/>
                  </a:lnTo>
                  <a:lnTo>
                    <a:pt x="1448" y="821"/>
                  </a:lnTo>
                  <a:lnTo>
                    <a:pt x="1447" y="824"/>
                  </a:lnTo>
                  <a:lnTo>
                    <a:pt x="1445" y="826"/>
                  </a:lnTo>
                  <a:lnTo>
                    <a:pt x="1445" y="827"/>
                  </a:lnTo>
                  <a:lnTo>
                    <a:pt x="1447" y="830"/>
                  </a:lnTo>
                  <a:lnTo>
                    <a:pt x="1449" y="831"/>
                  </a:lnTo>
                  <a:lnTo>
                    <a:pt x="1452" y="831"/>
                  </a:lnTo>
                  <a:lnTo>
                    <a:pt x="1468" y="830"/>
                  </a:lnTo>
                  <a:lnTo>
                    <a:pt x="1485" y="826"/>
                  </a:lnTo>
                  <a:lnTo>
                    <a:pt x="1501" y="821"/>
                  </a:lnTo>
                  <a:lnTo>
                    <a:pt x="1510" y="819"/>
                  </a:lnTo>
                  <a:lnTo>
                    <a:pt x="1519" y="815"/>
                  </a:lnTo>
                  <a:lnTo>
                    <a:pt x="1528" y="809"/>
                  </a:lnTo>
                  <a:lnTo>
                    <a:pt x="1533" y="801"/>
                  </a:lnTo>
                  <a:lnTo>
                    <a:pt x="1534" y="792"/>
                  </a:lnTo>
                  <a:lnTo>
                    <a:pt x="1535" y="784"/>
                  </a:lnTo>
                  <a:lnTo>
                    <a:pt x="1541" y="780"/>
                  </a:lnTo>
                  <a:lnTo>
                    <a:pt x="1551" y="779"/>
                  </a:lnTo>
                  <a:lnTo>
                    <a:pt x="1561" y="777"/>
                  </a:lnTo>
                  <a:lnTo>
                    <a:pt x="1574" y="779"/>
                  </a:lnTo>
                  <a:lnTo>
                    <a:pt x="1585" y="779"/>
                  </a:lnTo>
                  <a:lnTo>
                    <a:pt x="1596" y="777"/>
                  </a:lnTo>
                  <a:lnTo>
                    <a:pt x="1604" y="775"/>
                  </a:lnTo>
                  <a:lnTo>
                    <a:pt x="1609" y="769"/>
                  </a:lnTo>
                  <a:lnTo>
                    <a:pt x="1609" y="773"/>
                  </a:lnTo>
                  <a:lnTo>
                    <a:pt x="1670" y="792"/>
                  </a:lnTo>
                  <a:lnTo>
                    <a:pt x="1729" y="810"/>
                  </a:lnTo>
                  <a:lnTo>
                    <a:pt x="1728" y="809"/>
                  </a:lnTo>
                  <a:lnTo>
                    <a:pt x="1728" y="806"/>
                  </a:lnTo>
                  <a:lnTo>
                    <a:pt x="1729" y="805"/>
                  </a:lnTo>
                  <a:lnTo>
                    <a:pt x="1731" y="805"/>
                  </a:lnTo>
                  <a:lnTo>
                    <a:pt x="1731" y="806"/>
                  </a:lnTo>
                  <a:lnTo>
                    <a:pt x="1732" y="807"/>
                  </a:lnTo>
                  <a:lnTo>
                    <a:pt x="1733" y="807"/>
                  </a:lnTo>
                  <a:lnTo>
                    <a:pt x="1736" y="807"/>
                  </a:lnTo>
                  <a:lnTo>
                    <a:pt x="1737" y="809"/>
                  </a:lnTo>
                  <a:lnTo>
                    <a:pt x="1738" y="810"/>
                  </a:lnTo>
                  <a:lnTo>
                    <a:pt x="1739" y="810"/>
                  </a:lnTo>
                  <a:lnTo>
                    <a:pt x="1741" y="810"/>
                  </a:lnTo>
                  <a:lnTo>
                    <a:pt x="1744" y="811"/>
                  </a:lnTo>
                  <a:lnTo>
                    <a:pt x="1748" y="811"/>
                  </a:lnTo>
                  <a:lnTo>
                    <a:pt x="1752" y="812"/>
                  </a:lnTo>
                  <a:lnTo>
                    <a:pt x="1753" y="812"/>
                  </a:lnTo>
                  <a:lnTo>
                    <a:pt x="1756" y="819"/>
                  </a:lnTo>
                  <a:lnTo>
                    <a:pt x="1754" y="822"/>
                  </a:lnTo>
                  <a:lnTo>
                    <a:pt x="1749" y="825"/>
                  </a:lnTo>
                  <a:lnTo>
                    <a:pt x="1742" y="826"/>
                  </a:lnTo>
                  <a:lnTo>
                    <a:pt x="1736" y="826"/>
                  </a:lnTo>
                  <a:lnTo>
                    <a:pt x="1731" y="828"/>
                  </a:lnTo>
                  <a:lnTo>
                    <a:pt x="1727" y="828"/>
                  </a:lnTo>
                  <a:lnTo>
                    <a:pt x="1724" y="831"/>
                  </a:lnTo>
                  <a:lnTo>
                    <a:pt x="1723" y="832"/>
                  </a:lnTo>
                  <a:lnTo>
                    <a:pt x="1721" y="835"/>
                  </a:lnTo>
                  <a:lnTo>
                    <a:pt x="1719" y="836"/>
                  </a:lnTo>
                  <a:lnTo>
                    <a:pt x="1703" y="836"/>
                  </a:lnTo>
                  <a:lnTo>
                    <a:pt x="1688" y="837"/>
                  </a:lnTo>
                  <a:lnTo>
                    <a:pt x="1672" y="836"/>
                  </a:lnTo>
                  <a:lnTo>
                    <a:pt x="1670" y="837"/>
                  </a:lnTo>
                  <a:lnTo>
                    <a:pt x="1667" y="840"/>
                  </a:lnTo>
                  <a:lnTo>
                    <a:pt x="1666" y="842"/>
                  </a:lnTo>
                  <a:lnTo>
                    <a:pt x="1666" y="845"/>
                  </a:lnTo>
                  <a:lnTo>
                    <a:pt x="1667" y="847"/>
                  </a:lnTo>
                  <a:lnTo>
                    <a:pt x="1670" y="850"/>
                  </a:lnTo>
                  <a:lnTo>
                    <a:pt x="1673" y="850"/>
                  </a:lnTo>
                  <a:lnTo>
                    <a:pt x="1680" y="848"/>
                  </a:lnTo>
                  <a:lnTo>
                    <a:pt x="1687" y="846"/>
                  </a:lnTo>
                  <a:lnTo>
                    <a:pt x="1691" y="845"/>
                  </a:lnTo>
                  <a:lnTo>
                    <a:pt x="1692" y="843"/>
                  </a:lnTo>
                  <a:lnTo>
                    <a:pt x="1695" y="843"/>
                  </a:lnTo>
                  <a:lnTo>
                    <a:pt x="1697" y="843"/>
                  </a:lnTo>
                  <a:lnTo>
                    <a:pt x="1699" y="843"/>
                  </a:lnTo>
                  <a:lnTo>
                    <a:pt x="1702" y="843"/>
                  </a:lnTo>
                  <a:lnTo>
                    <a:pt x="1703" y="845"/>
                  </a:lnTo>
                  <a:lnTo>
                    <a:pt x="1704" y="845"/>
                  </a:lnTo>
                  <a:lnTo>
                    <a:pt x="1702" y="846"/>
                  </a:lnTo>
                  <a:lnTo>
                    <a:pt x="1699" y="847"/>
                  </a:lnTo>
                  <a:lnTo>
                    <a:pt x="1697" y="848"/>
                  </a:lnTo>
                  <a:lnTo>
                    <a:pt x="1693" y="850"/>
                  </a:lnTo>
                  <a:lnTo>
                    <a:pt x="1692" y="851"/>
                  </a:lnTo>
                  <a:lnTo>
                    <a:pt x="1691" y="852"/>
                  </a:lnTo>
                  <a:lnTo>
                    <a:pt x="1681" y="855"/>
                  </a:lnTo>
                  <a:lnTo>
                    <a:pt x="1671" y="857"/>
                  </a:lnTo>
                  <a:lnTo>
                    <a:pt x="1662" y="861"/>
                  </a:lnTo>
                  <a:lnTo>
                    <a:pt x="1657" y="865"/>
                  </a:lnTo>
                  <a:lnTo>
                    <a:pt x="1650" y="882"/>
                  </a:lnTo>
                  <a:lnTo>
                    <a:pt x="1640" y="898"/>
                  </a:lnTo>
                  <a:lnTo>
                    <a:pt x="1633" y="914"/>
                  </a:lnTo>
                  <a:lnTo>
                    <a:pt x="1631" y="919"/>
                  </a:lnTo>
                  <a:lnTo>
                    <a:pt x="1627" y="929"/>
                  </a:lnTo>
                  <a:lnTo>
                    <a:pt x="1623" y="937"/>
                  </a:lnTo>
                  <a:lnTo>
                    <a:pt x="1620" y="940"/>
                  </a:lnTo>
                  <a:lnTo>
                    <a:pt x="1615" y="939"/>
                  </a:lnTo>
                  <a:lnTo>
                    <a:pt x="1611" y="934"/>
                  </a:lnTo>
                  <a:lnTo>
                    <a:pt x="1610" y="928"/>
                  </a:lnTo>
                  <a:lnTo>
                    <a:pt x="1609" y="922"/>
                  </a:lnTo>
                  <a:lnTo>
                    <a:pt x="1607" y="917"/>
                  </a:lnTo>
                  <a:lnTo>
                    <a:pt x="1604" y="914"/>
                  </a:lnTo>
                  <a:lnTo>
                    <a:pt x="1601" y="917"/>
                  </a:lnTo>
                  <a:lnTo>
                    <a:pt x="1601" y="922"/>
                  </a:lnTo>
                  <a:lnTo>
                    <a:pt x="1602" y="927"/>
                  </a:lnTo>
                  <a:lnTo>
                    <a:pt x="1604" y="932"/>
                  </a:lnTo>
                  <a:lnTo>
                    <a:pt x="1604" y="935"/>
                  </a:lnTo>
                  <a:lnTo>
                    <a:pt x="1605" y="942"/>
                  </a:lnTo>
                  <a:lnTo>
                    <a:pt x="1605" y="949"/>
                  </a:lnTo>
                  <a:lnTo>
                    <a:pt x="1604" y="957"/>
                  </a:lnTo>
                  <a:lnTo>
                    <a:pt x="1606" y="964"/>
                  </a:lnTo>
                  <a:lnTo>
                    <a:pt x="1610" y="969"/>
                  </a:lnTo>
                  <a:lnTo>
                    <a:pt x="1615" y="975"/>
                  </a:lnTo>
                  <a:lnTo>
                    <a:pt x="1616" y="981"/>
                  </a:lnTo>
                  <a:lnTo>
                    <a:pt x="1615" y="990"/>
                  </a:lnTo>
                  <a:lnTo>
                    <a:pt x="1611" y="995"/>
                  </a:lnTo>
                  <a:lnTo>
                    <a:pt x="1606" y="999"/>
                  </a:lnTo>
                  <a:lnTo>
                    <a:pt x="1601" y="1001"/>
                  </a:lnTo>
                  <a:lnTo>
                    <a:pt x="1597" y="1004"/>
                  </a:lnTo>
                  <a:lnTo>
                    <a:pt x="1595" y="1008"/>
                  </a:lnTo>
                  <a:lnTo>
                    <a:pt x="1596" y="1014"/>
                  </a:lnTo>
                  <a:lnTo>
                    <a:pt x="1596" y="1016"/>
                  </a:lnTo>
                  <a:lnTo>
                    <a:pt x="1596" y="1019"/>
                  </a:lnTo>
                  <a:lnTo>
                    <a:pt x="1595" y="1020"/>
                  </a:lnTo>
                  <a:lnTo>
                    <a:pt x="1592" y="1021"/>
                  </a:lnTo>
                  <a:lnTo>
                    <a:pt x="1591" y="1022"/>
                  </a:lnTo>
                  <a:lnTo>
                    <a:pt x="1589" y="1022"/>
                  </a:lnTo>
                  <a:lnTo>
                    <a:pt x="1587" y="1024"/>
                  </a:lnTo>
                  <a:lnTo>
                    <a:pt x="1586" y="1024"/>
                  </a:lnTo>
                  <a:lnTo>
                    <a:pt x="1574" y="1030"/>
                  </a:lnTo>
                  <a:lnTo>
                    <a:pt x="1565" y="1035"/>
                  </a:lnTo>
                  <a:lnTo>
                    <a:pt x="1554" y="1041"/>
                  </a:lnTo>
                  <a:lnTo>
                    <a:pt x="1543" y="1047"/>
                  </a:lnTo>
                  <a:lnTo>
                    <a:pt x="1531" y="1052"/>
                  </a:lnTo>
                  <a:lnTo>
                    <a:pt x="1523" y="1061"/>
                  </a:lnTo>
                  <a:lnTo>
                    <a:pt x="1515" y="1065"/>
                  </a:lnTo>
                  <a:lnTo>
                    <a:pt x="1506" y="1069"/>
                  </a:lnTo>
                  <a:lnTo>
                    <a:pt x="1499" y="1071"/>
                  </a:lnTo>
                  <a:lnTo>
                    <a:pt x="1495" y="1073"/>
                  </a:lnTo>
                  <a:lnTo>
                    <a:pt x="1491" y="1076"/>
                  </a:lnTo>
                  <a:lnTo>
                    <a:pt x="1488" y="1078"/>
                  </a:lnTo>
                  <a:lnTo>
                    <a:pt x="1485" y="1081"/>
                  </a:lnTo>
                  <a:lnTo>
                    <a:pt x="1483" y="1083"/>
                  </a:lnTo>
                  <a:lnTo>
                    <a:pt x="1480" y="1087"/>
                  </a:lnTo>
                  <a:lnTo>
                    <a:pt x="1480" y="1095"/>
                  </a:lnTo>
                  <a:lnTo>
                    <a:pt x="1479" y="1101"/>
                  </a:lnTo>
                  <a:lnTo>
                    <a:pt x="1475" y="1108"/>
                  </a:lnTo>
                  <a:lnTo>
                    <a:pt x="1474" y="1113"/>
                  </a:lnTo>
                  <a:lnTo>
                    <a:pt x="1475" y="1121"/>
                  </a:lnTo>
                  <a:lnTo>
                    <a:pt x="1478" y="1128"/>
                  </a:lnTo>
                  <a:lnTo>
                    <a:pt x="1481" y="1138"/>
                  </a:lnTo>
                  <a:lnTo>
                    <a:pt x="1488" y="1146"/>
                  </a:lnTo>
                  <a:lnTo>
                    <a:pt x="1491" y="1154"/>
                  </a:lnTo>
                  <a:lnTo>
                    <a:pt x="1493" y="1158"/>
                  </a:lnTo>
                  <a:lnTo>
                    <a:pt x="1493" y="1161"/>
                  </a:lnTo>
                  <a:lnTo>
                    <a:pt x="1493" y="1164"/>
                  </a:lnTo>
                  <a:lnTo>
                    <a:pt x="1494" y="1167"/>
                  </a:lnTo>
                  <a:lnTo>
                    <a:pt x="1494" y="1169"/>
                  </a:lnTo>
                  <a:lnTo>
                    <a:pt x="1496" y="1170"/>
                  </a:lnTo>
                  <a:lnTo>
                    <a:pt x="1501" y="1184"/>
                  </a:lnTo>
                  <a:lnTo>
                    <a:pt x="1504" y="1198"/>
                  </a:lnTo>
                  <a:lnTo>
                    <a:pt x="1504" y="1213"/>
                  </a:lnTo>
                  <a:lnTo>
                    <a:pt x="1504" y="1215"/>
                  </a:lnTo>
                  <a:lnTo>
                    <a:pt x="1505" y="1218"/>
                  </a:lnTo>
                  <a:lnTo>
                    <a:pt x="1505" y="1220"/>
                  </a:lnTo>
                  <a:lnTo>
                    <a:pt x="1504" y="1223"/>
                  </a:lnTo>
                  <a:lnTo>
                    <a:pt x="1503" y="1225"/>
                  </a:lnTo>
                  <a:lnTo>
                    <a:pt x="1499" y="1228"/>
                  </a:lnTo>
                  <a:lnTo>
                    <a:pt x="1498" y="1231"/>
                  </a:lnTo>
                  <a:lnTo>
                    <a:pt x="1495" y="1234"/>
                  </a:lnTo>
                  <a:lnTo>
                    <a:pt x="1493" y="1235"/>
                  </a:lnTo>
                  <a:lnTo>
                    <a:pt x="1489" y="1236"/>
                  </a:lnTo>
                  <a:lnTo>
                    <a:pt x="1486" y="1236"/>
                  </a:lnTo>
                  <a:lnTo>
                    <a:pt x="1480" y="1229"/>
                  </a:lnTo>
                  <a:lnTo>
                    <a:pt x="1475" y="1220"/>
                  </a:lnTo>
                  <a:lnTo>
                    <a:pt x="1473" y="1213"/>
                  </a:lnTo>
                  <a:lnTo>
                    <a:pt x="1469" y="1208"/>
                  </a:lnTo>
                  <a:lnTo>
                    <a:pt x="1465" y="1203"/>
                  </a:lnTo>
                  <a:lnTo>
                    <a:pt x="1460" y="1199"/>
                  </a:lnTo>
                  <a:lnTo>
                    <a:pt x="1455" y="1198"/>
                  </a:lnTo>
                  <a:lnTo>
                    <a:pt x="1453" y="1195"/>
                  </a:lnTo>
                  <a:lnTo>
                    <a:pt x="1450" y="1192"/>
                  </a:lnTo>
                  <a:lnTo>
                    <a:pt x="1449" y="1188"/>
                  </a:lnTo>
                  <a:lnTo>
                    <a:pt x="1449" y="1183"/>
                  </a:lnTo>
                  <a:lnTo>
                    <a:pt x="1448" y="1178"/>
                  </a:lnTo>
                  <a:lnTo>
                    <a:pt x="1445" y="1174"/>
                  </a:lnTo>
                  <a:lnTo>
                    <a:pt x="1443" y="1170"/>
                  </a:lnTo>
                  <a:lnTo>
                    <a:pt x="1442" y="1166"/>
                  </a:lnTo>
                  <a:lnTo>
                    <a:pt x="1440" y="1163"/>
                  </a:lnTo>
                  <a:lnTo>
                    <a:pt x="1440" y="1159"/>
                  </a:lnTo>
                  <a:lnTo>
                    <a:pt x="1442" y="1156"/>
                  </a:lnTo>
                  <a:lnTo>
                    <a:pt x="1442" y="1153"/>
                  </a:lnTo>
                  <a:lnTo>
                    <a:pt x="1440" y="1149"/>
                  </a:lnTo>
                  <a:lnTo>
                    <a:pt x="1439" y="1147"/>
                  </a:lnTo>
                  <a:lnTo>
                    <a:pt x="1434" y="1141"/>
                  </a:lnTo>
                  <a:lnTo>
                    <a:pt x="1429" y="1134"/>
                  </a:lnTo>
                  <a:lnTo>
                    <a:pt x="1424" y="1129"/>
                  </a:lnTo>
                  <a:lnTo>
                    <a:pt x="1418" y="1129"/>
                  </a:lnTo>
                  <a:lnTo>
                    <a:pt x="1413" y="1134"/>
                  </a:lnTo>
                  <a:lnTo>
                    <a:pt x="1403" y="1138"/>
                  </a:lnTo>
                  <a:lnTo>
                    <a:pt x="1393" y="1138"/>
                  </a:lnTo>
                  <a:lnTo>
                    <a:pt x="1382" y="1136"/>
                  </a:lnTo>
                  <a:lnTo>
                    <a:pt x="1373" y="1132"/>
                  </a:lnTo>
                  <a:lnTo>
                    <a:pt x="1361" y="1124"/>
                  </a:lnTo>
                  <a:lnTo>
                    <a:pt x="1348" y="1122"/>
                  </a:lnTo>
                  <a:lnTo>
                    <a:pt x="1334" y="1123"/>
                  </a:lnTo>
                  <a:lnTo>
                    <a:pt x="1321" y="1123"/>
                  </a:lnTo>
                  <a:lnTo>
                    <a:pt x="1316" y="1122"/>
                  </a:lnTo>
                  <a:lnTo>
                    <a:pt x="1307" y="1119"/>
                  </a:lnTo>
                  <a:lnTo>
                    <a:pt x="1297" y="1118"/>
                  </a:lnTo>
                  <a:lnTo>
                    <a:pt x="1288" y="1117"/>
                  </a:lnTo>
                  <a:lnTo>
                    <a:pt x="1283" y="1118"/>
                  </a:lnTo>
                  <a:lnTo>
                    <a:pt x="1285" y="1119"/>
                  </a:lnTo>
                  <a:lnTo>
                    <a:pt x="1286" y="1121"/>
                  </a:lnTo>
                  <a:lnTo>
                    <a:pt x="1287" y="1123"/>
                  </a:lnTo>
                  <a:lnTo>
                    <a:pt x="1288" y="1126"/>
                  </a:lnTo>
                  <a:lnTo>
                    <a:pt x="1291" y="1127"/>
                  </a:lnTo>
                  <a:lnTo>
                    <a:pt x="1292" y="1129"/>
                  </a:lnTo>
                  <a:lnTo>
                    <a:pt x="1295" y="1132"/>
                  </a:lnTo>
                  <a:lnTo>
                    <a:pt x="1296" y="1133"/>
                  </a:lnTo>
                  <a:lnTo>
                    <a:pt x="1296" y="1134"/>
                  </a:lnTo>
                  <a:lnTo>
                    <a:pt x="1296" y="1136"/>
                  </a:lnTo>
                  <a:lnTo>
                    <a:pt x="1295" y="1137"/>
                  </a:lnTo>
                  <a:lnTo>
                    <a:pt x="1292" y="1137"/>
                  </a:lnTo>
                  <a:lnTo>
                    <a:pt x="1290" y="1137"/>
                  </a:lnTo>
                  <a:lnTo>
                    <a:pt x="1283" y="1138"/>
                  </a:lnTo>
                  <a:lnTo>
                    <a:pt x="1280" y="1142"/>
                  </a:lnTo>
                  <a:lnTo>
                    <a:pt x="1277" y="1146"/>
                  </a:lnTo>
                  <a:lnTo>
                    <a:pt x="1275" y="1148"/>
                  </a:lnTo>
                  <a:lnTo>
                    <a:pt x="1268" y="1147"/>
                  </a:lnTo>
                  <a:lnTo>
                    <a:pt x="1260" y="1143"/>
                  </a:lnTo>
                  <a:lnTo>
                    <a:pt x="1254" y="1138"/>
                  </a:lnTo>
                  <a:lnTo>
                    <a:pt x="1247" y="1133"/>
                  </a:lnTo>
                  <a:lnTo>
                    <a:pt x="1241" y="1132"/>
                  </a:lnTo>
                  <a:lnTo>
                    <a:pt x="1231" y="1134"/>
                  </a:lnTo>
                  <a:lnTo>
                    <a:pt x="1222" y="1136"/>
                  </a:lnTo>
                  <a:lnTo>
                    <a:pt x="1212" y="1133"/>
                  </a:lnTo>
                  <a:lnTo>
                    <a:pt x="1201" y="1132"/>
                  </a:lnTo>
                  <a:lnTo>
                    <a:pt x="1190" y="1131"/>
                  </a:lnTo>
                  <a:lnTo>
                    <a:pt x="1181" y="1132"/>
                  </a:lnTo>
                  <a:lnTo>
                    <a:pt x="1180" y="1134"/>
                  </a:lnTo>
                  <a:lnTo>
                    <a:pt x="1179" y="1137"/>
                  </a:lnTo>
                  <a:lnTo>
                    <a:pt x="1176" y="1139"/>
                  </a:lnTo>
                  <a:lnTo>
                    <a:pt x="1174" y="1139"/>
                  </a:lnTo>
                  <a:lnTo>
                    <a:pt x="1171" y="1139"/>
                  </a:lnTo>
                  <a:lnTo>
                    <a:pt x="1169" y="1142"/>
                  </a:lnTo>
                  <a:lnTo>
                    <a:pt x="1156" y="1144"/>
                  </a:lnTo>
                  <a:lnTo>
                    <a:pt x="1145" y="1149"/>
                  </a:lnTo>
                  <a:lnTo>
                    <a:pt x="1134" y="1153"/>
                  </a:lnTo>
                  <a:lnTo>
                    <a:pt x="1126" y="1158"/>
                  </a:lnTo>
                  <a:lnTo>
                    <a:pt x="1121" y="1163"/>
                  </a:lnTo>
                  <a:lnTo>
                    <a:pt x="1119" y="1173"/>
                  </a:lnTo>
                  <a:lnTo>
                    <a:pt x="1118" y="1177"/>
                  </a:lnTo>
                  <a:lnTo>
                    <a:pt x="1118" y="1180"/>
                  </a:lnTo>
                  <a:lnTo>
                    <a:pt x="1118" y="1184"/>
                  </a:lnTo>
                  <a:lnTo>
                    <a:pt x="1118" y="1188"/>
                  </a:lnTo>
                  <a:lnTo>
                    <a:pt x="1119" y="1192"/>
                  </a:lnTo>
                  <a:lnTo>
                    <a:pt x="1120" y="1195"/>
                  </a:lnTo>
                  <a:lnTo>
                    <a:pt x="1123" y="1199"/>
                  </a:lnTo>
                  <a:lnTo>
                    <a:pt x="1125" y="1202"/>
                  </a:lnTo>
                  <a:lnTo>
                    <a:pt x="1128" y="1205"/>
                  </a:lnTo>
                  <a:lnTo>
                    <a:pt x="1129" y="1210"/>
                  </a:lnTo>
                  <a:lnTo>
                    <a:pt x="1129" y="1221"/>
                  </a:lnTo>
                  <a:lnTo>
                    <a:pt x="1126" y="1231"/>
                  </a:lnTo>
                  <a:lnTo>
                    <a:pt x="1123" y="1243"/>
                  </a:lnTo>
                  <a:lnTo>
                    <a:pt x="1121" y="1254"/>
                  </a:lnTo>
                  <a:lnTo>
                    <a:pt x="1123" y="1263"/>
                  </a:lnTo>
                  <a:lnTo>
                    <a:pt x="1125" y="1270"/>
                  </a:lnTo>
                  <a:lnTo>
                    <a:pt x="1126" y="1280"/>
                  </a:lnTo>
                  <a:lnTo>
                    <a:pt x="1128" y="1282"/>
                  </a:lnTo>
                  <a:lnTo>
                    <a:pt x="1130" y="1285"/>
                  </a:lnTo>
                  <a:lnTo>
                    <a:pt x="1133" y="1286"/>
                  </a:lnTo>
                  <a:lnTo>
                    <a:pt x="1135" y="1289"/>
                  </a:lnTo>
                  <a:lnTo>
                    <a:pt x="1136" y="1291"/>
                  </a:lnTo>
                  <a:lnTo>
                    <a:pt x="1140" y="1295"/>
                  </a:lnTo>
                  <a:lnTo>
                    <a:pt x="1141" y="1299"/>
                  </a:lnTo>
                  <a:lnTo>
                    <a:pt x="1143" y="1302"/>
                  </a:lnTo>
                  <a:lnTo>
                    <a:pt x="1145" y="1306"/>
                  </a:lnTo>
                  <a:lnTo>
                    <a:pt x="1150" y="1313"/>
                  </a:lnTo>
                  <a:lnTo>
                    <a:pt x="1155" y="1320"/>
                  </a:lnTo>
                  <a:lnTo>
                    <a:pt x="1160" y="1325"/>
                  </a:lnTo>
                  <a:lnTo>
                    <a:pt x="1163" y="1328"/>
                  </a:lnTo>
                  <a:lnTo>
                    <a:pt x="1165" y="1332"/>
                  </a:lnTo>
                  <a:lnTo>
                    <a:pt x="1166" y="1336"/>
                  </a:lnTo>
                  <a:lnTo>
                    <a:pt x="1169" y="1340"/>
                  </a:lnTo>
                  <a:lnTo>
                    <a:pt x="1171" y="1343"/>
                  </a:lnTo>
                  <a:lnTo>
                    <a:pt x="1179" y="1346"/>
                  </a:lnTo>
                  <a:lnTo>
                    <a:pt x="1185" y="1347"/>
                  </a:lnTo>
                  <a:lnTo>
                    <a:pt x="1192" y="1348"/>
                  </a:lnTo>
                  <a:lnTo>
                    <a:pt x="1194" y="1350"/>
                  </a:lnTo>
                  <a:lnTo>
                    <a:pt x="1196" y="1351"/>
                  </a:lnTo>
                  <a:lnTo>
                    <a:pt x="1199" y="1352"/>
                  </a:lnTo>
                  <a:lnTo>
                    <a:pt x="1201" y="1353"/>
                  </a:lnTo>
                  <a:lnTo>
                    <a:pt x="1204" y="1353"/>
                  </a:lnTo>
                  <a:lnTo>
                    <a:pt x="1206" y="1355"/>
                  </a:lnTo>
                  <a:lnTo>
                    <a:pt x="1207" y="1353"/>
                  </a:lnTo>
                  <a:lnTo>
                    <a:pt x="1210" y="1352"/>
                  </a:lnTo>
                  <a:lnTo>
                    <a:pt x="1212" y="1351"/>
                  </a:lnTo>
                  <a:lnTo>
                    <a:pt x="1215" y="1350"/>
                  </a:lnTo>
                  <a:lnTo>
                    <a:pt x="1217" y="1350"/>
                  </a:lnTo>
                  <a:lnTo>
                    <a:pt x="1220" y="1350"/>
                  </a:lnTo>
                  <a:lnTo>
                    <a:pt x="1224" y="1351"/>
                  </a:lnTo>
                  <a:lnTo>
                    <a:pt x="1240" y="1351"/>
                  </a:lnTo>
                  <a:lnTo>
                    <a:pt x="1242" y="1350"/>
                  </a:lnTo>
                  <a:lnTo>
                    <a:pt x="1245" y="1348"/>
                  </a:lnTo>
                  <a:lnTo>
                    <a:pt x="1247" y="1348"/>
                  </a:lnTo>
                  <a:lnTo>
                    <a:pt x="1250" y="1350"/>
                  </a:lnTo>
                  <a:lnTo>
                    <a:pt x="1252" y="1351"/>
                  </a:lnTo>
                  <a:lnTo>
                    <a:pt x="1255" y="1352"/>
                  </a:lnTo>
                  <a:lnTo>
                    <a:pt x="1256" y="1353"/>
                  </a:lnTo>
                  <a:lnTo>
                    <a:pt x="1257" y="1353"/>
                  </a:lnTo>
                  <a:lnTo>
                    <a:pt x="1260" y="1355"/>
                  </a:lnTo>
                  <a:lnTo>
                    <a:pt x="1263" y="1353"/>
                  </a:lnTo>
                  <a:lnTo>
                    <a:pt x="1266" y="1353"/>
                  </a:lnTo>
                  <a:lnTo>
                    <a:pt x="1268" y="1352"/>
                  </a:lnTo>
                  <a:lnTo>
                    <a:pt x="1270" y="1351"/>
                  </a:lnTo>
                  <a:lnTo>
                    <a:pt x="1270" y="1348"/>
                  </a:lnTo>
                  <a:lnTo>
                    <a:pt x="1270" y="1347"/>
                  </a:lnTo>
                  <a:lnTo>
                    <a:pt x="1268" y="1346"/>
                  </a:lnTo>
                  <a:lnTo>
                    <a:pt x="1268" y="1343"/>
                  </a:lnTo>
                  <a:lnTo>
                    <a:pt x="1270" y="1341"/>
                  </a:lnTo>
                  <a:lnTo>
                    <a:pt x="1271" y="1340"/>
                  </a:lnTo>
                  <a:lnTo>
                    <a:pt x="1273" y="1337"/>
                  </a:lnTo>
                  <a:lnTo>
                    <a:pt x="1276" y="1335"/>
                  </a:lnTo>
                  <a:lnTo>
                    <a:pt x="1280" y="1330"/>
                  </a:lnTo>
                  <a:lnTo>
                    <a:pt x="1281" y="1322"/>
                  </a:lnTo>
                  <a:lnTo>
                    <a:pt x="1281" y="1315"/>
                  </a:lnTo>
                  <a:lnTo>
                    <a:pt x="1285" y="1310"/>
                  </a:lnTo>
                  <a:lnTo>
                    <a:pt x="1292" y="1307"/>
                  </a:lnTo>
                  <a:lnTo>
                    <a:pt x="1301" y="1307"/>
                  </a:lnTo>
                  <a:lnTo>
                    <a:pt x="1311" y="1307"/>
                  </a:lnTo>
                  <a:lnTo>
                    <a:pt x="1318" y="1306"/>
                  </a:lnTo>
                  <a:lnTo>
                    <a:pt x="1325" y="1305"/>
                  </a:lnTo>
                  <a:lnTo>
                    <a:pt x="1334" y="1305"/>
                  </a:lnTo>
                  <a:lnTo>
                    <a:pt x="1344" y="1305"/>
                  </a:lnTo>
                  <a:lnTo>
                    <a:pt x="1353" y="1306"/>
                  </a:lnTo>
                  <a:lnTo>
                    <a:pt x="1358" y="1309"/>
                  </a:lnTo>
                  <a:lnTo>
                    <a:pt x="1359" y="1315"/>
                  </a:lnTo>
                  <a:lnTo>
                    <a:pt x="1357" y="1318"/>
                  </a:lnTo>
                  <a:lnTo>
                    <a:pt x="1354" y="1322"/>
                  </a:lnTo>
                  <a:lnTo>
                    <a:pt x="1352" y="1325"/>
                  </a:lnTo>
                  <a:lnTo>
                    <a:pt x="1349" y="1328"/>
                  </a:lnTo>
                  <a:lnTo>
                    <a:pt x="1347" y="1332"/>
                  </a:lnTo>
                  <a:lnTo>
                    <a:pt x="1347" y="1336"/>
                  </a:lnTo>
                  <a:lnTo>
                    <a:pt x="1347" y="1340"/>
                  </a:lnTo>
                  <a:lnTo>
                    <a:pt x="1346" y="1350"/>
                  </a:lnTo>
                  <a:lnTo>
                    <a:pt x="1343" y="1357"/>
                  </a:lnTo>
                  <a:lnTo>
                    <a:pt x="1337" y="1363"/>
                  </a:lnTo>
                  <a:lnTo>
                    <a:pt x="1328" y="1367"/>
                  </a:lnTo>
                  <a:lnTo>
                    <a:pt x="1325" y="1367"/>
                  </a:lnTo>
                  <a:lnTo>
                    <a:pt x="1322" y="1367"/>
                  </a:lnTo>
                  <a:lnTo>
                    <a:pt x="1318" y="1368"/>
                  </a:lnTo>
                  <a:lnTo>
                    <a:pt x="1316" y="1369"/>
                  </a:lnTo>
                  <a:lnTo>
                    <a:pt x="1316" y="1372"/>
                  </a:lnTo>
                  <a:lnTo>
                    <a:pt x="1317" y="1374"/>
                  </a:lnTo>
                  <a:lnTo>
                    <a:pt x="1320" y="1377"/>
                  </a:lnTo>
                  <a:lnTo>
                    <a:pt x="1322" y="1378"/>
                  </a:lnTo>
                  <a:lnTo>
                    <a:pt x="1326" y="1379"/>
                  </a:lnTo>
                  <a:lnTo>
                    <a:pt x="1328" y="1384"/>
                  </a:lnTo>
                  <a:lnTo>
                    <a:pt x="1331" y="1391"/>
                  </a:lnTo>
                  <a:lnTo>
                    <a:pt x="1333" y="1396"/>
                  </a:lnTo>
                  <a:lnTo>
                    <a:pt x="1338" y="1401"/>
                  </a:lnTo>
                  <a:lnTo>
                    <a:pt x="1344" y="1403"/>
                  </a:lnTo>
                  <a:lnTo>
                    <a:pt x="1352" y="1403"/>
                  </a:lnTo>
                  <a:lnTo>
                    <a:pt x="1359" y="1402"/>
                  </a:lnTo>
                  <a:lnTo>
                    <a:pt x="1367" y="1401"/>
                  </a:lnTo>
                  <a:lnTo>
                    <a:pt x="1373" y="1403"/>
                  </a:lnTo>
                  <a:lnTo>
                    <a:pt x="1383" y="1403"/>
                  </a:lnTo>
                  <a:lnTo>
                    <a:pt x="1392" y="1402"/>
                  </a:lnTo>
                  <a:lnTo>
                    <a:pt x="1402" y="1401"/>
                  </a:lnTo>
                  <a:lnTo>
                    <a:pt x="1405" y="1401"/>
                  </a:lnTo>
                  <a:lnTo>
                    <a:pt x="1410" y="1401"/>
                  </a:lnTo>
                  <a:lnTo>
                    <a:pt x="1414" y="1401"/>
                  </a:lnTo>
                  <a:lnTo>
                    <a:pt x="1418" y="1402"/>
                  </a:lnTo>
                  <a:lnTo>
                    <a:pt x="1420" y="1403"/>
                  </a:lnTo>
                  <a:lnTo>
                    <a:pt x="1422" y="1406"/>
                  </a:lnTo>
                  <a:lnTo>
                    <a:pt x="1424" y="1408"/>
                  </a:lnTo>
                  <a:lnTo>
                    <a:pt x="1425" y="1411"/>
                  </a:lnTo>
                  <a:lnTo>
                    <a:pt x="1428" y="1412"/>
                  </a:lnTo>
                  <a:lnTo>
                    <a:pt x="1430" y="1412"/>
                  </a:lnTo>
                  <a:lnTo>
                    <a:pt x="1433" y="1412"/>
                  </a:lnTo>
                  <a:lnTo>
                    <a:pt x="1435" y="1411"/>
                  </a:lnTo>
                  <a:lnTo>
                    <a:pt x="1439" y="1411"/>
                  </a:lnTo>
                  <a:lnTo>
                    <a:pt x="1444" y="1413"/>
                  </a:lnTo>
                  <a:lnTo>
                    <a:pt x="1447" y="1418"/>
                  </a:lnTo>
                  <a:lnTo>
                    <a:pt x="1448" y="1425"/>
                  </a:lnTo>
                  <a:lnTo>
                    <a:pt x="1447" y="1432"/>
                  </a:lnTo>
                  <a:lnTo>
                    <a:pt x="1447" y="1437"/>
                  </a:lnTo>
                  <a:lnTo>
                    <a:pt x="1445" y="1442"/>
                  </a:lnTo>
                  <a:lnTo>
                    <a:pt x="1444" y="1447"/>
                  </a:lnTo>
                  <a:lnTo>
                    <a:pt x="1443" y="1450"/>
                  </a:lnTo>
                  <a:lnTo>
                    <a:pt x="1442" y="1455"/>
                  </a:lnTo>
                  <a:lnTo>
                    <a:pt x="1440" y="1459"/>
                  </a:lnTo>
                  <a:lnTo>
                    <a:pt x="1439" y="1464"/>
                  </a:lnTo>
                  <a:lnTo>
                    <a:pt x="1438" y="1466"/>
                  </a:lnTo>
                  <a:lnTo>
                    <a:pt x="1437" y="1470"/>
                  </a:lnTo>
                  <a:lnTo>
                    <a:pt x="1437" y="1474"/>
                  </a:lnTo>
                  <a:lnTo>
                    <a:pt x="1437" y="1491"/>
                  </a:lnTo>
                  <a:lnTo>
                    <a:pt x="1438" y="1495"/>
                  </a:lnTo>
                  <a:lnTo>
                    <a:pt x="1442" y="1496"/>
                  </a:lnTo>
                  <a:lnTo>
                    <a:pt x="1445" y="1499"/>
                  </a:lnTo>
                  <a:lnTo>
                    <a:pt x="1448" y="1500"/>
                  </a:lnTo>
                  <a:lnTo>
                    <a:pt x="1452" y="1503"/>
                  </a:lnTo>
                  <a:lnTo>
                    <a:pt x="1453" y="1504"/>
                  </a:lnTo>
                  <a:lnTo>
                    <a:pt x="1454" y="1505"/>
                  </a:lnTo>
                  <a:lnTo>
                    <a:pt x="1457" y="1506"/>
                  </a:lnTo>
                  <a:lnTo>
                    <a:pt x="1459" y="1509"/>
                  </a:lnTo>
                  <a:lnTo>
                    <a:pt x="1463" y="1510"/>
                  </a:lnTo>
                  <a:lnTo>
                    <a:pt x="1468" y="1512"/>
                  </a:lnTo>
                  <a:lnTo>
                    <a:pt x="1473" y="1512"/>
                  </a:lnTo>
                  <a:lnTo>
                    <a:pt x="1478" y="1512"/>
                  </a:lnTo>
                  <a:lnTo>
                    <a:pt x="1491" y="1511"/>
                  </a:lnTo>
                  <a:lnTo>
                    <a:pt x="1503" y="1508"/>
                  </a:lnTo>
                  <a:lnTo>
                    <a:pt x="1513" y="1505"/>
                  </a:lnTo>
                  <a:lnTo>
                    <a:pt x="1523" y="1503"/>
                  </a:lnTo>
                  <a:lnTo>
                    <a:pt x="1533" y="1505"/>
                  </a:lnTo>
                  <a:lnTo>
                    <a:pt x="1543" y="1508"/>
                  </a:lnTo>
                  <a:lnTo>
                    <a:pt x="1551" y="1510"/>
                  </a:lnTo>
                  <a:lnTo>
                    <a:pt x="1552" y="1510"/>
                  </a:lnTo>
                  <a:lnTo>
                    <a:pt x="1554" y="1511"/>
                  </a:lnTo>
                  <a:lnTo>
                    <a:pt x="1556" y="1514"/>
                  </a:lnTo>
                  <a:lnTo>
                    <a:pt x="1560" y="1515"/>
                  </a:lnTo>
                  <a:lnTo>
                    <a:pt x="1562" y="1516"/>
                  </a:lnTo>
                  <a:lnTo>
                    <a:pt x="1566" y="1517"/>
                  </a:lnTo>
                  <a:lnTo>
                    <a:pt x="1569" y="1519"/>
                  </a:lnTo>
                  <a:lnTo>
                    <a:pt x="1570" y="1517"/>
                  </a:lnTo>
                  <a:lnTo>
                    <a:pt x="1574" y="1516"/>
                  </a:lnTo>
                  <a:lnTo>
                    <a:pt x="1577" y="1514"/>
                  </a:lnTo>
                  <a:lnTo>
                    <a:pt x="1581" y="1511"/>
                  </a:lnTo>
                  <a:lnTo>
                    <a:pt x="1584" y="1508"/>
                  </a:lnTo>
                  <a:lnTo>
                    <a:pt x="1589" y="1505"/>
                  </a:lnTo>
                  <a:lnTo>
                    <a:pt x="1595" y="1501"/>
                  </a:lnTo>
                  <a:lnTo>
                    <a:pt x="1599" y="1495"/>
                  </a:lnTo>
                  <a:lnTo>
                    <a:pt x="1601" y="1490"/>
                  </a:lnTo>
                  <a:lnTo>
                    <a:pt x="1604" y="1484"/>
                  </a:lnTo>
                  <a:lnTo>
                    <a:pt x="1610" y="1479"/>
                  </a:lnTo>
                  <a:lnTo>
                    <a:pt x="1611" y="1478"/>
                  </a:lnTo>
                  <a:lnTo>
                    <a:pt x="1614" y="1476"/>
                  </a:lnTo>
                  <a:lnTo>
                    <a:pt x="1615" y="1474"/>
                  </a:lnTo>
                  <a:lnTo>
                    <a:pt x="1617" y="1474"/>
                  </a:lnTo>
                  <a:lnTo>
                    <a:pt x="1620" y="1474"/>
                  </a:lnTo>
                  <a:lnTo>
                    <a:pt x="1621" y="1474"/>
                  </a:lnTo>
                  <a:lnTo>
                    <a:pt x="1622" y="1475"/>
                  </a:lnTo>
                  <a:lnTo>
                    <a:pt x="1623" y="1475"/>
                  </a:lnTo>
                  <a:lnTo>
                    <a:pt x="1625" y="1476"/>
                  </a:lnTo>
                  <a:lnTo>
                    <a:pt x="1627" y="1476"/>
                  </a:lnTo>
                  <a:lnTo>
                    <a:pt x="1628" y="1476"/>
                  </a:lnTo>
                  <a:lnTo>
                    <a:pt x="1630" y="1475"/>
                  </a:lnTo>
                  <a:lnTo>
                    <a:pt x="1631" y="1473"/>
                  </a:lnTo>
                  <a:lnTo>
                    <a:pt x="1632" y="1471"/>
                  </a:lnTo>
                  <a:lnTo>
                    <a:pt x="1633" y="1470"/>
                  </a:lnTo>
                  <a:lnTo>
                    <a:pt x="1636" y="1468"/>
                  </a:lnTo>
                  <a:lnTo>
                    <a:pt x="1661" y="1463"/>
                  </a:lnTo>
                  <a:lnTo>
                    <a:pt x="1683" y="1453"/>
                  </a:lnTo>
                  <a:lnTo>
                    <a:pt x="1685" y="1452"/>
                  </a:lnTo>
                  <a:lnTo>
                    <a:pt x="1687" y="1449"/>
                  </a:lnTo>
                  <a:lnTo>
                    <a:pt x="1691" y="1449"/>
                  </a:lnTo>
                  <a:lnTo>
                    <a:pt x="1693" y="1448"/>
                  </a:lnTo>
                  <a:lnTo>
                    <a:pt x="1696" y="1448"/>
                  </a:lnTo>
                  <a:lnTo>
                    <a:pt x="1698" y="1448"/>
                  </a:lnTo>
                  <a:lnTo>
                    <a:pt x="1701" y="1449"/>
                  </a:lnTo>
                  <a:lnTo>
                    <a:pt x="1702" y="1450"/>
                  </a:lnTo>
                  <a:lnTo>
                    <a:pt x="1701" y="1453"/>
                  </a:lnTo>
                  <a:lnTo>
                    <a:pt x="1699" y="1455"/>
                  </a:lnTo>
                  <a:lnTo>
                    <a:pt x="1697" y="1457"/>
                  </a:lnTo>
                  <a:lnTo>
                    <a:pt x="1695" y="1458"/>
                  </a:lnTo>
                  <a:lnTo>
                    <a:pt x="1692" y="1459"/>
                  </a:lnTo>
                  <a:lnTo>
                    <a:pt x="1690" y="1459"/>
                  </a:lnTo>
                  <a:lnTo>
                    <a:pt x="1686" y="1460"/>
                  </a:lnTo>
                  <a:lnTo>
                    <a:pt x="1685" y="1461"/>
                  </a:lnTo>
                  <a:lnTo>
                    <a:pt x="1683" y="1463"/>
                  </a:lnTo>
                  <a:lnTo>
                    <a:pt x="1682" y="1465"/>
                  </a:lnTo>
                  <a:lnTo>
                    <a:pt x="1682" y="1468"/>
                  </a:lnTo>
                  <a:lnTo>
                    <a:pt x="1682" y="1470"/>
                  </a:lnTo>
                  <a:lnTo>
                    <a:pt x="1683" y="1474"/>
                  </a:lnTo>
                  <a:lnTo>
                    <a:pt x="1685" y="1476"/>
                  </a:lnTo>
                  <a:lnTo>
                    <a:pt x="1686" y="1479"/>
                  </a:lnTo>
                  <a:lnTo>
                    <a:pt x="1686" y="1481"/>
                  </a:lnTo>
                  <a:lnTo>
                    <a:pt x="1683" y="1484"/>
                  </a:lnTo>
                  <a:lnTo>
                    <a:pt x="1681" y="1485"/>
                  </a:lnTo>
                  <a:lnTo>
                    <a:pt x="1678" y="1488"/>
                  </a:lnTo>
                  <a:lnTo>
                    <a:pt x="1675" y="1489"/>
                  </a:lnTo>
                  <a:lnTo>
                    <a:pt x="1672" y="1490"/>
                  </a:lnTo>
                  <a:lnTo>
                    <a:pt x="1671" y="1493"/>
                  </a:lnTo>
                  <a:lnTo>
                    <a:pt x="1670" y="1494"/>
                  </a:lnTo>
                  <a:lnTo>
                    <a:pt x="1671" y="1495"/>
                  </a:lnTo>
                  <a:lnTo>
                    <a:pt x="1672" y="1496"/>
                  </a:lnTo>
                  <a:lnTo>
                    <a:pt x="1673" y="1498"/>
                  </a:lnTo>
                  <a:lnTo>
                    <a:pt x="1676" y="1499"/>
                  </a:lnTo>
                  <a:lnTo>
                    <a:pt x="1677" y="1500"/>
                  </a:lnTo>
                  <a:lnTo>
                    <a:pt x="1680" y="1500"/>
                  </a:lnTo>
                  <a:lnTo>
                    <a:pt x="1680" y="1501"/>
                  </a:lnTo>
                  <a:lnTo>
                    <a:pt x="1681" y="1503"/>
                  </a:lnTo>
                  <a:lnTo>
                    <a:pt x="1683" y="1505"/>
                  </a:lnTo>
                  <a:lnTo>
                    <a:pt x="1685" y="1505"/>
                  </a:lnTo>
                  <a:lnTo>
                    <a:pt x="1686" y="1505"/>
                  </a:lnTo>
                  <a:lnTo>
                    <a:pt x="1688" y="1503"/>
                  </a:lnTo>
                  <a:lnTo>
                    <a:pt x="1690" y="1501"/>
                  </a:lnTo>
                  <a:lnTo>
                    <a:pt x="1692" y="1499"/>
                  </a:lnTo>
                  <a:lnTo>
                    <a:pt x="1693" y="1496"/>
                  </a:lnTo>
                  <a:lnTo>
                    <a:pt x="1695" y="1494"/>
                  </a:lnTo>
                  <a:lnTo>
                    <a:pt x="1695" y="1491"/>
                  </a:lnTo>
                  <a:lnTo>
                    <a:pt x="1693" y="1489"/>
                  </a:lnTo>
                  <a:lnTo>
                    <a:pt x="1692" y="1486"/>
                  </a:lnTo>
                  <a:lnTo>
                    <a:pt x="1691" y="1484"/>
                  </a:lnTo>
                  <a:lnTo>
                    <a:pt x="1690" y="1481"/>
                  </a:lnTo>
                  <a:lnTo>
                    <a:pt x="1690" y="1479"/>
                  </a:lnTo>
                  <a:lnTo>
                    <a:pt x="1690" y="1476"/>
                  </a:lnTo>
                  <a:lnTo>
                    <a:pt x="1691" y="1473"/>
                  </a:lnTo>
                  <a:lnTo>
                    <a:pt x="1693" y="1471"/>
                  </a:lnTo>
                  <a:lnTo>
                    <a:pt x="1703" y="1468"/>
                  </a:lnTo>
                  <a:lnTo>
                    <a:pt x="1713" y="1465"/>
                  </a:lnTo>
                  <a:lnTo>
                    <a:pt x="1724" y="1463"/>
                  </a:lnTo>
                  <a:lnTo>
                    <a:pt x="1723" y="1460"/>
                  </a:lnTo>
                  <a:lnTo>
                    <a:pt x="1722" y="1459"/>
                  </a:lnTo>
                  <a:lnTo>
                    <a:pt x="1719" y="1458"/>
                  </a:lnTo>
                  <a:lnTo>
                    <a:pt x="1718" y="1457"/>
                  </a:lnTo>
                  <a:lnTo>
                    <a:pt x="1717" y="1455"/>
                  </a:lnTo>
                  <a:lnTo>
                    <a:pt x="1717" y="1453"/>
                  </a:lnTo>
                  <a:lnTo>
                    <a:pt x="1718" y="1452"/>
                  </a:lnTo>
                  <a:lnTo>
                    <a:pt x="1721" y="1450"/>
                  </a:lnTo>
                  <a:lnTo>
                    <a:pt x="1722" y="1450"/>
                  </a:lnTo>
                  <a:lnTo>
                    <a:pt x="1724" y="1452"/>
                  </a:lnTo>
                  <a:lnTo>
                    <a:pt x="1727" y="1453"/>
                  </a:lnTo>
                  <a:lnTo>
                    <a:pt x="1728" y="1454"/>
                  </a:lnTo>
                  <a:lnTo>
                    <a:pt x="1731" y="1455"/>
                  </a:lnTo>
                  <a:lnTo>
                    <a:pt x="1729" y="1457"/>
                  </a:lnTo>
                  <a:lnTo>
                    <a:pt x="1729" y="1458"/>
                  </a:lnTo>
                  <a:lnTo>
                    <a:pt x="1728" y="1459"/>
                  </a:lnTo>
                  <a:lnTo>
                    <a:pt x="1728" y="1460"/>
                  </a:lnTo>
                  <a:lnTo>
                    <a:pt x="1731" y="1460"/>
                  </a:lnTo>
                  <a:lnTo>
                    <a:pt x="1743" y="1460"/>
                  </a:lnTo>
                  <a:lnTo>
                    <a:pt x="1747" y="1460"/>
                  </a:lnTo>
                  <a:lnTo>
                    <a:pt x="1751" y="1461"/>
                  </a:lnTo>
                  <a:lnTo>
                    <a:pt x="1752" y="1463"/>
                  </a:lnTo>
                  <a:lnTo>
                    <a:pt x="1753" y="1464"/>
                  </a:lnTo>
                  <a:lnTo>
                    <a:pt x="1753" y="1465"/>
                  </a:lnTo>
                  <a:lnTo>
                    <a:pt x="1754" y="1468"/>
                  </a:lnTo>
                  <a:lnTo>
                    <a:pt x="1754" y="1470"/>
                  </a:lnTo>
                  <a:lnTo>
                    <a:pt x="1754" y="1473"/>
                  </a:lnTo>
                  <a:lnTo>
                    <a:pt x="1756" y="1474"/>
                  </a:lnTo>
                  <a:lnTo>
                    <a:pt x="1758" y="1475"/>
                  </a:lnTo>
                  <a:lnTo>
                    <a:pt x="1762" y="1476"/>
                  </a:lnTo>
                  <a:lnTo>
                    <a:pt x="1770" y="1474"/>
                  </a:lnTo>
                  <a:lnTo>
                    <a:pt x="1780" y="1471"/>
                  </a:lnTo>
                  <a:lnTo>
                    <a:pt x="1790" y="1471"/>
                  </a:lnTo>
                  <a:lnTo>
                    <a:pt x="1798" y="1474"/>
                  </a:lnTo>
                  <a:lnTo>
                    <a:pt x="1799" y="1474"/>
                  </a:lnTo>
                  <a:lnTo>
                    <a:pt x="1800" y="1474"/>
                  </a:lnTo>
                  <a:lnTo>
                    <a:pt x="1800" y="1475"/>
                  </a:lnTo>
                  <a:lnTo>
                    <a:pt x="1800" y="1476"/>
                  </a:lnTo>
                  <a:lnTo>
                    <a:pt x="1802" y="1478"/>
                  </a:lnTo>
                  <a:lnTo>
                    <a:pt x="1803" y="1478"/>
                  </a:lnTo>
                  <a:lnTo>
                    <a:pt x="1805" y="1478"/>
                  </a:lnTo>
                  <a:lnTo>
                    <a:pt x="1807" y="1479"/>
                  </a:lnTo>
                  <a:lnTo>
                    <a:pt x="1809" y="1479"/>
                  </a:lnTo>
                  <a:lnTo>
                    <a:pt x="1820" y="1478"/>
                  </a:lnTo>
                  <a:lnTo>
                    <a:pt x="1830" y="1474"/>
                  </a:lnTo>
                  <a:lnTo>
                    <a:pt x="1834" y="1470"/>
                  </a:lnTo>
                  <a:lnTo>
                    <a:pt x="1839" y="1468"/>
                  </a:lnTo>
                  <a:lnTo>
                    <a:pt x="1845" y="1466"/>
                  </a:lnTo>
                  <a:lnTo>
                    <a:pt x="1850" y="1463"/>
                  </a:lnTo>
                  <a:lnTo>
                    <a:pt x="1854" y="1461"/>
                  </a:lnTo>
                  <a:lnTo>
                    <a:pt x="1856" y="1460"/>
                  </a:lnTo>
                  <a:lnTo>
                    <a:pt x="1859" y="1460"/>
                  </a:lnTo>
                  <a:lnTo>
                    <a:pt x="1860" y="1461"/>
                  </a:lnTo>
                  <a:lnTo>
                    <a:pt x="1861" y="1463"/>
                  </a:lnTo>
                  <a:lnTo>
                    <a:pt x="1863" y="1464"/>
                  </a:lnTo>
                  <a:lnTo>
                    <a:pt x="1863" y="1465"/>
                  </a:lnTo>
                  <a:lnTo>
                    <a:pt x="1864" y="1466"/>
                  </a:lnTo>
                  <a:lnTo>
                    <a:pt x="1865" y="1468"/>
                  </a:lnTo>
                  <a:lnTo>
                    <a:pt x="1866" y="1468"/>
                  </a:lnTo>
                  <a:lnTo>
                    <a:pt x="1868" y="1469"/>
                  </a:lnTo>
                  <a:lnTo>
                    <a:pt x="1869" y="1470"/>
                  </a:lnTo>
                  <a:lnTo>
                    <a:pt x="1868" y="1471"/>
                  </a:lnTo>
                  <a:lnTo>
                    <a:pt x="1868" y="1473"/>
                  </a:lnTo>
                  <a:lnTo>
                    <a:pt x="1868" y="1474"/>
                  </a:lnTo>
                  <a:lnTo>
                    <a:pt x="1869" y="1475"/>
                  </a:lnTo>
                  <a:lnTo>
                    <a:pt x="1871" y="1476"/>
                  </a:lnTo>
                  <a:lnTo>
                    <a:pt x="1875" y="1476"/>
                  </a:lnTo>
                  <a:lnTo>
                    <a:pt x="1879" y="1478"/>
                  </a:lnTo>
                  <a:lnTo>
                    <a:pt x="1881" y="1479"/>
                  </a:lnTo>
                  <a:lnTo>
                    <a:pt x="1885" y="1481"/>
                  </a:lnTo>
                  <a:lnTo>
                    <a:pt x="1885" y="1479"/>
                  </a:lnTo>
                  <a:lnTo>
                    <a:pt x="1886" y="1478"/>
                  </a:lnTo>
                  <a:lnTo>
                    <a:pt x="1888" y="1476"/>
                  </a:lnTo>
                  <a:lnTo>
                    <a:pt x="1890" y="1478"/>
                  </a:lnTo>
                  <a:lnTo>
                    <a:pt x="1893" y="1479"/>
                  </a:lnTo>
                  <a:lnTo>
                    <a:pt x="1895" y="1480"/>
                  </a:lnTo>
                  <a:lnTo>
                    <a:pt x="1896" y="1481"/>
                  </a:lnTo>
                  <a:lnTo>
                    <a:pt x="1899" y="1481"/>
                  </a:lnTo>
                  <a:lnTo>
                    <a:pt x="1900" y="1483"/>
                  </a:lnTo>
                  <a:lnTo>
                    <a:pt x="1900" y="1484"/>
                  </a:lnTo>
                  <a:lnTo>
                    <a:pt x="1901" y="1485"/>
                  </a:lnTo>
                  <a:lnTo>
                    <a:pt x="1901" y="1488"/>
                  </a:lnTo>
                  <a:lnTo>
                    <a:pt x="1900" y="1489"/>
                  </a:lnTo>
                  <a:lnTo>
                    <a:pt x="1899" y="1490"/>
                  </a:lnTo>
                  <a:lnTo>
                    <a:pt x="1896" y="1491"/>
                  </a:lnTo>
                  <a:lnTo>
                    <a:pt x="1894" y="1493"/>
                  </a:lnTo>
                  <a:lnTo>
                    <a:pt x="1891" y="1494"/>
                  </a:lnTo>
                  <a:lnTo>
                    <a:pt x="1890" y="1494"/>
                  </a:lnTo>
                  <a:lnTo>
                    <a:pt x="1889" y="1496"/>
                  </a:lnTo>
                  <a:lnTo>
                    <a:pt x="1890" y="1496"/>
                  </a:lnTo>
                  <a:lnTo>
                    <a:pt x="1891" y="1496"/>
                  </a:lnTo>
                  <a:lnTo>
                    <a:pt x="1894" y="1496"/>
                  </a:lnTo>
                  <a:lnTo>
                    <a:pt x="1895" y="1495"/>
                  </a:lnTo>
                  <a:lnTo>
                    <a:pt x="1898" y="1495"/>
                  </a:lnTo>
                  <a:lnTo>
                    <a:pt x="1899" y="1495"/>
                  </a:lnTo>
                  <a:lnTo>
                    <a:pt x="1900" y="1494"/>
                  </a:lnTo>
                  <a:lnTo>
                    <a:pt x="1914" y="1493"/>
                  </a:lnTo>
                  <a:lnTo>
                    <a:pt x="1925" y="1495"/>
                  </a:lnTo>
                  <a:lnTo>
                    <a:pt x="1932" y="1503"/>
                  </a:lnTo>
                  <a:lnTo>
                    <a:pt x="1934" y="1504"/>
                  </a:lnTo>
                  <a:lnTo>
                    <a:pt x="1936" y="1506"/>
                  </a:lnTo>
                  <a:lnTo>
                    <a:pt x="1937" y="1509"/>
                  </a:lnTo>
                  <a:lnTo>
                    <a:pt x="1940" y="1511"/>
                  </a:lnTo>
                  <a:lnTo>
                    <a:pt x="1940" y="1512"/>
                  </a:lnTo>
                  <a:lnTo>
                    <a:pt x="1937" y="1520"/>
                  </a:lnTo>
                  <a:lnTo>
                    <a:pt x="1940" y="1517"/>
                  </a:lnTo>
                  <a:lnTo>
                    <a:pt x="1945" y="1517"/>
                  </a:lnTo>
                  <a:lnTo>
                    <a:pt x="1951" y="1519"/>
                  </a:lnTo>
                  <a:lnTo>
                    <a:pt x="1955" y="1521"/>
                  </a:lnTo>
                  <a:lnTo>
                    <a:pt x="1959" y="1522"/>
                  </a:lnTo>
                  <a:lnTo>
                    <a:pt x="1960" y="1524"/>
                  </a:lnTo>
                  <a:lnTo>
                    <a:pt x="1961" y="1525"/>
                  </a:lnTo>
                  <a:lnTo>
                    <a:pt x="1962" y="1526"/>
                  </a:lnTo>
                  <a:lnTo>
                    <a:pt x="1964" y="1529"/>
                  </a:lnTo>
                  <a:lnTo>
                    <a:pt x="1965" y="1529"/>
                  </a:lnTo>
                  <a:lnTo>
                    <a:pt x="1969" y="1530"/>
                  </a:lnTo>
                  <a:lnTo>
                    <a:pt x="1971" y="1530"/>
                  </a:lnTo>
                  <a:lnTo>
                    <a:pt x="1975" y="1529"/>
                  </a:lnTo>
                  <a:lnTo>
                    <a:pt x="1977" y="1529"/>
                  </a:lnTo>
                  <a:lnTo>
                    <a:pt x="1981" y="1529"/>
                  </a:lnTo>
                  <a:lnTo>
                    <a:pt x="2007" y="1619"/>
                  </a:lnTo>
                  <a:lnTo>
                    <a:pt x="2030" y="1713"/>
                  </a:lnTo>
                  <a:lnTo>
                    <a:pt x="2043" y="1767"/>
                  </a:lnTo>
                  <a:lnTo>
                    <a:pt x="2061" y="1821"/>
                  </a:lnTo>
                  <a:lnTo>
                    <a:pt x="2081" y="1873"/>
                  </a:lnTo>
                  <a:lnTo>
                    <a:pt x="2077" y="1873"/>
                  </a:lnTo>
                  <a:lnTo>
                    <a:pt x="2074" y="1873"/>
                  </a:lnTo>
                  <a:lnTo>
                    <a:pt x="2072" y="1874"/>
                  </a:lnTo>
                  <a:lnTo>
                    <a:pt x="2068" y="1876"/>
                  </a:lnTo>
                  <a:lnTo>
                    <a:pt x="2053" y="1883"/>
                  </a:lnTo>
                  <a:lnTo>
                    <a:pt x="2042" y="1892"/>
                  </a:lnTo>
                  <a:lnTo>
                    <a:pt x="2038" y="1894"/>
                  </a:lnTo>
                  <a:lnTo>
                    <a:pt x="2036" y="1897"/>
                  </a:lnTo>
                  <a:lnTo>
                    <a:pt x="2035" y="1899"/>
                  </a:lnTo>
                  <a:lnTo>
                    <a:pt x="2033" y="1903"/>
                  </a:lnTo>
                  <a:lnTo>
                    <a:pt x="2032" y="1905"/>
                  </a:lnTo>
                  <a:lnTo>
                    <a:pt x="2031" y="1908"/>
                  </a:lnTo>
                  <a:lnTo>
                    <a:pt x="2030" y="1909"/>
                  </a:lnTo>
                  <a:lnTo>
                    <a:pt x="2030" y="1915"/>
                  </a:lnTo>
                  <a:lnTo>
                    <a:pt x="2028" y="1920"/>
                  </a:lnTo>
                  <a:lnTo>
                    <a:pt x="2026" y="1925"/>
                  </a:lnTo>
                  <a:lnTo>
                    <a:pt x="2018" y="1930"/>
                  </a:lnTo>
                  <a:lnTo>
                    <a:pt x="2016" y="1932"/>
                  </a:lnTo>
                  <a:lnTo>
                    <a:pt x="2013" y="1933"/>
                  </a:lnTo>
                  <a:lnTo>
                    <a:pt x="2011" y="1935"/>
                  </a:lnTo>
                  <a:lnTo>
                    <a:pt x="2008" y="1938"/>
                  </a:lnTo>
                  <a:lnTo>
                    <a:pt x="2006" y="1939"/>
                  </a:lnTo>
                  <a:lnTo>
                    <a:pt x="2003" y="1942"/>
                  </a:lnTo>
                  <a:lnTo>
                    <a:pt x="2003" y="1944"/>
                  </a:lnTo>
                  <a:lnTo>
                    <a:pt x="2002" y="1945"/>
                  </a:lnTo>
                  <a:lnTo>
                    <a:pt x="2002" y="1947"/>
                  </a:lnTo>
                  <a:lnTo>
                    <a:pt x="2001" y="1947"/>
                  </a:lnTo>
                  <a:lnTo>
                    <a:pt x="2001" y="1948"/>
                  </a:lnTo>
                  <a:lnTo>
                    <a:pt x="2000" y="1949"/>
                  </a:lnTo>
                  <a:lnTo>
                    <a:pt x="1997" y="1949"/>
                  </a:lnTo>
                  <a:lnTo>
                    <a:pt x="1997" y="1950"/>
                  </a:lnTo>
                  <a:lnTo>
                    <a:pt x="1996" y="1950"/>
                  </a:lnTo>
                  <a:lnTo>
                    <a:pt x="1997" y="1949"/>
                  </a:lnTo>
                  <a:lnTo>
                    <a:pt x="1997" y="1948"/>
                  </a:lnTo>
                  <a:lnTo>
                    <a:pt x="1997" y="1947"/>
                  </a:lnTo>
                  <a:lnTo>
                    <a:pt x="1995" y="1947"/>
                  </a:lnTo>
                  <a:lnTo>
                    <a:pt x="1991" y="1948"/>
                  </a:lnTo>
                  <a:lnTo>
                    <a:pt x="1990" y="1949"/>
                  </a:lnTo>
                  <a:lnTo>
                    <a:pt x="1987" y="1951"/>
                  </a:lnTo>
                  <a:lnTo>
                    <a:pt x="1984" y="1954"/>
                  </a:lnTo>
                  <a:lnTo>
                    <a:pt x="1980" y="1956"/>
                  </a:lnTo>
                  <a:lnTo>
                    <a:pt x="1977" y="1959"/>
                  </a:lnTo>
                  <a:lnTo>
                    <a:pt x="1976" y="1960"/>
                  </a:lnTo>
                  <a:lnTo>
                    <a:pt x="1975" y="1963"/>
                  </a:lnTo>
                  <a:lnTo>
                    <a:pt x="1975" y="1964"/>
                  </a:lnTo>
                  <a:lnTo>
                    <a:pt x="1974" y="1965"/>
                  </a:lnTo>
                  <a:lnTo>
                    <a:pt x="1971" y="1968"/>
                  </a:lnTo>
                  <a:lnTo>
                    <a:pt x="1970" y="1969"/>
                  </a:lnTo>
                  <a:lnTo>
                    <a:pt x="1969" y="1973"/>
                  </a:lnTo>
                  <a:lnTo>
                    <a:pt x="1967" y="1975"/>
                  </a:lnTo>
                  <a:lnTo>
                    <a:pt x="1966" y="1978"/>
                  </a:lnTo>
                  <a:lnTo>
                    <a:pt x="1965" y="1979"/>
                  </a:lnTo>
                  <a:lnTo>
                    <a:pt x="1962" y="1981"/>
                  </a:lnTo>
                  <a:lnTo>
                    <a:pt x="1959" y="1983"/>
                  </a:lnTo>
                  <a:lnTo>
                    <a:pt x="1956" y="1983"/>
                  </a:lnTo>
                  <a:lnTo>
                    <a:pt x="1952" y="1985"/>
                  </a:lnTo>
                  <a:lnTo>
                    <a:pt x="1951" y="1986"/>
                  </a:lnTo>
                  <a:lnTo>
                    <a:pt x="1950" y="1989"/>
                  </a:lnTo>
                  <a:lnTo>
                    <a:pt x="1947" y="1990"/>
                  </a:lnTo>
                  <a:lnTo>
                    <a:pt x="1930" y="1996"/>
                  </a:lnTo>
                  <a:lnTo>
                    <a:pt x="1911" y="1999"/>
                  </a:lnTo>
                  <a:lnTo>
                    <a:pt x="1909" y="1997"/>
                  </a:lnTo>
                  <a:lnTo>
                    <a:pt x="1906" y="1997"/>
                  </a:lnTo>
                  <a:lnTo>
                    <a:pt x="1905" y="1996"/>
                  </a:lnTo>
                  <a:lnTo>
                    <a:pt x="1904" y="1996"/>
                  </a:lnTo>
                  <a:lnTo>
                    <a:pt x="1900" y="1996"/>
                  </a:lnTo>
                  <a:lnTo>
                    <a:pt x="1888" y="1996"/>
                  </a:lnTo>
                  <a:lnTo>
                    <a:pt x="1885" y="1995"/>
                  </a:lnTo>
                  <a:lnTo>
                    <a:pt x="1884" y="1995"/>
                  </a:lnTo>
                  <a:lnTo>
                    <a:pt x="1884" y="1996"/>
                  </a:lnTo>
                  <a:lnTo>
                    <a:pt x="1884" y="1997"/>
                  </a:lnTo>
                  <a:lnTo>
                    <a:pt x="1884" y="2000"/>
                  </a:lnTo>
                  <a:lnTo>
                    <a:pt x="1885" y="2000"/>
                  </a:lnTo>
                  <a:lnTo>
                    <a:pt x="1888" y="2001"/>
                  </a:lnTo>
                  <a:lnTo>
                    <a:pt x="1890" y="2001"/>
                  </a:lnTo>
                  <a:lnTo>
                    <a:pt x="1894" y="2002"/>
                  </a:lnTo>
                  <a:lnTo>
                    <a:pt x="1896" y="2002"/>
                  </a:lnTo>
                  <a:lnTo>
                    <a:pt x="1899" y="2002"/>
                  </a:lnTo>
                  <a:lnTo>
                    <a:pt x="1901" y="2004"/>
                  </a:lnTo>
                  <a:lnTo>
                    <a:pt x="1904" y="2006"/>
                  </a:lnTo>
                  <a:lnTo>
                    <a:pt x="1903" y="2006"/>
                  </a:lnTo>
                  <a:lnTo>
                    <a:pt x="1903" y="2007"/>
                  </a:lnTo>
                  <a:lnTo>
                    <a:pt x="1903" y="2010"/>
                  </a:lnTo>
                  <a:lnTo>
                    <a:pt x="1904" y="2011"/>
                  </a:lnTo>
                  <a:lnTo>
                    <a:pt x="1905" y="2011"/>
                  </a:lnTo>
                  <a:lnTo>
                    <a:pt x="1908" y="2011"/>
                  </a:lnTo>
                  <a:lnTo>
                    <a:pt x="1909" y="2012"/>
                  </a:lnTo>
                  <a:lnTo>
                    <a:pt x="1910" y="2012"/>
                  </a:lnTo>
                  <a:lnTo>
                    <a:pt x="1911" y="2014"/>
                  </a:lnTo>
                  <a:lnTo>
                    <a:pt x="1910" y="2017"/>
                  </a:lnTo>
                  <a:lnTo>
                    <a:pt x="1908" y="2020"/>
                  </a:lnTo>
                  <a:lnTo>
                    <a:pt x="1905" y="2022"/>
                  </a:lnTo>
                  <a:lnTo>
                    <a:pt x="1901" y="2025"/>
                  </a:lnTo>
                  <a:lnTo>
                    <a:pt x="1898" y="2027"/>
                  </a:lnTo>
                  <a:lnTo>
                    <a:pt x="1891" y="2031"/>
                  </a:lnTo>
                  <a:lnTo>
                    <a:pt x="1883" y="2035"/>
                  </a:lnTo>
                  <a:lnTo>
                    <a:pt x="1871" y="2037"/>
                  </a:lnTo>
                  <a:lnTo>
                    <a:pt x="1866" y="2039"/>
                  </a:lnTo>
                  <a:lnTo>
                    <a:pt x="1861" y="2040"/>
                  </a:lnTo>
                  <a:lnTo>
                    <a:pt x="1856" y="2040"/>
                  </a:lnTo>
                  <a:lnTo>
                    <a:pt x="1843" y="2040"/>
                  </a:lnTo>
                  <a:lnTo>
                    <a:pt x="1840" y="2042"/>
                  </a:lnTo>
                  <a:lnTo>
                    <a:pt x="1840" y="2044"/>
                  </a:lnTo>
                  <a:lnTo>
                    <a:pt x="1840" y="2045"/>
                  </a:lnTo>
                  <a:lnTo>
                    <a:pt x="1840" y="2046"/>
                  </a:lnTo>
                  <a:lnTo>
                    <a:pt x="1840" y="2048"/>
                  </a:lnTo>
                  <a:lnTo>
                    <a:pt x="1840" y="2050"/>
                  </a:lnTo>
                  <a:lnTo>
                    <a:pt x="1839" y="2050"/>
                  </a:lnTo>
                  <a:lnTo>
                    <a:pt x="1838" y="2051"/>
                  </a:lnTo>
                  <a:lnTo>
                    <a:pt x="1837" y="2052"/>
                  </a:lnTo>
                  <a:lnTo>
                    <a:pt x="1835" y="2053"/>
                  </a:lnTo>
                  <a:lnTo>
                    <a:pt x="1837" y="2055"/>
                  </a:lnTo>
                  <a:lnTo>
                    <a:pt x="1837" y="2057"/>
                  </a:lnTo>
                  <a:lnTo>
                    <a:pt x="1835" y="2058"/>
                  </a:lnTo>
                  <a:lnTo>
                    <a:pt x="1833" y="2060"/>
                  </a:lnTo>
                  <a:lnTo>
                    <a:pt x="1830" y="2060"/>
                  </a:lnTo>
                  <a:lnTo>
                    <a:pt x="1827" y="2061"/>
                  </a:lnTo>
                  <a:lnTo>
                    <a:pt x="1823" y="2061"/>
                  </a:lnTo>
                  <a:lnTo>
                    <a:pt x="1819" y="2061"/>
                  </a:lnTo>
                  <a:lnTo>
                    <a:pt x="1817" y="2061"/>
                  </a:lnTo>
                  <a:lnTo>
                    <a:pt x="1814" y="2061"/>
                  </a:lnTo>
                  <a:lnTo>
                    <a:pt x="1812" y="2060"/>
                  </a:lnTo>
                  <a:lnTo>
                    <a:pt x="1809" y="2058"/>
                  </a:lnTo>
                  <a:lnTo>
                    <a:pt x="1805" y="2058"/>
                  </a:lnTo>
                  <a:lnTo>
                    <a:pt x="1804" y="2060"/>
                  </a:lnTo>
                  <a:lnTo>
                    <a:pt x="1803" y="2061"/>
                  </a:lnTo>
                  <a:lnTo>
                    <a:pt x="1803" y="2062"/>
                  </a:lnTo>
                  <a:lnTo>
                    <a:pt x="1803" y="2063"/>
                  </a:lnTo>
                  <a:lnTo>
                    <a:pt x="1804" y="2063"/>
                  </a:lnTo>
                  <a:lnTo>
                    <a:pt x="1805" y="2066"/>
                  </a:lnTo>
                  <a:lnTo>
                    <a:pt x="1807" y="2067"/>
                  </a:lnTo>
                  <a:lnTo>
                    <a:pt x="1807" y="2068"/>
                  </a:lnTo>
                  <a:lnTo>
                    <a:pt x="1809" y="2068"/>
                  </a:lnTo>
                  <a:lnTo>
                    <a:pt x="1810" y="2070"/>
                  </a:lnTo>
                  <a:lnTo>
                    <a:pt x="1812" y="2071"/>
                  </a:lnTo>
                  <a:lnTo>
                    <a:pt x="1812" y="2072"/>
                  </a:lnTo>
                  <a:lnTo>
                    <a:pt x="1812" y="2073"/>
                  </a:lnTo>
                  <a:lnTo>
                    <a:pt x="1812" y="2075"/>
                  </a:lnTo>
                  <a:lnTo>
                    <a:pt x="1810" y="2075"/>
                  </a:lnTo>
                  <a:lnTo>
                    <a:pt x="1812" y="2076"/>
                  </a:lnTo>
                  <a:lnTo>
                    <a:pt x="1813" y="2076"/>
                  </a:lnTo>
                  <a:lnTo>
                    <a:pt x="1814" y="2076"/>
                  </a:lnTo>
                  <a:lnTo>
                    <a:pt x="1814" y="2077"/>
                  </a:lnTo>
                  <a:lnTo>
                    <a:pt x="1813" y="2078"/>
                  </a:lnTo>
                  <a:lnTo>
                    <a:pt x="1812" y="2080"/>
                  </a:lnTo>
                  <a:lnTo>
                    <a:pt x="1810" y="2080"/>
                  </a:lnTo>
                  <a:lnTo>
                    <a:pt x="1809" y="2081"/>
                  </a:lnTo>
                  <a:lnTo>
                    <a:pt x="1809" y="2082"/>
                  </a:lnTo>
                  <a:lnTo>
                    <a:pt x="1809" y="2083"/>
                  </a:lnTo>
                  <a:lnTo>
                    <a:pt x="1809" y="2086"/>
                  </a:lnTo>
                  <a:lnTo>
                    <a:pt x="1809" y="2087"/>
                  </a:lnTo>
                  <a:lnTo>
                    <a:pt x="1809" y="2090"/>
                  </a:lnTo>
                  <a:lnTo>
                    <a:pt x="1808" y="2091"/>
                  </a:lnTo>
                  <a:lnTo>
                    <a:pt x="1807" y="2092"/>
                  </a:lnTo>
                  <a:lnTo>
                    <a:pt x="1803" y="2092"/>
                  </a:lnTo>
                  <a:lnTo>
                    <a:pt x="1799" y="2092"/>
                  </a:lnTo>
                  <a:lnTo>
                    <a:pt x="1797" y="2093"/>
                  </a:lnTo>
                  <a:lnTo>
                    <a:pt x="1793" y="2095"/>
                  </a:lnTo>
                  <a:lnTo>
                    <a:pt x="1792" y="2096"/>
                  </a:lnTo>
                  <a:lnTo>
                    <a:pt x="1790" y="2096"/>
                  </a:lnTo>
                  <a:lnTo>
                    <a:pt x="1789" y="2097"/>
                  </a:lnTo>
                  <a:lnTo>
                    <a:pt x="1788" y="2097"/>
                  </a:lnTo>
                  <a:lnTo>
                    <a:pt x="1787" y="2099"/>
                  </a:lnTo>
                  <a:lnTo>
                    <a:pt x="1787" y="2102"/>
                  </a:lnTo>
                  <a:lnTo>
                    <a:pt x="1788" y="2103"/>
                  </a:lnTo>
                  <a:lnTo>
                    <a:pt x="1789" y="2104"/>
                  </a:lnTo>
                  <a:lnTo>
                    <a:pt x="1790" y="2106"/>
                  </a:lnTo>
                  <a:lnTo>
                    <a:pt x="1793" y="2107"/>
                  </a:lnTo>
                  <a:lnTo>
                    <a:pt x="1795" y="2107"/>
                  </a:lnTo>
                  <a:lnTo>
                    <a:pt x="1799" y="2108"/>
                  </a:lnTo>
                  <a:lnTo>
                    <a:pt x="1802" y="2108"/>
                  </a:lnTo>
                  <a:lnTo>
                    <a:pt x="1804" y="2108"/>
                  </a:lnTo>
                  <a:lnTo>
                    <a:pt x="1814" y="2108"/>
                  </a:lnTo>
                  <a:lnTo>
                    <a:pt x="1815" y="2109"/>
                  </a:lnTo>
                  <a:lnTo>
                    <a:pt x="1817" y="2112"/>
                  </a:lnTo>
                  <a:lnTo>
                    <a:pt x="1815" y="2113"/>
                  </a:lnTo>
                  <a:lnTo>
                    <a:pt x="1814" y="2113"/>
                  </a:lnTo>
                  <a:lnTo>
                    <a:pt x="1812" y="2116"/>
                  </a:lnTo>
                  <a:lnTo>
                    <a:pt x="1809" y="2117"/>
                  </a:lnTo>
                  <a:lnTo>
                    <a:pt x="1807" y="2118"/>
                  </a:lnTo>
                  <a:lnTo>
                    <a:pt x="1804" y="2118"/>
                  </a:lnTo>
                  <a:lnTo>
                    <a:pt x="1804" y="2119"/>
                  </a:lnTo>
                  <a:lnTo>
                    <a:pt x="1803" y="2119"/>
                  </a:lnTo>
                  <a:lnTo>
                    <a:pt x="1800" y="2121"/>
                  </a:lnTo>
                  <a:lnTo>
                    <a:pt x="1798" y="2121"/>
                  </a:lnTo>
                  <a:lnTo>
                    <a:pt x="1798" y="2129"/>
                  </a:lnTo>
                  <a:lnTo>
                    <a:pt x="1795" y="2131"/>
                  </a:lnTo>
                  <a:lnTo>
                    <a:pt x="1793" y="2132"/>
                  </a:lnTo>
                  <a:lnTo>
                    <a:pt x="1790" y="2132"/>
                  </a:lnTo>
                  <a:lnTo>
                    <a:pt x="1788" y="2133"/>
                  </a:lnTo>
                  <a:lnTo>
                    <a:pt x="1787" y="2134"/>
                  </a:lnTo>
                  <a:lnTo>
                    <a:pt x="1787" y="2136"/>
                  </a:lnTo>
                  <a:lnTo>
                    <a:pt x="1788" y="2137"/>
                  </a:lnTo>
                  <a:lnTo>
                    <a:pt x="1789" y="2138"/>
                  </a:lnTo>
                  <a:lnTo>
                    <a:pt x="1790" y="2139"/>
                  </a:lnTo>
                  <a:lnTo>
                    <a:pt x="1793" y="2142"/>
                  </a:lnTo>
                  <a:lnTo>
                    <a:pt x="1795" y="2142"/>
                  </a:lnTo>
                  <a:lnTo>
                    <a:pt x="1797" y="2143"/>
                  </a:lnTo>
                  <a:lnTo>
                    <a:pt x="1799" y="2144"/>
                  </a:lnTo>
                  <a:lnTo>
                    <a:pt x="1800" y="2144"/>
                  </a:lnTo>
                  <a:lnTo>
                    <a:pt x="1798" y="2144"/>
                  </a:lnTo>
                  <a:lnTo>
                    <a:pt x="1795" y="2145"/>
                  </a:lnTo>
                  <a:lnTo>
                    <a:pt x="1794" y="2145"/>
                  </a:lnTo>
                  <a:lnTo>
                    <a:pt x="1793" y="2147"/>
                  </a:lnTo>
                  <a:lnTo>
                    <a:pt x="1804" y="2147"/>
                  </a:lnTo>
                  <a:lnTo>
                    <a:pt x="1783" y="2148"/>
                  </a:lnTo>
                  <a:lnTo>
                    <a:pt x="1762" y="2149"/>
                  </a:lnTo>
                  <a:lnTo>
                    <a:pt x="1752" y="2148"/>
                  </a:lnTo>
                  <a:lnTo>
                    <a:pt x="1741" y="2147"/>
                  </a:lnTo>
                  <a:lnTo>
                    <a:pt x="1742" y="2147"/>
                  </a:lnTo>
                  <a:lnTo>
                    <a:pt x="1744" y="2147"/>
                  </a:lnTo>
                  <a:lnTo>
                    <a:pt x="1746" y="2147"/>
                  </a:lnTo>
                  <a:lnTo>
                    <a:pt x="1747" y="2145"/>
                  </a:lnTo>
                  <a:lnTo>
                    <a:pt x="1746" y="2144"/>
                  </a:lnTo>
                  <a:lnTo>
                    <a:pt x="1727" y="2144"/>
                  </a:lnTo>
                  <a:lnTo>
                    <a:pt x="1727" y="2143"/>
                  </a:lnTo>
                  <a:lnTo>
                    <a:pt x="1726" y="2142"/>
                  </a:lnTo>
                  <a:lnTo>
                    <a:pt x="1724" y="2141"/>
                  </a:lnTo>
                  <a:lnTo>
                    <a:pt x="1722" y="2139"/>
                  </a:lnTo>
                  <a:lnTo>
                    <a:pt x="1722" y="2137"/>
                  </a:lnTo>
                  <a:lnTo>
                    <a:pt x="1721" y="2136"/>
                  </a:lnTo>
                  <a:lnTo>
                    <a:pt x="1719" y="2136"/>
                  </a:lnTo>
                  <a:lnTo>
                    <a:pt x="1718" y="2136"/>
                  </a:lnTo>
                  <a:lnTo>
                    <a:pt x="1717" y="2136"/>
                  </a:lnTo>
                  <a:lnTo>
                    <a:pt x="1717" y="2134"/>
                  </a:lnTo>
                  <a:lnTo>
                    <a:pt x="1717" y="2132"/>
                  </a:lnTo>
                  <a:lnTo>
                    <a:pt x="1714" y="2132"/>
                  </a:lnTo>
                  <a:lnTo>
                    <a:pt x="1713" y="2134"/>
                  </a:lnTo>
                  <a:lnTo>
                    <a:pt x="1711" y="2136"/>
                  </a:lnTo>
                  <a:lnTo>
                    <a:pt x="1709" y="2137"/>
                  </a:lnTo>
                  <a:lnTo>
                    <a:pt x="1707" y="2137"/>
                  </a:lnTo>
                  <a:lnTo>
                    <a:pt x="1704" y="2136"/>
                  </a:lnTo>
                  <a:lnTo>
                    <a:pt x="1704" y="2134"/>
                  </a:lnTo>
                  <a:lnTo>
                    <a:pt x="1703" y="2133"/>
                  </a:lnTo>
                  <a:lnTo>
                    <a:pt x="1703" y="2132"/>
                  </a:lnTo>
                  <a:lnTo>
                    <a:pt x="1702" y="2133"/>
                  </a:lnTo>
                  <a:lnTo>
                    <a:pt x="1701" y="2132"/>
                  </a:lnTo>
                  <a:lnTo>
                    <a:pt x="1699" y="2131"/>
                  </a:lnTo>
                  <a:lnTo>
                    <a:pt x="1698" y="2129"/>
                  </a:lnTo>
                  <a:lnTo>
                    <a:pt x="1707" y="2129"/>
                  </a:lnTo>
                  <a:lnTo>
                    <a:pt x="1709" y="2127"/>
                  </a:lnTo>
                  <a:lnTo>
                    <a:pt x="1711" y="2126"/>
                  </a:lnTo>
                  <a:lnTo>
                    <a:pt x="1711" y="2123"/>
                  </a:lnTo>
                  <a:lnTo>
                    <a:pt x="1709" y="2121"/>
                  </a:lnTo>
                  <a:lnTo>
                    <a:pt x="1703" y="2121"/>
                  </a:lnTo>
                  <a:lnTo>
                    <a:pt x="1703" y="2118"/>
                  </a:lnTo>
                  <a:lnTo>
                    <a:pt x="1698" y="2116"/>
                  </a:lnTo>
                  <a:lnTo>
                    <a:pt x="1691" y="2116"/>
                  </a:lnTo>
                  <a:lnTo>
                    <a:pt x="1688" y="2114"/>
                  </a:lnTo>
                  <a:lnTo>
                    <a:pt x="1687" y="2113"/>
                  </a:lnTo>
                  <a:lnTo>
                    <a:pt x="1686" y="2113"/>
                  </a:lnTo>
                  <a:lnTo>
                    <a:pt x="1687" y="2112"/>
                  </a:lnTo>
                  <a:lnTo>
                    <a:pt x="1688" y="2111"/>
                  </a:lnTo>
                  <a:lnTo>
                    <a:pt x="1688" y="2109"/>
                  </a:lnTo>
                  <a:lnTo>
                    <a:pt x="1690" y="2109"/>
                  </a:lnTo>
                  <a:lnTo>
                    <a:pt x="1691" y="2108"/>
                  </a:lnTo>
                  <a:lnTo>
                    <a:pt x="1692" y="2108"/>
                  </a:lnTo>
                  <a:lnTo>
                    <a:pt x="1693" y="2108"/>
                  </a:lnTo>
                  <a:lnTo>
                    <a:pt x="1696" y="2108"/>
                  </a:lnTo>
                  <a:lnTo>
                    <a:pt x="1697" y="2109"/>
                  </a:lnTo>
                  <a:lnTo>
                    <a:pt x="1699" y="2111"/>
                  </a:lnTo>
                  <a:lnTo>
                    <a:pt x="1701" y="2111"/>
                  </a:lnTo>
                  <a:lnTo>
                    <a:pt x="1703" y="2111"/>
                  </a:lnTo>
                  <a:lnTo>
                    <a:pt x="1701" y="2108"/>
                  </a:lnTo>
                  <a:lnTo>
                    <a:pt x="1707" y="2108"/>
                  </a:lnTo>
                  <a:lnTo>
                    <a:pt x="1707" y="2103"/>
                  </a:lnTo>
                  <a:lnTo>
                    <a:pt x="1707" y="2102"/>
                  </a:lnTo>
                  <a:lnTo>
                    <a:pt x="1707" y="2101"/>
                  </a:lnTo>
                  <a:lnTo>
                    <a:pt x="1706" y="2101"/>
                  </a:lnTo>
                  <a:lnTo>
                    <a:pt x="1704" y="2099"/>
                  </a:lnTo>
                  <a:lnTo>
                    <a:pt x="1704" y="2098"/>
                  </a:lnTo>
                  <a:lnTo>
                    <a:pt x="1703" y="2097"/>
                  </a:lnTo>
                  <a:lnTo>
                    <a:pt x="1703" y="2095"/>
                  </a:lnTo>
                  <a:lnTo>
                    <a:pt x="1703" y="2092"/>
                  </a:lnTo>
                  <a:lnTo>
                    <a:pt x="1703" y="2090"/>
                  </a:lnTo>
                  <a:lnTo>
                    <a:pt x="1703" y="2087"/>
                  </a:lnTo>
                  <a:lnTo>
                    <a:pt x="1703" y="2085"/>
                  </a:lnTo>
                  <a:lnTo>
                    <a:pt x="1704" y="2083"/>
                  </a:lnTo>
                  <a:lnTo>
                    <a:pt x="1704" y="2081"/>
                  </a:lnTo>
                  <a:lnTo>
                    <a:pt x="1704" y="2080"/>
                  </a:lnTo>
                  <a:lnTo>
                    <a:pt x="1704" y="2077"/>
                  </a:lnTo>
                  <a:lnTo>
                    <a:pt x="1703" y="2076"/>
                  </a:lnTo>
                  <a:lnTo>
                    <a:pt x="1701" y="2075"/>
                  </a:lnTo>
                  <a:lnTo>
                    <a:pt x="1698" y="2075"/>
                  </a:lnTo>
                  <a:lnTo>
                    <a:pt x="1696" y="2075"/>
                  </a:lnTo>
                  <a:lnTo>
                    <a:pt x="1695" y="2076"/>
                  </a:lnTo>
                  <a:lnTo>
                    <a:pt x="1692" y="2076"/>
                  </a:lnTo>
                  <a:lnTo>
                    <a:pt x="1690" y="2077"/>
                  </a:lnTo>
                  <a:lnTo>
                    <a:pt x="1688" y="2077"/>
                  </a:lnTo>
                  <a:lnTo>
                    <a:pt x="1686" y="2077"/>
                  </a:lnTo>
                  <a:lnTo>
                    <a:pt x="1683" y="2075"/>
                  </a:lnTo>
                  <a:lnTo>
                    <a:pt x="1681" y="2073"/>
                  </a:lnTo>
                  <a:lnTo>
                    <a:pt x="1678" y="2071"/>
                  </a:lnTo>
                  <a:lnTo>
                    <a:pt x="1677" y="2070"/>
                  </a:lnTo>
                  <a:lnTo>
                    <a:pt x="1677" y="2067"/>
                  </a:lnTo>
                  <a:lnTo>
                    <a:pt x="1677" y="2066"/>
                  </a:lnTo>
                  <a:lnTo>
                    <a:pt x="1678" y="2065"/>
                  </a:lnTo>
                  <a:lnTo>
                    <a:pt x="1680" y="2063"/>
                  </a:lnTo>
                  <a:lnTo>
                    <a:pt x="1681" y="2063"/>
                  </a:lnTo>
                  <a:lnTo>
                    <a:pt x="1683" y="2063"/>
                  </a:lnTo>
                  <a:lnTo>
                    <a:pt x="1683" y="2058"/>
                  </a:lnTo>
                  <a:lnTo>
                    <a:pt x="1681" y="2057"/>
                  </a:lnTo>
                  <a:lnTo>
                    <a:pt x="1678" y="2056"/>
                  </a:lnTo>
                  <a:lnTo>
                    <a:pt x="1677" y="2056"/>
                  </a:lnTo>
                  <a:lnTo>
                    <a:pt x="1676" y="2055"/>
                  </a:lnTo>
                  <a:lnTo>
                    <a:pt x="1675" y="2053"/>
                  </a:lnTo>
                  <a:lnTo>
                    <a:pt x="1673" y="2050"/>
                  </a:lnTo>
                  <a:lnTo>
                    <a:pt x="1671" y="2048"/>
                  </a:lnTo>
                  <a:lnTo>
                    <a:pt x="1670" y="2046"/>
                  </a:lnTo>
                  <a:lnTo>
                    <a:pt x="1668" y="2045"/>
                  </a:lnTo>
                  <a:lnTo>
                    <a:pt x="1670" y="2042"/>
                  </a:lnTo>
                  <a:lnTo>
                    <a:pt x="1671" y="2044"/>
                  </a:lnTo>
                  <a:lnTo>
                    <a:pt x="1672" y="2044"/>
                  </a:lnTo>
                  <a:lnTo>
                    <a:pt x="1673" y="2044"/>
                  </a:lnTo>
                  <a:lnTo>
                    <a:pt x="1675" y="2042"/>
                  </a:lnTo>
                  <a:lnTo>
                    <a:pt x="1676" y="2041"/>
                  </a:lnTo>
                  <a:lnTo>
                    <a:pt x="1676" y="2040"/>
                  </a:lnTo>
                  <a:lnTo>
                    <a:pt x="1676" y="2039"/>
                  </a:lnTo>
                  <a:lnTo>
                    <a:pt x="1675" y="2037"/>
                  </a:lnTo>
                  <a:lnTo>
                    <a:pt x="1677" y="2035"/>
                  </a:lnTo>
                  <a:lnTo>
                    <a:pt x="1677" y="2032"/>
                  </a:lnTo>
                  <a:lnTo>
                    <a:pt x="1677" y="2030"/>
                  </a:lnTo>
                  <a:lnTo>
                    <a:pt x="1680" y="2025"/>
                  </a:lnTo>
                  <a:lnTo>
                    <a:pt x="1682" y="2022"/>
                  </a:lnTo>
                  <a:lnTo>
                    <a:pt x="1683" y="2019"/>
                  </a:lnTo>
                  <a:lnTo>
                    <a:pt x="1685" y="2016"/>
                  </a:lnTo>
                  <a:lnTo>
                    <a:pt x="1685" y="2012"/>
                  </a:lnTo>
                  <a:lnTo>
                    <a:pt x="1686" y="2010"/>
                  </a:lnTo>
                  <a:lnTo>
                    <a:pt x="1686" y="2006"/>
                  </a:lnTo>
                  <a:lnTo>
                    <a:pt x="1686" y="2004"/>
                  </a:lnTo>
                  <a:lnTo>
                    <a:pt x="1685" y="2001"/>
                  </a:lnTo>
                  <a:lnTo>
                    <a:pt x="1682" y="1999"/>
                  </a:lnTo>
                  <a:lnTo>
                    <a:pt x="1680" y="1996"/>
                  </a:lnTo>
                  <a:lnTo>
                    <a:pt x="1677" y="1993"/>
                  </a:lnTo>
                  <a:lnTo>
                    <a:pt x="1675" y="1990"/>
                  </a:lnTo>
                  <a:lnTo>
                    <a:pt x="1676" y="1988"/>
                  </a:lnTo>
                  <a:lnTo>
                    <a:pt x="1677" y="1984"/>
                  </a:lnTo>
                  <a:lnTo>
                    <a:pt x="1678" y="1981"/>
                  </a:lnTo>
                  <a:lnTo>
                    <a:pt x="1680" y="1978"/>
                  </a:lnTo>
                  <a:lnTo>
                    <a:pt x="1680" y="1976"/>
                  </a:lnTo>
                  <a:lnTo>
                    <a:pt x="1678" y="1974"/>
                  </a:lnTo>
                  <a:lnTo>
                    <a:pt x="1677" y="1973"/>
                  </a:lnTo>
                  <a:lnTo>
                    <a:pt x="1677" y="1971"/>
                  </a:lnTo>
                  <a:lnTo>
                    <a:pt x="1677" y="1970"/>
                  </a:lnTo>
                  <a:lnTo>
                    <a:pt x="1678" y="1968"/>
                  </a:lnTo>
                  <a:lnTo>
                    <a:pt x="1678" y="1965"/>
                  </a:lnTo>
                  <a:lnTo>
                    <a:pt x="1680" y="1964"/>
                  </a:lnTo>
                  <a:lnTo>
                    <a:pt x="1680" y="1961"/>
                  </a:lnTo>
                  <a:lnTo>
                    <a:pt x="1681" y="1960"/>
                  </a:lnTo>
                  <a:lnTo>
                    <a:pt x="1682" y="1959"/>
                  </a:lnTo>
                  <a:lnTo>
                    <a:pt x="1682" y="1958"/>
                  </a:lnTo>
                  <a:lnTo>
                    <a:pt x="1683" y="1956"/>
                  </a:lnTo>
                  <a:lnTo>
                    <a:pt x="1683" y="1954"/>
                  </a:lnTo>
                  <a:lnTo>
                    <a:pt x="1683" y="1951"/>
                  </a:lnTo>
                  <a:lnTo>
                    <a:pt x="1685" y="1950"/>
                  </a:lnTo>
                  <a:lnTo>
                    <a:pt x="1685" y="1949"/>
                  </a:lnTo>
                  <a:lnTo>
                    <a:pt x="1686" y="1949"/>
                  </a:lnTo>
                  <a:lnTo>
                    <a:pt x="1686" y="1942"/>
                  </a:lnTo>
                  <a:lnTo>
                    <a:pt x="1686" y="1939"/>
                  </a:lnTo>
                  <a:lnTo>
                    <a:pt x="1687" y="1938"/>
                  </a:lnTo>
                  <a:lnTo>
                    <a:pt x="1688" y="1937"/>
                  </a:lnTo>
                  <a:lnTo>
                    <a:pt x="1688" y="1935"/>
                  </a:lnTo>
                  <a:lnTo>
                    <a:pt x="1687" y="1933"/>
                  </a:lnTo>
                  <a:lnTo>
                    <a:pt x="1686" y="1930"/>
                  </a:lnTo>
                  <a:lnTo>
                    <a:pt x="1686" y="1928"/>
                  </a:lnTo>
                  <a:lnTo>
                    <a:pt x="1685" y="1927"/>
                  </a:lnTo>
                  <a:lnTo>
                    <a:pt x="1685" y="1924"/>
                  </a:lnTo>
                  <a:lnTo>
                    <a:pt x="1686" y="1923"/>
                  </a:lnTo>
                  <a:lnTo>
                    <a:pt x="1686" y="1920"/>
                  </a:lnTo>
                  <a:lnTo>
                    <a:pt x="1686" y="1919"/>
                  </a:lnTo>
                  <a:lnTo>
                    <a:pt x="1686" y="1918"/>
                  </a:lnTo>
                  <a:lnTo>
                    <a:pt x="1683" y="1917"/>
                  </a:lnTo>
                  <a:lnTo>
                    <a:pt x="1683" y="1914"/>
                  </a:lnTo>
                  <a:lnTo>
                    <a:pt x="1685" y="1913"/>
                  </a:lnTo>
                  <a:lnTo>
                    <a:pt x="1686" y="1912"/>
                  </a:lnTo>
                  <a:lnTo>
                    <a:pt x="1687" y="1910"/>
                  </a:lnTo>
                  <a:lnTo>
                    <a:pt x="1688" y="1909"/>
                  </a:lnTo>
                  <a:lnTo>
                    <a:pt x="1688" y="1908"/>
                  </a:lnTo>
                  <a:lnTo>
                    <a:pt x="1687" y="1905"/>
                  </a:lnTo>
                  <a:lnTo>
                    <a:pt x="1687" y="1904"/>
                  </a:lnTo>
                  <a:lnTo>
                    <a:pt x="1688" y="1902"/>
                  </a:lnTo>
                  <a:lnTo>
                    <a:pt x="1691" y="1900"/>
                  </a:lnTo>
                  <a:lnTo>
                    <a:pt x="1692" y="1899"/>
                  </a:lnTo>
                  <a:lnTo>
                    <a:pt x="1692" y="1898"/>
                  </a:lnTo>
                  <a:lnTo>
                    <a:pt x="1691" y="1897"/>
                  </a:lnTo>
                  <a:lnTo>
                    <a:pt x="1691" y="1894"/>
                  </a:lnTo>
                  <a:lnTo>
                    <a:pt x="1691" y="1893"/>
                  </a:lnTo>
                  <a:lnTo>
                    <a:pt x="1691" y="1892"/>
                  </a:lnTo>
                  <a:lnTo>
                    <a:pt x="1690" y="1891"/>
                  </a:lnTo>
                  <a:lnTo>
                    <a:pt x="1688" y="1891"/>
                  </a:lnTo>
                  <a:lnTo>
                    <a:pt x="1688" y="1889"/>
                  </a:lnTo>
                  <a:lnTo>
                    <a:pt x="1688" y="1881"/>
                  </a:lnTo>
                  <a:lnTo>
                    <a:pt x="1687" y="1878"/>
                  </a:lnTo>
                  <a:lnTo>
                    <a:pt x="1685" y="1877"/>
                  </a:lnTo>
                  <a:lnTo>
                    <a:pt x="1683" y="1874"/>
                  </a:lnTo>
                  <a:lnTo>
                    <a:pt x="1683" y="1873"/>
                  </a:lnTo>
                  <a:lnTo>
                    <a:pt x="1683" y="1871"/>
                  </a:lnTo>
                  <a:lnTo>
                    <a:pt x="1685" y="1869"/>
                  </a:lnTo>
                  <a:lnTo>
                    <a:pt x="1685" y="1868"/>
                  </a:lnTo>
                  <a:lnTo>
                    <a:pt x="1685" y="1867"/>
                  </a:lnTo>
                  <a:lnTo>
                    <a:pt x="1683" y="1867"/>
                  </a:lnTo>
                  <a:lnTo>
                    <a:pt x="1680" y="1866"/>
                  </a:lnTo>
                  <a:lnTo>
                    <a:pt x="1671" y="1862"/>
                  </a:lnTo>
                  <a:lnTo>
                    <a:pt x="1663" y="1858"/>
                  </a:lnTo>
                  <a:lnTo>
                    <a:pt x="1657" y="1854"/>
                  </a:lnTo>
                  <a:lnTo>
                    <a:pt x="1651" y="1853"/>
                  </a:lnTo>
                  <a:lnTo>
                    <a:pt x="1646" y="1852"/>
                  </a:lnTo>
                  <a:lnTo>
                    <a:pt x="1641" y="1850"/>
                  </a:lnTo>
                  <a:lnTo>
                    <a:pt x="1638" y="1850"/>
                  </a:lnTo>
                  <a:lnTo>
                    <a:pt x="1636" y="1848"/>
                  </a:lnTo>
                  <a:lnTo>
                    <a:pt x="1635" y="1848"/>
                  </a:lnTo>
                  <a:lnTo>
                    <a:pt x="1633" y="1847"/>
                  </a:lnTo>
                  <a:lnTo>
                    <a:pt x="1630" y="1847"/>
                  </a:lnTo>
                  <a:lnTo>
                    <a:pt x="1616" y="1846"/>
                  </a:lnTo>
                  <a:lnTo>
                    <a:pt x="1604" y="1842"/>
                  </a:lnTo>
                  <a:lnTo>
                    <a:pt x="1601" y="1840"/>
                  </a:lnTo>
                  <a:lnTo>
                    <a:pt x="1599" y="1838"/>
                  </a:lnTo>
                  <a:lnTo>
                    <a:pt x="1596" y="1836"/>
                  </a:lnTo>
                  <a:lnTo>
                    <a:pt x="1594" y="1833"/>
                  </a:lnTo>
                  <a:lnTo>
                    <a:pt x="1590" y="1833"/>
                  </a:lnTo>
                  <a:lnTo>
                    <a:pt x="1587" y="1832"/>
                  </a:lnTo>
                  <a:lnTo>
                    <a:pt x="1585" y="1831"/>
                  </a:lnTo>
                  <a:lnTo>
                    <a:pt x="1584" y="1828"/>
                  </a:lnTo>
                  <a:lnTo>
                    <a:pt x="1579" y="1826"/>
                  </a:lnTo>
                  <a:lnTo>
                    <a:pt x="1576" y="1822"/>
                  </a:lnTo>
                  <a:lnTo>
                    <a:pt x="1575" y="1818"/>
                  </a:lnTo>
                  <a:lnTo>
                    <a:pt x="1572" y="1815"/>
                  </a:lnTo>
                  <a:lnTo>
                    <a:pt x="1570" y="1811"/>
                  </a:lnTo>
                  <a:lnTo>
                    <a:pt x="1569" y="1810"/>
                  </a:lnTo>
                  <a:lnTo>
                    <a:pt x="1567" y="1808"/>
                  </a:lnTo>
                  <a:lnTo>
                    <a:pt x="1566" y="1807"/>
                  </a:lnTo>
                  <a:lnTo>
                    <a:pt x="1565" y="1805"/>
                  </a:lnTo>
                  <a:lnTo>
                    <a:pt x="1562" y="1805"/>
                  </a:lnTo>
                  <a:lnTo>
                    <a:pt x="1561" y="1805"/>
                  </a:lnTo>
                  <a:lnTo>
                    <a:pt x="1560" y="1803"/>
                  </a:lnTo>
                  <a:lnTo>
                    <a:pt x="1560" y="1802"/>
                  </a:lnTo>
                  <a:lnTo>
                    <a:pt x="1559" y="1801"/>
                  </a:lnTo>
                  <a:lnTo>
                    <a:pt x="1559" y="1799"/>
                  </a:lnTo>
                  <a:lnTo>
                    <a:pt x="1557" y="1796"/>
                  </a:lnTo>
                  <a:lnTo>
                    <a:pt x="1556" y="1795"/>
                  </a:lnTo>
                  <a:lnTo>
                    <a:pt x="1552" y="1794"/>
                  </a:lnTo>
                  <a:lnTo>
                    <a:pt x="1549" y="1792"/>
                  </a:lnTo>
                  <a:lnTo>
                    <a:pt x="1546" y="1791"/>
                  </a:lnTo>
                  <a:lnTo>
                    <a:pt x="1544" y="1790"/>
                  </a:lnTo>
                  <a:lnTo>
                    <a:pt x="1541" y="1786"/>
                  </a:lnTo>
                  <a:lnTo>
                    <a:pt x="1539" y="1782"/>
                  </a:lnTo>
                  <a:lnTo>
                    <a:pt x="1536" y="1779"/>
                  </a:lnTo>
                  <a:lnTo>
                    <a:pt x="1534" y="1775"/>
                  </a:lnTo>
                  <a:lnTo>
                    <a:pt x="1530" y="1772"/>
                  </a:lnTo>
                  <a:lnTo>
                    <a:pt x="1528" y="1770"/>
                  </a:lnTo>
                  <a:lnTo>
                    <a:pt x="1525" y="1766"/>
                  </a:lnTo>
                  <a:lnTo>
                    <a:pt x="1523" y="1762"/>
                  </a:lnTo>
                  <a:lnTo>
                    <a:pt x="1520" y="1759"/>
                  </a:lnTo>
                  <a:lnTo>
                    <a:pt x="1518" y="1755"/>
                  </a:lnTo>
                  <a:lnTo>
                    <a:pt x="1510" y="1748"/>
                  </a:lnTo>
                  <a:lnTo>
                    <a:pt x="1504" y="1740"/>
                  </a:lnTo>
                  <a:lnTo>
                    <a:pt x="1494" y="1735"/>
                  </a:lnTo>
                  <a:lnTo>
                    <a:pt x="1490" y="1734"/>
                  </a:lnTo>
                  <a:lnTo>
                    <a:pt x="1486" y="1733"/>
                  </a:lnTo>
                  <a:lnTo>
                    <a:pt x="1483" y="1731"/>
                  </a:lnTo>
                  <a:lnTo>
                    <a:pt x="1480" y="1730"/>
                  </a:lnTo>
                  <a:lnTo>
                    <a:pt x="1478" y="1729"/>
                  </a:lnTo>
                  <a:lnTo>
                    <a:pt x="1478" y="1728"/>
                  </a:lnTo>
                  <a:lnTo>
                    <a:pt x="1479" y="1728"/>
                  </a:lnTo>
                  <a:lnTo>
                    <a:pt x="1479" y="1726"/>
                  </a:lnTo>
                  <a:lnTo>
                    <a:pt x="1480" y="1726"/>
                  </a:lnTo>
                  <a:lnTo>
                    <a:pt x="1481" y="1724"/>
                  </a:lnTo>
                  <a:lnTo>
                    <a:pt x="1480" y="1720"/>
                  </a:lnTo>
                  <a:lnTo>
                    <a:pt x="1479" y="1718"/>
                  </a:lnTo>
                  <a:lnTo>
                    <a:pt x="1476" y="1715"/>
                  </a:lnTo>
                  <a:lnTo>
                    <a:pt x="1473" y="1714"/>
                  </a:lnTo>
                  <a:lnTo>
                    <a:pt x="1472" y="1711"/>
                  </a:lnTo>
                  <a:lnTo>
                    <a:pt x="1472" y="1709"/>
                  </a:lnTo>
                  <a:lnTo>
                    <a:pt x="1474" y="1708"/>
                  </a:lnTo>
                  <a:lnTo>
                    <a:pt x="1475" y="1705"/>
                  </a:lnTo>
                  <a:lnTo>
                    <a:pt x="1479" y="1703"/>
                  </a:lnTo>
                  <a:lnTo>
                    <a:pt x="1481" y="1700"/>
                  </a:lnTo>
                  <a:lnTo>
                    <a:pt x="1485" y="1699"/>
                  </a:lnTo>
                  <a:lnTo>
                    <a:pt x="1489" y="1698"/>
                  </a:lnTo>
                  <a:lnTo>
                    <a:pt x="1491" y="1697"/>
                  </a:lnTo>
                  <a:lnTo>
                    <a:pt x="1495" y="1695"/>
                  </a:lnTo>
                  <a:lnTo>
                    <a:pt x="1498" y="1693"/>
                  </a:lnTo>
                  <a:lnTo>
                    <a:pt x="1500" y="1692"/>
                  </a:lnTo>
                  <a:lnTo>
                    <a:pt x="1501" y="1689"/>
                  </a:lnTo>
                  <a:lnTo>
                    <a:pt x="1501" y="1687"/>
                  </a:lnTo>
                  <a:lnTo>
                    <a:pt x="1501" y="1684"/>
                  </a:lnTo>
                  <a:lnTo>
                    <a:pt x="1499" y="1683"/>
                  </a:lnTo>
                  <a:lnTo>
                    <a:pt x="1499" y="1684"/>
                  </a:lnTo>
                  <a:lnTo>
                    <a:pt x="1498" y="1685"/>
                  </a:lnTo>
                  <a:lnTo>
                    <a:pt x="1496" y="1685"/>
                  </a:lnTo>
                  <a:lnTo>
                    <a:pt x="1494" y="1685"/>
                  </a:lnTo>
                  <a:lnTo>
                    <a:pt x="1491" y="1685"/>
                  </a:lnTo>
                  <a:lnTo>
                    <a:pt x="1490" y="1684"/>
                  </a:lnTo>
                  <a:lnTo>
                    <a:pt x="1488" y="1683"/>
                  </a:lnTo>
                  <a:lnTo>
                    <a:pt x="1486" y="1682"/>
                  </a:lnTo>
                  <a:lnTo>
                    <a:pt x="1483" y="1679"/>
                  </a:lnTo>
                  <a:lnTo>
                    <a:pt x="1481" y="1679"/>
                  </a:lnTo>
                  <a:lnTo>
                    <a:pt x="1480" y="1679"/>
                  </a:lnTo>
                  <a:lnTo>
                    <a:pt x="1481" y="1678"/>
                  </a:lnTo>
                  <a:lnTo>
                    <a:pt x="1483" y="1678"/>
                  </a:lnTo>
                  <a:lnTo>
                    <a:pt x="1483" y="1677"/>
                  </a:lnTo>
                  <a:lnTo>
                    <a:pt x="1484" y="1675"/>
                  </a:lnTo>
                  <a:lnTo>
                    <a:pt x="1484" y="1674"/>
                  </a:lnTo>
                  <a:lnTo>
                    <a:pt x="1483" y="1673"/>
                  </a:lnTo>
                  <a:lnTo>
                    <a:pt x="1480" y="1672"/>
                  </a:lnTo>
                  <a:lnTo>
                    <a:pt x="1480" y="1664"/>
                  </a:lnTo>
                  <a:lnTo>
                    <a:pt x="1480" y="1663"/>
                  </a:lnTo>
                  <a:lnTo>
                    <a:pt x="1481" y="1663"/>
                  </a:lnTo>
                  <a:lnTo>
                    <a:pt x="1483" y="1663"/>
                  </a:lnTo>
                  <a:lnTo>
                    <a:pt x="1484" y="1663"/>
                  </a:lnTo>
                  <a:lnTo>
                    <a:pt x="1486" y="1662"/>
                  </a:lnTo>
                  <a:lnTo>
                    <a:pt x="1486" y="1660"/>
                  </a:lnTo>
                  <a:lnTo>
                    <a:pt x="1488" y="1659"/>
                  </a:lnTo>
                  <a:lnTo>
                    <a:pt x="1488" y="1658"/>
                  </a:lnTo>
                  <a:lnTo>
                    <a:pt x="1489" y="1657"/>
                  </a:lnTo>
                  <a:lnTo>
                    <a:pt x="1489" y="1655"/>
                  </a:lnTo>
                  <a:lnTo>
                    <a:pt x="1490" y="1654"/>
                  </a:lnTo>
                  <a:lnTo>
                    <a:pt x="1493" y="1653"/>
                  </a:lnTo>
                  <a:lnTo>
                    <a:pt x="1495" y="1652"/>
                  </a:lnTo>
                  <a:lnTo>
                    <a:pt x="1496" y="1651"/>
                  </a:lnTo>
                  <a:lnTo>
                    <a:pt x="1498" y="1649"/>
                  </a:lnTo>
                  <a:lnTo>
                    <a:pt x="1498" y="1647"/>
                  </a:lnTo>
                  <a:lnTo>
                    <a:pt x="1496" y="1644"/>
                  </a:lnTo>
                  <a:lnTo>
                    <a:pt x="1496" y="1642"/>
                  </a:lnTo>
                  <a:lnTo>
                    <a:pt x="1495" y="1639"/>
                  </a:lnTo>
                  <a:lnTo>
                    <a:pt x="1495" y="1638"/>
                  </a:lnTo>
                  <a:lnTo>
                    <a:pt x="1496" y="1636"/>
                  </a:lnTo>
                  <a:lnTo>
                    <a:pt x="1504" y="1634"/>
                  </a:lnTo>
                  <a:lnTo>
                    <a:pt x="1511" y="1633"/>
                  </a:lnTo>
                  <a:lnTo>
                    <a:pt x="1518" y="1631"/>
                  </a:lnTo>
                  <a:lnTo>
                    <a:pt x="1519" y="1629"/>
                  </a:lnTo>
                  <a:lnTo>
                    <a:pt x="1519" y="1628"/>
                  </a:lnTo>
                  <a:lnTo>
                    <a:pt x="1519" y="1626"/>
                  </a:lnTo>
                  <a:lnTo>
                    <a:pt x="1519" y="1624"/>
                  </a:lnTo>
                  <a:lnTo>
                    <a:pt x="1519" y="1623"/>
                  </a:lnTo>
                  <a:lnTo>
                    <a:pt x="1520" y="1622"/>
                  </a:lnTo>
                  <a:lnTo>
                    <a:pt x="1523" y="1619"/>
                  </a:lnTo>
                  <a:lnTo>
                    <a:pt x="1525" y="1617"/>
                  </a:lnTo>
                  <a:lnTo>
                    <a:pt x="1525" y="1614"/>
                  </a:lnTo>
                  <a:lnTo>
                    <a:pt x="1528" y="1613"/>
                  </a:lnTo>
                  <a:lnTo>
                    <a:pt x="1530" y="1612"/>
                  </a:lnTo>
                  <a:lnTo>
                    <a:pt x="1533" y="1611"/>
                  </a:lnTo>
                  <a:lnTo>
                    <a:pt x="1536" y="1611"/>
                  </a:lnTo>
                  <a:lnTo>
                    <a:pt x="1539" y="1611"/>
                  </a:lnTo>
                  <a:lnTo>
                    <a:pt x="1543" y="1609"/>
                  </a:lnTo>
                  <a:lnTo>
                    <a:pt x="1544" y="1609"/>
                  </a:lnTo>
                  <a:lnTo>
                    <a:pt x="1546" y="1607"/>
                  </a:lnTo>
                  <a:lnTo>
                    <a:pt x="1548" y="1605"/>
                  </a:lnTo>
                  <a:lnTo>
                    <a:pt x="1548" y="1603"/>
                  </a:lnTo>
                  <a:lnTo>
                    <a:pt x="1549" y="1602"/>
                  </a:lnTo>
                  <a:lnTo>
                    <a:pt x="1551" y="1601"/>
                  </a:lnTo>
                  <a:lnTo>
                    <a:pt x="1554" y="1598"/>
                  </a:lnTo>
                  <a:lnTo>
                    <a:pt x="1556" y="1596"/>
                  </a:lnTo>
                  <a:lnTo>
                    <a:pt x="1557" y="1593"/>
                  </a:lnTo>
                  <a:lnTo>
                    <a:pt x="1557" y="1590"/>
                  </a:lnTo>
                  <a:lnTo>
                    <a:pt x="1556" y="1586"/>
                  </a:lnTo>
                  <a:lnTo>
                    <a:pt x="1555" y="1583"/>
                  </a:lnTo>
                  <a:lnTo>
                    <a:pt x="1554" y="1582"/>
                  </a:lnTo>
                  <a:lnTo>
                    <a:pt x="1554" y="1580"/>
                  </a:lnTo>
                  <a:lnTo>
                    <a:pt x="1554" y="1578"/>
                  </a:lnTo>
                  <a:lnTo>
                    <a:pt x="1555" y="1575"/>
                  </a:lnTo>
                  <a:lnTo>
                    <a:pt x="1556" y="1571"/>
                  </a:lnTo>
                  <a:lnTo>
                    <a:pt x="1557" y="1568"/>
                  </a:lnTo>
                  <a:lnTo>
                    <a:pt x="1560" y="1565"/>
                  </a:lnTo>
                  <a:lnTo>
                    <a:pt x="1559" y="1563"/>
                  </a:lnTo>
                  <a:lnTo>
                    <a:pt x="1559" y="1562"/>
                  </a:lnTo>
                  <a:lnTo>
                    <a:pt x="1557" y="1561"/>
                  </a:lnTo>
                  <a:lnTo>
                    <a:pt x="1556" y="1558"/>
                  </a:lnTo>
                  <a:lnTo>
                    <a:pt x="1556" y="1557"/>
                  </a:lnTo>
                  <a:lnTo>
                    <a:pt x="1556" y="1555"/>
                  </a:lnTo>
                  <a:lnTo>
                    <a:pt x="1557" y="1554"/>
                  </a:lnTo>
                  <a:lnTo>
                    <a:pt x="1559" y="1552"/>
                  </a:lnTo>
                  <a:lnTo>
                    <a:pt x="1559" y="1551"/>
                  </a:lnTo>
                  <a:lnTo>
                    <a:pt x="1557" y="1550"/>
                  </a:lnTo>
                  <a:lnTo>
                    <a:pt x="1556" y="1549"/>
                  </a:lnTo>
                  <a:lnTo>
                    <a:pt x="1554" y="1546"/>
                  </a:lnTo>
                  <a:lnTo>
                    <a:pt x="1552" y="1545"/>
                  </a:lnTo>
                  <a:lnTo>
                    <a:pt x="1550" y="1544"/>
                  </a:lnTo>
                  <a:lnTo>
                    <a:pt x="1549" y="1540"/>
                  </a:lnTo>
                  <a:lnTo>
                    <a:pt x="1548" y="1537"/>
                  </a:lnTo>
                  <a:lnTo>
                    <a:pt x="1545" y="1535"/>
                  </a:lnTo>
                  <a:lnTo>
                    <a:pt x="1543" y="1532"/>
                  </a:lnTo>
                  <a:lnTo>
                    <a:pt x="1540" y="1531"/>
                  </a:lnTo>
                  <a:lnTo>
                    <a:pt x="1536" y="1531"/>
                  </a:lnTo>
                  <a:lnTo>
                    <a:pt x="1530" y="1531"/>
                  </a:lnTo>
                  <a:lnTo>
                    <a:pt x="1525" y="1532"/>
                  </a:lnTo>
                  <a:lnTo>
                    <a:pt x="1521" y="1534"/>
                  </a:lnTo>
                  <a:lnTo>
                    <a:pt x="1518" y="1534"/>
                  </a:lnTo>
                  <a:lnTo>
                    <a:pt x="1516" y="1534"/>
                  </a:lnTo>
                  <a:lnTo>
                    <a:pt x="1515" y="1532"/>
                  </a:lnTo>
                  <a:lnTo>
                    <a:pt x="1513" y="1531"/>
                  </a:lnTo>
                  <a:lnTo>
                    <a:pt x="1511" y="1530"/>
                  </a:lnTo>
                  <a:lnTo>
                    <a:pt x="1509" y="1530"/>
                  </a:lnTo>
                  <a:lnTo>
                    <a:pt x="1506" y="1531"/>
                  </a:lnTo>
                  <a:lnTo>
                    <a:pt x="1494" y="1532"/>
                  </a:lnTo>
                  <a:lnTo>
                    <a:pt x="1480" y="1536"/>
                  </a:lnTo>
                  <a:lnTo>
                    <a:pt x="1468" y="1539"/>
                  </a:lnTo>
                  <a:lnTo>
                    <a:pt x="1459" y="1539"/>
                  </a:lnTo>
                  <a:lnTo>
                    <a:pt x="1452" y="1536"/>
                  </a:lnTo>
                  <a:lnTo>
                    <a:pt x="1444" y="1534"/>
                  </a:lnTo>
                  <a:lnTo>
                    <a:pt x="1430" y="1534"/>
                  </a:lnTo>
                  <a:lnTo>
                    <a:pt x="1418" y="1536"/>
                  </a:lnTo>
                  <a:lnTo>
                    <a:pt x="1409" y="1536"/>
                  </a:lnTo>
                  <a:lnTo>
                    <a:pt x="1399" y="1536"/>
                  </a:lnTo>
                  <a:lnTo>
                    <a:pt x="1388" y="1535"/>
                  </a:lnTo>
                  <a:lnTo>
                    <a:pt x="1381" y="1532"/>
                  </a:lnTo>
                  <a:lnTo>
                    <a:pt x="1376" y="1529"/>
                  </a:lnTo>
                  <a:lnTo>
                    <a:pt x="1376" y="1524"/>
                  </a:lnTo>
                  <a:lnTo>
                    <a:pt x="1377" y="1521"/>
                  </a:lnTo>
                  <a:lnTo>
                    <a:pt x="1378" y="1519"/>
                  </a:lnTo>
                  <a:lnTo>
                    <a:pt x="1381" y="1515"/>
                  </a:lnTo>
                  <a:lnTo>
                    <a:pt x="1383" y="1512"/>
                  </a:lnTo>
                  <a:lnTo>
                    <a:pt x="1384" y="1511"/>
                  </a:lnTo>
                  <a:lnTo>
                    <a:pt x="1384" y="1509"/>
                  </a:lnTo>
                  <a:lnTo>
                    <a:pt x="1384" y="1506"/>
                  </a:lnTo>
                  <a:lnTo>
                    <a:pt x="1384" y="1504"/>
                  </a:lnTo>
                  <a:lnTo>
                    <a:pt x="1384" y="1501"/>
                  </a:lnTo>
                  <a:lnTo>
                    <a:pt x="1383" y="1500"/>
                  </a:lnTo>
                  <a:lnTo>
                    <a:pt x="1383" y="1496"/>
                  </a:lnTo>
                  <a:lnTo>
                    <a:pt x="1383" y="1493"/>
                  </a:lnTo>
                  <a:lnTo>
                    <a:pt x="1383" y="1489"/>
                  </a:lnTo>
                  <a:lnTo>
                    <a:pt x="1383" y="1485"/>
                  </a:lnTo>
                  <a:lnTo>
                    <a:pt x="1383" y="1481"/>
                  </a:lnTo>
                  <a:lnTo>
                    <a:pt x="1383" y="1479"/>
                  </a:lnTo>
                  <a:lnTo>
                    <a:pt x="1381" y="1478"/>
                  </a:lnTo>
                  <a:lnTo>
                    <a:pt x="1377" y="1475"/>
                  </a:lnTo>
                  <a:lnTo>
                    <a:pt x="1373" y="1474"/>
                  </a:lnTo>
                  <a:lnTo>
                    <a:pt x="1359" y="1463"/>
                  </a:lnTo>
                  <a:lnTo>
                    <a:pt x="1347" y="1453"/>
                  </a:lnTo>
                  <a:lnTo>
                    <a:pt x="1341" y="1452"/>
                  </a:lnTo>
                  <a:lnTo>
                    <a:pt x="1332" y="1454"/>
                  </a:lnTo>
                  <a:lnTo>
                    <a:pt x="1323" y="1457"/>
                  </a:lnTo>
                  <a:lnTo>
                    <a:pt x="1316" y="1455"/>
                  </a:lnTo>
                  <a:lnTo>
                    <a:pt x="1305" y="1450"/>
                  </a:lnTo>
                  <a:lnTo>
                    <a:pt x="1293" y="1447"/>
                  </a:lnTo>
                  <a:lnTo>
                    <a:pt x="1281" y="1445"/>
                  </a:lnTo>
                  <a:lnTo>
                    <a:pt x="1275" y="1443"/>
                  </a:lnTo>
                  <a:lnTo>
                    <a:pt x="1266" y="1442"/>
                  </a:lnTo>
                  <a:lnTo>
                    <a:pt x="1260" y="1439"/>
                  </a:lnTo>
                  <a:lnTo>
                    <a:pt x="1257" y="1434"/>
                  </a:lnTo>
                  <a:lnTo>
                    <a:pt x="1258" y="1432"/>
                  </a:lnTo>
                  <a:lnTo>
                    <a:pt x="1258" y="1429"/>
                  </a:lnTo>
                  <a:lnTo>
                    <a:pt x="1260" y="1427"/>
                  </a:lnTo>
                  <a:lnTo>
                    <a:pt x="1260" y="1424"/>
                  </a:lnTo>
                  <a:lnTo>
                    <a:pt x="1258" y="1422"/>
                  </a:lnTo>
                  <a:lnTo>
                    <a:pt x="1255" y="1419"/>
                  </a:lnTo>
                  <a:lnTo>
                    <a:pt x="1250" y="1414"/>
                  </a:lnTo>
                  <a:lnTo>
                    <a:pt x="1245" y="1411"/>
                  </a:lnTo>
                  <a:lnTo>
                    <a:pt x="1240" y="1408"/>
                  </a:lnTo>
                  <a:lnTo>
                    <a:pt x="1227" y="1407"/>
                  </a:lnTo>
                  <a:lnTo>
                    <a:pt x="1215" y="1408"/>
                  </a:lnTo>
                  <a:lnTo>
                    <a:pt x="1202" y="1408"/>
                  </a:lnTo>
                  <a:lnTo>
                    <a:pt x="1200" y="1408"/>
                  </a:lnTo>
                  <a:lnTo>
                    <a:pt x="1199" y="1409"/>
                  </a:lnTo>
                  <a:lnTo>
                    <a:pt x="1197" y="1411"/>
                  </a:lnTo>
                  <a:lnTo>
                    <a:pt x="1197" y="1412"/>
                  </a:lnTo>
                  <a:lnTo>
                    <a:pt x="1197" y="1414"/>
                  </a:lnTo>
                  <a:lnTo>
                    <a:pt x="1197" y="1415"/>
                  </a:lnTo>
                  <a:lnTo>
                    <a:pt x="1199" y="1417"/>
                  </a:lnTo>
                  <a:lnTo>
                    <a:pt x="1199" y="1419"/>
                  </a:lnTo>
                  <a:lnTo>
                    <a:pt x="1199" y="1420"/>
                  </a:lnTo>
                  <a:lnTo>
                    <a:pt x="1197" y="1420"/>
                  </a:lnTo>
                  <a:lnTo>
                    <a:pt x="1195" y="1420"/>
                  </a:lnTo>
                  <a:lnTo>
                    <a:pt x="1192" y="1419"/>
                  </a:lnTo>
                  <a:lnTo>
                    <a:pt x="1181" y="1412"/>
                  </a:lnTo>
                  <a:lnTo>
                    <a:pt x="1169" y="1404"/>
                  </a:lnTo>
                  <a:lnTo>
                    <a:pt x="1158" y="1398"/>
                  </a:lnTo>
                  <a:lnTo>
                    <a:pt x="1140" y="1389"/>
                  </a:lnTo>
                  <a:lnTo>
                    <a:pt x="1123" y="1384"/>
                  </a:lnTo>
                  <a:lnTo>
                    <a:pt x="1105" y="1379"/>
                  </a:lnTo>
                  <a:lnTo>
                    <a:pt x="1082" y="1372"/>
                  </a:lnTo>
                  <a:lnTo>
                    <a:pt x="1060" y="1361"/>
                  </a:lnTo>
                  <a:lnTo>
                    <a:pt x="1048" y="1353"/>
                  </a:lnTo>
                  <a:lnTo>
                    <a:pt x="1037" y="1346"/>
                  </a:lnTo>
                  <a:lnTo>
                    <a:pt x="1026" y="1340"/>
                  </a:lnTo>
                  <a:lnTo>
                    <a:pt x="1013" y="1335"/>
                  </a:lnTo>
                  <a:lnTo>
                    <a:pt x="996" y="1323"/>
                  </a:lnTo>
                  <a:lnTo>
                    <a:pt x="977" y="1311"/>
                  </a:lnTo>
                  <a:lnTo>
                    <a:pt x="974" y="1309"/>
                  </a:lnTo>
                  <a:lnTo>
                    <a:pt x="971" y="1306"/>
                  </a:lnTo>
                  <a:lnTo>
                    <a:pt x="968" y="1304"/>
                  </a:lnTo>
                  <a:lnTo>
                    <a:pt x="966" y="1302"/>
                  </a:lnTo>
                  <a:lnTo>
                    <a:pt x="965" y="1300"/>
                  </a:lnTo>
                  <a:lnTo>
                    <a:pt x="963" y="1299"/>
                  </a:lnTo>
                  <a:lnTo>
                    <a:pt x="965" y="1295"/>
                  </a:lnTo>
                  <a:lnTo>
                    <a:pt x="965" y="1292"/>
                  </a:lnTo>
                  <a:lnTo>
                    <a:pt x="966" y="1290"/>
                  </a:lnTo>
                  <a:lnTo>
                    <a:pt x="967" y="1287"/>
                  </a:lnTo>
                  <a:lnTo>
                    <a:pt x="968" y="1285"/>
                  </a:lnTo>
                  <a:lnTo>
                    <a:pt x="969" y="1282"/>
                  </a:lnTo>
                  <a:lnTo>
                    <a:pt x="965" y="1270"/>
                  </a:lnTo>
                  <a:lnTo>
                    <a:pt x="956" y="1259"/>
                  </a:lnTo>
                  <a:lnTo>
                    <a:pt x="946" y="1249"/>
                  </a:lnTo>
                  <a:lnTo>
                    <a:pt x="940" y="1241"/>
                  </a:lnTo>
                  <a:lnTo>
                    <a:pt x="935" y="1236"/>
                  </a:lnTo>
                  <a:lnTo>
                    <a:pt x="930" y="1230"/>
                  </a:lnTo>
                  <a:lnTo>
                    <a:pt x="920" y="1223"/>
                  </a:lnTo>
                  <a:lnTo>
                    <a:pt x="908" y="1215"/>
                  </a:lnTo>
                  <a:lnTo>
                    <a:pt x="897" y="1202"/>
                  </a:lnTo>
                  <a:lnTo>
                    <a:pt x="885" y="1192"/>
                  </a:lnTo>
                  <a:lnTo>
                    <a:pt x="877" y="1185"/>
                  </a:lnTo>
                  <a:lnTo>
                    <a:pt x="871" y="1178"/>
                  </a:lnTo>
                  <a:lnTo>
                    <a:pt x="867" y="1169"/>
                  </a:lnTo>
                  <a:lnTo>
                    <a:pt x="864" y="1163"/>
                  </a:lnTo>
                  <a:lnTo>
                    <a:pt x="854" y="1151"/>
                  </a:lnTo>
                  <a:lnTo>
                    <a:pt x="841" y="1141"/>
                  </a:lnTo>
                  <a:lnTo>
                    <a:pt x="830" y="1132"/>
                  </a:lnTo>
                  <a:lnTo>
                    <a:pt x="820" y="1121"/>
                  </a:lnTo>
                  <a:lnTo>
                    <a:pt x="809" y="1113"/>
                  </a:lnTo>
                  <a:lnTo>
                    <a:pt x="804" y="1108"/>
                  </a:lnTo>
                  <a:lnTo>
                    <a:pt x="801" y="1102"/>
                  </a:lnTo>
                  <a:lnTo>
                    <a:pt x="799" y="1095"/>
                  </a:lnTo>
                  <a:lnTo>
                    <a:pt x="789" y="1076"/>
                  </a:lnTo>
                  <a:lnTo>
                    <a:pt x="775" y="1059"/>
                  </a:lnTo>
                  <a:lnTo>
                    <a:pt x="773" y="1056"/>
                  </a:lnTo>
                  <a:lnTo>
                    <a:pt x="771" y="1054"/>
                  </a:lnTo>
                  <a:lnTo>
                    <a:pt x="769" y="1051"/>
                  </a:lnTo>
                  <a:lnTo>
                    <a:pt x="766" y="1049"/>
                  </a:lnTo>
                  <a:lnTo>
                    <a:pt x="764" y="1046"/>
                  </a:lnTo>
                  <a:lnTo>
                    <a:pt x="761" y="1045"/>
                  </a:lnTo>
                  <a:lnTo>
                    <a:pt x="759" y="1045"/>
                  </a:lnTo>
                  <a:lnTo>
                    <a:pt x="758" y="1045"/>
                  </a:lnTo>
                  <a:lnTo>
                    <a:pt x="756" y="1047"/>
                  </a:lnTo>
                  <a:lnTo>
                    <a:pt x="756" y="1050"/>
                  </a:lnTo>
                  <a:lnTo>
                    <a:pt x="760" y="1065"/>
                  </a:lnTo>
                  <a:lnTo>
                    <a:pt x="759" y="1076"/>
                  </a:lnTo>
                  <a:lnTo>
                    <a:pt x="759" y="1080"/>
                  </a:lnTo>
                  <a:lnTo>
                    <a:pt x="759" y="1082"/>
                  </a:lnTo>
                  <a:lnTo>
                    <a:pt x="760" y="1086"/>
                  </a:lnTo>
                  <a:lnTo>
                    <a:pt x="763" y="1090"/>
                  </a:lnTo>
                  <a:lnTo>
                    <a:pt x="766" y="1092"/>
                  </a:lnTo>
                  <a:lnTo>
                    <a:pt x="776" y="1098"/>
                  </a:lnTo>
                  <a:lnTo>
                    <a:pt x="785" y="1105"/>
                  </a:lnTo>
                  <a:lnTo>
                    <a:pt x="791" y="1112"/>
                  </a:lnTo>
                  <a:lnTo>
                    <a:pt x="793" y="1121"/>
                  </a:lnTo>
                  <a:lnTo>
                    <a:pt x="796" y="1126"/>
                  </a:lnTo>
                  <a:lnTo>
                    <a:pt x="801" y="1132"/>
                  </a:lnTo>
                  <a:lnTo>
                    <a:pt x="806" y="1137"/>
                  </a:lnTo>
                  <a:lnTo>
                    <a:pt x="814" y="1146"/>
                  </a:lnTo>
                  <a:lnTo>
                    <a:pt x="822" y="1158"/>
                  </a:lnTo>
                  <a:lnTo>
                    <a:pt x="827" y="1164"/>
                  </a:lnTo>
                  <a:lnTo>
                    <a:pt x="832" y="1170"/>
                  </a:lnTo>
                  <a:lnTo>
                    <a:pt x="837" y="1175"/>
                  </a:lnTo>
                  <a:lnTo>
                    <a:pt x="840" y="1179"/>
                  </a:lnTo>
                  <a:lnTo>
                    <a:pt x="841" y="1182"/>
                  </a:lnTo>
                  <a:lnTo>
                    <a:pt x="842" y="1184"/>
                  </a:lnTo>
                  <a:lnTo>
                    <a:pt x="845" y="1187"/>
                  </a:lnTo>
                  <a:lnTo>
                    <a:pt x="846" y="1189"/>
                  </a:lnTo>
                  <a:lnTo>
                    <a:pt x="849" y="1192"/>
                  </a:lnTo>
                  <a:lnTo>
                    <a:pt x="851" y="1195"/>
                  </a:lnTo>
                  <a:lnTo>
                    <a:pt x="855" y="1200"/>
                  </a:lnTo>
                  <a:lnTo>
                    <a:pt x="856" y="1205"/>
                  </a:lnTo>
                  <a:lnTo>
                    <a:pt x="859" y="1210"/>
                  </a:lnTo>
                  <a:lnTo>
                    <a:pt x="860" y="1212"/>
                  </a:lnTo>
                  <a:lnTo>
                    <a:pt x="862" y="1214"/>
                  </a:lnTo>
                  <a:lnTo>
                    <a:pt x="865" y="1215"/>
                  </a:lnTo>
                  <a:lnTo>
                    <a:pt x="867" y="1216"/>
                  </a:lnTo>
                  <a:lnTo>
                    <a:pt x="870" y="1218"/>
                  </a:lnTo>
                  <a:lnTo>
                    <a:pt x="872" y="1220"/>
                  </a:lnTo>
                  <a:lnTo>
                    <a:pt x="876" y="1224"/>
                  </a:lnTo>
                  <a:lnTo>
                    <a:pt x="880" y="1229"/>
                  </a:lnTo>
                  <a:lnTo>
                    <a:pt x="882" y="1234"/>
                  </a:lnTo>
                  <a:lnTo>
                    <a:pt x="885" y="1239"/>
                  </a:lnTo>
                  <a:lnTo>
                    <a:pt x="885" y="1240"/>
                  </a:lnTo>
                  <a:lnTo>
                    <a:pt x="884" y="1241"/>
                  </a:lnTo>
                  <a:lnTo>
                    <a:pt x="882" y="1241"/>
                  </a:lnTo>
                  <a:lnTo>
                    <a:pt x="880" y="1241"/>
                  </a:lnTo>
                  <a:lnTo>
                    <a:pt x="879" y="1241"/>
                  </a:lnTo>
                  <a:lnTo>
                    <a:pt x="877" y="1241"/>
                  </a:lnTo>
                  <a:lnTo>
                    <a:pt x="874" y="1239"/>
                  </a:lnTo>
                  <a:lnTo>
                    <a:pt x="871" y="1238"/>
                  </a:lnTo>
                  <a:lnTo>
                    <a:pt x="869" y="1234"/>
                  </a:lnTo>
                  <a:lnTo>
                    <a:pt x="867" y="1231"/>
                  </a:lnTo>
                  <a:lnTo>
                    <a:pt x="865" y="1230"/>
                  </a:lnTo>
                  <a:lnTo>
                    <a:pt x="864" y="1228"/>
                  </a:lnTo>
                  <a:lnTo>
                    <a:pt x="861" y="1225"/>
                  </a:lnTo>
                  <a:lnTo>
                    <a:pt x="857" y="1223"/>
                  </a:lnTo>
                  <a:lnTo>
                    <a:pt x="854" y="1220"/>
                  </a:lnTo>
                  <a:lnTo>
                    <a:pt x="850" y="1218"/>
                  </a:lnTo>
                  <a:lnTo>
                    <a:pt x="849" y="1215"/>
                  </a:lnTo>
                  <a:lnTo>
                    <a:pt x="846" y="1213"/>
                  </a:lnTo>
                  <a:lnTo>
                    <a:pt x="842" y="1209"/>
                  </a:lnTo>
                  <a:lnTo>
                    <a:pt x="840" y="1207"/>
                  </a:lnTo>
                  <a:lnTo>
                    <a:pt x="837" y="1204"/>
                  </a:lnTo>
                  <a:lnTo>
                    <a:pt x="834" y="1203"/>
                  </a:lnTo>
                  <a:lnTo>
                    <a:pt x="830" y="1202"/>
                  </a:lnTo>
                  <a:lnTo>
                    <a:pt x="826" y="1202"/>
                  </a:lnTo>
                  <a:lnTo>
                    <a:pt x="824" y="1200"/>
                  </a:lnTo>
                  <a:lnTo>
                    <a:pt x="821" y="1198"/>
                  </a:lnTo>
                  <a:lnTo>
                    <a:pt x="820" y="1194"/>
                  </a:lnTo>
                  <a:lnTo>
                    <a:pt x="819" y="1184"/>
                  </a:lnTo>
                  <a:lnTo>
                    <a:pt x="818" y="1177"/>
                  </a:lnTo>
                  <a:lnTo>
                    <a:pt x="815" y="1169"/>
                  </a:lnTo>
                  <a:lnTo>
                    <a:pt x="806" y="1163"/>
                  </a:lnTo>
                  <a:lnTo>
                    <a:pt x="799" y="1158"/>
                  </a:lnTo>
                  <a:lnTo>
                    <a:pt x="791" y="1154"/>
                  </a:lnTo>
                  <a:lnTo>
                    <a:pt x="783" y="1151"/>
                  </a:lnTo>
                  <a:lnTo>
                    <a:pt x="778" y="1144"/>
                  </a:lnTo>
                  <a:lnTo>
                    <a:pt x="775" y="1137"/>
                  </a:lnTo>
                  <a:lnTo>
                    <a:pt x="775" y="1128"/>
                  </a:lnTo>
                  <a:lnTo>
                    <a:pt x="776" y="1121"/>
                  </a:lnTo>
                  <a:lnTo>
                    <a:pt x="773" y="1113"/>
                  </a:lnTo>
                  <a:lnTo>
                    <a:pt x="760" y="1103"/>
                  </a:lnTo>
                  <a:lnTo>
                    <a:pt x="751" y="1095"/>
                  </a:lnTo>
                  <a:lnTo>
                    <a:pt x="748" y="1092"/>
                  </a:lnTo>
                  <a:lnTo>
                    <a:pt x="747" y="1090"/>
                  </a:lnTo>
                  <a:lnTo>
                    <a:pt x="744" y="1086"/>
                  </a:lnTo>
                  <a:lnTo>
                    <a:pt x="743" y="1082"/>
                  </a:lnTo>
                  <a:lnTo>
                    <a:pt x="740" y="1080"/>
                  </a:lnTo>
                  <a:lnTo>
                    <a:pt x="733" y="1067"/>
                  </a:lnTo>
                  <a:lnTo>
                    <a:pt x="724" y="1055"/>
                  </a:lnTo>
                  <a:lnTo>
                    <a:pt x="714" y="1042"/>
                  </a:lnTo>
                  <a:lnTo>
                    <a:pt x="698" y="1019"/>
                  </a:lnTo>
                  <a:lnTo>
                    <a:pt x="683" y="995"/>
                  </a:lnTo>
                  <a:lnTo>
                    <a:pt x="673" y="985"/>
                  </a:lnTo>
                  <a:lnTo>
                    <a:pt x="663" y="976"/>
                  </a:lnTo>
                  <a:lnTo>
                    <a:pt x="652" y="969"/>
                  </a:lnTo>
                  <a:lnTo>
                    <a:pt x="636" y="958"/>
                  </a:lnTo>
                  <a:lnTo>
                    <a:pt x="621" y="943"/>
                  </a:lnTo>
                  <a:lnTo>
                    <a:pt x="608" y="924"/>
                  </a:lnTo>
                  <a:lnTo>
                    <a:pt x="598" y="906"/>
                  </a:lnTo>
                  <a:lnTo>
                    <a:pt x="591" y="886"/>
                  </a:lnTo>
                  <a:lnTo>
                    <a:pt x="586" y="874"/>
                  </a:lnTo>
                  <a:lnTo>
                    <a:pt x="581" y="862"/>
                  </a:lnTo>
                  <a:lnTo>
                    <a:pt x="578" y="858"/>
                  </a:lnTo>
                  <a:lnTo>
                    <a:pt x="576" y="855"/>
                  </a:lnTo>
                  <a:lnTo>
                    <a:pt x="573" y="852"/>
                  </a:lnTo>
                  <a:lnTo>
                    <a:pt x="571" y="848"/>
                  </a:lnTo>
                  <a:lnTo>
                    <a:pt x="567" y="845"/>
                  </a:lnTo>
                  <a:lnTo>
                    <a:pt x="563" y="835"/>
                  </a:lnTo>
                  <a:lnTo>
                    <a:pt x="560" y="824"/>
                  </a:lnTo>
                  <a:lnTo>
                    <a:pt x="557" y="820"/>
                  </a:lnTo>
                  <a:lnTo>
                    <a:pt x="556" y="817"/>
                  </a:lnTo>
                  <a:lnTo>
                    <a:pt x="553" y="814"/>
                  </a:lnTo>
                  <a:lnTo>
                    <a:pt x="552" y="810"/>
                  </a:lnTo>
                  <a:lnTo>
                    <a:pt x="552" y="805"/>
                  </a:lnTo>
                  <a:lnTo>
                    <a:pt x="551" y="795"/>
                  </a:lnTo>
                  <a:lnTo>
                    <a:pt x="551" y="786"/>
                  </a:lnTo>
                  <a:lnTo>
                    <a:pt x="552" y="779"/>
                  </a:lnTo>
                  <a:lnTo>
                    <a:pt x="551" y="768"/>
                  </a:lnTo>
                  <a:lnTo>
                    <a:pt x="550" y="755"/>
                  </a:lnTo>
                  <a:lnTo>
                    <a:pt x="541" y="731"/>
                  </a:lnTo>
                  <a:lnTo>
                    <a:pt x="541" y="722"/>
                  </a:lnTo>
                  <a:lnTo>
                    <a:pt x="542" y="714"/>
                  </a:lnTo>
                  <a:lnTo>
                    <a:pt x="543" y="705"/>
                  </a:lnTo>
                  <a:lnTo>
                    <a:pt x="545" y="684"/>
                  </a:lnTo>
                  <a:lnTo>
                    <a:pt x="543" y="662"/>
                  </a:lnTo>
                  <a:lnTo>
                    <a:pt x="541" y="641"/>
                  </a:lnTo>
                  <a:lnTo>
                    <a:pt x="541" y="615"/>
                  </a:lnTo>
                  <a:lnTo>
                    <a:pt x="540" y="610"/>
                  </a:lnTo>
                  <a:lnTo>
                    <a:pt x="537" y="606"/>
                  </a:lnTo>
                  <a:lnTo>
                    <a:pt x="535" y="602"/>
                  </a:lnTo>
                  <a:lnTo>
                    <a:pt x="533" y="598"/>
                  </a:lnTo>
                  <a:lnTo>
                    <a:pt x="532" y="595"/>
                  </a:lnTo>
                  <a:lnTo>
                    <a:pt x="530" y="588"/>
                  </a:lnTo>
                  <a:lnTo>
                    <a:pt x="528" y="581"/>
                  </a:lnTo>
                  <a:lnTo>
                    <a:pt x="527" y="575"/>
                  </a:lnTo>
                  <a:lnTo>
                    <a:pt x="528" y="570"/>
                  </a:lnTo>
                  <a:lnTo>
                    <a:pt x="531" y="567"/>
                  </a:lnTo>
                  <a:lnTo>
                    <a:pt x="538" y="570"/>
                  </a:lnTo>
                  <a:lnTo>
                    <a:pt x="546" y="576"/>
                  </a:lnTo>
                  <a:lnTo>
                    <a:pt x="555" y="580"/>
                  </a:lnTo>
                  <a:lnTo>
                    <a:pt x="561" y="580"/>
                  </a:lnTo>
                  <a:lnTo>
                    <a:pt x="565" y="576"/>
                  </a:lnTo>
                  <a:lnTo>
                    <a:pt x="565" y="569"/>
                  </a:lnTo>
                  <a:lnTo>
                    <a:pt x="562" y="560"/>
                  </a:lnTo>
                  <a:lnTo>
                    <a:pt x="558" y="555"/>
                  </a:lnTo>
                  <a:lnTo>
                    <a:pt x="551" y="554"/>
                  </a:lnTo>
                  <a:lnTo>
                    <a:pt x="545" y="554"/>
                  </a:lnTo>
                  <a:lnTo>
                    <a:pt x="538" y="554"/>
                  </a:lnTo>
                  <a:lnTo>
                    <a:pt x="532" y="556"/>
                  </a:lnTo>
                  <a:lnTo>
                    <a:pt x="526" y="559"/>
                  </a:lnTo>
                  <a:lnTo>
                    <a:pt x="520" y="560"/>
                  </a:lnTo>
                  <a:lnTo>
                    <a:pt x="515" y="559"/>
                  </a:lnTo>
                  <a:lnTo>
                    <a:pt x="510" y="551"/>
                  </a:lnTo>
                  <a:lnTo>
                    <a:pt x="496" y="534"/>
                  </a:lnTo>
                  <a:lnTo>
                    <a:pt x="484" y="520"/>
                  </a:lnTo>
                  <a:lnTo>
                    <a:pt x="476" y="511"/>
                  </a:lnTo>
                  <a:lnTo>
                    <a:pt x="471" y="500"/>
                  </a:lnTo>
                  <a:lnTo>
                    <a:pt x="470" y="488"/>
                  </a:lnTo>
                  <a:lnTo>
                    <a:pt x="472" y="475"/>
                  </a:lnTo>
                  <a:lnTo>
                    <a:pt x="474" y="469"/>
                  </a:lnTo>
                  <a:lnTo>
                    <a:pt x="472" y="462"/>
                  </a:lnTo>
                  <a:lnTo>
                    <a:pt x="470" y="455"/>
                  </a:lnTo>
                  <a:lnTo>
                    <a:pt x="470" y="444"/>
                  </a:lnTo>
                  <a:lnTo>
                    <a:pt x="471" y="443"/>
                  </a:lnTo>
                  <a:lnTo>
                    <a:pt x="471" y="442"/>
                  </a:lnTo>
                  <a:lnTo>
                    <a:pt x="472" y="440"/>
                  </a:lnTo>
                  <a:lnTo>
                    <a:pt x="472" y="439"/>
                  </a:lnTo>
                  <a:lnTo>
                    <a:pt x="475" y="437"/>
                  </a:lnTo>
                  <a:lnTo>
                    <a:pt x="474" y="435"/>
                  </a:lnTo>
                  <a:lnTo>
                    <a:pt x="472" y="433"/>
                  </a:lnTo>
                  <a:lnTo>
                    <a:pt x="471" y="431"/>
                  </a:lnTo>
                  <a:lnTo>
                    <a:pt x="469" y="429"/>
                  </a:lnTo>
                  <a:lnTo>
                    <a:pt x="466" y="428"/>
                  </a:lnTo>
                  <a:lnTo>
                    <a:pt x="465" y="427"/>
                  </a:lnTo>
                  <a:lnTo>
                    <a:pt x="464" y="422"/>
                  </a:lnTo>
                  <a:lnTo>
                    <a:pt x="461" y="417"/>
                  </a:lnTo>
                  <a:lnTo>
                    <a:pt x="459" y="413"/>
                  </a:lnTo>
                  <a:lnTo>
                    <a:pt x="457" y="408"/>
                  </a:lnTo>
                  <a:lnTo>
                    <a:pt x="457" y="403"/>
                  </a:lnTo>
                  <a:lnTo>
                    <a:pt x="457" y="396"/>
                  </a:lnTo>
                  <a:lnTo>
                    <a:pt x="456" y="387"/>
                  </a:lnTo>
                  <a:lnTo>
                    <a:pt x="456" y="380"/>
                  </a:lnTo>
                  <a:lnTo>
                    <a:pt x="455" y="377"/>
                  </a:lnTo>
                  <a:lnTo>
                    <a:pt x="454" y="378"/>
                  </a:lnTo>
                  <a:lnTo>
                    <a:pt x="453" y="381"/>
                  </a:lnTo>
                  <a:lnTo>
                    <a:pt x="453" y="383"/>
                  </a:lnTo>
                  <a:lnTo>
                    <a:pt x="451" y="386"/>
                  </a:lnTo>
                  <a:lnTo>
                    <a:pt x="450" y="387"/>
                  </a:lnTo>
                  <a:lnTo>
                    <a:pt x="449" y="389"/>
                  </a:lnTo>
                  <a:lnTo>
                    <a:pt x="446" y="389"/>
                  </a:lnTo>
                  <a:lnTo>
                    <a:pt x="445" y="389"/>
                  </a:lnTo>
                  <a:lnTo>
                    <a:pt x="443" y="391"/>
                  </a:lnTo>
                  <a:lnTo>
                    <a:pt x="440" y="391"/>
                  </a:lnTo>
                  <a:lnTo>
                    <a:pt x="438" y="389"/>
                  </a:lnTo>
                  <a:lnTo>
                    <a:pt x="435" y="389"/>
                  </a:lnTo>
                  <a:lnTo>
                    <a:pt x="434" y="387"/>
                  </a:lnTo>
                  <a:lnTo>
                    <a:pt x="431" y="391"/>
                  </a:lnTo>
                  <a:lnTo>
                    <a:pt x="430" y="393"/>
                  </a:lnTo>
                  <a:lnTo>
                    <a:pt x="429" y="393"/>
                  </a:lnTo>
                  <a:lnTo>
                    <a:pt x="429" y="392"/>
                  </a:lnTo>
                  <a:lnTo>
                    <a:pt x="428" y="389"/>
                  </a:lnTo>
                  <a:lnTo>
                    <a:pt x="428" y="386"/>
                  </a:lnTo>
                  <a:lnTo>
                    <a:pt x="428" y="383"/>
                  </a:lnTo>
                  <a:lnTo>
                    <a:pt x="428" y="380"/>
                  </a:lnTo>
                  <a:lnTo>
                    <a:pt x="428" y="377"/>
                  </a:lnTo>
                  <a:lnTo>
                    <a:pt x="429" y="373"/>
                  </a:lnTo>
                  <a:lnTo>
                    <a:pt x="429" y="372"/>
                  </a:lnTo>
                  <a:lnTo>
                    <a:pt x="426" y="368"/>
                  </a:lnTo>
                  <a:lnTo>
                    <a:pt x="425" y="366"/>
                  </a:lnTo>
                  <a:lnTo>
                    <a:pt x="423" y="363"/>
                  </a:lnTo>
                  <a:lnTo>
                    <a:pt x="421" y="362"/>
                  </a:lnTo>
                  <a:lnTo>
                    <a:pt x="419" y="360"/>
                  </a:lnTo>
                  <a:lnTo>
                    <a:pt x="418" y="356"/>
                  </a:lnTo>
                  <a:lnTo>
                    <a:pt x="419" y="352"/>
                  </a:lnTo>
                  <a:lnTo>
                    <a:pt x="421" y="348"/>
                  </a:lnTo>
                  <a:lnTo>
                    <a:pt x="424" y="343"/>
                  </a:lnTo>
                  <a:lnTo>
                    <a:pt x="425" y="340"/>
                  </a:lnTo>
                  <a:lnTo>
                    <a:pt x="426" y="338"/>
                  </a:lnTo>
                  <a:lnTo>
                    <a:pt x="426" y="335"/>
                  </a:lnTo>
                  <a:lnTo>
                    <a:pt x="426" y="334"/>
                  </a:lnTo>
                  <a:lnTo>
                    <a:pt x="425" y="330"/>
                  </a:lnTo>
                  <a:lnTo>
                    <a:pt x="423" y="327"/>
                  </a:lnTo>
                  <a:lnTo>
                    <a:pt x="420" y="321"/>
                  </a:lnTo>
                  <a:lnTo>
                    <a:pt x="418" y="315"/>
                  </a:lnTo>
                  <a:lnTo>
                    <a:pt x="415" y="309"/>
                  </a:lnTo>
                  <a:lnTo>
                    <a:pt x="413" y="305"/>
                  </a:lnTo>
                  <a:lnTo>
                    <a:pt x="410" y="301"/>
                  </a:lnTo>
                  <a:lnTo>
                    <a:pt x="410" y="299"/>
                  </a:lnTo>
                  <a:lnTo>
                    <a:pt x="409" y="295"/>
                  </a:lnTo>
                  <a:lnTo>
                    <a:pt x="409" y="292"/>
                  </a:lnTo>
                  <a:lnTo>
                    <a:pt x="409" y="290"/>
                  </a:lnTo>
                  <a:lnTo>
                    <a:pt x="409" y="287"/>
                  </a:lnTo>
                  <a:lnTo>
                    <a:pt x="408" y="285"/>
                  </a:lnTo>
                  <a:lnTo>
                    <a:pt x="406" y="283"/>
                  </a:lnTo>
                  <a:lnTo>
                    <a:pt x="405" y="281"/>
                  </a:lnTo>
                  <a:lnTo>
                    <a:pt x="403" y="280"/>
                  </a:lnTo>
                  <a:lnTo>
                    <a:pt x="401" y="278"/>
                  </a:lnTo>
                  <a:lnTo>
                    <a:pt x="400" y="275"/>
                  </a:lnTo>
                  <a:lnTo>
                    <a:pt x="398" y="274"/>
                  </a:lnTo>
                  <a:lnTo>
                    <a:pt x="396" y="271"/>
                  </a:lnTo>
                  <a:lnTo>
                    <a:pt x="395" y="270"/>
                  </a:lnTo>
                  <a:lnTo>
                    <a:pt x="394" y="270"/>
                  </a:lnTo>
                  <a:lnTo>
                    <a:pt x="393" y="271"/>
                  </a:lnTo>
                  <a:lnTo>
                    <a:pt x="391" y="275"/>
                  </a:lnTo>
                  <a:lnTo>
                    <a:pt x="391" y="276"/>
                  </a:lnTo>
                  <a:lnTo>
                    <a:pt x="390" y="279"/>
                  </a:lnTo>
                  <a:lnTo>
                    <a:pt x="390" y="281"/>
                  </a:lnTo>
                  <a:lnTo>
                    <a:pt x="389" y="285"/>
                  </a:lnTo>
                  <a:lnTo>
                    <a:pt x="388" y="287"/>
                  </a:lnTo>
                  <a:lnTo>
                    <a:pt x="386" y="290"/>
                  </a:lnTo>
                  <a:lnTo>
                    <a:pt x="385" y="291"/>
                  </a:lnTo>
                  <a:lnTo>
                    <a:pt x="384" y="290"/>
                  </a:lnTo>
                  <a:lnTo>
                    <a:pt x="380" y="286"/>
                  </a:lnTo>
                  <a:lnTo>
                    <a:pt x="379" y="279"/>
                  </a:lnTo>
                  <a:lnTo>
                    <a:pt x="379" y="270"/>
                  </a:lnTo>
                  <a:lnTo>
                    <a:pt x="379" y="264"/>
                  </a:lnTo>
                  <a:lnTo>
                    <a:pt x="380" y="261"/>
                  </a:lnTo>
                  <a:lnTo>
                    <a:pt x="382" y="260"/>
                  </a:lnTo>
                  <a:lnTo>
                    <a:pt x="383" y="258"/>
                  </a:lnTo>
                  <a:lnTo>
                    <a:pt x="384" y="255"/>
                  </a:lnTo>
                  <a:lnTo>
                    <a:pt x="384" y="253"/>
                  </a:lnTo>
                  <a:lnTo>
                    <a:pt x="384" y="249"/>
                  </a:lnTo>
                  <a:lnTo>
                    <a:pt x="383" y="244"/>
                  </a:lnTo>
                  <a:lnTo>
                    <a:pt x="382" y="239"/>
                  </a:lnTo>
                  <a:lnTo>
                    <a:pt x="380" y="235"/>
                  </a:lnTo>
                  <a:lnTo>
                    <a:pt x="379" y="230"/>
                  </a:lnTo>
                  <a:lnTo>
                    <a:pt x="377" y="228"/>
                  </a:lnTo>
                  <a:lnTo>
                    <a:pt x="374" y="225"/>
                  </a:lnTo>
                  <a:lnTo>
                    <a:pt x="373" y="223"/>
                  </a:lnTo>
                  <a:lnTo>
                    <a:pt x="370" y="220"/>
                  </a:lnTo>
                  <a:lnTo>
                    <a:pt x="370" y="218"/>
                  </a:lnTo>
                  <a:lnTo>
                    <a:pt x="372" y="217"/>
                  </a:lnTo>
                  <a:lnTo>
                    <a:pt x="372" y="214"/>
                  </a:lnTo>
                  <a:lnTo>
                    <a:pt x="372" y="213"/>
                  </a:lnTo>
                  <a:lnTo>
                    <a:pt x="370" y="209"/>
                  </a:lnTo>
                  <a:lnTo>
                    <a:pt x="369" y="209"/>
                  </a:lnTo>
                  <a:lnTo>
                    <a:pt x="368" y="209"/>
                  </a:lnTo>
                  <a:lnTo>
                    <a:pt x="365" y="210"/>
                  </a:lnTo>
                  <a:lnTo>
                    <a:pt x="363" y="210"/>
                  </a:lnTo>
                  <a:lnTo>
                    <a:pt x="362" y="212"/>
                  </a:lnTo>
                  <a:lnTo>
                    <a:pt x="360" y="212"/>
                  </a:lnTo>
                  <a:lnTo>
                    <a:pt x="355" y="212"/>
                  </a:lnTo>
                  <a:lnTo>
                    <a:pt x="354" y="212"/>
                  </a:lnTo>
                  <a:lnTo>
                    <a:pt x="353" y="210"/>
                  </a:lnTo>
                  <a:lnTo>
                    <a:pt x="353" y="209"/>
                  </a:lnTo>
                  <a:lnTo>
                    <a:pt x="353" y="208"/>
                  </a:lnTo>
                  <a:lnTo>
                    <a:pt x="353" y="207"/>
                  </a:lnTo>
                  <a:lnTo>
                    <a:pt x="349" y="209"/>
                  </a:lnTo>
                  <a:lnTo>
                    <a:pt x="347" y="212"/>
                  </a:lnTo>
                  <a:lnTo>
                    <a:pt x="345" y="213"/>
                  </a:lnTo>
                  <a:lnTo>
                    <a:pt x="343" y="212"/>
                  </a:lnTo>
                  <a:lnTo>
                    <a:pt x="342" y="209"/>
                  </a:lnTo>
                  <a:lnTo>
                    <a:pt x="339" y="205"/>
                  </a:lnTo>
                  <a:lnTo>
                    <a:pt x="337" y="202"/>
                  </a:lnTo>
                  <a:lnTo>
                    <a:pt x="337" y="197"/>
                  </a:lnTo>
                  <a:lnTo>
                    <a:pt x="337" y="192"/>
                  </a:lnTo>
                  <a:lnTo>
                    <a:pt x="337" y="189"/>
                  </a:lnTo>
                  <a:lnTo>
                    <a:pt x="335" y="188"/>
                  </a:lnTo>
                  <a:lnTo>
                    <a:pt x="333" y="187"/>
                  </a:lnTo>
                  <a:lnTo>
                    <a:pt x="332" y="186"/>
                  </a:lnTo>
                  <a:lnTo>
                    <a:pt x="330" y="184"/>
                  </a:lnTo>
                  <a:lnTo>
                    <a:pt x="329" y="183"/>
                  </a:lnTo>
                  <a:lnTo>
                    <a:pt x="324" y="177"/>
                  </a:lnTo>
                  <a:lnTo>
                    <a:pt x="320" y="168"/>
                  </a:lnTo>
                  <a:lnTo>
                    <a:pt x="318" y="161"/>
                  </a:lnTo>
                  <a:lnTo>
                    <a:pt x="313" y="154"/>
                  </a:lnTo>
                  <a:lnTo>
                    <a:pt x="312" y="154"/>
                  </a:lnTo>
                  <a:lnTo>
                    <a:pt x="312" y="152"/>
                  </a:lnTo>
                  <a:lnTo>
                    <a:pt x="312" y="151"/>
                  </a:lnTo>
                  <a:lnTo>
                    <a:pt x="312" y="147"/>
                  </a:lnTo>
                  <a:lnTo>
                    <a:pt x="310" y="144"/>
                  </a:lnTo>
                  <a:lnTo>
                    <a:pt x="310" y="142"/>
                  </a:lnTo>
                  <a:lnTo>
                    <a:pt x="310" y="141"/>
                  </a:lnTo>
                  <a:lnTo>
                    <a:pt x="310" y="138"/>
                  </a:lnTo>
                  <a:lnTo>
                    <a:pt x="309" y="137"/>
                  </a:lnTo>
                  <a:lnTo>
                    <a:pt x="309" y="136"/>
                  </a:lnTo>
                  <a:lnTo>
                    <a:pt x="308" y="137"/>
                  </a:lnTo>
                  <a:lnTo>
                    <a:pt x="303" y="140"/>
                  </a:lnTo>
                  <a:lnTo>
                    <a:pt x="299" y="147"/>
                  </a:lnTo>
                  <a:lnTo>
                    <a:pt x="297" y="156"/>
                  </a:lnTo>
                  <a:lnTo>
                    <a:pt x="294" y="163"/>
                  </a:lnTo>
                  <a:lnTo>
                    <a:pt x="292" y="169"/>
                  </a:lnTo>
                  <a:lnTo>
                    <a:pt x="288" y="171"/>
                  </a:lnTo>
                  <a:lnTo>
                    <a:pt x="284" y="169"/>
                  </a:lnTo>
                  <a:lnTo>
                    <a:pt x="281" y="166"/>
                  </a:lnTo>
                  <a:lnTo>
                    <a:pt x="277" y="162"/>
                  </a:lnTo>
                  <a:lnTo>
                    <a:pt x="273" y="159"/>
                  </a:lnTo>
                  <a:lnTo>
                    <a:pt x="267" y="157"/>
                  </a:lnTo>
                  <a:lnTo>
                    <a:pt x="259" y="154"/>
                  </a:lnTo>
                  <a:lnTo>
                    <a:pt x="252" y="156"/>
                  </a:lnTo>
                  <a:lnTo>
                    <a:pt x="244" y="159"/>
                  </a:lnTo>
                  <a:lnTo>
                    <a:pt x="242" y="162"/>
                  </a:lnTo>
                  <a:lnTo>
                    <a:pt x="241" y="162"/>
                  </a:lnTo>
                  <a:lnTo>
                    <a:pt x="239" y="159"/>
                  </a:lnTo>
                  <a:lnTo>
                    <a:pt x="238" y="158"/>
                  </a:lnTo>
                  <a:lnTo>
                    <a:pt x="237" y="154"/>
                  </a:lnTo>
                  <a:lnTo>
                    <a:pt x="236" y="152"/>
                  </a:lnTo>
                  <a:lnTo>
                    <a:pt x="235" y="148"/>
                  </a:lnTo>
                  <a:lnTo>
                    <a:pt x="233" y="146"/>
                  </a:lnTo>
                  <a:lnTo>
                    <a:pt x="231" y="143"/>
                  </a:lnTo>
                  <a:lnTo>
                    <a:pt x="230" y="142"/>
                  </a:lnTo>
                  <a:lnTo>
                    <a:pt x="227" y="142"/>
                  </a:lnTo>
                  <a:lnTo>
                    <a:pt x="225" y="143"/>
                  </a:lnTo>
                  <a:lnTo>
                    <a:pt x="223" y="143"/>
                  </a:lnTo>
                  <a:lnTo>
                    <a:pt x="221" y="142"/>
                  </a:lnTo>
                  <a:lnTo>
                    <a:pt x="220" y="141"/>
                  </a:lnTo>
                  <a:lnTo>
                    <a:pt x="220" y="140"/>
                  </a:lnTo>
                  <a:lnTo>
                    <a:pt x="218" y="137"/>
                  </a:lnTo>
                  <a:lnTo>
                    <a:pt x="218" y="135"/>
                  </a:lnTo>
                  <a:lnTo>
                    <a:pt x="217" y="133"/>
                  </a:lnTo>
                  <a:lnTo>
                    <a:pt x="216" y="131"/>
                  </a:lnTo>
                  <a:lnTo>
                    <a:pt x="211" y="130"/>
                  </a:lnTo>
                  <a:lnTo>
                    <a:pt x="205" y="130"/>
                  </a:lnTo>
                  <a:lnTo>
                    <a:pt x="198" y="132"/>
                  </a:lnTo>
                  <a:lnTo>
                    <a:pt x="195" y="137"/>
                  </a:lnTo>
                  <a:lnTo>
                    <a:pt x="193" y="143"/>
                  </a:lnTo>
                  <a:lnTo>
                    <a:pt x="196" y="148"/>
                  </a:lnTo>
                  <a:lnTo>
                    <a:pt x="198" y="152"/>
                  </a:lnTo>
                  <a:lnTo>
                    <a:pt x="197" y="157"/>
                  </a:lnTo>
                  <a:lnTo>
                    <a:pt x="197" y="161"/>
                  </a:lnTo>
                  <a:lnTo>
                    <a:pt x="196" y="162"/>
                  </a:lnTo>
                  <a:lnTo>
                    <a:pt x="193" y="164"/>
                  </a:lnTo>
                  <a:lnTo>
                    <a:pt x="191" y="164"/>
                  </a:lnTo>
                  <a:lnTo>
                    <a:pt x="190" y="166"/>
                  </a:lnTo>
                  <a:lnTo>
                    <a:pt x="186" y="168"/>
                  </a:lnTo>
                  <a:lnTo>
                    <a:pt x="183" y="171"/>
                  </a:lnTo>
                  <a:lnTo>
                    <a:pt x="181" y="173"/>
                  </a:lnTo>
                  <a:lnTo>
                    <a:pt x="178" y="176"/>
                  </a:lnTo>
                  <a:lnTo>
                    <a:pt x="177" y="179"/>
                  </a:lnTo>
                  <a:lnTo>
                    <a:pt x="173" y="182"/>
                  </a:lnTo>
                  <a:lnTo>
                    <a:pt x="171" y="184"/>
                  </a:lnTo>
                  <a:lnTo>
                    <a:pt x="168" y="186"/>
                  </a:lnTo>
                  <a:lnTo>
                    <a:pt x="166" y="188"/>
                  </a:lnTo>
                  <a:lnTo>
                    <a:pt x="163" y="190"/>
                  </a:lnTo>
                  <a:lnTo>
                    <a:pt x="161" y="192"/>
                  </a:lnTo>
                  <a:lnTo>
                    <a:pt x="159" y="193"/>
                  </a:lnTo>
                  <a:lnTo>
                    <a:pt x="156" y="194"/>
                  </a:lnTo>
                  <a:lnTo>
                    <a:pt x="155" y="193"/>
                  </a:lnTo>
                  <a:lnTo>
                    <a:pt x="155" y="188"/>
                  </a:lnTo>
                  <a:lnTo>
                    <a:pt x="155" y="182"/>
                  </a:lnTo>
                  <a:lnTo>
                    <a:pt x="155" y="177"/>
                  </a:lnTo>
                  <a:lnTo>
                    <a:pt x="156" y="173"/>
                  </a:lnTo>
                  <a:lnTo>
                    <a:pt x="155" y="171"/>
                  </a:lnTo>
                  <a:lnTo>
                    <a:pt x="155" y="169"/>
                  </a:lnTo>
                  <a:lnTo>
                    <a:pt x="154" y="168"/>
                  </a:lnTo>
                  <a:lnTo>
                    <a:pt x="152" y="167"/>
                  </a:lnTo>
                  <a:lnTo>
                    <a:pt x="152" y="166"/>
                  </a:lnTo>
                  <a:lnTo>
                    <a:pt x="152" y="163"/>
                  </a:lnTo>
                  <a:lnTo>
                    <a:pt x="152" y="159"/>
                  </a:lnTo>
                  <a:lnTo>
                    <a:pt x="156" y="154"/>
                  </a:lnTo>
                  <a:lnTo>
                    <a:pt x="159" y="148"/>
                  </a:lnTo>
                  <a:lnTo>
                    <a:pt x="161" y="142"/>
                  </a:lnTo>
                  <a:lnTo>
                    <a:pt x="161" y="138"/>
                  </a:lnTo>
                  <a:lnTo>
                    <a:pt x="161" y="136"/>
                  </a:lnTo>
                  <a:lnTo>
                    <a:pt x="162" y="135"/>
                  </a:lnTo>
                  <a:lnTo>
                    <a:pt x="165" y="135"/>
                  </a:lnTo>
                  <a:lnTo>
                    <a:pt x="166" y="133"/>
                  </a:lnTo>
                  <a:lnTo>
                    <a:pt x="168" y="133"/>
                  </a:lnTo>
                  <a:lnTo>
                    <a:pt x="171" y="132"/>
                  </a:lnTo>
                  <a:lnTo>
                    <a:pt x="172" y="130"/>
                  </a:lnTo>
                  <a:lnTo>
                    <a:pt x="173" y="127"/>
                  </a:lnTo>
                  <a:lnTo>
                    <a:pt x="173" y="123"/>
                  </a:lnTo>
                  <a:lnTo>
                    <a:pt x="173" y="120"/>
                  </a:lnTo>
                  <a:lnTo>
                    <a:pt x="173" y="117"/>
                  </a:lnTo>
                  <a:lnTo>
                    <a:pt x="172" y="116"/>
                  </a:lnTo>
                  <a:lnTo>
                    <a:pt x="171" y="116"/>
                  </a:lnTo>
                  <a:lnTo>
                    <a:pt x="168" y="117"/>
                  </a:lnTo>
                  <a:lnTo>
                    <a:pt x="167" y="118"/>
                  </a:lnTo>
                  <a:lnTo>
                    <a:pt x="165" y="120"/>
                  </a:lnTo>
                  <a:lnTo>
                    <a:pt x="162" y="122"/>
                  </a:lnTo>
                  <a:lnTo>
                    <a:pt x="161" y="125"/>
                  </a:lnTo>
                  <a:lnTo>
                    <a:pt x="159" y="126"/>
                  </a:lnTo>
                  <a:lnTo>
                    <a:pt x="159" y="128"/>
                  </a:lnTo>
                  <a:lnTo>
                    <a:pt x="150" y="144"/>
                  </a:lnTo>
                  <a:lnTo>
                    <a:pt x="147" y="146"/>
                  </a:lnTo>
                  <a:lnTo>
                    <a:pt x="146" y="148"/>
                  </a:lnTo>
                  <a:lnTo>
                    <a:pt x="145" y="151"/>
                  </a:lnTo>
                  <a:lnTo>
                    <a:pt x="145" y="154"/>
                  </a:lnTo>
                  <a:lnTo>
                    <a:pt x="145" y="162"/>
                  </a:lnTo>
                  <a:lnTo>
                    <a:pt x="144" y="168"/>
                  </a:lnTo>
                  <a:lnTo>
                    <a:pt x="142" y="173"/>
                  </a:lnTo>
                  <a:lnTo>
                    <a:pt x="141" y="176"/>
                  </a:lnTo>
                  <a:lnTo>
                    <a:pt x="139" y="176"/>
                  </a:lnTo>
                  <a:lnTo>
                    <a:pt x="137" y="177"/>
                  </a:lnTo>
                  <a:lnTo>
                    <a:pt x="135" y="178"/>
                  </a:lnTo>
                  <a:lnTo>
                    <a:pt x="134" y="179"/>
                  </a:lnTo>
                  <a:lnTo>
                    <a:pt x="132" y="181"/>
                  </a:lnTo>
                  <a:lnTo>
                    <a:pt x="130" y="184"/>
                  </a:lnTo>
                  <a:lnTo>
                    <a:pt x="130" y="187"/>
                  </a:lnTo>
                  <a:lnTo>
                    <a:pt x="130" y="189"/>
                  </a:lnTo>
                  <a:lnTo>
                    <a:pt x="130" y="190"/>
                  </a:lnTo>
                  <a:lnTo>
                    <a:pt x="130" y="192"/>
                  </a:lnTo>
                  <a:lnTo>
                    <a:pt x="131" y="193"/>
                  </a:lnTo>
                  <a:lnTo>
                    <a:pt x="131" y="194"/>
                  </a:lnTo>
                  <a:lnTo>
                    <a:pt x="132" y="197"/>
                  </a:lnTo>
                  <a:lnTo>
                    <a:pt x="131" y="200"/>
                  </a:lnTo>
                  <a:lnTo>
                    <a:pt x="130" y="203"/>
                  </a:lnTo>
                  <a:lnTo>
                    <a:pt x="129" y="204"/>
                  </a:lnTo>
                  <a:lnTo>
                    <a:pt x="126" y="204"/>
                  </a:lnTo>
                  <a:lnTo>
                    <a:pt x="124" y="204"/>
                  </a:lnTo>
                  <a:lnTo>
                    <a:pt x="121" y="203"/>
                  </a:lnTo>
                  <a:lnTo>
                    <a:pt x="119" y="202"/>
                  </a:lnTo>
                  <a:lnTo>
                    <a:pt x="117" y="203"/>
                  </a:lnTo>
                  <a:lnTo>
                    <a:pt x="117" y="205"/>
                  </a:lnTo>
                  <a:lnTo>
                    <a:pt x="117" y="208"/>
                  </a:lnTo>
                  <a:lnTo>
                    <a:pt x="119" y="210"/>
                  </a:lnTo>
                  <a:lnTo>
                    <a:pt x="120" y="212"/>
                  </a:lnTo>
                  <a:lnTo>
                    <a:pt x="121" y="212"/>
                  </a:lnTo>
                  <a:lnTo>
                    <a:pt x="125" y="215"/>
                  </a:lnTo>
                  <a:lnTo>
                    <a:pt x="127" y="219"/>
                  </a:lnTo>
                  <a:lnTo>
                    <a:pt x="127" y="225"/>
                  </a:lnTo>
                  <a:lnTo>
                    <a:pt x="124" y="233"/>
                  </a:lnTo>
                  <a:lnTo>
                    <a:pt x="121" y="241"/>
                  </a:lnTo>
                  <a:lnTo>
                    <a:pt x="116" y="246"/>
                  </a:lnTo>
                  <a:lnTo>
                    <a:pt x="110" y="250"/>
                  </a:lnTo>
                  <a:lnTo>
                    <a:pt x="105" y="254"/>
                  </a:lnTo>
                  <a:lnTo>
                    <a:pt x="99" y="261"/>
                  </a:lnTo>
                  <a:lnTo>
                    <a:pt x="92" y="271"/>
                  </a:lnTo>
                  <a:lnTo>
                    <a:pt x="88" y="283"/>
                  </a:lnTo>
                  <a:lnTo>
                    <a:pt x="86" y="286"/>
                  </a:lnTo>
                  <a:lnTo>
                    <a:pt x="85" y="289"/>
                  </a:lnTo>
                  <a:lnTo>
                    <a:pt x="85" y="291"/>
                  </a:lnTo>
                  <a:lnTo>
                    <a:pt x="85" y="292"/>
                  </a:lnTo>
                  <a:lnTo>
                    <a:pt x="81" y="295"/>
                  </a:lnTo>
                  <a:lnTo>
                    <a:pt x="79" y="296"/>
                  </a:lnTo>
                  <a:lnTo>
                    <a:pt x="76" y="297"/>
                  </a:lnTo>
                  <a:lnTo>
                    <a:pt x="74" y="301"/>
                  </a:lnTo>
                  <a:lnTo>
                    <a:pt x="69" y="315"/>
                  </a:lnTo>
                  <a:lnTo>
                    <a:pt x="61" y="322"/>
                  </a:lnTo>
                  <a:lnTo>
                    <a:pt x="59" y="324"/>
                  </a:lnTo>
                  <a:lnTo>
                    <a:pt x="56" y="325"/>
                  </a:lnTo>
                  <a:lnTo>
                    <a:pt x="54" y="324"/>
                  </a:lnTo>
                  <a:lnTo>
                    <a:pt x="51" y="322"/>
                  </a:lnTo>
                  <a:lnTo>
                    <a:pt x="51" y="319"/>
                  </a:lnTo>
                  <a:lnTo>
                    <a:pt x="50" y="314"/>
                  </a:lnTo>
                  <a:lnTo>
                    <a:pt x="50" y="310"/>
                  </a:lnTo>
                  <a:lnTo>
                    <a:pt x="50" y="306"/>
                  </a:lnTo>
                  <a:lnTo>
                    <a:pt x="51" y="304"/>
                  </a:lnTo>
                  <a:lnTo>
                    <a:pt x="53" y="301"/>
                  </a:lnTo>
                  <a:lnTo>
                    <a:pt x="55" y="300"/>
                  </a:lnTo>
                  <a:lnTo>
                    <a:pt x="56" y="300"/>
                  </a:lnTo>
                  <a:lnTo>
                    <a:pt x="58" y="299"/>
                  </a:lnTo>
                  <a:lnTo>
                    <a:pt x="59" y="297"/>
                  </a:lnTo>
                  <a:lnTo>
                    <a:pt x="61" y="296"/>
                  </a:lnTo>
                  <a:lnTo>
                    <a:pt x="63" y="294"/>
                  </a:lnTo>
                  <a:lnTo>
                    <a:pt x="63" y="291"/>
                  </a:lnTo>
                  <a:lnTo>
                    <a:pt x="64" y="290"/>
                  </a:lnTo>
                  <a:lnTo>
                    <a:pt x="65" y="287"/>
                  </a:lnTo>
                  <a:lnTo>
                    <a:pt x="66" y="285"/>
                  </a:lnTo>
                  <a:lnTo>
                    <a:pt x="69" y="284"/>
                  </a:lnTo>
                  <a:lnTo>
                    <a:pt x="69" y="281"/>
                  </a:lnTo>
                  <a:lnTo>
                    <a:pt x="70" y="280"/>
                  </a:lnTo>
                  <a:lnTo>
                    <a:pt x="70" y="278"/>
                  </a:lnTo>
                  <a:lnTo>
                    <a:pt x="70" y="275"/>
                  </a:lnTo>
                  <a:lnTo>
                    <a:pt x="71" y="273"/>
                  </a:lnTo>
                  <a:lnTo>
                    <a:pt x="71" y="270"/>
                  </a:lnTo>
                  <a:lnTo>
                    <a:pt x="73" y="269"/>
                  </a:lnTo>
                  <a:lnTo>
                    <a:pt x="74" y="268"/>
                  </a:lnTo>
                  <a:lnTo>
                    <a:pt x="76" y="266"/>
                  </a:lnTo>
                  <a:lnTo>
                    <a:pt x="78" y="265"/>
                  </a:lnTo>
                  <a:lnTo>
                    <a:pt x="79" y="264"/>
                  </a:lnTo>
                  <a:lnTo>
                    <a:pt x="80" y="260"/>
                  </a:lnTo>
                  <a:lnTo>
                    <a:pt x="80" y="256"/>
                  </a:lnTo>
                  <a:lnTo>
                    <a:pt x="81" y="254"/>
                  </a:lnTo>
                  <a:lnTo>
                    <a:pt x="83" y="251"/>
                  </a:lnTo>
                  <a:lnTo>
                    <a:pt x="83" y="243"/>
                  </a:lnTo>
                  <a:lnTo>
                    <a:pt x="85" y="235"/>
                  </a:lnTo>
                  <a:lnTo>
                    <a:pt x="88" y="228"/>
                  </a:lnTo>
                  <a:lnTo>
                    <a:pt x="88" y="225"/>
                  </a:lnTo>
                  <a:lnTo>
                    <a:pt x="88" y="223"/>
                  </a:lnTo>
                  <a:lnTo>
                    <a:pt x="89" y="220"/>
                  </a:lnTo>
                  <a:lnTo>
                    <a:pt x="90" y="217"/>
                  </a:lnTo>
                  <a:lnTo>
                    <a:pt x="90" y="215"/>
                  </a:lnTo>
                  <a:lnTo>
                    <a:pt x="88" y="214"/>
                  </a:lnTo>
                  <a:lnTo>
                    <a:pt x="86" y="214"/>
                  </a:lnTo>
                  <a:lnTo>
                    <a:pt x="85" y="214"/>
                  </a:lnTo>
                  <a:lnTo>
                    <a:pt x="85" y="215"/>
                  </a:lnTo>
                  <a:lnTo>
                    <a:pt x="84" y="217"/>
                  </a:lnTo>
                  <a:lnTo>
                    <a:pt x="83" y="219"/>
                  </a:lnTo>
                  <a:lnTo>
                    <a:pt x="81" y="222"/>
                  </a:lnTo>
                  <a:lnTo>
                    <a:pt x="80" y="223"/>
                  </a:lnTo>
                  <a:lnTo>
                    <a:pt x="79" y="223"/>
                  </a:lnTo>
                  <a:lnTo>
                    <a:pt x="78" y="223"/>
                  </a:lnTo>
                  <a:lnTo>
                    <a:pt x="76" y="220"/>
                  </a:lnTo>
                  <a:lnTo>
                    <a:pt x="76" y="219"/>
                  </a:lnTo>
                  <a:lnTo>
                    <a:pt x="76" y="218"/>
                  </a:lnTo>
                  <a:lnTo>
                    <a:pt x="76" y="217"/>
                  </a:lnTo>
                  <a:lnTo>
                    <a:pt x="76" y="214"/>
                  </a:lnTo>
                  <a:lnTo>
                    <a:pt x="76" y="213"/>
                  </a:lnTo>
                  <a:lnTo>
                    <a:pt x="75" y="212"/>
                  </a:lnTo>
                  <a:lnTo>
                    <a:pt x="74" y="212"/>
                  </a:lnTo>
                  <a:lnTo>
                    <a:pt x="74" y="214"/>
                  </a:lnTo>
                  <a:lnTo>
                    <a:pt x="73" y="215"/>
                  </a:lnTo>
                  <a:lnTo>
                    <a:pt x="70" y="218"/>
                  </a:lnTo>
                  <a:lnTo>
                    <a:pt x="69" y="220"/>
                  </a:lnTo>
                  <a:lnTo>
                    <a:pt x="69" y="223"/>
                  </a:lnTo>
                  <a:lnTo>
                    <a:pt x="68" y="224"/>
                  </a:lnTo>
                  <a:lnTo>
                    <a:pt x="68" y="227"/>
                  </a:lnTo>
                  <a:lnTo>
                    <a:pt x="68" y="229"/>
                  </a:lnTo>
                  <a:lnTo>
                    <a:pt x="68" y="232"/>
                  </a:lnTo>
                  <a:lnTo>
                    <a:pt x="66" y="233"/>
                  </a:lnTo>
                  <a:lnTo>
                    <a:pt x="66" y="234"/>
                  </a:lnTo>
                  <a:lnTo>
                    <a:pt x="65" y="235"/>
                  </a:lnTo>
                  <a:lnTo>
                    <a:pt x="64" y="234"/>
                  </a:lnTo>
                  <a:lnTo>
                    <a:pt x="63" y="233"/>
                  </a:lnTo>
                  <a:lnTo>
                    <a:pt x="63" y="232"/>
                  </a:lnTo>
                  <a:lnTo>
                    <a:pt x="61" y="229"/>
                  </a:lnTo>
                  <a:lnTo>
                    <a:pt x="61" y="228"/>
                  </a:lnTo>
                  <a:lnTo>
                    <a:pt x="60" y="225"/>
                  </a:lnTo>
                  <a:lnTo>
                    <a:pt x="58" y="222"/>
                  </a:lnTo>
                  <a:lnTo>
                    <a:pt x="56" y="219"/>
                  </a:lnTo>
                  <a:lnTo>
                    <a:pt x="54" y="218"/>
                  </a:lnTo>
                  <a:lnTo>
                    <a:pt x="51" y="217"/>
                  </a:lnTo>
                  <a:lnTo>
                    <a:pt x="49" y="217"/>
                  </a:lnTo>
                  <a:lnTo>
                    <a:pt x="48" y="219"/>
                  </a:lnTo>
                  <a:lnTo>
                    <a:pt x="45" y="223"/>
                  </a:lnTo>
                  <a:lnTo>
                    <a:pt x="43" y="227"/>
                  </a:lnTo>
                  <a:lnTo>
                    <a:pt x="41" y="229"/>
                  </a:lnTo>
                  <a:lnTo>
                    <a:pt x="40" y="230"/>
                  </a:lnTo>
                  <a:lnTo>
                    <a:pt x="38" y="232"/>
                  </a:lnTo>
                  <a:lnTo>
                    <a:pt x="38" y="230"/>
                  </a:lnTo>
                  <a:lnTo>
                    <a:pt x="36" y="229"/>
                  </a:lnTo>
                  <a:lnTo>
                    <a:pt x="36" y="228"/>
                  </a:lnTo>
                  <a:lnTo>
                    <a:pt x="36" y="225"/>
                  </a:lnTo>
                  <a:lnTo>
                    <a:pt x="38" y="224"/>
                  </a:lnTo>
                  <a:lnTo>
                    <a:pt x="38" y="223"/>
                  </a:lnTo>
                  <a:lnTo>
                    <a:pt x="38" y="219"/>
                  </a:lnTo>
                  <a:lnTo>
                    <a:pt x="38" y="217"/>
                  </a:lnTo>
                  <a:lnTo>
                    <a:pt x="38" y="213"/>
                  </a:lnTo>
                  <a:lnTo>
                    <a:pt x="36" y="210"/>
                  </a:lnTo>
                  <a:lnTo>
                    <a:pt x="36" y="208"/>
                  </a:lnTo>
                  <a:lnTo>
                    <a:pt x="38" y="204"/>
                  </a:lnTo>
                  <a:lnTo>
                    <a:pt x="39" y="200"/>
                  </a:lnTo>
                  <a:lnTo>
                    <a:pt x="39" y="197"/>
                  </a:lnTo>
                  <a:lnTo>
                    <a:pt x="39" y="194"/>
                  </a:lnTo>
                  <a:lnTo>
                    <a:pt x="39" y="192"/>
                  </a:lnTo>
                  <a:lnTo>
                    <a:pt x="38" y="189"/>
                  </a:lnTo>
                  <a:lnTo>
                    <a:pt x="38" y="186"/>
                  </a:lnTo>
                  <a:lnTo>
                    <a:pt x="36" y="183"/>
                  </a:lnTo>
                  <a:lnTo>
                    <a:pt x="35" y="181"/>
                  </a:lnTo>
                  <a:lnTo>
                    <a:pt x="35" y="179"/>
                  </a:lnTo>
                  <a:lnTo>
                    <a:pt x="34" y="179"/>
                  </a:lnTo>
                  <a:lnTo>
                    <a:pt x="31" y="181"/>
                  </a:lnTo>
                  <a:lnTo>
                    <a:pt x="31" y="183"/>
                  </a:lnTo>
                  <a:lnTo>
                    <a:pt x="30" y="184"/>
                  </a:lnTo>
                  <a:lnTo>
                    <a:pt x="29" y="187"/>
                  </a:lnTo>
                  <a:lnTo>
                    <a:pt x="29" y="189"/>
                  </a:lnTo>
                  <a:lnTo>
                    <a:pt x="28" y="190"/>
                  </a:lnTo>
                  <a:lnTo>
                    <a:pt x="26" y="192"/>
                  </a:lnTo>
                  <a:lnTo>
                    <a:pt x="24" y="190"/>
                  </a:lnTo>
                  <a:lnTo>
                    <a:pt x="21" y="188"/>
                  </a:lnTo>
                  <a:lnTo>
                    <a:pt x="19" y="183"/>
                  </a:lnTo>
                  <a:lnTo>
                    <a:pt x="17" y="181"/>
                  </a:lnTo>
                  <a:lnTo>
                    <a:pt x="14" y="177"/>
                  </a:lnTo>
                  <a:lnTo>
                    <a:pt x="12" y="173"/>
                  </a:lnTo>
                  <a:lnTo>
                    <a:pt x="10" y="172"/>
                  </a:lnTo>
                  <a:lnTo>
                    <a:pt x="9" y="171"/>
                  </a:lnTo>
                  <a:lnTo>
                    <a:pt x="8" y="168"/>
                  </a:lnTo>
                  <a:lnTo>
                    <a:pt x="7" y="167"/>
                  </a:lnTo>
                  <a:lnTo>
                    <a:pt x="5" y="164"/>
                  </a:lnTo>
                  <a:lnTo>
                    <a:pt x="5" y="163"/>
                  </a:lnTo>
                  <a:lnTo>
                    <a:pt x="5" y="162"/>
                  </a:lnTo>
                  <a:lnTo>
                    <a:pt x="7" y="162"/>
                  </a:lnTo>
                  <a:lnTo>
                    <a:pt x="9" y="163"/>
                  </a:lnTo>
                  <a:lnTo>
                    <a:pt x="14" y="164"/>
                  </a:lnTo>
                  <a:lnTo>
                    <a:pt x="19" y="164"/>
                  </a:lnTo>
                  <a:lnTo>
                    <a:pt x="24" y="163"/>
                  </a:lnTo>
                  <a:lnTo>
                    <a:pt x="26" y="161"/>
                  </a:lnTo>
                  <a:lnTo>
                    <a:pt x="26" y="159"/>
                  </a:lnTo>
                  <a:lnTo>
                    <a:pt x="26" y="158"/>
                  </a:lnTo>
                  <a:lnTo>
                    <a:pt x="25" y="157"/>
                  </a:lnTo>
                  <a:lnTo>
                    <a:pt x="23" y="157"/>
                  </a:lnTo>
                  <a:lnTo>
                    <a:pt x="21" y="157"/>
                  </a:lnTo>
                  <a:lnTo>
                    <a:pt x="19" y="157"/>
                  </a:lnTo>
                  <a:lnTo>
                    <a:pt x="18" y="157"/>
                  </a:lnTo>
                  <a:lnTo>
                    <a:pt x="17" y="157"/>
                  </a:lnTo>
                  <a:lnTo>
                    <a:pt x="14" y="157"/>
                  </a:lnTo>
                  <a:lnTo>
                    <a:pt x="13" y="154"/>
                  </a:lnTo>
                  <a:lnTo>
                    <a:pt x="10" y="152"/>
                  </a:lnTo>
                  <a:lnTo>
                    <a:pt x="9" y="149"/>
                  </a:lnTo>
                  <a:lnTo>
                    <a:pt x="8" y="148"/>
                  </a:lnTo>
                  <a:lnTo>
                    <a:pt x="7" y="148"/>
                  </a:lnTo>
                  <a:lnTo>
                    <a:pt x="5" y="148"/>
                  </a:lnTo>
                  <a:lnTo>
                    <a:pt x="5" y="147"/>
                  </a:lnTo>
                  <a:lnTo>
                    <a:pt x="4" y="146"/>
                  </a:lnTo>
                  <a:lnTo>
                    <a:pt x="3" y="144"/>
                  </a:lnTo>
                  <a:lnTo>
                    <a:pt x="3" y="143"/>
                  </a:lnTo>
                  <a:lnTo>
                    <a:pt x="3" y="140"/>
                  </a:lnTo>
                  <a:lnTo>
                    <a:pt x="3" y="137"/>
                  </a:lnTo>
                  <a:lnTo>
                    <a:pt x="3" y="133"/>
                  </a:lnTo>
                  <a:lnTo>
                    <a:pt x="3" y="130"/>
                  </a:lnTo>
                  <a:lnTo>
                    <a:pt x="2" y="127"/>
                  </a:lnTo>
                  <a:lnTo>
                    <a:pt x="2" y="126"/>
                  </a:lnTo>
                  <a:lnTo>
                    <a:pt x="0" y="126"/>
                  </a:lnTo>
                  <a:lnTo>
                    <a:pt x="5" y="117"/>
                  </a:lnTo>
                  <a:lnTo>
                    <a:pt x="12" y="105"/>
                  </a:lnTo>
                  <a:lnTo>
                    <a:pt x="12" y="103"/>
                  </a:lnTo>
                  <a:lnTo>
                    <a:pt x="12" y="101"/>
                  </a:lnTo>
                  <a:lnTo>
                    <a:pt x="12" y="100"/>
                  </a:lnTo>
                  <a:lnTo>
                    <a:pt x="13" y="97"/>
                  </a:lnTo>
                  <a:lnTo>
                    <a:pt x="14" y="97"/>
                  </a:lnTo>
                  <a:lnTo>
                    <a:pt x="17" y="96"/>
                  </a:lnTo>
                  <a:lnTo>
                    <a:pt x="18" y="93"/>
                  </a:lnTo>
                  <a:lnTo>
                    <a:pt x="19" y="90"/>
                  </a:lnTo>
                  <a:lnTo>
                    <a:pt x="19" y="87"/>
                  </a:lnTo>
                  <a:lnTo>
                    <a:pt x="19" y="85"/>
                  </a:lnTo>
                  <a:lnTo>
                    <a:pt x="19" y="79"/>
                  </a:lnTo>
                  <a:lnTo>
                    <a:pt x="20" y="74"/>
                  </a:lnTo>
                  <a:lnTo>
                    <a:pt x="21" y="69"/>
                  </a:lnTo>
                  <a:lnTo>
                    <a:pt x="24" y="66"/>
                  </a:lnTo>
                  <a:lnTo>
                    <a:pt x="25" y="65"/>
                  </a:lnTo>
                  <a:lnTo>
                    <a:pt x="26" y="65"/>
                  </a:lnTo>
                  <a:lnTo>
                    <a:pt x="28" y="67"/>
                  </a:lnTo>
                  <a:lnTo>
                    <a:pt x="28" y="69"/>
                  </a:lnTo>
                  <a:lnTo>
                    <a:pt x="29" y="71"/>
                  </a:lnTo>
                  <a:lnTo>
                    <a:pt x="29" y="72"/>
                  </a:lnTo>
                  <a:lnTo>
                    <a:pt x="30" y="72"/>
                  </a:lnTo>
                  <a:lnTo>
                    <a:pt x="31" y="71"/>
                  </a:lnTo>
                  <a:lnTo>
                    <a:pt x="34" y="70"/>
                  </a:lnTo>
                  <a:lnTo>
                    <a:pt x="36" y="66"/>
                  </a:lnTo>
                  <a:lnTo>
                    <a:pt x="39" y="64"/>
                  </a:lnTo>
                  <a:lnTo>
                    <a:pt x="40" y="61"/>
                  </a:lnTo>
                  <a:lnTo>
                    <a:pt x="41" y="59"/>
                  </a:lnTo>
                  <a:lnTo>
                    <a:pt x="43" y="59"/>
                  </a:lnTo>
                  <a:lnTo>
                    <a:pt x="44" y="59"/>
                  </a:lnTo>
                  <a:lnTo>
                    <a:pt x="46" y="59"/>
                  </a:lnTo>
                  <a:lnTo>
                    <a:pt x="49" y="59"/>
                  </a:lnTo>
                  <a:lnTo>
                    <a:pt x="51" y="59"/>
                  </a:lnTo>
                  <a:lnTo>
                    <a:pt x="53" y="59"/>
                  </a:lnTo>
                  <a:lnTo>
                    <a:pt x="56" y="52"/>
                  </a:lnTo>
                  <a:lnTo>
                    <a:pt x="60" y="44"/>
                  </a:lnTo>
                  <a:lnTo>
                    <a:pt x="61" y="38"/>
                  </a:lnTo>
                  <a:lnTo>
                    <a:pt x="61" y="21"/>
                  </a:lnTo>
                  <a:lnTo>
                    <a:pt x="61" y="20"/>
                  </a:lnTo>
                  <a:lnTo>
                    <a:pt x="63" y="16"/>
                  </a:lnTo>
                  <a:lnTo>
                    <a:pt x="64" y="14"/>
                  </a:lnTo>
                  <a:lnTo>
                    <a:pt x="65" y="10"/>
                  </a:lnTo>
                  <a:lnTo>
                    <a:pt x="66" y="5"/>
                  </a:lnTo>
                  <a:lnTo>
                    <a:pt x="65" y="5"/>
                  </a:lnTo>
                  <a:lnTo>
                    <a:pt x="66" y="3"/>
                  </a:lnTo>
                  <a:lnTo>
                    <a:pt x="68" y="1"/>
                  </a:lnTo>
                  <a:lnTo>
                    <a:pt x="69" y="0"/>
                  </a:lnTo>
                  <a:close/>
                </a:path>
              </a:pathLst>
            </a:custGeom>
            <a:solidFill>
              <a:srgbClr val="F2F2F2"/>
            </a:solidFill>
            <a:ln w="0" cmpd="sng">
              <a:solidFill>
                <a:srgbClr val="F2F2F2"/>
              </a:solidFill>
              <a:miter lim="800000"/>
              <a:headEnd/>
              <a:tailEnd/>
            </a:ln>
          </p:spPr>
          <p:txBody>
            <a:bodyPr lIns="91427" tIns="45713" rIns="91427" bIns="45713"/>
            <a:lstStyle/>
            <a:p>
              <a:endParaRPr lang="zh-CN" altLang="en-US">
                <a:solidFill>
                  <a:schemeClr val="bg1"/>
                </a:solidFill>
                <a:cs typeface="+mn-ea"/>
                <a:sym typeface="+mn-lt"/>
              </a:endParaRPr>
            </a:p>
          </p:txBody>
        </p:sp>
        <p:sp>
          <p:nvSpPr>
            <p:cNvPr id="14" name="Freeform 7"/>
            <p:cNvSpPr>
              <a:spLocks noEditPoints="1" noChangeArrowheads="1"/>
            </p:cNvSpPr>
            <p:nvPr/>
          </p:nvSpPr>
          <p:spPr bwMode="auto">
            <a:xfrm>
              <a:off x="276" y="481"/>
              <a:ext cx="1012" cy="308"/>
            </a:xfrm>
            <a:custGeom>
              <a:avLst/>
              <a:gdLst>
                <a:gd name="T0" fmla="*/ 0 w 3036"/>
                <a:gd name="T1" fmla="*/ 0 h 923"/>
                <a:gd name="T2" fmla="*/ 0 w 3036"/>
                <a:gd name="T3" fmla="*/ 0 h 923"/>
                <a:gd name="T4" fmla="*/ 3 w 3036"/>
                <a:gd name="T5" fmla="*/ 0 h 923"/>
                <a:gd name="T6" fmla="*/ 3 w 3036"/>
                <a:gd name="T7" fmla="*/ 0 h 923"/>
                <a:gd name="T8" fmla="*/ 3 w 3036"/>
                <a:gd name="T9" fmla="*/ 0 h 923"/>
                <a:gd name="T10" fmla="*/ 3 w 3036"/>
                <a:gd name="T11" fmla="*/ 0 h 923"/>
                <a:gd name="T12" fmla="*/ 3 w 3036"/>
                <a:gd name="T13" fmla="*/ 0 h 923"/>
                <a:gd name="T14" fmla="*/ 3 w 3036"/>
                <a:gd name="T15" fmla="*/ 0 h 923"/>
                <a:gd name="T16" fmla="*/ 1 w 3036"/>
                <a:gd name="T17" fmla="*/ 0 h 923"/>
                <a:gd name="T18" fmla="*/ 1 w 3036"/>
                <a:gd name="T19" fmla="*/ 0 h 923"/>
                <a:gd name="T20" fmla="*/ 1 w 3036"/>
                <a:gd name="T21" fmla="*/ 0 h 923"/>
                <a:gd name="T22" fmla="*/ 0 w 3036"/>
                <a:gd name="T23" fmla="*/ 0 h 923"/>
                <a:gd name="T24" fmla="*/ 0 w 3036"/>
                <a:gd name="T25" fmla="*/ 0 h 923"/>
                <a:gd name="T26" fmla="*/ 0 w 3036"/>
                <a:gd name="T27" fmla="*/ 0 h 923"/>
                <a:gd name="T28" fmla="*/ 4 w 3036"/>
                <a:gd name="T29" fmla="*/ 1 h 923"/>
                <a:gd name="T30" fmla="*/ 3 w 3036"/>
                <a:gd name="T31" fmla="*/ 1 h 923"/>
                <a:gd name="T32" fmla="*/ 3 w 3036"/>
                <a:gd name="T33" fmla="*/ 1 h 923"/>
                <a:gd name="T34" fmla="*/ 3 w 3036"/>
                <a:gd name="T35" fmla="*/ 1 h 923"/>
                <a:gd name="T36" fmla="*/ 3 w 3036"/>
                <a:gd name="T37" fmla="*/ 1 h 923"/>
                <a:gd name="T38" fmla="*/ 3 w 3036"/>
                <a:gd name="T39" fmla="*/ 1 h 923"/>
                <a:gd name="T40" fmla="*/ 3 w 3036"/>
                <a:gd name="T41" fmla="*/ 1 h 923"/>
                <a:gd name="T42" fmla="*/ 3 w 3036"/>
                <a:gd name="T43" fmla="*/ 1 h 923"/>
                <a:gd name="T44" fmla="*/ 3 w 3036"/>
                <a:gd name="T45" fmla="*/ 1 h 923"/>
                <a:gd name="T46" fmla="*/ 3 w 3036"/>
                <a:gd name="T47" fmla="*/ 1 h 923"/>
                <a:gd name="T48" fmla="*/ 4 w 3036"/>
                <a:gd name="T49" fmla="*/ 1 h 923"/>
                <a:gd name="T50" fmla="*/ 4 w 3036"/>
                <a:gd name="T51" fmla="*/ 1 h 923"/>
                <a:gd name="T52" fmla="*/ 4 w 3036"/>
                <a:gd name="T53" fmla="*/ 1 h 923"/>
                <a:gd name="T54" fmla="*/ 4 w 3036"/>
                <a:gd name="T55" fmla="*/ 1 h 923"/>
                <a:gd name="T56" fmla="*/ 4 w 3036"/>
                <a:gd name="T57" fmla="*/ 0 h 923"/>
                <a:gd name="T58" fmla="*/ 3 w 3036"/>
                <a:gd name="T59" fmla="*/ 0 h 923"/>
                <a:gd name="T60" fmla="*/ 3 w 3036"/>
                <a:gd name="T61" fmla="*/ 1 h 923"/>
                <a:gd name="T62" fmla="*/ 3 w 3036"/>
                <a:gd name="T63" fmla="*/ 1 h 923"/>
                <a:gd name="T64" fmla="*/ 3 w 3036"/>
                <a:gd name="T65" fmla="*/ 1 h 923"/>
                <a:gd name="T66" fmla="*/ 3 w 3036"/>
                <a:gd name="T67" fmla="*/ 1 h 923"/>
                <a:gd name="T68" fmla="*/ 3 w 3036"/>
                <a:gd name="T69" fmla="*/ 1 h 923"/>
                <a:gd name="T70" fmla="*/ 3 w 3036"/>
                <a:gd name="T71" fmla="*/ 0 h 923"/>
                <a:gd name="T72" fmla="*/ 3 w 3036"/>
                <a:gd name="T73" fmla="*/ 0 h 923"/>
                <a:gd name="T74" fmla="*/ 3 w 3036"/>
                <a:gd name="T75" fmla="*/ 0 h 923"/>
                <a:gd name="T76" fmla="*/ 3 w 3036"/>
                <a:gd name="T77" fmla="*/ 0 h 923"/>
                <a:gd name="T78" fmla="*/ 3 w 3036"/>
                <a:gd name="T79" fmla="*/ 0 h 923"/>
                <a:gd name="T80" fmla="*/ 3 w 3036"/>
                <a:gd name="T81" fmla="*/ 0 h 923"/>
                <a:gd name="T82" fmla="*/ 4 w 3036"/>
                <a:gd name="T83" fmla="*/ 0 h 923"/>
                <a:gd name="T84" fmla="*/ 4 w 3036"/>
                <a:gd name="T85" fmla="*/ 0 h 923"/>
                <a:gd name="T86" fmla="*/ 4 w 3036"/>
                <a:gd name="T87" fmla="*/ 0 h 923"/>
                <a:gd name="T88" fmla="*/ 4 w 3036"/>
                <a:gd name="T89" fmla="*/ 0 h 923"/>
                <a:gd name="T90" fmla="*/ 4 w 3036"/>
                <a:gd name="T91" fmla="*/ 0 h 923"/>
                <a:gd name="T92" fmla="*/ 4 w 3036"/>
                <a:gd name="T93" fmla="*/ 0 h 923"/>
                <a:gd name="T94" fmla="*/ 4 w 3036"/>
                <a:gd name="T95" fmla="*/ 0 h 923"/>
                <a:gd name="T96" fmla="*/ 4 w 3036"/>
                <a:gd name="T97" fmla="*/ 0 h 923"/>
                <a:gd name="T98" fmla="*/ 4 w 3036"/>
                <a:gd name="T99" fmla="*/ 0 h 923"/>
                <a:gd name="T100" fmla="*/ 4 w 3036"/>
                <a:gd name="T101" fmla="*/ 0 h 923"/>
                <a:gd name="T102" fmla="*/ 4 w 3036"/>
                <a:gd name="T103" fmla="*/ 0 h 923"/>
                <a:gd name="T104" fmla="*/ 4 w 3036"/>
                <a:gd name="T105" fmla="*/ 0 h 923"/>
                <a:gd name="T106" fmla="*/ 4 w 3036"/>
                <a:gd name="T107" fmla="*/ 0 h 923"/>
                <a:gd name="T108" fmla="*/ 4 w 3036"/>
                <a:gd name="T109" fmla="*/ 0 h 923"/>
                <a:gd name="T110" fmla="*/ 4 w 3036"/>
                <a:gd name="T111" fmla="*/ 0 h 923"/>
                <a:gd name="T112" fmla="*/ 4 w 3036"/>
                <a:gd name="T113" fmla="*/ 0 h 923"/>
                <a:gd name="T114" fmla="*/ 4 w 3036"/>
                <a:gd name="T115" fmla="*/ 0 h 923"/>
                <a:gd name="T116" fmla="*/ 4 w 3036"/>
                <a:gd name="T117" fmla="*/ 0 h 923"/>
                <a:gd name="T118" fmla="*/ 4 w 3036"/>
                <a:gd name="T119" fmla="*/ 0 h 923"/>
                <a:gd name="T120" fmla="*/ 4 w 3036"/>
                <a:gd name="T121" fmla="*/ 0 h 923"/>
                <a:gd name="T122" fmla="*/ 4 w 3036"/>
                <a:gd name="T123" fmla="*/ 0 h 92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036"/>
                <a:gd name="T187" fmla="*/ 0 h 923"/>
                <a:gd name="T188" fmla="*/ 3036 w 3036"/>
                <a:gd name="T189" fmla="*/ 923 h 92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036" h="923">
                  <a:moveTo>
                    <a:pt x="283" y="248"/>
                  </a:moveTo>
                  <a:lnTo>
                    <a:pt x="277" y="248"/>
                  </a:lnTo>
                  <a:lnTo>
                    <a:pt x="269" y="249"/>
                  </a:lnTo>
                  <a:lnTo>
                    <a:pt x="262" y="253"/>
                  </a:lnTo>
                  <a:lnTo>
                    <a:pt x="254" y="255"/>
                  </a:lnTo>
                  <a:lnTo>
                    <a:pt x="252" y="258"/>
                  </a:lnTo>
                  <a:lnTo>
                    <a:pt x="242" y="261"/>
                  </a:lnTo>
                  <a:lnTo>
                    <a:pt x="234" y="266"/>
                  </a:lnTo>
                  <a:lnTo>
                    <a:pt x="228" y="275"/>
                  </a:lnTo>
                  <a:lnTo>
                    <a:pt x="223" y="281"/>
                  </a:lnTo>
                  <a:lnTo>
                    <a:pt x="216" y="288"/>
                  </a:lnTo>
                  <a:lnTo>
                    <a:pt x="208" y="293"/>
                  </a:lnTo>
                  <a:lnTo>
                    <a:pt x="202" y="294"/>
                  </a:lnTo>
                  <a:lnTo>
                    <a:pt x="198" y="293"/>
                  </a:lnTo>
                  <a:lnTo>
                    <a:pt x="196" y="289"/>
                  </a:lnTo>
                  <a:lnTo>
                    <a:pt x="193" y="286"/>
                  </a:lnTo>
                  <a:lnTo>
                    <a:pt x="191" y="283"/>
                  </a:lnTo>
                  <a:lnTo>
                    <a:pt x="188" y="279"/>
                  </a:lnTo>
                  <a:lnTo>
                    <a:pt x="186" y="275"/>
                  </a:lnTo>
                  <a:lnTo>
                    <a:pt x="183" y="274"/>
                  </a:lnTo>
                  <a:lnTo>
                    <a:pt x="182" y="274"/>
                  </a:lnTo>
                  <a:lnTo>
                    <a:pt x="180" y="274"/>
                  </a:lnTo>
                  <a:lnTo>
                    <a:pt x="177" y="275"/>
                  </a:lnTo>
                  <a:lnTo>
                    <a:pt x="176" y="276"/>
                  </a:lnTo>
                  <a:lnTo>
                    <a:pt x="175" y="279"/>
                  </a:lnTo>
                  <a:lnTo>
                    <a:pt x="175" y="283"/>
                  </a:lnTo>
                  <a:lnTo>
                    <a:pt x="176" y="286"/>
                  </a:lnTo>
                  <a:lnTo>
                    <a:pt x="177" y="290"/>
                  </a:lnTo>
                  <a:lnTo>
                    <a:pt x="178" y="293"/>
                  </a:lnTo>
                  <a:lnTo>
                    <a:pt x="178" y="295"/>
                  </a:lnTo>
                  <a:lnTo>
                    <a:pt x="176" y="298"/>
                  </a:lnTo>
                  <a:lnTo>
                    <a:pt x="173" y="301"/>
                  </a:lnTo>
                  <a:lnTo>
                    <a:pt x="171" y="305"/>
                  </a:lnTo>
                  <a:lnTo>
                    <a:pt x="167" y="310"/>
                  </a:lnTo>
                  <a:lnTo>
                    <a:pt x="162" y="315"/>
                  </a:lnTo>
                  <a:lnTo>
                    <a:pt x="157" y="320"/>
                  </a:lnTo>
                  <a:lnTo>
                    <a:pt x="155" y="324"/>
                  </a:lnTo>
                  <a:lnTo>
                    <a:pt x="152" y="329"/>
                  </a:lnTo>
                  <a:lnTo>
                    <a:pt x="150" y="332"/>
                  </a:lnTo>
                  <a:lnTo>
                    <a:pt x="147" y="336"/>
                  </a:lnTo>
                  <a:lnTo>
                    <a:pt x="137" y="339"/>
                  </a:lnTo>
                  <a:lnTo>
                    <a:pt x="127" y="336"/>
                  </a:lnTo>
                  <a:lnTo>
                    <a:pt x="119" y="331"/>
                  </a:lnTo>
                  <a:lnTo>
                    <a:pt x="110" y="329"/>
                  </a:lnTo>
                  <a:lnTo>
                    <a:pt x="109" y="329"/>
                  </a:lnTo>
                  <a:lnTo>
                    <a:pt x="107" y="329"/>
                  </a:lnTo>
                  <a:lnTo>
                    <a:pt x="105" y="327"/>
                  </a:lnTo>
                  <a:lnTo>
                    <a:pt x="101" y="327"/>
                  </a:lnTo>
                  <a:lnTo>
                    <a:pt x="99" y="327"/>
                  </a:lnTo>
                  <a:lnTo>
                    <a:pt x="96" y="327"/>
                  </a:lnTo>
                  <a:lnTo>
                    <a:pt x="94" y="329"/>
                  </a:lnTo>
                  <a:lnTo>
                    <a:pt x="92" y="329"/>
                  </a:lnTo>
                  <a:lnTo>
                    <a:pt x="92" y="330"/>
                  </a:lnTo>
                  <a:lnTo>
                    <a:pt x="92" y="331"/>
                  </a:lnTo>
                  <a:lnTo>
                    <a:pt x="95" y="334"/>
                  </a:lnTo>
                  <a:lnTo>
                    <a:pt x="97" y="335"/>
                  </a:lnTo>
                  <a:lnTo>
                    <a:pt x="100" y="336"/>
                  </a:lnTo>
                  <a:lnTo>
                    <a:pt x="102" y="335"/>
                  </a:lnTo>
                  <a:lnTo>
                    <a:pt x="105" y="335"/>
                  </a:lnTo>
                  <a:lnTo>
                    <a:pt x="107" y="334"/>
                  </a:lnTo>
                  <a:lnTo>
                    <a:pt x="110" y="334"/>
                  </a:lnTo>
                  <a:lnTo>
                    <a:pt x="114" y="334"/>
                  </a:lnTo>
                  <a:lnTo>
                    <a:pt x="117" y="334"/>
                  </a:lnTo>
                  <a:lnTo>
                    <a:pt x="120" y="335"/>
                  </a:lnTo>
                  <a:lnTo>
                    <a:pt x="123" y="336"/>
                  </a:lnTo>
                  <a:lnTo>
                    <a:pt x="133" y="342"/>
                  </a:lnTo>
                  <a:lnTo>
                    <a:pt x="143" y="346"/>
                  </a:lnTo>
                  <a:lnTo>
                    <a:pt x="155" y="346"/>
                  </a:lnTo>
                  <a:lnTo>
                    <a:pt x="166" y="345"/>
                  </a:lnTo>
                  <a:lnTo>
                    <a:pt x="176" y="339"/>
                  </a:lnTo>
                  <a:lnTo>
                    <a:pt x="186" y="334"/>
                  </a:lnTo>
                  <a:lnTo>
                    <a:pt x="202" y="322"/>
                  </a:lnTo>
                  <a:lnTo>
                    <a:pt x="217" y="310"/>
                  </a:lnTo>
                  <a:lnTo>
                    <a:pt x="221" y="309"/>
                  </a:lnTo>
                  <a:lnTo>
                    <a:pt x="222" y="306"/>
                  </a:lnTo>
                  <a:lnTo>
                    <a:pt x="224" y="304"/>
                  </a:lnTo>
                  <a:lnTo>
                    <a:pt x="224" y="301"/>
                  </a:lnTo>
                  <a:lnTo>
                    <a:pt x="226" y="296"/>
                  </a:lnTo>
                  <a:lnTo>
                    <a:pt x="226" y="295"/>
                  </a:lnTo>
                  <a:lnTo>
                    <a:pt x="227" y="293"/>
                  </a:lnTo>
                  <a:lnTo>
                    <a:pt x="229" y="291"/>
                  </a:lnTo>
                  <a:lnTo>
                    <a:pt x="232" y="291"/>
                  </a:lnTo>
                  <a:lnTo>
                    <a:pt x="234" y="290"/>
                  </a:lnTo>
                  <a:lnTo>
                    <a:pt x="236" y="289"/>
                  </a:lnTo>
                  <a:lnTo>
                    <a:pt x="241" y="284"/>
                  </a:lnTo>
                  <a:lnTo>
                    <a:pt x="244" y="279"/>
                  </a:lnTo>
                  <a:lnTo>
                    <a:pt x="249" y="273"/>
                  </a:lnTo>
                  <a:lnTo>
                    <a:pt x="264" y="265"/>
                  </a:lnTo>
                  <a:lnTo>
                    <a:pt x="273" y="263"/>
                  </a:lnTo>
                  <a:lnTo>
                    <a:pt x="282" y="258"/>
                  </a:lnTo>
                  <a:lnTo>
                    <a:pt x="285" y="249"/>
                  </a:lnTo>
                  <a:lnTo>
                    <a:pt x="283" y="248"/>
                  </a:lnTo>
                  <a:close/>
                  <a:moveTo>
                    <a:pt x="2079" y="137"/>
                  </a:moveTo>
                  <a:lnTo>
                    <a:pt x="2081" y="138"/>
                  </a:lnTo>
                  <a:lnTo>
                    <a:pt x="2083" y="140"/>
                  </a:lnTo>
                  <a:lnTo>
                    <a:pt x="2086" y="141"/>
                  </a:lnTo>
                  <a:lnTo>
                    <a:pt x="2089" y="143"/>
                  </a:lnTo>
                  <a:lnTo>
                    <a:pt x="2092" y="146"/>
                  </a:lnTo>
                  <a:lnTo>
                    <a:pt x="2094" y="148"/>
                  </a:lnTo>
                  <a:lnTo>
                    <a:pt x="2097" y="151"/>
                  </a:lnTo>
                  <a:lnTo>
                    <a:pt x="2098" y="153"/>
                  </a:lnTo>
                  <a:lnTo>
                    <a:pt x="2099" y="158"/>
                  </a:lnTo>
                  <a:lnTo>
                    <a:pt x="2100" y="161"/>
                  </a:lnTo>
                  <a:lnTo>
                    <a:pt x="2102" y="162"/>
                  </a:lnTo>
                  <a:lnTo>
                    <a:pt x="2104" y="164"/>
                  </a:lnTo>
                  <a:lnTo>
                    <a:pt x="2105" y="167"/>
                  </a:lnTo>
                  <a:lnTo>
                    <a:pt x="2105" y="168"/>
                  </a:lnTo>
                  <a:lnTo>
                    <a:pt x="2104" y="171"/>
                  </a:lnTo>
                  <a:lnTo>
                    <a:pt x="2104" y="173"/>
                  </a:lnTo>
                  <a:lnTo>
                    <a:pt x="2103" y="174"/>
                  </a:lnTo>
                  <a:lnTo>
                    <a:pt x="2104" y="177"/>
                  </a:lnTo>
                  <a:lnTo>
                    <a:pt x="2105" y="178"/>
                  </a:lnTo>
                  <a:lnTo>
                    <a:pt x="2107" y="179"/>
                  </a:lnTo>
                  <a:lnTo>
                    <a:pt x="2109" y="178"/>
                  </a:lnTo>
                  <a:lnTo>
                    <a:pt x="2110" y="177"/>
                  </a:lnTo>
                  <a:lnTo>
                    <a:pt x="2110" y="176"/>
                  </a:lnTo>
                  <a:lnTo>
                    <a:pt x="2110" y="174"/>
                  </a:lnTo>
                  <a:lnTo>
                    <a:pt x="2110" y="173"/>
                  </a:lnTo>
                  <a:lnTo>
                    <a:pt x="2112" y="169"/>
                  </a:lnTo>
                  <a:lnTo>
                    <a:pt x="2112" y="167"/>
                  </a:lnTo>
                  <a:lnTo>
                    <a:pt x="2112" y="163"/>
                  </a:lnTo>
                  <a:lnTo>
                    <a:pt x="2113" y="161"/>
                  </a:lnTo>
                  <a:lnTo>
                    <a:pt x="2114" y="159"/>
                  </a:lnTo>
                  <a:lnTo>
                    <a:pt x="2115" y="161"/>
                  </a:lnTo>
                  <a:lnTo>
                    <a:pt x="2117" y="163"/>
                  </a:lnTo>
                  <a:lnTo>
                    <a:pt x="2119" y="166"/>
                  </a:lnTo>
                  <a:lnTo>
                    <a:pt x="2120" y="168"/>
                  </a:lnTo>
                  <a:lnTo>
                    <a:pt x="2122" y="171"/>
                  </a:lnTo>
                  <a:lnTo>
                    <a:pt x="2123" y="172"/>
                  </a:lnTo>
                  <a:lnTo>
                    <a:pt x="2124" y="172"/>
                  </a:lnTo>
                  <a:lnTo>
                    <a:pt x="2124" y="169"/>
                  </a:lnTo>
                  <a:lnTo>
                    <a:pt x="2124" y="167"/>
                  </a:lnTo>
                  <a:lnTo>
                    <a:pt x="2124" y="164"/>
                  </a:lnTo>
                  <a:lnTo>
                    <a:pt x="2124" y="162"/>
                  </a:lnTo>
                  <a:lnTo>
                    <a:pt x="2124" y="159"/>
                  </a:lnTo>
                  <a:lnTo>
                    <a:pt x="2124" y="158"/>
                  </a:lnTo>
                  <a:lnTo>
                    <a:pt x="2125" y="157"/>
                  </a:lnTo>
                  <a:lnTo>
                    <a:pt x="2128" y="156"/>
                  </a:lnTo>
                  <a:lnTo>
                    <a:pt x="2129" y="156"/>
                  </a:lnTo>
                  <a:lnTo>
                    <a:pt x="2132" y="157"/>
                  </a:lnTo>
                  <a:lnTo>
                    <a:pt x="2133" y="158"/>
                  </a:lnTo>
                  <a:lnTo>
                    <a:pt x="2134" y="161"/>
                  </a:lnTo>
                  <a:lnTo>
                    <a:pt x="2135" y="163"/>
                  </a:lnTo>
                  <a:lnTo>
                    <a:pt x="2137" y="166"/>
                  </a:lnTo>
                  <a:lnTo>
                    <a:pt x="2138" y="167"/>
                  </a:lnTo>
                  <a:lnTo>
                    <a:pt x="2142" y="166"/>
                  </a:lnTo>
                  <a:lnTo>
                    <a:pt x="2144" y="164"/>
                  </a:lnTo>
                  <a:lnTo>
                    <a:pt x="2145" y="163"/>
                  </a:lnTo>
                  <a:lnTo>
                    <a:pt x="2148" y="162"/>
                  </a:lnTo>
                  <a:lnTo>
                    <a:pt x="2149" y="162"/>
                  </a:lnTo>
                  <a:lnTo>
                    <a:pt x="2152" y="162"/>
                  </a:lnTo>
                  <a:lnTo>
                    <a:pt x="2154" y="163"/>
                  </a:lnTo>
                  <a:lnTo>
                    <a:pt x="2158" y="163"/>
                  </a:lnTo>
                  <a:lnTo>
                    <a:pt x="2160" y="164"/>
                  </a:lnTo>
                  <a:lnTo>
                    <a:pt x="2162" y="162"/>
                  </a:lnTo>
                  <a:lnTo>
                    <a:pt x="2162" y="159"/>
                  </a:lnTo>
                  <a:lnTo>
                    <a:pt x="2163" y="156"/>
                  </a:lnTo>
                  <a:lnTo>
                    <a:pt x="2164" y="153"/>
                  </a:lnTo>
                  <a:lnTo>
                    <a:pt x="2165" y="151"/>
                  </a:lnTo>
                  <a:lnTo>
                    <a:pt x="2168" y="152"/>
                  </a:lnTo>
                  <a:lnTo>
                    <a:pt x="2170" y="153"/>
                  </a:lnTo>
                  <a:lnTo>
                    <a:pt x="2173" y="156"/>
                  </a:lnTo>
                  <a:lnTo>
                    <a:pt x="2175" y="159"/>
                  </a:lnTo>
                  <a:lnTo>
                    <a:pt x="2176" y="162"/>
                  </a:lnTo>
                  <a:lnTo>
                    <a:pt x="2178" y="163"/>
                  </a:lnTo>
                  <a:lnTo>
                    <a:pt x="2179" y="164"/>
                  </a:lnTo>
                  <a:lnTo>
                    <a:pt x="2180" y="163"/>
                  </a:lnTo>
                  <a:lnTo>
                    <a:pt x="2183" y="163"/>
                  </a:lnTo>
                  <a:lnTo>
                    <a:pt x="2184" y="162"/>
                  </a:lnTo>
                  <a:lnTo>
                    <a:pt x="2186" y="161"/>
                  </a:lnTo>
                  <a:lnTo>
                    <a:pt x="2188" y="161"/>
                  </a:lnTo>
                  <a:lnTo>
                    <a:pt x="2188" y="162"/>
                  </a:lnTo>
                  <a:lnTo>
                    <a:pt x="2188" y="164"/>
                  </a:lnTo>
                  <a:lnTo>
                    <a:pt x="2188" y="167"/>
                  </a:lnTo>
                  <a:lnTo>
                    <a:pt x="2186" y="168"/>
                  </a:lnTo>
                  <a:lnTo>
                    <a:pt x="2186" y="169"/>
                  </a:lnTo>
                  <a:lnTo>
                    <a:pt x="2185" y="169"/>
                  </a:lnTo>
                  <a:lnTo>
                    <a:pt x="2185" y="172"/>
                  </a:lnTo>
                  <a:lnTo>
                    <a:pt x="2185" y="174"/>
                  </a:lnTo>
                  <a:lnTo>
                    <a:pt x="2185" y="177"/>
                  </a:lnTo>
                  <a:lnTo>
                    <a:pt x="2186" y="179"/>
                  </a:lnTo>
                  <a:lnTo>
                    <a:pt x="2191" y="187"/>
                  </a:lnTo>
                  <a:lnTo>
                    <a:pt x="2196" y="193"/>
                  </a:lnTo>
                  <a:lnTo>
                    <a:pt x="2200" y="201"/>
                  </a:lnTo>
                  <a:lnTo>
                    <a:pt x="2203" y="203"/>
                  </a:lnTo>
                  <a:lnTo>
                    <a:pt x="2204" y="205"/>
                  </a:lnTo>
                  <a:lnTo>
                    <a:pt x="2205" y="208"/>
                  </a:lnTo>
                  <a:lnTo>
                    <a:pt x="2208" y="210"/>
                  </a:lnTo>
                  <a:lnTo>
                    <a:pt x="2208" y="213"/>
                  </a:lnTo>
                  <a:lnTo>
                    <a:pt x="2209" y="217"/>
                  </a:lnTo>
                  <a:lnTo>
                    <a:pt x="2208" y="220"/>
                  </a:lnTo>
                  <a:lnTo>
                    <a:pt x="2206" y="223"/>
                  </a:lnTo>
                  <a:lnTo>
                    <a:pt x="2205" y="227"/>
                  </a:lnTo>
                  <a:lnTo>
                    <a:pt x="2203" y="229"/>
                  </a:lnTo>
                  <a:lnTo>
                    <a:pt x="2203" y="232"/>
                  </a:lnTo>
                  <a:lnTo>
                    <a:pt x="2203" y="234"/>
                  </a:lnTo>
                  <a:lnTo>
                    <a:pt x="2203" y="238"/>
                  </a:lnTo>
                  <a:lnTo>
                    <a:pt x="2201" y="240"/>
                  </a:lnTo>
                  <a:lnTo>
                    <a:pt x="2200" y="243"/>
                  </a:lnTo>
                  <a:lnTo>
                    <a:pt x="2199" y="245"/>
                  </a:lnTo>
                  <a:lnTo>
                    <a:pt x="2196" y="247"/>
                  </a:lnTo>
                  <a:lnTo>
                    <a:pt x="2193" y="248"/>
                  </a:lnTo>
                  <a:lnTo>
                    <a:pt x="2190" y="248"/>
                  </a:lnTo>
                  <a:lnTo>
                    <a:pt x="2186" y="248"/>
                  </a:lnTo>
                  <a:lnTo>
                    <a:pt x="2185" y="250"/>
                  </a:lnTo>
                  <a:lnTo>
                    <a:pt x="2184" y="253"/>
                  </a:lnTo>
                  <a:lnTo>
                    <a:pt x="2181" y="255"/>
                  </a:lnTo>
                  <a:lnTo>
                    <a:pt x="2179" y="256"/>
                  </a:lnTo>
                  <a:lnTo>
                    <a:pt x="2176" y="259"/>
                  </a:lnTo>
                  <a:lnTo>
                    <a:pt x="2173" y="261"/>
                  </a:lnTo>
                  <a:lnTo>
                    <a:pt x="2170" y="263"/>
                  </a:lnTo>
                  <a:lnTo>
                    <a:pt x="2168" y="263"/>
                  </a:lnTo>
                  <a:lnTo>
                    <a:pt x="2164" y="264"/>
                  </a:lnTo>
                  <a:lnTo>
                    <a:pt x="2162" y="265"/>
                  </a:lnTo>
                  <a:lnTo>
                    <a:pt x="2159" y="268"/>
                  </a:lnTo>
                  <a:lnTo>
                    <a:pt x="2157" y="271"/>
                  </a:lnTo>
                  <a:lnTo>
                    <a:pt x="2155" y="279"/>
                  </a:lnTo>
                  <a:lnTo>
                    <a:pt x="2152" y="283"/>
                  </a:lnTo>
                  <a:lnTo>
                    <a:pt x="2147" y="284"/>
                  </a:lnTo>
                  <a:lnTo>
                    <a:pt x="2139" y="280"/>
                  </a:lnTo>
                  <a:lnTo>
                    <a:pt x="2133" y="274"/>
                  </a:lnTo>
                  <a:lnTo>
                    <a:pt x="2130" y="271"/>
                  </a:lnTo>
                  <a:lnTo>
                    <a:pt x="2128" y="268"/>
                  </a:lnTo>
                  <a:lnTo>
                    <a:pt x="2125" y="265"/>
                  </a:lnTo>
                  <a:lnTo>
                    <a:pt x="2123" y="263"/>
                  </a:lnTo>
                  <a:lnTo>
                    <a:pt x="2120" y="260"/>
                  </a:lnTo>
                  <a:lnTo>
                    <a:pt x="2117" y="258"/>
                  </a:lnTo>
                  <a:lnTo>
                    <a:pt x="2113" y="259"/>
                  </a:lnTo>
                  <a:lnTo>
                    <a:pt x="2108" y="261"/>
                  </a:lnTo>
                  <a:lnTo>
                    <a:pt x="2104" y="263"/>
                  </a:lnTo>
                  <a:lnTo>
                    <a:pt x="2100" y="264"/>
                  </a:lnTo>
                  <a:lnTo>
                    <a:pt x="2098" y="261"/>
                  </a:lnTo>
                  <a:lnTo>
                    <a:pt x="2095" y="260"/>
                  </a:lnTo>
                  <a:lnTo>
                    <a:pt x="2092" y="258"/>
                  </a:lnTo>
                  <a:lnTo>
                    <a:pt x="2089" y="255"/>
                  </a:lnTo>
                  <a:lnTo>
                    <a:pt x="2088" y="252"/>
                  </a:lnTo>
                  <a:lnTo>
                    <a:pt x="2087" y="248"/>
                  </a:lnTo>
                  <a:lnTo>
                    <a:pt x="2086" y="244"/>
                  </a:lnTo>
                  <a:lnTo>
                    <a:pt x="2086" y="240"/>
                  </a:lnTo>
                  <a:lnTo>
                    <a:pt x="2087" y="238"/>
                  </a:lnTo>
                  <a:lnTo>
                    <a:pt x="2089" y="238"/>
                  </a:lnTo>
                  <a:lnTo>
                    <a:pt x="2092" y="237"/>
                  </a:lnTo>
                  <a:lnTo>
                    <a:pt x="2093" y="237"/>
                  </a:lnTo>
                  <a:lnTo>
                    <a:pt x="2095" y="238"/>
                  </a:lnTo>
                  <a:lnTo>
                    <a:pt x="2097" y="238"/>
                  </a:lnTo>
                  <a:lnTo>
                    <a:pt x="2098" y="238"/>
                  </a:lnTo>
                  <a:lnTo>
                    <a:pt x="2099" y="238"/>
                  </a:lnTo>
                  <a:lnTo>
                    <a:pt x="2100" y="237"/>
                  </a:lnTo>
                  <a:lnTo>
                    <a:pt x="2100" y="235"/>
                  </a:lnTo>
                  <a:lnTo>
                    <a:pt x="2099" y="230"/>
                  </a:lnTo>
                  <a:lnTo>
                    <a:pt x="2098" y="227"/>
                  </a:lnTo>
                  <a:lnTo>
                    <a:pt x="2095" y="223"/>
                  </a:lnTo>
                  <a:lnTo>
                    <a:pt x="2093" y="220"/>
                  </a:lnTo>
                  <a:lnTo>
                    <a:pt x="2089" y="219"/>
                  </a:lnTo>
                  <a:lnTo>
                    <a:pt x="2084" y="217"/>
                  </a:lnTo>
                  <a:lnTo>
                    <a:pt x="2078" y="217"/>
                  </a:lnTo>
                  <a:lnTo>
                    <a:pt x="2073" y="217"/>
                  </a:lnTo>
                  <a:lnTo>
                    <a:pt x="2069" y="214"/>
                  </a:lnTo>
                  <a:lnTo>
                    <a:pt x="2067" y="210"/>
                  </a:lnTo>
                  <a:lnTo>
                    <a:pt x="2067" y="207"/>
                  </a:lnTo>
                  <a:lnTo>
                    <a:pt x="2068" y="203"/>
                  </a:lnTo>
                  <a:lnTo>
                    <a:pt x="2071" y="202"/>
                  </a:lnTo>
                  <a:lnTo>
                    <a:pt x="2072" y="201"/>
                  </a:lnTo>
                  <a:lnTo>
                    <a:pt x="2074" y="201"/>
                  </a:lnTo>
                  <a:lnTo>
                    <a:pt x="2077" y="201"/>
                  </a:lnTo>
                  <a:lnTo>
                    <a:pt x="2081" y="201"/>
                  </a:lnTo>
                  <a:lnTo>
                    <a:pt x="2084" y="201"/>
                  </a:lnTo>
                  <a:lnTo>
                    <a:pt x="2087" y="201"/>
                  </a:lnTo>
                  <a:lnTo>
                    <a:pt x="2091" y="199"/>
                  </a:lnTo>
                  <a:lnTo>
                    <a:pt x="2093" y="198"/>
                  </a:lnTo>
                  <a:lnTo>
                    <a:pt x="2094" y="196"/>
                  </a:lnTo>
                  <a:lnTo>
                    <a:pt x="2094" y="193"/>
                  </a:lnTo>
                  <a:lnTo>
                    <a:pt x="2094" y="189"/>
                  </a:lnTo>
                  <a:lnTo>
                    <a:pt x="2093" y="186"/>
                  </a:lnTo>
                  <a:lnTo>
                    <a:pt x="2092" y="183"/>
                  </a:lnTo>
                  <a:lnTo>
                    <a:pt x="2088" y="179"/>
                  </a:lnTo>
                  <a:lnTo>
                    <a:pt x="2084" y="178"/>
                  </a:lnTo>
                  <a:lnTo>
                    <a:pt x="2082" y="176"/>
                  </a:lnTo>
                  <a:lnTo>
                    <a:pt x="2078" y="174"/>
                  </a:lnTo>
                  <a:lnTo>
                    <a:pt x="2076" y="174"/>
                  </a:lnTo>
                  <a:lnTo>
                    <a:pt x="2074" y="176"/>
                  </a:lnTo>
                  <a:lnTo>
                    <a:pt x="2072" y="176"/>
                  </a:lnTo>
                  <a:lnTo>
                    <a:pt x="2071" y="178"/>
                  </a:lnTo>
                  <a:lnTo>
                    <a:pt x="2068" y="179"/>
                  </a:lnTo>
                  <a:lnTo>
                    <a:pt x="2067" y="181"/>
                  </a:lnTo>
                  <a:lnTo>
                    <a:pt x="2064" y="182"/>
                  </a:lnTo>
                  <a:lnTo>
                    <a:pt x="2062" y="182"/>
                  </a:lnTo>
                  <a:lnTo>
                    <a:pt x="2061" y="181"/>
                  </a:lnTo>
                  <a:lnTo>
                    <a:pt x="2058" y="178"/>
                  </a:lnTo>
                  <a:lnTo>
                    <a:pt x="2057" y="174"/>
                  </a:lnTo>
                  <a:lnTo>
                    <a:pt x="2056" y="173"/>
                  </a:lnTo>
                  <a:lnTo>
                    <a:pt x="2057" y="171"/>
                  </a:lnTo>
                  <a:lnTo>
                    <a:pt x="2058" y="171"/>
                  </a:lnTo>
                  <a:lnTo>
                    <a:pt x="2059" y="169"/>
                  </a:lnTo>
                  <a:lnTo>
                    <a:pt x="2061" y="168"/>
                  </a:lnTo>
                  <a:lnTo>
                    <a:pt x="2062" y="168"/>
                  </a:lnTo>
                  <a:lnTo>
                    <a:pt x="2062" y="167"/>
                  </a:lnTo>
                  <a:lnTo>
                    <a:pt x="2063" y="164"/>
                  </a:lnTo>
                  <a:lnTo>
                    <a:pt x="2064" y="162"/>
                  </a:lnTo>
                  <a:lnTo>
                    <a:pt x="2064" y="158"/>
                  </a:lnTo>
                  <a:lnTo>
                    <a:pt x="2064" y="155"/>
                  </a:lnTo>
                  <a:lnTo>
                    <a:pt x="2064" y="151"/>
                  </a:lnTo>
                  <a:lnTo>
                    <a:pt x="2066" y="148"/>
                  </a:lnTo>
                  <a:lnTo>
                    <a:pt x="2067" y="147"/>
                  </a:lnTo>
                  <a:lnTo>
                    <a:pt x="2068" y="146"/>
                  </a:lnTo>
                  <a:lnTo>
                    <a:pt x="2069" y="147"/>
                  </a:lnTo>
                  <a:lnTo>
                    <a:pt x="2072" y="148"/>
                  </a:lnTo>
                  <a:lnTo>
                    <a:pt x="2073" y="151"/>
                  </a:lnTo>
                  <a:lnTo>
                    <a:pt x="2074" y="152"/>
                  </a:lnTo>
                  <a:lnTo>
                    <a:pt x="2076" y="153"/>
                  </a:lnTo>
                  <a:lnTo>
                    <a:pt x="2077" y="155"/>
                  </a:lnTo>
                  <a:lnTo>
                    <a:pt x="2078" y="156"/>
                  </a:lnTo>
                  <a:lnTo>
                    <a:pt x="2079" y="156"/>
                  </a:lnTo>
                  <a:lnTo>
                    <a:pt x="2078" y="153"/>
                  </a:lnTo>
                  <a:lnTo>
                    <a:pt x="2078" y="152"/>
                  </a:lnTo>
                  <a:lnTo>
                    <a:pt x="2078" y="150"/>
                  </a:lnTo>
                  <a:lnTo>
                    <a:pt x="2078" y="147"/>
                  </a:lnTo>
                  <a:lnTo>
                    <a:pt x="2077" y="145"/>
                  </a:lnTo>
                  <a:lnTo>
                    <a:pt x="2077" y="142"/>
                  </a:lnTo>
                  <a:lnTo>
                    <a:pt x="2077" y="140"/>
                  </a:lnTo>
                  <a:lnTo>
                    <a:pt x="2077" y="138"/>
                  </a:lnTo>
                  <a:lnTo>
                    <a:pt x="2078" y="137"/>
                  </a:lnTo>
                  <a:lnTo>
                    <a:pt x="2079" y="137"/>
                  </a:lnTo>
                  <a:close/>
                  <a:moveTo>
                    <a:pt x="825" y="69"/>
                  </a:moveTo>
                  <a:lnTo>
                    <a:pt x="829" y="72"/>
                  </a:lnTo>
                  <a:lnTo>
                    <a:pt x="831" y="77"/>
                  </a:lnTo>
                  <a:lnTo>
                    <a:pt x="832" y="82"/>
                  </a:lnTo>
                  <a:lnTo>
                    <a:pt x="834" y="89"/>
                  </a:lnTo>
                  <a:lnTo>
                    <a:pt x="837" y="92"/>
                  </a:lnTo>
                  <a:lnTo>
                    <a:pt x="842" y="95"/>
                  </a:lnTo>
                  <a:lnTo>
                    <a:pt x="852" y="95"/>
                  </a:lnTo>
                  <a:lnTo>
                    <a:pt x="857" y="97"/>
                  </a:lnTo>
                  <a:lnTo>
                    <a:pt x="860" y="100"/>
                  </a:lnTo>
                  <a:lnTo>
                    <a:pt x="861" y="102"/>
                  </a:lnTo>
                  <a:lnTo>
                    <a:pt x="862" y="105"/>
                  </a:lnTo>
                  <a:lnTo>
                    <a:pt x="862" y="107"/>
                  </a:lnTo>
                  <a:lnTo>
                    <a:pt x="865" y="113"/>
                  </a:lnTo>
                  <a:lnTo>
                    <a:pt x="870" y="116"/>
                  </a:lnTo>
                  <a:lnTo>
                    <a:pt x="877" y="118"/>
                  </a:lnTo>
                  <a:lnTo>
                    <a:pt x="885" y="120"/>
                  </a:lnTo>
                  <a:lnTo>
                    <a:pt x="891" y="121"/>
                  </a:lnTo>
                  <a:lnTo>
                    <a:pt x="898" y="123"/>
                  </a:lnTo>
                  <a:lnTo>
                    <a:pt x="906" y="130"/>
                  </a:lnTo>
                  <a:lnTo>
                    <a:pt x="912" y="137"/>
                  </a:lnTo>
                  <a:lnTo>
                    <a:pt x="918" y="143"/>
                  </a:lnTo>
                  <a:lnTo>
                    <a:pt x="929" y="155"/>
                  </a:lnTo>
                  <a:lnTo>
                    <a:pt x="936" y="167"/>
                  </a:lnTo>
                  <a:lnTo>
                    <a:pt x="937" y="182"/>
                  </a:lnTo>
                  <a:lnTo>
                    <a:pt x="933" y="187"/>
                  </a:lnTo>
                  <a:lnTo>
                    <a:pt x="928" y="188"/>
                  </a:lnTo>
                  <a:lnTo>
                    <a:pt x="921" y="187"/>
                  </a:lnTo>
                  <a:lnTo>
                    <a:pt x="916" y="184"/>
                  </a:lnTo>
                  <a:lnTo>
                    <a:pt x="911" y="182"/>
                  </a:lnTo>
                  <a:lnTo>
                    <a:pt x="910" y="181"/>
                  </a:lnTo>
                  <a:lnTo>
                    <a:pt x="906" y="177"/>
                  </a:lnTo>
                  <a:lnTo>
                    <a:pt x="903" y="177"/>
                  </a:lnTo>
                  <a:lnTo>
                    <a:pt x="900" y="177"/>
                  </a:lnTo>
                  <a:lnTo>
                    <a:pt x="897" y="178"/>
                  </a:lnTo>
                  <a:lnTo>
                    <a:pt x="895" y="178"/>
                  </a:lnTo>
                  <a:lnTo>
                    <a:pt x="893" y="177"/>
                  </a:lnTo>
                  <a:lnTo>
                    <a:pt x="891" y="173"/>
                  </a:lnTo>
                  <a:lnTo>
                    <a:pt x="888" y="169"/>
                  </a:lnTo>
                  <a:lnTo>
                    <a:pt x="887" y="167"/>
                  </a:lnTo>
                  <a:lnTo>
                    <a:pt x="886" y="163"/>
                  </a:lnTo>
                  <a:lnTo>
                    <a:pt x="883" y="162"/>
                  </a:lnTo>
                  <a:lnTo>
                    <a:pt x="881" y="158"/>
                  </a:lnTo>
                  <a:lnTo>
                    <a:pt x="877" y="158"/>
                  </a:lnTo>
                  <a:lnTo>
                    <a:pt x="875" y="158"/>
                  </a:lnTo>
                  <a:lnTo>
                    <a:pt x="872" y="159"/>
                  </a:lnTo>
                  <a:lnTo>
                    <a:pt x="871" y="162"/>
                  </a:lnTo>
                  <a:lnTo>
                    <a:pt x="868" y="166"/>
                  </a:lnTo>
                  <a:lnTo>
                    <a:pt x="867" y="168"/>
                  </a:lnTo>
                  <a:lnTo>
                    <a:pt x="867" y="172"/>
                  </a:lnTo>
                  <a:lnTo>
                    <a:pt x="867" y="174"/>
                  </a:lnTo>
                  <a:lnTo>
                    <a:pt x="867" y="179"/>
                  </a:lnTo>
                  <a:lnTo>
                    <a:pt x="863" y="183"/>
                  </a:lnTo>
                  <a:lnTo>
                    <a:pt x="857" y="184"/>
                  </a:lnTo>
                  <a:lnTo>
                    <a:pt x="851" y="184"/>
                  </a:lnTo>
                  <a:lnTo>
                    <a:pt x="847" y="187"/>
                  </a:lnTo>
                  <a:lnTo>
                    <a:pt x="842" y="193"/>
                  </a:lnTo>
                  <a:lnTo>
                    <a:pt x="837" y="199"/>
                  </a:lnTo>
                  <a:lnTo>
                    <a:pt x="832" y="204"/>
                  </a:lnTo>
                  <a:lnTo>
                    <a:pt x="826" y="207"/>
                  </a:lnTo>
                  <a:lnTo>
                    <a:pt x="816" y="208"/>
                  </a:lnTo>
                  <a:lnTo>
                    <a:pt x="814" y="205"/>
                  </a:lnTo>
                  <a:lnTo>
                    <a:pt x="812" y="203"/>
                  </a:lnTo>
                  <a:lnTo>
                    <a:pt x="812" y="201"/>
                  </a:lnTo>
                  <a:lnTo>
                    <a:pt x="811" y="198"/>
                  </a:lnTo>
                  <a:lnTo>
                    <a:pt x="811" y="194"/>
                  </a:lnTo>
                  <a:lnTo>
                    <a:pt x="811" y="192"/>
                  </a:lnTo>
                  <a:lnTo>
                    <a:pt x="810" y="189"/>
                  </a:lnTo>
                  <a:lnTo>
                    <a:pt x="807" y="188"/>
                  </a:lnTo>
                  <a:lnTo>
                    <a:pt x="805" y="187"/>
                  </a:lnTo>
                  <a:lnTo>
                    <a:pt x="801" y="187"/>
                  </a:lnTo>
                  <a:lnTo>
                    <a:pt x="796" y="186"/>
                  </a:lnTo>
                  <a:lnTo>
                    <a:pt x="789" y="184"/>
                  </a:lnTo>
                  <a:lnTo>
                    <a:pt x="782" y="182"/>
                  </a:lnTo>
                  <a:lnTo>
                    <a:pt x="780" y="178"/>
                  </a:lnTo>
                  <a:lnTo>
                    <a:pt x="781" y="172"/>
                  </a:lnTo>
                  <a:lnTo>
                    <a:pt x="782" y="169"/>
                  </a:lnTo>
                  <a:lnTo>
                    <a:pt x="785" y="168"/>
                  </a:lnTo>
                  <a:lnTo>
                    <a:pt x="789" y="167"/>
                  </a:lnTo>
                  <a:lnTo>
                    <a:pt x="791" y="166"/>
                  </a:lnTo>
                  <a:lnTo>
                    <a:pt x="795" y="163"/>
                  </a:lnTo>
                  <a:lnTo>
                    <a:pt x="796" y="162"/>
                  </a:lnTo>
                  <a:lnTo>
                    <a:pt x="801" y="156"/>
                  </a:lnTo>
                  <a:lnTo>
                    <a:pt x="805" y="151"/>
                  </a:lnTo>
                  <a:lnTo>
                    <a:pt x="809" y="146"/>
                  </a:lnTo>
                  <a:lnTo>
                    <a:pt x="816" y="141"/>
                  </a:lnTo>
                  <a:lnTo>
                    <a:pt x="820" y="136"/>
                  </a:lnTo>
                  <a:lnTo>
                    <a:pt x="819" y="131"/>
                  </a:lnTo>
                  <a:lnTo>
                    <a:pt x="811" y="126"/>
                  </a:lnTo>
                  <a:lnTo>
                    <a:pt x="810" y="125"/>
                  </a:lnTo>
                  <a:lnTo>
                    <a:pt x="807" y="123"/>
                  </a:lnTo>
                  <a:lnTo>
                    <a:pt x="805" y="123"/>
                  </a:lnTo>
                  <a:lnTo>
                    <a:pt x="802" y="122"/>
                  </a:lnTo>
                  <a:lnTo>
                    <a:pt x="801" y="120"/>
                  </a:lnTo>
                  <a:lnTo>
                    <a:pt x="801" y="118"/>
                  </a:lnTo>
                  <a:lnTo>
                    <a:pt x="801" y="115"/>
                  </a:lnTo>
                  <a:lnTo>
                    <a:pt x="801" y="112"/>
                  </a:lnTo>
                  <a:lnTo>
                    <a:pt x="801" y="108"/>
                  </a:lnTo>
                  <a:lnTo>
                    <a:pt x="802" y="104"/>
                  </a:lnTo>
                  <a:lnTo>
                    <a:pt x="804" y="100"/>
                  </a:lnTo>
                  <a:lnTo>
                    <a:pt x="805" y="94"/>
                  </a:lnTo>
                  <a:lnTo>
                    <a:pt x="806" y="87"/>
                  </a:lnTo>
                  <a:lnTo>
                    <a:pt x="809" y="80"/>
                  </a:lnTo>
                  <a:lnTo>
                    <a:pt x="811" y="74"/>
                  </a:lnTo>
                  <a:lnTo>
                    <a:pt x="817" y="70"/>
                  </a:lnTo>
                  <a:lnTo>
                    <a:pt x="825" y="69"/>
                  </a:lnTo>
                  <a:close/>
                  <a:moveTo>
                    <a:pt x="104" y="60"/>
                  </a:moveTo>
                  <a:lnTo>
                    <a:pt x="101" y="60"/>
                  </a:lnTo>
                  <a:lnTo>
                    <a:pt x="99" y="61"/>
                  </a:lnTo>
                  <a:lnTo>
                    <a:pt x="95" y="62"/>
                  </a:lnTo>
                  <a:lnTo>
                    <a:pt x="92" y="64"/>
                  </a:lnTo>
                  <a:lnTo>
                    <a:pt x="89" y="66"/>
                  </a:lnTo>
                  <a:lnTo>
                    <a:pt x="85" y="69"/>
                  </a:lnTo>
                  <a:lnTo>
                    <a:pt x="81" y="71"/>
                  </a:lnTo>
                  <a:lnTo>
                    <a:pt x="77" y="75"/>
                  </a:lnTo>
                  <a:lnTo>
                    <a:pt x="74" y="76"/>
                  </a:lnTo>
                  <a:lnTo>
                    <a:pt x="69" y="80"/>
                  </a:lnTo>
                  <a:lnTo>
                    <a:pt x="65" y="84"/>
                  </a:lnTo>
                  <a:lnTo>
                    <a:pt x="60" y="86"/>
                  </a:lnTo>
                  <a:lnTo>
                    <a:pt x="55" y="90"/>
                  </a:lnTo>
                  <a:lnTo>
                    <a:pt x="40" y="94"/>
                  </a:lnTo>
                  <a:lnTo>
                    <a:pt x="26" y="100"/>
                  </a:lnTo>
                  <a:lnTo>
                    <a:pt x="21" y="104"/>
                  </a:lnTo>
                  <a:lnTo>
                    <a:pt x="15" y="106"/>
                  </a:lnTo>
                  <a:lnTo>
                    <a:pt x="8" y="107"/>
                  </a:lnTo>
                  <a:lnTo>
                    <a:pt x="3" y="110"/>
                  </a:lnTo>
                  <a:lnTo>
                    <a:pt x="0" y="116"/>
                  </a:lnTo>
                  <a:lnTo>
                    <a:pt x="1" y="117"/>
                  </a:lnTo>
                  <a:lnTo>
                    <a:pt x="1" y="118"/>
                  </a:lnTo>
                  <a:lnTo>
                    <a:pt x="4" y="118"/>
                  </a:lnTo>
                  <a:lnTo>
                    <a:pt x="5" y="118"/>
                  </a:lnTo>
                  <a:lnTo>
                    <a:pt x="8" y="118"/>
                  </a:lnTo>
                  <a:lnTo>
                    <a:pt x="9" y="117"/>
                  </a:lnTo>
                  <a:lnTo>
                    <a:pt x="11" y="116"/>
                  </a:lnTo>
                  <a:lnTo>
                    <a:pt x="15" y="112"/>
                  </a:lnTo>
                  <a:lnTo>
                    <a:pt x="20" y="110"/>
                  </a:lnTo>
                  <a:lnTo>
                    <a:pt x="25" y="108"/>
                  </a:lnTo>
                  <a:lnTo>
                    <a:pt x="29" y="108"/>
                  </a:lnTo>
                  <a:lnTo>
                    <a:pt x="36" y="105"/>
                  </a:lnTo>
                  <a:lnTo>
                    <a:pt x="44" y="102"/>
                  </a:lnTo>
                  <a:lnTo>
                    <a:pt x="50" y="100"/>
                  </a:lnTo>
                  <a:lnTo>
                    <a:pt x="51" y="101"/>
                  </a:lnTo>
                  <a:lnTo>
                    <a:pt x="54" y="101"/>
                  </a:lnTo>
                  <a:lnTo>
                    <a:pt x="56" y="102"/>
                  </a:lnTo>
                  <a:lnTo>
                    <a:pt x="59" y="104"/>
                  </a:lnTo>
                  <a:lnTo>
                    <a:pt x="60" y="106"/>
                  </a:lnTo>
                  <a:lnTo>
                    <a:pt x="60" y="108"/>
                  </a:lnTo>
                  <a:lnTo>
                    <a:pt x="61" y="116"/>
                  </a:lnTo>
                  <a:lnTo>
                    <a:pt x="57" y="123"/>
                  </a:lnTo>
                  <a:lnTo>
                    <a:pt x="54" y="127"/>
                  </a:lnTo>
                  <a:lnTo>
                    <a:pt x="48" y="132"/>
                  </a:lnTo>
                  <a:lnTo>
                    <a:pt x="40" y="138"/>
                  </a:lnTo>
                  <a:lnTo>
                    <a:pt x="33" y="145"/>
                  </a:lnTo>
                  <a:lnTo>
                    <a:pt x="30" y="153"/>
                  </a:lnTo>
                  <a:lnTo>
                    <a:pt x="34" y="161"/>
                  </a:lnTo>
                  <a:lnTo>
                    <a:pt x="39" y="163"/>
                  </a:lnTo>
                  <a:lnTo>
                    <a:pt x="44" y="162"/>
                  </a:lnTo>
                  <a:lnTo>
                    <a:pt x="50" y="158"/>
                  </a:lnTo>
                  <a:lnTo>
                    <a:pt x="56" y="152"/>
                  </a:lnTo>
                  <a:lnTo>
                    <a:pt x="60" y="147"/>
                  </a:lnTo>
                  <a:lnTo>
                    <a:pt x="62" y="145"/>
                  </a:lnTo>
                  <a:lnTo>
                    <a:pt x="64" y="141"/>
                  </a:lnTo>
                  <a:lnTo>
                    <a:pt x="66" y="137"/>
                  </a:lnTo>
                  <a:lnTo>
                    <a:pt x="69" y="133"/>
                  </a:lnTo>
                  <a:lnTo>
                    <a:pt x="71" y="132"/>
                  </a:lnTo>
                  <a:lnTo>
                    <a:pt x="72" y="132"/>
                  </a:lnTo>
                  <a:lnTo>
                    <a:pt x="74" y="133"/>
                  </a:lnTo>
                  <a:lnTo>
                    <a:pt x="75" y="135"/>
                  </a:lnTo>
                  <a:lnTo>
                    <a:pt x="74" y="137"/>
                  </a:lnTo>
                  <a:lnTo>
                    <a:pt x="72" y="141"/>
                  </a:lnTo>
                  <a:lnTo>
                    <a:pt x="71" y="145"/>
                  </a:lnTo>
                  <a:lnTo>
                    <a:pt x="70" y="148"/>
                  </a:lnTo>
                  <a:lnTo>
                    <a:pt x="67" y="152"/>
                  </a:lnTo>
                  <a:lnTo>
                    <a:pt x="66" y="156"/>
                  </a:lnTo>
                  <a:lnTo>
                    <a:pt x="67" y="158"/>
                  </a:lnTo>
                  <a:lnTo>
                    <a:pt x="71" y="157"/>
                  </a:lnTo>
                  <a:lnTo>
                    <a:pt x="76" y="153"/>
                  </a:lnTo>
                  <a:lnTo>
                    <a:pt x="82" y="150"/>
                  </a:lnTo>
                  <a:lnTo>
                    <a:pt x="86" y="145"/>
                  </a:lnTo>
                  <a:lnTo>
                    <a:pt x="90" y="142"/>
                  </a:lnTo>
                  <a:lnTo>
                    <a:pt x="95" y="132"/>
                  </a:lnTo>
                  <a:lnTo>
                    <a:pt x="97" y="121"/>
                  </a:lnTo>
                  <a:lnTo>
                    <a:pt x="99" y="120"/>
                  </a:lnTo>
                  <a:lnTo>
                    <a:pt x="99" y="118"/>
                  </a:lnTo>
                  <a:lnTo>
                    <a:pt x="100" y="116"/>
                  </a:lnTo>
                  <a:lnTo>
                    <a:pt x="101" y="115"/>
                  </a:lnTo>
                  <a:lnTo>
                    <a:pt x="104" y="115"/>
                  </a:lnTo>
                  <a:lnTo>
                    <a:pt x="105" y="116"/>
                  </a:lnTo>
                  <a:lnTo>
                    <a:pt x="112" y="116"/>
                  </a:lnTo>
                  <a:lnTo>
                    <a:pt x="119" y="111"/>
                  </a:lnTo>
                  <a:lnTo>
                    <a:pt x="123" y="104"/>
                  </a:lnTo>
                  <a:lnTo>
                    <a:pt x="126" y="95"/>
                  </a:lnTo>
                  <a:lnTo>
                    <a:pt x="127" y="92"/>
                  </a:lnTo>
                  <a:lnTo>
                    <a:pt x="130" y="90"/>
                  </a:lnTo>
                  <a:lnTo>
                    <a:pt x="131" y="87"/>
                  </a:lnTo>
                  <a:lnTo>
                    <a:pt x="133" y="86"/>
                  </a:lnTo>
                  <a:lnTo>
                    <a:pt x="135" y="85"/>
                  </a:lnTo>
                  <a:lnTo>
                    <a:pt x="136" y="82"/>
                  </a:lnTo>
                  <a:lnTo>
                    <a:pt x="136" y="80"/>
                  </a:lnTo>
                  <a:lnTo>
                    <a:pt x="136" y="77"/>
                  </a:lnTo>
                  <a:lnTo>
                    <a:pt x="135" y="76"/>
                  </a:lnTo>
                  <a:lnTo>
                    <a:pt x="132" y="75"/>
                  </a:lnTo>
                  <a:lnTo>
                    <a:pt x="130" y="75"/>
                  </a:lnTo>
                  <a:lnTo>
                    <a:pt x="127" y="76"/>
                  </a:lnTo>
                  <a:lnTo>
                    <a:pt x="126" y="76"/>
                  </a:lnTo>
                  <a:lnTo>
                    <a:pt x="122" y="79"/>
                  </a:lnTo>
                  <a:lnTo>
                    <a:pt x="120" y="82"/>
                  </a:lnTo>
                  <a:lnTo>
                    <a:pt x="117" y="85"/>
                  </a:lnTo>
                  <a:lnTo>
                    <a:pt x="116" y="87"/>
                  </a:lnTo>
                  <a:lnTo>
                    <a:pt x="112" y="90"/>
                  </a:lnTo>
                  <a:lnTo>
                    <a:pt x="109" y="91"/>
                  </a:lnTo>
                  <a:lnTo>
                    <a:pt x="106" y="91"/>
                  </a:lnTo>
                  <a:lnTo>
                    <a:pt x="102" y="91"/>
                  </a:lnTo>
                  <a:lnTo>
                    <a:pt x="100" y="92"/>
                  </a:lnTo>
                  <a:lnTo>
                    <a:pt x="94" y="91"/>
                  </a:lnTo>
                  <a:lnTo>
                    <a:pt x="90" y="86"/>
                  </a:lnTo>
                  <a:lnTo>
                    <a:pt x="90" y="80"/>
                  </a:lnTo>
                  <a:lnTo>
                    <a:pt x="92" y="74"/>
                  </a:lnTo>
                  <a:lnTo>
                    <a:pt x="97" y="69"/>
                  </a:lnTo>
                  <a:lnTo>
                    <a:pt x="99" y="67"/>
                  </a:lnTo>
                  <a:lnTo>
                    <a:pt x="100" y="66"/>
                  </a:lnTo>
                  <a:lnTo>
                    <a:pt x="102" y="65"/>
                  </a:lnTo>
                  <a:lnTo>
                    <a:pt x="104" y="64"/>
                  </a:lnTo>
                  <a:lnTo>
                    <a:pt x="106" y="62"/>
                  </a:lnTo>
                  <a:lnTo>
                    <a:pt x="106" y="61"/>
                  </a:lnTo>
                  <a:lnTo>
                    <a:pt x="105" y="61"/>
                  </a:lnTo>
                  <a:lnTo>
                    <a:pt x="104" y="60"/>
                  </a:lnTo>
                  <a:close/>
                  <a:moveTo>
                    <a:pt x="2940" y="0"/>
                  </a:moveTo>
                  <a:lnTo>
                    <a:pt x="2970" y="101"/>
                  </a:lnTo>
                  <a:lnTo>
                    <a:pt x="2995" y="204"/>
                  </a:lnTo>
                  <a:lnTo>
                    <a:pt x="3015" y="310"/>
                  </a:lnTo>
                  <a:lnTo>
                    <a:pt x="3029" y="417"/>
                  </a:lnTo>
                  <a:lnTo>
                    <a:pt x="3036" y="526"/>
                  </a:lnTo>
                  <a:lnTo>
                    <a:pt x="3021" y="536"/>
                  </a:lnTo>
                  <a:lnTo>
                    <a:pt x="3005" y="545"/>
                  </a:lnTo>
                  <a:lnTo>
                    <a:pt x="2944" y="587"/>
                  </a:lnTo>
                  <a:lnTo>
                    <a:pt x="2882" y="636"/>
                  </a:lnTo>
                  <a:lnTo>
                    <a:pt x="2817" y="689"/>
                  </a:lnTo>
                  <a:lnTo>
                    <a:pt x="2749" y="745"/>
                  </a:lnTo>
                  <a:lnTo>
                    <a:pt x="2678" y="804"/>
                  </a:lnTo>
                  <a:lnTo>
                    <a:pt x="2680" y="801"/>
                  </a:lnTo>
                  <a:lnTo>
                    <a:pt x="2681" y="800"/>
                  </a:lnTo>
                  <a:lnTo>
                    <a:pt x="2681" y="797"/>
                  </a:lnTo>
                  <a:lnTo>
                    <a:pt x="2682" y="797"/>
                  </a:lnTo>
                  <a:lnTo>
                    <a:pt x="2682" y="796"/>
                  </a:lnTo>
                  <a:lnTo>
                    <a:pt x="2683" y="795"/>
                  </a:lnTo>
                  <a:lnTo>
                    <a:pt x="2685" y="792"/>
                  </a:lnTo>
                  <a:lnTo>
                    <a:pt x="2683" y="791"/>
                  </a:lnTo>
                  <a:lnTo>
                    <a:pt x="2683" y="790"/>
                  </a:lnTo>
                  <a:lnTo>
                    <a:pt x="2682" y="790"/>
                  </a:lnTo>
                  <a:lnTo>
                    <a:pt x="2681" y="791"/>
                  </a:lnTo>
                  <a:lnTo>
                    <a:pt x="2680" y="792"/>
                  </a:lnTo>
                  <a:lnTo>
                    <a:pt x="2678" y="792"/>
                  </a:lnTo>
                  <a:lnTo>
                    <a:pt x="2674" y="800"/>
                  </a:lnTo>
                  <a:lnTo>
                    <a:pt x="2669" y="806"/>
                  </a:lnTo>
                  <a:lnTo>
                    <a:pt x="2664" y="811"/>
                  </a:lnTo>
                  <a:lnTo>
                    <a:pt x="2662" y="814"/>
                  </a:lnTo>
                  <a:lnTo>
                    <a:pt x="2661" y="815"/>
                  </a:lnTo>
                  <a:lnTo>
                    <a:pt x="2661" y="817"/>
                  </a:lnTo>
                  <a:lnTo>
                    <a:pt x="2661" y="819"/>
                  </a:lnTo>
                  <a:lnTo>
                    <a:pt x="2656" y="821"/>
                  </a:lnTo>
                  <a:lnTo>
                    <a:pt x="2652" y="824"/>
                  </a:lnTo>
                  <a:lnTo>
                    <a:pt x="2647" y="827"/>
                  </a:lnTo>
                  <a:lnTo>
                    <a:pt x="2645" y="829"/>
                  </a:lnTo>
                  <a:lnTo>
                    <a:pt x="2642" y="830"/>
                  </a:lnTo>
                  <a:lnTo>
                    <a:pt x="2644" y="827"/>
                  </a:lnTo>
                  <a:lnTo>
                    <a:pt x="2644" y="825"/>
                  </a:lnTo>
                  <a:lnTo>
                    <a:pt x="2642" y="824"/>
                  </a:lnTo>
                  <a:lnTo>
                    <a:pt x="2642" y="821"/>
                  </a:lnTo>
                  <a:lnTo>
                    <a:pt x="2641" y="819"/>
                  </a:lnTo>
                  <a:lnTo>
                    <a:pt x="2641" y="816"/>
                  </a:lnTo>
                  <a:lnTo>
                    <a:pt x="2640" y="815"/>
                  </a:lnTo>
                  <a:lnTo>
                    <a:pt x="2639" y="812"/>
                  </a:lnTo>
                  <a:lnTo>
                    <a:pt x="2637" y="811"/>
                  </a:lnTo>
                  <a:lnTo>
                    <a:pt x="2636" y="810"/>
                  </a:lnTo>
                  <a:lnTo>
                    <a:pt x="2635" y="811"/>
                  </a:lnTo>
                  <a:lnTo>
                    <a:pt x="2629" y="821"/>
                  </a:lnTo>
                  <a:lnTo>
                    <a:pt x="2624" y="832"/>
                  </a:lnTo>
                  <a:lnTo>
                    <a:pt x="2622" y="836"/>
                  </a:lnTo>
                  <a:lnTo>
                    <a:pt x="2621" y="841"/>
                  </a:lnTo>
                  <a:lnTo>
                    <a:pt x="2620" y="846"/>
                  </a:lnTo>
                  <a:lnTo>
                    <a:pt x="2619" y="850"/>
                  </a:lnTo>
                  <a:lnTo>
                    <a:pt x="2602" y="862"/>
                  </a:lnTo>
                  <a:lnTo>
                    <a:pt x="2604" y="860"/>
                  </a:lnTo>
                  <a:lnTo>
                    <a:pt x="2604" y="857"/>
                  </a:lnTo>
                  <a:lnTo>
                    <a:pt x="2605" y="855"/>
                  </a:lnTo>
                  <a:lnTo>
                    <a:pt x="2606" y="851"/>
                  </a:lnTo>
                  <a:lnTo>
                    <a:pt x="2606" y="850"/>
                  </a:lnTo>
                  <a:lnTo>
                    <a:pt x="2528" y="906"/>
                  </a:lnTo>
                  <a:lnTo>
                    <a:pt x="2528" y="904"/>
                  </a:lnTo>
                  <a:lnTo>
                    <a:pt x="2528" y="902"/>
                  </a:lnTo>
                  <a:lnTo>
                    <a:pt x="2528" y="899"/>
                  </a:lnTo>
                  <a:lnTo>
                    <a:pt x="2527" y="897"/>
                  </a:lnTo>
                  <a:lnTo>
                    <a:pt x="2525" y="894"/>
                  </a:lnTo>
                  <a:lnTo>
                    <a:pt x="2523" y="894"/>
                  </a:lnTo>
                  <a:lnTo>
                    <a:pt x="2522" y="894"/>
                  </a:lnTo>
                  <a:lnTo>
                    <a:pt x="2520" y="893"/>
                  </a:lnTo>
                  <a:lnTo>
                    <a:pt x="2519" y="892"/>
                  </a:lnTo>
                  <a:lnTo>
                    <a:pt x="2518" y="889"/>
                  </a:lnTo>
                  <a:lnTo>
                    <a:pt x="2517" y="887"/>
                  </a:lnTo>
                  <a:lnTo>
                    <a:pt x="2515" y="885"/>
                  </a:lnTo>
                  <a:lnTo>
                    <a:pt x="2515" y="881"/>
                  </a:lnTo>
                  <a:lnTo>
                    <a:pt x="2514" y="877"/>
                  </a:lnTo>
                  <a:lnTo>
                    <a:pt x="2514" y="873"/>
                  </a:lnTo>
                  <a:lnTo>
                    <a:pt x="2513" y="871"/>
                  </a:lnTo>
                  <a:lnTo>
                    <a:pt x="2512" y="868"/>
                  </a:lnTo>
                  <a:lnTo>
                    <a:pt x="2510" y="868"/>
                  </a:lnTo>
                  <a:lnTo>
                    <a:pt x="2509" y="868"/>
                  </a:lnTo>
                  <a:lnTo>
                    <a:pt x="2507" y="870"/>
                  </a:lnTo>
                  <a:lnTo>
                    <a:pt x="2505" y="870"/>
                  </a:lnTo>
                  <a:lnTo>
                    <a:pt x="2503" y="871"/>
                  </a:lnTo>
                  <a:lnTo>
                    <a:pt x="2502" y="871"/>
                  </a:lnTo>
                  <a:lnTo>
                    <a:pt x="2499" y="872"/>
                  </a:lnTo>
                  <a:lnTo>
                    <a:pt x="2498" y="872"/>
                  </a:lnTo>
                  <a:lnTo>
                    <a:pt x="2495" y="871"/>
                  </a:lnTo>
                  <a:lnTo>
                    <a:pt x="2494" y="868"/>
                  </a:lnTo>
                  <a:lnTo>
                    <a:pt x="2492" y="866"/>
                  </a:lnTo>
                  <a:lnTo>
                    <a:pt x="2490" y="865"/>
                  </a:lnTo>
                  <a:lnTo>
                    <a:pt x="2490" y="863"/>
                  </a:lnTo>
                  <a:lnTo>
                    <a:pt x="2488" y="863"/>
                  </a:lnTo>
                  <a:lnTo>
                    <a:pt x="2487" y="863"/>
                  </a:lnTo>
                  <a:lnTo>
                    <a:pt x="2487" y="866"/>
                  </a:lnTo>
                  <a:lnTo>
                    <a:pt x="2487" y="867"/>
                  </a:lnTo>
                  <a:lnTo>
                    <a:pt x="2485" y="870"/>
                  </a:lnTo>
                  <a:lnTo>
                    <a:pt x="2485" y="872"/>
                  </a:lnTo>
                  <a:lnTo>
                    <a:pt x="2485" y="873"/>
                  </a:lnTo>
                  <a:lnTo>
                    <a:pt x="2488" y="876"/>
                  </a:lnTo>
                  <a:lnTo>
                    <a:pt x="2489" y="878"/>
                  </a:lnTo>
                  <a:lnTo>
                    <a:pt x="2490" y="882"/>
                  </a:lnTo>
                  <a:lnTo>
                    <a:pt x="2495" y="897"/>
                  </a:lnTo>
                  <a:lnTo>
                    <a:pt x="2499" y="913"/>
                  </a:lnTo>
                  <a:lnTo>
                    <a:pt x="2499" y="917"/>
                  </a:lnTo>
                  <a:lnTo>
                    <a:pt x="2499" y="921"/>
                  </a:lnTo>
                  <a:lnTo>
                    <a:pt x="2500" y="923"/>
                  </a:lnTo>
                  <a:lnTo>
                    <a:pt x="2472" y="916"/>
                  </a:lnTo>
                  <a:lnTo>
                    <a:pt x="2472" y="902"/>
                  </a:lnTo>
                  <a:lnTo>
                    <a:pt x="2470" y="889"/>
                  </a:lnTo>
                  <a:lnTo>
                    <a:pt x="2468" y="887"/>
                  </a:lnTo>
                  <a:lnTo>
                    <a:pt x="2467" y="886"/>
                  </a:lnTo>
                  <a:lnTo>
                    <a:pt x="2464" y="885"/>
                  </a:lnTo>
                  <a:lnTo>
                    <a:pt x="2460" y="883"/>
                  </a:lnTo>
                  <a:lnTo>
                    <a:pt x="2458" y="885"/>
                  </a:lnTo>
                  <a:lnTo>
                    <a:pt x="2456" y="885"/>
                  </a:lnTo>
                  <a:lnTo>
                    <a:pt x="2454" y="887"/>
                  </a:lnTo>
                  <a:lnTo>
                    <a:pt x="2452" y="891"/>
                  </a:lnTo>
                  <a:lnTo>
                    <a:pt x="2449" y="896"/>
                  </a:lnTo>
                  <a:lnTo>
                    <a:pt x="2447" y="899"/>
                  </a:lnTo>
                  <a:lnTo>
                    <a:pt x="2444" y="903"/>
                  </a:lnTo>
                  <a:lnTo>
                    <a:pt x="2441" y="908"/>
                  </a:lnTo>
                  <a:lnTo>
                    <a:pt x="2368" y="891"/>
                  </a:lnTo>
                  <a:lnTo>
                    <a:pt x="2368" y="889"/>
                  </a:lnTo>
                  <a:lnTo>
                    <a:pt x="2370" y="882"/>
                  </a:lnTo>
                  <a:lnTo>
                    <a:pt x="2371" y="877"/>
                  </a:lnTo>
                  <a:lnTo>
                    <a:pt x="2372" y="871"/>
                  </a:lnTo>
                  <a:lnTo>
                    <a:pt x="2371" y="863"/>
                  </a:lnTo>
                  <a:lnTo>
                    <a:pt x="2371" y="861"/>
                  </a:lnTo>
                  <a:lnTo>
                    <a:pt x="2371" y="857"/>
                  </a:lnTo>
                  <a:lnTo>
                    <a:pt x="2370" y="855"/>
                  </a:lnTo>
                  <a:lnTo>
                    <a:pt x="2370" y="852"/>
                  </a:lnTo>
                  <a:lnTo>
                    <a:pt x="2368" y="850"/>
                  </a:lnTo>
                  <a:lnTo>
                    <a:pt x="2366" y="847"/>
                  </a:lnTo>
                  <a:lnTo>
                    <a:pt x="2365" y="846"/>
                  </a:lnTo>
                  <a:lnTo>
                    <a:pt x="2363" y="843"/>
                  </a:lnTo>
                  <a:lnTo>
                    <a:pt x="2363" y="841"/>
                  </a:lnTo>
                  <a:lnTo>
                    <a:pt x="2363" y="840"/>
                  </a:lnTo>
                  <a:lnTo>
                    <a:pt x="2363" y="837"/>
                  </a:lnTo>
                  <a:lnTo>
                    <a:pt x="2363" y="835"/>
                  </a:lnTo>
                  <a:lnTo>
                    <a:pt x="2365" y="832"/>
                  </a:lnTo>
                  <a:lnTo>
                    <a:pt x="2365" y="830"/>
                  </a:lnTo>
                  <a:lnTo>
                    <a:pt x="2363" y="827"/>
                  </a:lnTo>
                  <a:lnTo>
                    <a:pt x="2360" y="824"/>
                  </a:lnTo>
                  <a:lnTo>
                    <a:pt x="2356" y="821"/>
                  </a:lnTo>
                  <a:lnTo>
                    <a:pt x="2352" y="819"/>
                  </a:lnTo>
                  <a:lnTo>
                    <a:pt x="2351" y="817"/>
                  </a:lnTo>
                  <a:lnTo>
                    <a:pt x="2348" y="817"/>
                  </a:lnTo>
                  <a:lnTo>
                    <a:pt x="2346" y="816"/>
                  </a:lnTo>
                  <a:lnTo>
                    <a:pt x="2345" y="815"/>
                  </a:lnTo>
                  <a:lnTo>
                    <a:pt x="2342" y="814"/>
                  </a:lnTo>
                  <a:lnTo>
                    <a:pt x="2341" y="811"/>
                  </a:lnTo>
                  <a:lnTo>
                    <a:pt x="2340" y="807"/>
                  </a:lnTo>
                  <a:lnTo>
                    <a:pt x="2340" y="804"/>
                  </a:lnTo>
                  <a:lnTo>
                    <a:pt x="2338" y="800"/>
                  </a:lnTo>
                  <a:lnTo>
                    <a:pt x="2338" y="797"/>
                  </a:lnTo>
                  <a:lnTo>
                    <a:pt x="2340" y="796"/>
                  </a:lnTo>
                  <a:lnTo>
                    <a:pt x="2341" y="795"/>
                  </a:lnTo>
                  <a:lnTo>
                    <a:pt x="2342" y="792"/>
                  </a:lnTo>
                  <a:lnTo>
                    <a:pt x="2343" y="791"/>
                  </a:lnTo>
                  <a:lnTo>
                    <a:pt x="2345" y="790"/>
                  </a:lnTo>
                  <a:lnTo>
                    <a:pt x="2346" y="789"/>
                  </a:lnTo>
                  <a:lnTo>
                    <a:pt x="2348" y="788"/>
                  </a:lnTo>
                  <a:lnTo>
                    <a:pt x="2350" y="788"/>
                  </a:lnTo>
                  <a:lnTo>
                    <a:pt x="2352" y="788"/>
                  </a:lnTo>
                  <a:lnTo>
                    <a:pt x="2353" y="789"/>
                  </a:lnTo>
                  <a:lnTo>
                    <a:pt x="2356" y="790"/>
                  </a:lnTo>
                  <a:lnTo>
                    <a:pt x="2357" y="791"/>
                  </a:lnTo>
                  <a:lnTo>
                    <a:pt x="2360" y="792"/>
                  </a:lnTo>
                  <a:lnTo>
                    <a:pt x="2362" y="792"/>
                  </a:lnTo>
                  <a:lnTo>
                    <a:pt x="2365" y="792"/>
                  </a:lnTo>
                  <a:lnTo>
                    <a:pt x="2366" y="792"/>
                  </a:lnTo>
                  <a:lnTo>
                    <a:pt x="2368" y="790"/>
                  </a:lnTo>
                  <a:lnTo>
                    <a:pt x="2370" y="788"/>
                  </a:lnTo>
                  <a:lnTo>
                    <a:pt x="2371" y="783"/>
                  </a:lnTo>
                  <a:lnTo>
                    <a:pt x="2370" y="776"/>
                  </a:lnTo>
                  <a:lnTo>
                    <a:pt x="2367" y="770"/>
                  </a:lnTo>
                  <a:lnTo>
                    <a:pt x="2366" y="765"/>
                  </a:lnTo>
                  <a:lnTo>
                    <a:pt x="2368" y="759"/>
                  </a:lnTo>
                  <a:lnTo>
                    <a:pt x="2370" y="758"/>
                  </a:lnTo>
                  <a:lnTo>
                    <a:pt x="2371" y="759"/>
                  </a:lnTo>
                  <a:lnTo>
                    <a:pt x="2373" y="760"/>
                  </a:lnTo>
                  <a:lnTo>
                    <a:pt x="2375" y="761"/>
                  </a:lnTo>
                  <a:lnTo>
                    <a:pt x="2376" y="761"/>
                  </a:lnTo>
                  <a:lnTo>
                    <a:pt x="2378" y="761"/>
                  </a:lnTo>
                  <a:lnTo>
                    <a:pt x="2380" y="761"/>
                  </a:lnTo>
                  <a:lnTo>
                    <a:pt x="2381" y="763"/>
                  </a:lnTo>
                  <a:lnTo>
                    <a:pt x="2381" y="764"/>
                  </a:lnTo>
                  <a:lnTo>
                    <a:pt x="2382" y="766"/>
                  </a:lnTo>
                  <a:lnTo>
                    <a:pt x="2383" y="768"/>
                  </a:lnTo>
                  <a:lnTo>
                    <a:pt x="2384" y="769"/>
                  </a:lnTo>
                  <a:lnTo>
                    <a:pt x="2386" y="770"/>
                  </a:lnTo>
                  <a:lnTo>
                    <a:pt x="2387" y="769"/>
                  </a:lnTo>
                  <a:lnTo>
                    <a:pt x="2389" y="766"/>
                  </a:lnTo>
                  <a:lnTo>
                    <a:pt x="2389" y="764"/>
                  </a:lnTo>
                  <a:lnTo>
                    <a:pt x="2389" y="761"/>
                  </a:lnTo>
                  <a:lnTo>
                    <a:pt x="2391" y="761"/>
                  </a:lnTo>
                  <a:lnTo>
                    <a:pt x="2392" y="760"/>
                  </a:lnTo>
                  <a:lnTo>
                    <a:pt x="2393" y="760"/>
                  </a:lnTo>
                  <a:lnTo>
                    <a:pt x="2394" y="759"/>
                  </a:lnTo>
                  <a:lnTo>
                    <a:pt x="2396" y="756"/>
                  </a:lnTo>
                  <a:lnTo>
                    <a:pt x="2397" y="754"/>
                  </a:lnTo>
                  <a:lnTo>
                    <a:pt x="2398" y="751"/>
                  </a:lnTo>
                  <a:lnTo>
                    <a:pt x="2399" y="748"/>
                  </a:lnTo>
                  <a:lnTo>
                    <a:pt x="2399" y="746"/>
                  </a:lnTo>
                  <a:lnTo>
                    <a:pt x="2401" y="743"/>
                  </a:lnTo>
                  <a:lnTo>
                    <a:pt x="2401" y="740"/>
                  </a:lnTo>
                  <a:lnTo>
                    <a:pt x="2401" y="737"/>
                  </a:lnTo>
                  <a:lnTo>
                    <a:pt x="2401" y="735"/>
                  </a:lnTo>
                  <a:lnTo>
                    <a:pt x="2402" y="733"/>
                  </a:lnTo>
                  <a:lnTo>
                    <a:pt x="2403" y="729"/>
                  </a:lnTo>
                  <a:lnTo>
                    <a:pt x="2404" y="727"/>
                  </a:lnTo>
                  <a:lnTo>
                    <a:pt x="2404" y="723"/>
                  </a:lnTo>
                  <a:lnTo>
                    <a:pt x="2404" y="720"/>
                  </a:lnTo>
                  <a:lnTo>
                    <a:pt x="2406" y="718"/>
                  </a:lnTo>
                  <a:lnTo>
                    <a:pt x="2407" y="718"/>
                  </a:lnTo>
                  <a:lnTo>
                    <a:pt x="2407" y="719"/>
                  </a:lnTo>
                  <a:lnTo>
                    <a:pt x="2408" y="720"/>
                  </a:lnTo>
                  <a:lnTo>
                    <a:pt x="2409" y="722"/>
                  </a:lnTo>
                  <a:lnTo>
                    <a:pt x="2409" y="723"/>
                  </a:lnTo>
                  <a:lnTo>
                    <a:pt x="2411" y="722"/>
                  </a:lnTo>
                  <a:lnTo>
                    <a:pt x="2411" y="720"/>
                  </a:lnTo>
                  <a:lnTo>
                    <a:pt x="2412" y="719"/>
                  </a:lnTo>
                  <a:lnTo>
                    <a:pt x="2413" y="718"/>
                  </a:lnTo>
                  <a:lnTo>
                    <a:pt x="2416" y="717"/>
                  </a:lnTo>
                  <a:lnTo>
                    <a:pt x="2417" y="715"/>
                  </a:lnTo>
                  <a:lnTo>
                    <a:pt x="2418" y="715"/>
                  </a:lnTo>
                  <a:lnTo>
                    <a:pt x="2421" y="714"/>
                  </a:lnTo>
                  <a:lnTo>
                    <a:pt x="2421" y="710"/>
                  </a:lnTo>
                  <a:lnTo>
                    <a:pt x="2421" y="707"/>
                  </a:lnTo>
                  <a:lnTo>
                    <a:pt x="2423" y="704"/>
                  </a:lnTo>
                  <a:lnTo>
                    <a:pt x="2426" y="703"/>
                  </a:lnTo>
                  <a:lnTo>
                    <a:pt x="2426" y="700"/>
                  </a:lnTo>
                  <a:lnTo>
                    <a:pt x="2427" y="699"/>
                  </a:lnTo>
                  <a:lnTo>
                    <a:pt x="2426" y="697"/>
                  </a:lnTo>
                  <a:lnTo>
                    <a:pt x="2426" y="694"/>
                  </a:lnTo>
                  <a:lnTo>
                    <a:pt x="2426" y="692"/>
                  </a:lnTo>
                  <a:lnTo>
                    <a:pt x="2427" y="689"/>
                  </a:lnTo>
                  <a:lnTo>
                    <a:pt x="2428" y="686"/>
                  </a:lnTo>
                  <a:lnTo>
                    <a:pt x="2428" y="683"/>
                  </a:lnTo>
                  <a:lnTo>
                    <a:pt x="2429" y="679"/>
                  </a:lnTo>
                  <a:lnTo>
                    <a:pt x="2431" y="676"/>
                  </a:lnTo>
                  <a:lnTo>
                    <a:pt x="2432" y="671"/>
                  </a:lnTo>
                  <a:lnTo>
                    <a:pt x="2433" y="666"/>
                  </a:lnTo>
                  <a:lnTo>
                    <a:pt x="2433" y="659"/>
                  </a:lnTo>
                  <a:lnTo>
                    <a:pt x="2436" y="658"/>
                  </a:lnTo>
                  <a:lnTo>
                    <a:pt x="2439" y="657"/>
                  </a:lnTo>
                  <a:lnTo>
                    <a:pt x="2442" y="656"/>
                  </a:lnTo>
                  <a:lnTo>
                    <a:pt x="2444" y="654"/>
                  </a:lnTo>
                  <a:lnTo>
                    <a:pt x="2446" y="653"/>
                  </a:lnTo>
                  <a:lnTo>
                    <a:pt x="2447" y="653"/>
                  </a:lnTo>
                  <a:lnTo>
                    <a:pt x="2449" y="653"/>
                  </a:lnTo>
                  <a:lnTo>
                    <a:pt x="2451" y="652"/>
                  </a:lnTo>
                  <a:lnTo>
                    <a:pt x="2452" y="649"/>
                  </a:lnTo>
                  <a:lnTo>
                    <a:pt x="2453" y="647"/>
                  </a:lnTo>
                  <a:lnTo>
                    <a:pt x="2454" y="646"/>
                  </a:lnTo>
                  <a:lnTo>
                    <a:pt x="2456" y="645"/>
                  </a:lnTo>
                  <a:lnTo>
                    <a:pt x="2457" y="645"/>
                  </a:lnTo>
                  <a:lnTo>
                    <a:pt x="2459" y="645"/>
                  </a:lnTo>
                  <a:lnTo>
                    <a:pt x="2462" y="645"/>
                  </a:lnTo>
                  <a:lnTo>
                    <a:pt x="2463" y="645"/>
                  </a:lnTo>
                  <a:lnTo>
                    <a:pt x="2464" y="645"/>
                  </a:lnTo>
                  <a:lnTo>
                    <a:pt x="2464" y="642"/>
                  </a:lnTo>
                  <a:lnTo>
                    <a:pt x="2467" y="637"/>
                  </a:lnTo>
                  <a:lnTo>
                    <a:pt x="2468" y="631"/>
                  </a:lnTo>
                  <a:lnTo>
                    <a:pt x="2468" y="626"/>
                  </a:lnTo>
                  <a:lnTo>
                    <a:pt x="2468" y="611"/>
                  </a:lnTo>
                  <a:lnTo>
                    <a:pt x="2467" y="608"/>
                  </a:lnTo>
                  <a:lnTo>
                    <a:pt x="2467" y="606"/>
                  </a:lnTo>
                  <a:lnTo>
                    <a:pt x="2465" y="602"/>
                  </a:lnTo>
                  <a:lnTo>
                    <a:pt x="2465" y="600"/>
                  </a:lnTo>
                  <a:lnTo>
                    <a:pt x="2464" y="597"/>
                  </a:lnTo>
                  <a:lnTo>
                    <a:pt x="2463" y="595"/>
                  </a:lnTo>
                  <a:lnTo>
                    <a:pt x="2463" y="592"/>
                  </a:lnTo>
                  <a:lnTo>
                    <a:pt x="2462" y="589"/>
                  </a:lnTo>
                  <a:lnTo>
                    <a:pt x="2462" y="585"/>
                  </a:lnTo>
                  <a:lnTo>
                    <a:pt x="2462" y="576"/>
                  </a:lnTo>
                  <a:lnTo>
                    <a:pt x="2460" y="574"/>
                  </a:lnTo>
                  <a:lnTo>
                    <a:pt x="2460" y="571"/>
                  </a:lnTo>
                  <a:lnTo>
                    <a:pt x="2459" y="567"/>
                  </a:lnTo>
                  <a:lnTo>
                    <a:pt x="2459" y="564"/>
                  </a:lnTo>
                  <a:lnTo>
                    <a:pt x="2459" y="555"/>
                  </a:lnTo>
                  <a:lnTo>
                    <a:pt x="2462" y="546"/>
                  </a:lnTo>
                  <a:lnTo>
                    <a:pt x="2464" y="538"/>
                  </a:lnTo>
                  <a:lnTo>
                    <a:pt x="2467" y="535"/>
                  </a:lnTo>
                  <a:lnTo>
                    <a:pt x="2468" y="534"/>
                  </a:lnTo>
                  <a:lnTo>
                    <a:pt x="2469" y="534"/>
                  </a:lnTo>
                  <a:lnTo>
                    <a:pt x="2470" y="535"/>
                  </a:lnTo>
                  <a:lnTo>
                    <a:pt x="2473" y="535"/>
                  </a:lnTo>
                  <a:lnTo>
                    <a:pt x="2474" y="533"/>
                  </a:lnTo>
                  <a:lnTo>
                    <a:pt x="2475" y="530"/>
                  </a:lnTo>
                  <a:lnTo>
                    <a:pt x="2478" y="526"/>
                  </a:lnTo>
                  <a:lnTo>
                    <a:pt x="2479" y="526"/>
                  </a:lnTo>
                  <a:lnTo>
                    <a:pt x="2479" y="528"/>
                  </a:lnTo>
                  <a:lnTo>
                    <a:pt x="2480" y="529"/>
                  </a:lnTo>
                  <a:lnTo>
                    <a:pt x="2480" y="531"/>
                  </a:lnTo>
                  <a:lnTo>
                    <a:pt x="2480" y="534"/>
                  </a:lnTo>
                  <a:lnTo>
                    <a:pt x="2480" y="536"/>
                  </a:lnTo>
                  <a:lnTo>
                    <a:pt x="2480" y="538"/>
                  </a:lnTo>
                  <a:lnTo>
                    <a:pt x="2480" y="569"/>
                  </a:lnTo>
                  <a:lnTo>
                    <a:pt x="2479" y="570"/>
                  </a:lnTo>
                  <a:lnTo>
                    <a:pt x="2478" y="572"/>
                  </a:lnTo>
                  <a:lnTo>
                    <a:pt x="2478" y="574"/>
                  </a:lnTo>
                  <a:lnTo>
                    <a:pt x="2478" y="592"/>
                  </a:lnTo>
                  <a:lnTo>
                    <a:pt x="2478" y="596"/>
                  </a:lnTo>
                  <a:lnTo>
                    <a:pt x="2477" y="600"/>
                  </a:lnTo>
                  <a:lnTo>
                    <a:pt x="2477" y="603"/>
                  </a:lnTo>
                  <a:lnTo>
                    <a:pt x="2478" y="607"/>
                  </a:lnTo>
                  <a:lnTo>
                    <a:pt x="2478" y="613"/>
                  </a:lnTo>
                  <a:lnTo>
                    <a:pt x="2479" y="618"/>
                  </a:lnTo>
                  <a:lnTo>
                    <a:pt x="2480" y="623"/>
                  </a:lnTo>
                  <a:lnTo>
                    <a:pt x="2482" y="627"/>
                  </a:lnTo>
                  <a:lnTo>
                    <a:pt x="2483" y="632"/>
                  </a:lnTo>
                  <a:lnTo>
                    <a:pt x="2484" y="635"/>
                  </a:lnTo>
                  <a:lnTo>
                    <a:pt x="2485" y="637"/>
                  </a:lnTo>
                  <a:lnTo>
                    <a:pt x="2487" y="638"/>
                  </a:lnTo>
                  <a:lnTo>
                    <a:pt x="2489" y="638"/>
                  </a:lnTo>
                  <a:lnTo>
                    <a:pt x="2490" y="637"/>
                  </a:lnTo>
                  <a:lnTo>
                    <a:pt x="2493" y="636"/>
                  </a:lnTo>
                  <a:lnTo>
                    <a:pt x="2494" y="635"/>
                  </a:lnTo>
                  <a:lnTo>
                    <a:pt x="2495" y="633"/>
                  </a:lnTo>
                  <a:lnTo>
                    <a:pt x="2498" y="632"/>
                  </a:lnTo>
                  <a:lnTo>
                    <a:pt x="2498" y="631"/>
                  </a:lnTo>
                  <a:lnTo>
                    <a:pt x="2499" y="628"/>
                  </a:lnTo>
                  <a:lnTo>
                    <a:pt x="2499" y="627"/>
                  </a:lnTo>
                  <a:lnTo>
                    <a:pt x="2499" y="626"/>
                  </a:lnTo>
                  <a:lnTo>
                    <a:pt x="2500" y="625"/>
                  </a:lnTo>
                  <a:lnTo>
                    <a:pt x="2502" y="625"/>
                  </a:lnTo>
                  <a:lnTo>
                    <a:pt x="2503" y="625"/>
                  </a:lnTo>
                  <a:lnTo>
                    <a:pt x="2504" y="623"/>
                  </a:lnTo>
                  <a:lnTo>
                    <a:pt x="2504" y="622"/>
                  </a:lnTo>
                  <a:lnTo>
                    <a:pt x="2504" y="621"/>
                  </a:lnTo>
                  <a:lnTo>
                    <a:pt x="2505" y="620"/>
                  </a:lnTo>
                  <a:lnTo>
                    <a:pt x="2505" y="618"/>
                  </a:lnTo>
                  <a:lnTo>
                    <a:pt x="2507" y="618"/>
                  </a:lnTo>
                  <a:lnTo>
                    <a:pt x="2507" y="621"/>
                  </a:lnTo>
                  <a:lnTo>
                    <a:pt x="2507" y="623"/>
                  </a:lnTo>
                  <a:lnTo>
                    <a:pt x="2508" y="626"/>
                  </a:lnTo>
                  <a:lnTo>
                    <a:pt x="2509" y="628"/>
                  </a:lnTo>
                  <a:lnTo>
                    <a:pt x="2509" y="632"/>
                  </a:lnTo>
                  <a:lnTo>
                    <a:pt x="2509" y="636"/>
                  </a:lnTo>
                  <a:lnTo>
                    <a:pt x="2510" y="638"/>
                  </a:lnTo>
                  <a:lnTo>
                    <a:pt x="2512" y="642"/>
                  </a:lnTo>
                  <a:lnTo>
                    <a:pt x="2513" y="645"/>
                  </a:lnTo>
                  <a:lnTo>
                    <a:pt x="2514" y="645"/>
                  </a:lnTo>
                  <a:lnTo>
                    <a:pt x="2515" y="645"/>
                  </a:lnTo>
                  <a:lnTo>
                    <a:pt x="2515" y="643"/>
                  </a:lnTo>
                  <a:lnTo>
                    <a:pt x="2515" y="641"/>
                  </a:lnTo>
                  <a:lnTo>
                    <a:pt x="2515" y="638"/>
                  </a:lnTo>
                  <a:lnTo>
                    <a:pt x="2517" y="637"/>
                  </a:lnTo>
                  <a:lnTo>
                    <a:pt x="2517" y="635"/>
                  </a:lnTo>
                  <a:lnTo>
                    <a:pt x="2517" y="633"/>
                  </a:lnTo>
                  <a:lnTo>
                    <a:pt x="2518" y="635"/>
                  </a:lnTo>
                  <a:lnTo>
                    <a:pt x="2519" y="635"/>
                  </a:lnTo>
                  <a:lnTo>
                    <a:pt x="2522" y="636"/>
                  </a:lnTo>
                  <a:lnTo>
                    <a:pt x="2523" y="636"/>
                  </a:lnTo>
                  <a:lnTo>
                    <a:pt x="2524" y="636"/>
                  </a:lnTo>
                  <a:lnTo>
                    <a:pt x="2525" y="633"/>
                  </a:lnTo>
                  <a:lnTo>
                    <a:pt x="2527" y="631"/>
                  </a:lnTo>
                  <a:lnTo>
                    <a:pt x="2527" y="630"/>
                  </a:lnTo>
                  <a:lnTo>
                    <a:pt x="2528" y="628"/>
                  </a:lnTo>
                  <a:lnTo>
                    <a:pt x="2529" y="627"/>
                  </a:lnTo>
                  <a:lnTo>
                    <a:pt x="2530" y="626"/>
                  </a:lnTo>
                  <a:lnTo>
                    <a:pt x="2531" y="623"/>
                  </a:lnTo>
                  <a:lnTo>
                    <a:pt x="2533" y="622"/>
                  </a:lnTo>
                  <a:lnTo>
                    <a:pt x="2533" y="620"/>
                  </a:lnTo>
                  <a:lnTo>
                    <a:pt x="2534" y="618"/>
                  </a:lnTo>
                  <a:lnTo>
                    <a:pt x="2535" y="616"/>
                  </a:lnTo>
                  <a:lnTo>
                    <a:pt x="2538" y="613"/>
                  </a:lnTo>
                  <a:lnTo>
                    <a:pt x="2539" y="611"/>
                  </a:lnTo>
                  <a:lnTo>
                    <a:pt x="2541" y="608"/>
                  </a:lnTo>
                  <a:lnTo>
                    <a:pt x="2543" y="607"/>
                  </a:lnTo>
                  <a:lnTo>
                    <a:pt x="2544" y="608"/>
                  </a:lnTo>
                  <a:lnTo>
                    <a:pt x="2545" y="608"/>
                  </a:lnTo>
                  <a:lnTo>
                    <a:pt x="2545" y="611"/>
                  </a:lnTo>
                  <a:lnTo>
                    <a:pt x="2546" y="611"/>
                  </a:lnTo>
                  <a:lnTo>
                    <a:pt x="2548" y="612"/>
                  </a:lnTo>
                  <a:lnTo>
                    <a:pt x="2548" y="613"/>
                  </a:lnTo>
                  <a:lnTo>
                    <a:pt x="2549" y="616"/>
                  </a:lnTo>
                  <a:lnTo>
                    <a:pt x="2550" y="617"/>
                  </a:lnTo>
                  <a:lnTo>
                    <a:pt x="2550" y="620"/>
                  </a:lnTo>
                  <a:lnTo>
                    <a:pt x="2551" y="621"/>
                  </a:lnTo>
                  <a:lnTo>
                    <a:pt x="2553" y="623"/>
                  </a:lnTo>
                  <a:lnTo>
                    <a:pt x="2554" y="623"/>
                  </a:lnTo>
                  <a:lnTo>
                    <a:pt x="2555" y="623"/>
                  </a:lnTo>
                  <a:lnTo>
                    <a:pt x="2556" y="621"/>
                  </a:lnTo>
                  <a:lnTo>
                    <a:pt x="2556" y="620"/>
                  </a:lnTo>
                  <a:lnTo>
                    <a:pt x="2558" y="617"/>
                  </a:lnTo>
                  <a:lnTo>
                    <a:pt x="2558" y="615"/>
                  </a:lnTo>
                  <a:lnTo>
                    <a:pt x="2559" y="612"/>
                  </a:lnTo>
                  <a:lnTo>
                    <a:pt x="2560" y="611"/>
                  </a:lnTo>
                  <a:lnTo>
                    <a:pt x="2561" y="611"/>
                  </a:lnTo>
                  <a:lnTo>
                    <a:pt x="2565" y="606"/>
                  </a:lnTo>
                  <a:lnTo>
                    <a:pt x="2568" y="597"/>
                  </a:lnTo>
                  <a:lnTo>
                    <a:pt x="2566" y="590"/>
                  </a:lnTo>
                  <a:lnTo>
                    <a:pt x="2565" y="586"/>
                  </a:lnTo>
                  <a:lnTo>
                    <a:pt x="2565" y="582"/>
                  </a:lnTo>
                  <a:lnTo>
                    <a:pt x="2566" y="577"/>
                  </a:lnTo>
                  <a:lnTo>
                    <a:pt x="2566" y="574"/>
                  </a:lnTo>
                  <a:lnTo>
                    <a:pt x="2566" y="559"/>
                  </a:lnTo>
                  <a:lnTo>
                    <a:pt x="2568" y="552"/>
                  </a:lnTo>
                  <a:lnTo>
                    <a:pt x="2569" y="547"/>
                  </a:lnTo>
                  <a:lnTo>
                    <a:pt x="2569" y="543"/>
                  </a:lnTo>
                  <a:lnTo>
                    <a:pt x="2569" y="539"/>
                  </a:lnTo>
                  <a:lnTo>
                    <a:pt x="2569" y="536"/>
                  </a:lnTo>
                  <a:lnTo>
                    <a:pt x="2570" y="535"/>
                  </a:lnTo>
                  <a:lnTo>
                    <a:pt x="2570" y="534"/>
                  </a:lnTo>
                  <a:lnTo>
                    <a:pt x="2571" y="533"/>
                  </a:lnTo>
                  <a:lnTo>
                    <a:pt x="2574" y="531"/>
                  </a:lnTo>
                  <a:lnTo>
                    <a:pt x="2575" y="530"/>
                  </a:lnTo>
                  <a:lnTo>
                    <a:pt x="2576" y="531"/>
                  </a:lnTo>
                  <a:lnTo>
                    <a:pt x="2578" y="534"/>
                  </a:lnTo>
                  <a:lnTo>
                    <a:pt x="2579" y="536"/>
                  </a:lnTo>
                  <a:lnTo>
                    <a:pt x="2580" y="539"/>
                  </a:lnTo>
                  <a:lnTo>
                    <a:pt x="2583" y="543"/>
                  </a:lnTo>
                  <a:lnTo>
                    <a:pt x="2584" y="545"/>
                  </a:lnTo>
                  <a:lnTo>
                    <a:pt x="2585" y="547"/>
                  </a:lnTo>
                  <a:lnTo>
                    <a:pt x="2586" y="550"/>
                  </a:lnTo>
                  <a:lnTo>
                    <a:pt x="2588" y="550"/>
                  </a:lnTo>
                  <a:lnTo>
                    <a:pt x="2589" y="550"/>
                  </a:lnTo>
                  <a:lnTo>
                    <a:pt x="2589" y="549"/>
                  </a:lnTo>
                  <a:lnTo>
                    <a:pt x="2590" y="546"/>
                  </a:lnTo>
                  <a:lnTo>
                    <a:pt x="2590" y="543"/>
                  </a:lnTo>
                  <a:lnTo>
                    <a:pt x="2591" y="535"/>
                  </a:lnTo>
                  <a:lnTo>
                    <a:pt x="2591" y="526"/>
                  </a:lnTo>
                  <a:lnTo>
                    <a:pt x="2590" y="516"/>
                  </a:lnTo>
                  <a:lnTo>
                    <a:pt x="2589" y="515"/>
                  </a:lnTo>
                  <a:lnTo>
                    <a:pt x="2589" y="514"/>
                  </a:lnTo>
                  <a:lnTo>
                    <a:pt x="2588" y="515"/>
                  </a:lnTo>
                  <a:lnTo>
                    <a:pt x="2586" y="515"/>
                  </a:lnTo>
                  <a:lnTo>
                    <a:pt x="2586" y="516"/>
                  </a:lnTo>
                  <a:lnTo>
                    <a:pt x="2585" y="516"/>
                  </a:lnTo>
                  <a:lnTo>
                    <a:pt x="2583" y="518"/>
                  </a:lnTo>
                  <a:lnTo>
                    <a:pt x="2580" y="519"/>
                  </a:lnTo>
                  <a:lnTo>
                    <a:pt x="2576" y="518"/>
                  </a:lnTo>
                  <a:lnTo>
                    <a:pt x="2575" y="516"/>
                  </a:lnTo>
                  <a:lnTo>
                    <a:pt x="2573" y="514"/>
                  </a:lnTo>
                  <a:lnTo>
                    <a:pt x="2571" y="510"/>
                  </a:lnTo>
                  <a:lnTo>
                    <a:pt x="2571" y="506"/>
                  </a:lnTo>
                  <a:lnTo>
                    <a:pt x="2573" y="503"/>
                  </a:lnTo>
                  <a:lnTo>
                    <a:pt x="2575" y="498"/>
                  </a:lnTo>
                  <a:lnTo>
                    <a:pt x="2574" y="497"/>
                  </a:lnTo>
                  <a:lnTo>
                    <a:pt x="2574" y="493"/>
                  </a:lnTo>
                  <a:lnTo>
                    <a:pt x="2574" y="489"/>
                  </a:lnTo>
                  <a:lnTo>
                    <a:pt x="2575" y="485"/>
                  </a:lnTo>
                  <a:lnTo>
                    <a:pt x="2575" y="483"/>
                  </a:lnTo>
                  <a:lnTo>
                    <a:pt x="2576" y="483"/>
                  </a:lnTo>
                  <a:lnTo>
                    <a:pt x="2578" y="483"/>
                  </a:lnTo>
                  <a:lnTo>
                    <a:pt x="2579" y="484"/>
                  </a:lnTo>
                  <a:lnTo>
                    <a:pt x="2580" y="485"/>
                  </a:lnTo>
                  <a:lnTo>
                    <a:pt x="2583" y="484"/>
                  </a:lnTo>
                  <a:lnTo>
                    <a:pt x="2584" y="483"/>
                  </a:lnTo>
                  <a:lnTo>
                    <a:pt x="2585" y="480"/>
                  </a:lnTo>
                  <a:lnTo>
                    <a:pt x="2586" y="478"/>
                  </a:lnTo>
                  <a:lnTo>
                    <a:pt x="2588" y="475"/>
                  </a:lnTo>
                  <a:lnTo>
                    <a:pt x="2589" y="475"/>
                  </a:lnTo>
                  <a:lnTo>
                    <a:pt x="2590" y="475"/>
                  </a:lnTo>
                  <a:lnTo>
                    <a:pt x="2593" y="475"/>
                  </a:lnTo>
                  <a:lnTo>
                    <a:pt x="2595" y="474"/>
                  </a:lnTo>
                  <a:lnTo>
                    <a:pt x="2598" y="473"/>
                  </a:lnTo>
                  <a:lnTo>
                    <a:pt x="2600" y="472"/>
                  </a:lnTo>
                  <a:lnTo>
                    <a:pt x="2602" y="474"/>
                  </a:lnTo>
                  <a:lnTo>
                    <a:pt x="2604" y="475"/>
                  </a:lnTo>
                  <a:lnTo>
                    <a:pt x="2605" y="477"/>
                  </a:lnTo>
                  <a:lnTo>
                    <a:pt x="2606" y="478"/>
                  </a:lnTo>
                  <a:lnTo>
                    <a:pt x="2607" y="479"/>
                  </a:lnTo>
                  <a:lnTo>
                    <a:pt x="2610" y="478"/>
                  </a:lnTo>
                  <a:lnTo>
                    <a:pt x="2610" y="477"/>
                  </a:lnTo>
                  <a:lnTo>
                    <a:pt x="2611" y="475"/>
                  </a:lnTo>
                  <a:lnTo>
                    <a:pt x="2612" y="473"/>
                  </a:lnTo>
                  <a:lnTo>
                    <a:pt x="2614" y="472"/>
                  </a:lnTo>
                  <a:lnTo>
                    <a:pt x="2615" y="472"/>
                  </a:lnTo>
                  <a:lnTo>
                    <a:pt x="2616" y="469"/>
                  </a:lnTo>
                  <a:lnTo>
                    <a:pt x="2617" y="468"/>
                  </a:lnTo>
                  <a:lnTo>
                    <a:pt x="2619" y="468"/>
                  </a:lnTo>
                  <a:lnTo>
                    <a:pt x="2620" y="468"/>
                  </a:lnTo>
                  <a:lnTo>
                    <a:pt x="2621" y="468"/>
                  </a:lnTo>
                  <a:lnTo>
                    <a:pt x="2622" y="469"/>
                  </a:lnTo>
                  <a:lnTo>
                    <a:pt x="2624" y="469"/>
                  </a:lnTo>
                  <a:lnTo>
                    <a:pt x="2625" y="469"/>
                  </a:lnTo>
                  <a:lnTo>
                    <a:pt x="2626" y="468"/>
                  </a:lnTo>
                  <a:lnTo>
                    <a:pt x="2626" y="467"/>
                  </a:lnTo>
                  <a:lnTo>
                    <a:pt x="2626" y="464"/>
                  </a:lnTo>
                  <a:lnTo>
                    <a:pt x="2626" y="463"/>
                  </a:lnTo>
                  <a:lnTo>
                    <a:pt x="2625" y="462"/>
                  </a:lnTo>
                  <a:lnTo>
                    <a:pt x="2624" y="462"/>
                  </a:lnTo>
                  <a:lnTo>
                    <a:pt x="2622" y="462"/>
                  </a:lnTo>
                  <a:lnTo>
                    <a:pt x="2622" y="460"/>
                  </a:lnTo>
                  <a:lnTo>
                    <a:pt x="2621" y="458"/>
                  </a:lnTo>
                  <a:lnTo>
                    <a:pt x="2620" y="457"/>
                  </a:lnTo>
                  <a:lnTo>
                    <a:pt x="2619" y="457"/>
                  </a:lnTo>
                  <a:lnTo>
                    <a:pt x="2617" y="454"/>
                  </a:lnTo>
                  <a:lnTo>
                    <a:pt x="2616" y="454"/>
                  </a:lnTo>
                  <a:lnTo>
                    <a:pt x="2616" y="457"/>
                  </a:lnTo>
                  <a:lnTo>
                    <a:pt x="2616" y="459"/>
                  </a:lnTo>
                  <a:lnTo>
                    <a:pt x="2614" y="460"/>
                  </a:lnTo>
                  <a:lnTo>
                    <a:pt x="2611" y="462"/>
                  </a:lnTo>
                  <a:lnTo>
                    <a:pt x="2609" y="462"/>
                  </a:lnTo>
                  <a:lnTo>
                    <a:pt x="2606" y="462"/>
                  </a:lnTo>
                  <a:lnTo>
                    <a:pt x="2602" y="460"/>
                  </a:lnTo>
                  <a:lnTo>
                    <a:pt x="2600" y="459"/>
                  </a:lnTo>
                  <a:lnTo>
                    <a:pt x="2598" y="460"/>
                  </a:lnTo>
                  <a:lnTo>
                    <a:pt x="2595" y="462"/>
                  </a:lnTo>
                  <a:lnTo>
                    <a:pt x="2593" y="462"/>
                  </a:lnTo>
                  <a:lnTo>
                    <a:pt x="2591" y="460"/>
                  </a:lnTo>
                  <a:lnTo>
                    <a:pt x="2591" y="459"/>
                  </a:lnTo>
                  <a:lnTo>
                    <a:pt x="2590" y="457"/>
                  </a:lnTo>
                  <a:lnTo>
                    <a:pt x="2589" y="455"/>
                  </a:lnTo>
                  <a:lnTo>
                    <a:pt x="2588" y="457"/>
                  </a:lnTo>
                  <a:lnTo>
                    <a:pt x="2586" y="457"/>
                  </a:lnTo>
                  <a:lnTo>
                    <a:pt x="2585" y="459"/>
                  </a:lnTo>
                  <a:lnTo>
                    <a:pt x="2585" y="460"/>
                  </a:lnTo>
                  <a:lnTo>
                    <a:pt x="2584" y="463"/>
                  </a:lnTo>
                  <a:lnTo>
                    <a:pt x="2583" y="464"/>
                  </a:lnTo>
                  <a:lnTo>
                    <a:pt x="2580" y="467"/>
                  </a:lnTo>
                  <a:lnTo>
                    <a:pt x="2578" y="467"/>
                  </a:lnTo>
                  <a:lnTo>
                    <a:pt x="2575" y="467"/>
                  </a:lnTo>
                  <a:lnTo>
                    <a:pt x="2574" y="469"/>
                  </a:lnTo>
                  <a:lnTo>
                    <a:pt x="2571" y="472"/>
                  </a:lnTo>
                  <a:lnTo>
                    <a:pt x="2569" y="472"/>
                  </a:lnTo>
                  <a:lnTo>
                    <a:pt x="2569" y="467"/>
                  </a:lnTo>
                  <a:lnTo>
                    <a:pt x="2570" y="467"/>
                  </a:lnTo>
                  <a:lnTo>
                    <a:pt x="2571" y="465"/>
                  </a:lnTo>
                  <a:lnTo>
                    <a:pt x="2571" y="464"/>
                  </a:lnTo>
                  <a:lnTo>
                    <a:pt x="2574" y="464"/>
                  </a:lnTo>
                  <a:lnTo>
                    <a:pt x="2574" y="463"/>
                  </a:lnTo>
                  <a:lnTo>
                    <a:pt x="2574" y="460"/>
                  </a:lnTo>
                  <a:lnTo>
                    <a:pt x="2571" y="457"/>
                  </a:lnTo>
                  <a:lnTo>
                    <a:pt x="2571" y="453"/>
                  </a:lnTo>
                  <a:lnTo>
                    <a:pt x="2570" y="450"/>
                  </a:lnTo>
                  <a:lnTo>
                    <a:pt x="2569" y="448"/>
                  </a:lnTo>
                  <a:lnTo>
                    <a:pt x="2568" y="446"/>
                  </a:lnTo>
                  <a:lnTo>
                    <a:pt x="2565" y="443"/>
                  </a:lnTo>
                  <a:lnTo>
                    <a:pt x="2564" y="441"/>
                  </a:lnTo>
                  <a:lnTo>
                    <a:pt x="2563" y="439"/>
                  </a:lnTo>
                  <a:lnTo>
                    <a:pt x="2563" y="437"/>
                  </a:lnTo>
                  <a:lnTo>
                    <a:pt x="2561" y="436"/>
                  </a:lnTo>
                  <a:lnTo>
                    <a:pt x="2560" y="433"/>
                  </a:lnTo>
                  <a:lnTo>
                    <a:pt x="2559" y="433"/>
                  </a:lnTo>
                  <a:lnTo>
                    <a:pt x="2559" y="431"/>
                  </a:lnTo>
                  <a:lnTo>
                    <a:pt x="2558" y="428"/>
                  </a:lnTo>
                  <a:lnTo>
                    <a:pt x="2556" y="424"/>
                  </a:lnTo>
                  <a:lnTo>
                    <a:pt x="2556" y="421"/>
                  </a:lnTo>
                  <a:lnTo>
                    <a:pt x="2556" y="417"/>
                  </a:lnTo>
                  <a:lnTo>
                    <a:pt x="2558" y="414"/>
                  </a:lnTo>
                  <a:lnTo>
                    <a:pt x="2558" y="412"/>
                  </a:lnTo>
                  <a:lnTo>
                    <a:pt x="2559" y="408"/>
                  </a:lnTo>
                  <a:lnTo>
                    <a:pt x="2559" y="404"/>
                  </a:lnTo>
                  <a:lnTo>
                    <a:pt x="2558" y="393"/>
                  </a:lnTo>
                  <a:lnTo>
                    <a:pt x="2556" y="381"/>
                  </a:lnTo>
                  <a:lnTo>
                    <a:pt x="2556" y="357"/>
                  </a:lnTo>
                  <a:lnTo>
                    <a:pt x="2564" y="350"/>
                  </a:lnTo>
                  <a:lnTo>
                    <a:pt x="2565" y="347"/>
                  </a:lnTo>
                  <a:lnTo>
                    <a:pt x="2566" y="345"/>
                  </a:lnTo>
                  <a:lnTo>
                    <a:pt x="2566" y="341"/>
                  </a:lnTo>
                  <a:lnTo>
                    <a:pt x="2568" y="337"/>
                  </a:lnTo>
                  <a:lnTo>
                    <a:pt x="2569" y="334"/>
                  </a:lnTo>
                  <a:lnTo>
                    <a:pt x="2570" y="329"/>
                  </a:lnTo>
                  <a:lnTo>
                    <a:pt x="2571" y="324"/>
                  </a:lnTo>
                  <a:lnTo>
                    <a:pt x="2571" y="319"/>
                  </a:lnTo>
                  <a:lnTo>
                    <a:pt x="2574" y="314"/>
                  </a:lnTo>
                  <a:lnTo>
                    <a:pt x="2574" y="310"/>
                  </a:lnTo>
                  <a:lnTo>
                    <a:pt x="2574" y="306"/>
                  </a:lnTo>
                  <a:lnTo>
                    <a:pt x="2575" y="303"/>
                  </a:lnTo>
                  <a:lnTo>
                    <a:pt x="2578" y="300"/>
                  </a:lnTo>
                  <a:lnTo>
                    <a:pt x="2579" y="298"/>
                  </a:lnTo>
                  <a:lnTo>
                    <a:pt x="2580" y="295"/>
                  </a:lnTo>
                  <a:lnTo>
                    <a:pt x="2580" y="285"/>
                  </a:lnTo>
                  <a:lnTo>
                    <a:pt x="2576" y="275"/>
                  </a:lnTo>
                  <a:lnTo>
                    <a:pt x="2571" y="266"/>
                  </a:lnTo>
                  <a:lnTo>
                    <a:pt x="2569" y="264"/>
                  </a:lnTo>
                  <a:lnTo>
                    <a:pt x="2566" y="261"/>
                  </a:lnTo>
                  <a:lnTo>
                    <a:pt x="2564" y="261"/>
                  </a:lnTo>
                  <a:lnTo>
                    <a:pt x="2563" y="260"/>
                  </a:lnTo>
                  <a:lnTo>
                    <a:pt x="2560" y="260"/>
                  </a:lnTo>
                  <a:lnTo>
                    <a:pt x="2558" y="260"/>
                  </a:lnTo>
                  <a:lnTo>
                    <a:pt x="2556" y="261"/>
                  </a:lnTo>
                  <a:lnTo>
                    <a:pt x="2554" y="260"/>
                  </a:lnTo>
                  <a:lnTo>
                    <a:pt x="2553" y="261"/>
                  </a:lnTo>
                  <a:lnTo>
                    <a:pt x="2553" y="263"/>
                  </a:lnTo>
                  <a:lnTo>
                    <a:pt x="2553" y="265"/>
                  </a:lnTo>
                  <a:lnTo>
                    <a:pt x="2554" y="266"/>
                  </a:lnTo>
                  <a:lnTo>
                    <a:pt x="2554" y="269"/>
                  </a:lnTo>
                  <a:lnTo>
                    <a:pt x="2553" y="270"/>
                  </a:lnTo>
                  <a:lnTo>
                    <a:pt x="2551" y="270"/>
                  </a:lnTo>
                  <a:lnTo>
                    <a:pt x="2550" y="271"/>
                  </a:lnTo>
                  <a:lnTo>
                    <a:pt x="2549" y="273"/>
                  </a:lnTo>
                  <a:lnTo>
                    <a:pt x="2549" y="274"/>
                  </a:lnTo>
                  <a:lnTo>
                    <a:pt x="2548" y="285"/>
                  </a:lnTo>
                  <a:lnTo>
                    <a:pt x="2550" y="296"/>
                  </a:lnTo>
                  <a:lnTo>
                    <a:pt x="2551" y="307"/>
                  </a:lnTo>
                  <a:lnTo>
                    <a:pt x="2551" y="317"/>
                  </a:lnTo>
                  <a:lnTo>
                    <a:pt x="2549" y="324"/>
                  </a:lnTo>
                  <a:lnTo>
                    <a:pt x="2545" y="329"/>
                  </a:lnTo>
                  <a:lnTo>
                    <a:pt x="2545" y="334"/>
                  </a:lnTo>
                  <a:lnTo>
                    <a:pt x="2543" y="339"/>
                  </a:lnTo>
                  <a:lnTo>
                    <a:pt x="2540" y="342"/>
                  </a:lnTo>
                  <a:lnTo>
                    <a:pt x="2538" y="345"/>
                  </a:lnTo>
                  <a:lnTo>
                    <a:pt x="2535" y="349"/>
                  </a:lnTo>
                  <a:lnTo>
                    <a:pt x="2533" y="352"/>
                  </a:lnTo>
                  <a:lnTo>
                    <a:pt x="2529" y="360"/>
                  </a:lnTo>
                  <a:lnTo>
                    <a:pt x="2527" y="368"/>
                  </a:lnTo>
                  <a:lnTo>
                    <a:pt x="2528" y="378"/>
                  </a:lnTo>
                  <a:lnTo>
                    <a:pt x="2528" y="386"/>
                  </a:lnTo>
                  <a:lnTo>
                    <a:pt x="2529" y="392"/>
                  </a:lnTo>
                  <a:lnTo>
                    <a:pt x="2528" y="400"/>
                  </a:lnTo>
                  <a:lnTo>
                    <a:pt x="2528" y="402"/>
                  </a:lnTo>
                  <a:lnTo>
                    <a:pt x="2527" y="404"/>
                  </a:lnTo>
                  <a:lnTo>
                    <a:pt x="2527" y="408"/>
                  </a:lnTo>
                  <a:lnTo>
                    <a:pt x="2528" y="412"/>
                  </a:lnTo>
                  <a:lnTo>
                    <a:pt x="2528" y="418"/>
                  </a:lnTo>
                  <a:lnTo>
                    <a:pt x="2528" y="423"/>
                  </a:lnTo>
                  <a:lnTo>
                    <a:pt x="2530" y="428"/>
                  </a:lnTo>
                  <a:lnTo>
                    <a:pt x="2530" y="431"/>
                  </a:lnTo>
                  <a:lnTo>
                    <a:pt x="2531" y="432"/>
                  </a:lnTo>
                  <a:lnTo>
                    <a:pt x="2533" y="434"/>
                  </a:lnTo>
                  <a:lnTo>
                    <a:pt x="2534" y="436"/>
                  </a:lnTo>
                  <a:lnTo>
                    <a:pt x="2535" y="438"/>
                  </a:lnTo>
                  <a:lnTo>
                    <a:pt x="2535" y="441"/>
                  </a:lnTo>
                  <a:lnTo>
                    <a:pt x="2536" y="443"/>
                  </a:lnTo>
                  <a:lnTo>
                    <a:pt x="2538" y="447"/>
                  </a:lnTo>
                  <a:lnTo>
                    <a:pt x="2539" y="447"/>
                  </a:lnTo>
                  <a:lnTo>
                    <a:pt x="2540" y="449"/>
                  </a:lnTo>
                  <a:lnTo>
                    <a:pt x="2541" y="450"/>
                  </a:lnTo>
                  <a:lnTo>
                    <a:pt x="2543" y="454"/>
                  </a:lnTo>
                  <a:lnTo>
                    <a:pt x="2543" y="458"/>
                  </a:lnTo>
                  <a:lnTo>
                    <a:pt x="2543" y="462"/>
                  </a:lnTo>
                  <a:lnTo>
                    <a:pt x="2543" y="464"/>
                  </a:lnTo>
                  <a:lnTo>
                    <a:pt x="2543" y="472"/>
                  </a:lnTo>
                  <a:lnTo>
                    <a:pt x="2543" y="479"/>
                  </a:lnTo>
                  <a:lnTo>
                    <a:pt x="2541" y="487"/>
                  </a:lnTo>
                  <a:lnTo>
                    <a:pt x="2538" y="490"/>
                  </a:lnTo>
                  <a:lnTo>
                    <a:pt x="2534" y="495"/>
                  </a:lnTo>
                  <a:lnTo>
                    <a:pt x="2530" y="504"/>
                  </a:lnTo>
                  <a:lnTo>
                    <a:pt x="2530" y="514"/>
                  </a:lnTo>
                  <a:lnTo>
                    <a:pt x="2531" y="518"/>
                  </a:lnTo>
                  <a:lnTo>
                    <a:pt x="2531" y="521"/>
                  </a:lnTo>
                  <a:lnTo>
                    <a:pt x="2531" y="525"/>
                  </a:lnTo>
                  <a:lnTo>
                    <a:pt x="2530" y="529"/>
                  </a:lnTo>
                  <a:lnTo>
                    <a:pt x="2530" y="533"/>
                  </a:lnTo>
                  <a:lnTo>
                    <a:pt x="2530" y="535"/>
                  </a:lnTo>
                  <a:lnTo>
                    <a:pt x="2531" y="539"/>
                  </a:lnTo>
                  <a:lnTo>
                    <a:pt x="2533" y="540"/>
                  </a:lnTo>
                  <a:lnTo>
                    <a:pt x="2533" y="543"/>
                  </a:lnTo>
                  <a:lnTo>
                    <a:pt x="2534" y="546"/>
                  </a:lnTo>
                  <a:lnTo>
                    <a:pt x="2534" y="550"/>
                  </a:lnTo>
                  <a:lnTo>
                    <a:pt x="2533" y="555"/>
                  </a:lnTo>
                  <a:lnTo>
                    <a:pt x="2533" y="559"/>
                  </a:lnTo>
                  <a:lnTo>
                    <a:pt x="2530" y="564"/>
                  </a:lnTo>
                  <a:lnTo>
                    <a:pt x="2529" y="569"/>
                  </a:lnTo>
                  <a:lnTo>
                    <a:pt x="2528" y="574"/>
                  </a:lnTo>
                  <a:lnTo>
                    <a:pt x="2527" y="577"/>
                  </a:lnTo>
                  <a:lnTo>
                    <a:pt x="2525" y="577"/>
                  </a:lnTo>
                  <a:lnTo>
                    <a:pt x="2524" y="577"/>
                  </a:lnTo>
                  <a:lnTo>
                    <a:pt x="2523" y="577"/>
                  </a:lnTo>
                  <a:lnTo>
                    <a:pt x="2520" y="576"/>
                  </a:lnTo>
                  <a:lnTo>
                    <a:pt x="2519" y="575"/>
                  </a:lnTo>
                  <a:lnTo>
                    <a:pt x="2518" y="575"/>
                  </a:lnTo>
                  <a:lnTo>
                    <a:pt x="2517" y="576"/>
                  </a:lnTo>
                  <a:lnTo>
                    <a:pt x="2515" y="580"/>
                  </a:lnTo>
                  <a:lnTo>
                    <a:pt x="2514" y="584"/>
                  </a:lnTo>
                  <a:lnTo>
                    <a:pt x="2513" y="587"/>
                  </a:lnTo>
                  <a:lnTo>
                    <a:pt x="2512" y="590"/>
                  </a:lnTo>
                  <a:lnTo>
                    <a:pt x="2510" y="591"/>
                  </a:lnTo>
                  <a:lnTo>
                    <a:pt x="2508" y="591"/>
                  </a:lnTo>
                  <a:lnTo>
                    <a:pt x="2505" y="591"/>
                  </a:lnTo>
                  <a:lnTo>
                    <a:pt x="2504" y="592"/>
                  </a:lnTo>
                  <a:lnTo>
                    <a:pt x="2502" y="598"/>
                  </a:lnTo>
                  <a:lnTo>
                    <a:pt x="2500" y="606"/>
                  </a:lnTo>
                  <a:lnTo>
                    <a:pt x="2497" y="613"/>
                  </a:lnTo>
                  <a:lnTo>
                    <a:pt x="2495" y="613"/>
                  </a:lnTo>
                  <a:lnTo>
                    <a:pt x="2493" y="613"/>
                  </a:lnTo>
                  <a:lnTo>
                    <a:pt x="2492" y="612"/>
                  </a:lnTo>
                  <a:lnTo>
                    <a:pt x="2489" y="612"/>
                  </a:lnTo>
                  <a:lnTo>
                    <a:pt x="2487" y="611"/>
                  </a:lnTo>
                  <a:lnTo>
                    <a:pt x="2485" y="610"/>
                  </a:lnTo>
                  <a:lnTo>
                    <a:pt x="2484" y="608"/>
                  </a:lnTo>
                  <a:lnTo>
                    <a:pt x="2484" y="606"/>
                  </a:lnTo>
                  <a:lnTo>
                    <a:pt x="2485" y="602"/>
                  </a:lnTo>
                  <a:lnTo>
                    <a:pt x="2487" y="601"/>
                  </a:lnTo>
                  <a:lnTo>
                    <a:pt x="2487" y="598"/>
                  </a:lnTo>
                  <a:lnTo>
                    <a:pt x="2488" y="595"/>
                  </a:lnTo>
                  <a:lnTo>
                    <a:pt x="2488" y="592"/>
                  </a:lnTo>
                  <a:lnTo>
                    <a:pt x="2488" y="579"/>
                  </a:lnTo>
                  <a:lnTo>
                    <a:pt x="2488" y="576"/>
                  </a:lnTo>
                  <a:lnTo>
                    <a:pt x="2489" y="575"/>
                  </a:lnTo>
                  <a:lnTo>
                    <a:pt x="2490" y="575"/>
                  </a:lnTo>
                  <a:lnTo>
                    <a:pt x="2492" y="575"/>
                  </a:lnTo>
                  <a:lnTo>
                    <a:pt x="2493" y="575"/>
                  </a:lnTo>
                  <a:lnTo>
                    <a:pt x="2494" y="574"/>
                  </a:lnTo>
                  <a:lnTo>
                    <a:pt x="2495" y="574"/>
                  </a:lnTo>
                  <a:lnTo>
                    <a:pt x="2497" y="571"/>
                  </a:lnTo>
                  <a:lnTo>
                    <a:pt x="2498" y="569"/>
                  </a:lnTo>
                  <a:lnTo>
                    <a:pt x="2499" y="566"/>
                  </a:lnTo>
                  <a:lnTo>
                    <a:pt x="2499" y="560"/>
                  </a:lnTo>
                  <a:lnTo>
                    <a:pt x="2498" y="551"/>
                  </a:lnTo>
                  <a:lnTo>
                    <a:pt x="2495" y="544"/>
                  </a:lnTo>
                  <a:lnTo>
                    <a:pt x="2494" y="538"/>
                  </a:lnTo>
                  <a:lnTo>
                    <a:pt x="2493" y="535"/>
                  </a:lnTo>
                  <a:lnTo>
                    <a:pt x="2492" y="531"/>
                  </a:lnTo>
                  <a:lnTo>
                    <a:pt x="2490" y="529"/>
                  </a:lnTo>
                  <a:lnTo>
                    <a:pt x="2488" y="524"/>
                  </a:lnTo>
                  <a:lnTo>
                    <a:pt x="2489" y="519"/>
                  </a:lnTo>
                  <a:lnTo>
                    <a:pt x="2492" y="515"/>
                  </a:lnTo>
                  <a:lnTo>
                    <a:pt x="2494" y="511"/>
                  </a:lnTo>
                  <a:lnTo>
                    <a:pt x="2495" y="508"/>
                  </a:lnTo>
                  <a:lnTo>
                    <a:pt x="2498" y="504"/>
                  </a:lnTo>
                  <a:lnTo>
                    <a:pt x="2500" y="500"/>
                  </a:lnTo>
                  <a:lnTo>
                    <a:pt x="2502" y="498"/>
                  </a:lnTo>
                  <a:lnTo>
                    <a:pt x="2504" y="493"/>
                  </a:lnTo>
                  <a:lnTo>
                    <a:pt x="2504" y="490"/>
                  </a:lnTo>
                  <a:lnTo>
                    <a:pt x="2503" y="488"/>
                  </a:lnTo>
                  <a:lnTo>
                    <a:pt x="2502" y="485"/>
                  </a:lnTo>
                  <a:lnTo>
                    <a:pt x="2500" y="485"/>
                  </a:lnTo>
                  <a:lnTo>
                    <a:pt x="2499" y="487"/>
                  </a:lnTo>
                  <a:lnTo>
                    <a:pt x="2499" y="489"/>
                  </a:lnTo>
                  <a:lnTo>
                    <a:pt x="2499" y="490"/>
                  </a:lnTo>
                  <a:lnTo>
                    <a:pt x="2497" y="495"/>
                  </a:lnTo>
                  <a:lnTo>
                    <a:pt x="2495" y="499"/>
                  </a:lnTo>
                  <a:lnTo>
                    <a:pt x="2493" y="503"/>
                  </a:lnTo>
                  <a:lnTo>
                    <a:pt x="2490" y="506"/>
                  </a:lnTo>
                  <a:lnTo>
                    <a:pt x="2489" y="508"/>
                  </a:lnTo>
                  <a:lnTo>
                    <a:pt x="2488" y="508"/>
                  </a:lnTo>
                  <a:lnTo>
                    <a:pt x="2487" y="508"/>
                  </a:lnTo>
                  <a:lnTo>
                    <a:pt x="2487" y="506"/>
                  </a:lnTo>
                  <a:lnTo>
                    <a:pt x="2485" y="504"/>
                  </a:lnTo>
                  <a:lnTo>
                    <a:pt x="2485" y="501"/>
                  </a:lnTo>
                  <a:lnTo>
                    <a:pt x="2484" y="498"/>
                  </a:lnTo>
                  <a:lnTo>
                    <a:pt x="2484" y="494"/>
                  </a:lnTo>
                  <a:lnTo>
                    <a:pt x="2483" y="490"/>
                  </a:lnTo>
                  <a:lnTo>
                    <a:pt x="2483" y="483"/>
                  </a:lnTo>
                  <a:lnTo>
                    <a:pt x="2483" y="474"/>
                  </a:lnTo>
                  <a:lnTo>
                    <a:pt x="2482" y="467"/>
                  </a:lnTo>
                  <a:lnTo>
                    <a:pt x="2478" y="462"/>
                  </a:lnTo>
                  <a:lnTo>
                    <a:pt x="2477" y="462"/>
                  </a:lnTo>
                  <a:lnTo>
                    <a:pt x="2477" y="463"/>
                  </a:lnTo>
                  <a:lnTo>
                    <a:pt x="2477" y="465"/>
                  </a:lnTo>
                  <a:lnTo>
                    <a:pt x="2478" y="468"/>
                  </a:lnTo>
                  <a:lnTo>
                    <a:pt x="2478" y="470"/>
                  </a:lnTo>
                  <a:lnTo>
                    <a:pt x="2478" y="472"/>
                  </a:lnTo>
                  <a:lnTo>
                    <a:pt x="2478" y="475"/>
                  </a:lnTo>
                  <a:lnTo>
                    <a:pt x="2478" y="477"/>
                  </a:lnTo>
                  <a:lnTo>
                    <a:pt x="2477" y="478"/>
                  </a:lnTo>
                  <a:lnTo>
                    <a:pt x="2475" y="480"/>
                  </a:lnTo>
                  <a:lnTo>
                    <a:pt x="2474" y="482"/>
                  </a:lnTo>
                  <a:lnTo>
                    <a:pt x="2473" y="484"/>
                  </a:lnTo>
                  <a:lnTo>
                    <a:pt x="2472" y="487"/>
                  </a:lnTo>
                  <a:lnTo>
                    <a:pt x="2470" y="490"/>
                  </a:lnTo>
                  <a:lnTo>
                    <a:pt x="2469" y="495"/>
                  </a:lnTo>
                  <a:lnTo>
                    <a:pt x="2467" y="500"/>
                  </a:lnTo>
                  <a:lnTo>
                    <a:pt x="2464" y="504"/>
                  </a:lnTo>
                  <a:lnTo>
                    <a:pt x="2463" y="504"/>
                  </a:lnTo>
                  <a:lnTo>
                    <a:pt x="2462" y="504"/>
                  </a:lnTo>
                  <a:lnTo>
                    <a:pt x="2462" y="505"/>
                  </a:lnTo>
                  <a:lnTo>
                    <a:pt x="2459" y="506"/>
                  </a:lnTo>
                  <a:lnTo>
                    <a:pt x="2457" y="509"/>
                  </a:lnTo>
                  <a:lnTo>
                    <a:pt x="2456" y="510"/>
                  </a:lnTo>
                  <a:lnTo>
                    <a:pt x="2453" y="510"/>
                  </a:lnTo>
                  <a:lnTo>
                    <a:pt x="2451" y="510"/>
                  </a:lnTo>
                  <a:lnTo>
                    <a:pt x="2447" y="509"/>
                  </a:lnTo>
                  <a:lnTo>
                    <a:pt x="2444" y="506"/>
                  </a:lnTo>
                  <a:lnTo>
                    <a:pt x="2442" y="504"/>
                  </a:lnTo>
                  <a:lnTo>
                    <a:pt x="2438" y="504"/>
                  </a:lnTo>
                  <a:lnTo>
                    <a:pt x="2438" y="503"/>
                  </a:lnTo>
                  <a:lnTo>
                    <a:pt x="2437" y="501"/>
                  </a:lnTo>
                  <a:lnTo>
                    <a:pt x="2436" y="500"/>
                  </a:lnTo>
                  <a:lnTo>
                    <a:pt x="2433" y="498"/>
                  </a:lnTo>
                  <a:lnTo>
                    <a:pt x="2434" y="484"/>
                  </a:lnTo>
                  <a:lnTo>
                    <a:pt x="2436" y="472"/>
                  </a:lnTo>
                  <a:lnTo>
                    <a:pt x="2434" y="467"/>
                  </a:lnTo>
                  <a:lnTo>
                    <a:pt x="2433" y="463"/>
                  </a:lnTo>
                  <a:lnTo>
                    <a:pt x="2431" y="458"/>
                  </a:lnTo>
                  <a:lnTo>
                    <a:pt x="2431" y="452"/>
                  </a:lnTo>
                  <a:lnTo>
                    <a:pt x="2431" y="448"/>
                  </a:lnTo>
                  <a:lnTo>
                    <a:pt x="2431" y="443"/>
                  </a:lnTo>
                  <a:lnTo>
                    <a:pt x="2431" y="439"/>
                  </a:lnTo>
                  <a:lnTo>
                    <a:pt x="2429" y="436"/>
                  </a:lnTo>
                  <a:lnTo>
                    <a:pt x="2428" y="433"/>
                  </a:lnTo>
                  <a:lnTo>
                    <a:pt x="2427" y="432"/>
                  </a:lnTo>
                  <a:lnTo>
                    <a:pt x="2424" y="432"/>
                  </a:lnTo>
                  <a:lnTo>
                    <a:pt x="2422" y="433"/>
                  </a:lnTo>
                  <a:lnTo>
                    <a:pt x="2421" y="433"/>
                  </a:lnTo>
                  <a:lnTo>
                    <a:pt x="2418" y="432"/>
                  </a:lnTo>
                  <a:lnTo>
                    <a:pt x="2417" y="431"/>
                  </a:lnTo>
                  <a:lnTo>
                    <a:pt x="2414" y="428"/>
                  </a:lnTo>
                  <a:lnTo>
                    <a:pt x="2412" y="427"/>
                  </a:lnTo>
                  <a:lnTo>
                    <a:pt x="2411" y="423"/>
                  </a:lnTo>
                  <a:lnTo>
                    <a:pt x="2409" y="421"/>
                  </a:lnTo>
                  <a:lnTo>
                    <a:pt x="2413" y="421"/>
                  </a:lnTo>
                  <a:lnTo>
                    <a:pt x="2416" y="422"/>
                  </a:lnTo>
                  <a:lnTo>
                    <a:pt x="2418" y="423"/>
                  </a:lnTo>
                  <a:lnTo>
                    <a:pt x="2421" y="424"/>
                  </a:lnTo>
                  <a:lnTo>
                    <a:pt x="2423" y="424"/>
                  </a:lnTo>
                  <a:lnTo>
                    <a:pt x="2426" y="423"/>
                  </a:lnTo>
                  <a:lnTo>
                    <a:pt x="2427" y="419"/>
                  </a:lnTo>
                  <a:lnTo>
                    <a:pt x="2426" y="413"/>
                  </a:lnTo>
                  <a:lnTo>
                    <a:pt x="2424" y="407"/>
                  </a:lnTo>
                  <a:lnTo>
                    <a:pt x="2423" y="402"/>
                  </a:lnTo>
                  <a:lnTo>
                    <a:pt x="2423" y="368"/>
                  </a:lnTo>
                  <a:lnTo>
                    <a:pt x="2423" y="366"/>
                  </a:lnTo>
                  <a:lnTo>
                    <a:pt x="2423" y="365"/>
                  </a:lnTo>
                  <a:lnTo>
                    <a:pt x="2424" y="365"/>
                  </a:lnTo>
                  <a:lnTo>
                    <a:pt x="2426" y="366"/>
                  </a:lnTo>
                  <a:lnTo>
                    <a:pt x="2427" y="365"/>
                  </a:lnTo>
                  <a:lnTo>
                    <a:pt x="2428" y="363"/>
                  </a:lnTo>
                  <a:lnTo>
                    <a:pt x="2428" y="361"/>
                  </a:lnTo>
                  <a:lnTo>
                    <a:pt x="2429" y="360"/>
                  </a:lnTo>
                  <a:lnTo>
                    <a:pt x="2431" y="357"/>
                  </a:lnTo>
                  <a:lnTo>
                    <a:pt x="2436" y="346"/>
                  </a:lnTo>
                  <a:lnTo>
                    <a:pt x="2442" y="336"/>
                  </a:lnTo>
                  <a:lnTo>
                    <a:pt x="2444" y="336"/>
                  </a:lnTo>
                  <a:lnTo>
                    <a:pt x="2447" y="336"/>
                  </a:lnTo>
                  <a:lnTo>
                    <a:pt x="2449" y="334"/>
                  </a:lnTo>
                  <a:lnTo>
                    <a:pt x="2449" y="331"/>
                  </a:lnTo>
                  <a:lnTo>
                    <a:pt x="2451" y="327"/>
                  </a:lnTo>
                  <a:lnTo>
                    <a:pt x="2452" y="324"/>
                  </a:lnTo>
                  <a:lnTo>
                    <a:pt x="2453" y="320"/>
                  </a:lnTo>
                  <a:lnTo>
                    <a:pt x="2454" y="316"/>
                  </a:lnTo>
                  <a:lnTo>
                    <a:pt x="2457" y="311"/>
                  </a:lnTo>
                  <a:lnTo>
                    <a:pt x="2459" y="305"/>
                  </a:lnTo>
                  <a:lnTo>
                    <a:pt x="2459" y="303"/>
                  </a:lnTo>
                  <a:lnTo>
                    <a:pt x="2460" y="300"/>
                  </a:lnTo>
                  <a:lnTo>
                    <a:pt x="2460" y="298"/>
                  </a:lnTo>
                  <a:lnTo>
                    <a:pt x="2462" y="295"/>
                  </a:lnTo>
                  <a:lnTo>
                    <a:pt x="2463" y="293"/>
                  </a:lnTo>
                  <a:lnTo>
                    <a:pt x="2463" y="291"/>
                  </a:lnTo>
                  <a:lnTo>
                    <a:pt x="2464" y="290"/>
                  </a:lnTo>
                  <a:lnTo>
                    <a:pt x="2465" y="289"/>
                  </a:lnTo>
                  <a:lnTo>
                    <a:pt x="2468" y="288"/>
                  </a:lnTo>
                  <a:lnTo>
                    <a:pt x="2469" y="280"/>
                  </a:lnTo>
                  <a:lnTo>
                    <a:pt x="2470" y="273"/>
                  </a:lnTo>
                  <a:lnTo>
                    <a:pt x="2473" y="264"/>
                  </a:lnTo>
                  <a:lnTo>
                    <a:pt x="2473" y="250"/>
                  </a:lnTo>
                  <a:lnTo>
                    <a:pt x="2473" y="248"/>
                  </a:lnTo>
                  <a:lnTo>
                    <a:pt x="2474" y="244"/>
                  </a:lnTo>
                  <a:lnTo>
                    <a:pt x="2475" y="243"/>
                  </a:lnTo>
                  <a:lnTo>
                    <a:pt x="2475" y="240"/>
                  </a:lnTo>
                  <a:lnTo>
                    <a:pt x="2477" y="239"/>
                  </a:lnTo>
                  <a:lnTo>
                    <a:pt x="2477" y="237"/>
                  </a:lnTo>
                  <a:lnTo>
                    <a:pt x="2475" y="234"/>
                  </a:lnTo>
                  <a:lnTo>
                    <a:pt x="2475" y="232"/>
                  </a:lnTo>
                  <a:lnTo>
                    <a:pt x="2475" y="230"/>
                  </a:lnTo>
                  <a:lnTo>
                    <a:pt x="2474" y="227"/>
                  </a:lnTo>
                  <a:lnTo>
                    <a:pt x="2474" y="224"/>
                  </a:lnTo>
                  <a:lnTo>
                    <a:pt x="2474" y="223"/>
                  </a:lnTo>
                  <a:lnTo>
                    <a:pt x="2475" y="220"/>
                  </a:lnTo>
                  <a:lnTo>
                    <a:pt x="2475" y="219"/>
                  </a:lnTo>
                  <a:lnTo>
                    <a:pt x="2475" y="212"/>
                  </a:lnTo>
                  <a:lnTo>
                    <a:pt x="2475" y="210"/>
                  </a:lnTo>
                  <a:lnTo>
                    <a:pt x="2477" y="210"/>
                  </a:lnTo>
                  <a:lnTo>
                    <a:pt x="2478" y="210"/>
                  </a:lnTo>
                  <a:lnTo>
                    <a:pt x="2478" y="209"/>
                  </a:lnTo>
                  <a:lnTo>
                    <a:pt x="2478" y="198"/>
                  </a:lnTo>
                  <a:lnTo>
                    <a:pt x="2479" y="197"/>
                  </a:lnTo>
                  <a:lnTo>
                    <a:pt x="2480" y="196"/>
                  </a:lnTo>
                  <a:lnTo>
                    <a:pt x="2482" y="196"/>
                  </a:lnTo>
                  <a:lnTo>
                    <a:pt x="2483" y="193"/>
                  </a:lnTo>
                  <a:lnTo>
                    <a:pt x="2483" y="173"/>
                  </a:lnTo>
                  <a:lnTo>
                    <a:pt x="2482" y="169"/>
                  </a:lnTo>
                  <a:lnTo>
                    <a:pt x="2482" y="168"/>
                  </a:lnTo>
                  <a:lnTo>
                    <a:pt x="2480" y="167"/>
                  </a:lnTo>
                  <a:lnTo>
                    <a:pt x="2480" y="166"/>
                  </a:lnTo>
                  <a:lnTo>
                    <a:pt x="2480" y="164"/>
                  </a:lnTo>
                  <a:lnTo>
                    <a:pt x="2479" y="163"/>
                  </a:lnTo>
                  <a:lnTo>
                    <a:pt x="2479" y="161"/>
                  </a:lnTo>
                  <a:lnTo>
                    <a:pt x="2480" y="159"/>
                  </a:lnTo>
                  <a:lnTo>
                    <a:pt x="2480" y="157"/>
                  </a:lnTo>
                  <a:lnTo>
                    <a:pt x="2482" y="151"/>
                  </a:lnTo>
                  <a:lnTo>
                    <a:pt x="2482" y="143"/>
                  </a:lnTo>
                  <a:lnTo>
                    <a:pt x="2480" y="136"/>
                  </a:lnTo>
                  <a:lnTo>
                    <a:pt x="2482" y="137"/>
                  </a:lnTo>
                  <a:lnTo>
                    <a:pt x="2483" y="138"/>
                  </a:lnTo>
                  <a:lnTo>
                    <a:pt x="2483" y="137"/>
                  </a:lnTo>
                  <a:lnTo>
                    <a:pt x="2483" y="133"/>
                  </a:lnTo>
                  <a:lnTo>
                    <a:pt x="2484" y="133"/>
                  </a:lnTo>
                  <a:lnTo>
                    <a:pt x="2484" y="136"/>
                  </a:lnTo>
                  <a:lnTo>
                    <a:pt x="2485" y="137"/>
                  </a:lnTo>
                  <a:lnTo>
                    <a:pt x="2485" y="140"/>
                  </a:lnTo>
                  <a:lnTo>
                    <a:pt x="2485" y="141"/>
                  </a:lnTo>
                  <a:lnTo>
                    <a:pt x="2485" y="143"/>
                  </a:lnTo>
                  <a:lnTo>
                    <a:pt x="2487" y="145"/>
                  </a:lnTo>
                  <a:lnTo>
                    <a:pt x="2488" y="145"/>
                  </a:lnTo>
                  <a:lnTo>
                    <a:pt x="2488" y="143"/>
                  </a:lnTo>
                  <a:lnTo>
                    <a:pt x="2488" y="136"/>
                  </a:lnTo>
                  <a:lnTo>
                    <a:pt x="2489" y="135"/>
                  </a:lnTo>
                  <a:lnTo>
                    <a:pt x="2490" y="135"/>
                  </a:lnTo>
                  <a:lnTo>
                    <a:pt x="2492" y="136"/>
                  </a:lnTo>
                  <a:lnTo>
                    <a:pt x="2493" y="136"/>
                  </a:lnTo>
                  <a:lnTo>
                    <a:pt x="2493" y="137"/>
                  </a:lnTo>
                  <a:lnTo>
                    <a:pt x="2494" y="136"/>
                  </a:lnTo>
                  <a:lnTo>
                    <a:pt x="2493" y="135"/>
                  </a:lnTo>
                  <a:lnTo>
                    <a:pt x="2493" y="132"/>
                  </a:lnTo>
                  <a:lnTo>
                    <a:pt x="2493" y="128"/>
                  </a:lnTo>
                  <a:lnTo>
                    <a:pt x="2492" y="126"/>
                  </a:lnTo>
                  <a:lnTo>
                    <a:pt x="2492" y="123"/>
                  </a:lnTo>
                  <a:lnTo>
                    <a:pt x="2492" y="121"/>
                  </a:lnTo>
                  <a:lnTo>
                    <a:pt x="2490" y="121"/>
                  </a:lnTo>
                  <a:lnTo>
                    <a:pt x="2492" y="121"/>
                  </a:lnTo>
                  <a:lnTo>
                    <a:pt x="2493" y="122"/>
                  </a:lnTo>
                  <a:lnTo>
                    <a:pt x="2494" y="123"/>
                  </a:lnTo>
                  <a:lnTo>
                    <a:pt x="2495" y="123"/>
                  </a:lnTo>
                  <a:lnTo>
                    <a:pt x="2497" y="121"/>
                  </a:lnTo>
                  <a:lnTo>
                    <a:pt x="2497" y="118"/>
                  </a:lnTo>
                  <a:lnTo>
                    <a:pt x="2495" y="117"/>
                  </a:lnTo>
                  <a:lnTo>
                    <a:pt x="2495" y="115"/>
                  </a:lnTo>
                  <a:lnTo>
                    <a:pt x="2495" y="112"/>
                  </a:lnTo>
                  <a:lnTo>
                    <a:pt x="2495" y="111"/>
                  </a:lnTo>
                  <a:lnTo>
                    <a:pt x="2495" y="110"/>
                  </a:lnTo>
                  <a:lnTo>
                    <a:pt x="2497" y="110"/>
                  </a:lnTo>
                  <a:lnTo>
                    <a:pt x="2498" y="111"/>
                  </a:lnTo>
                  <a:lnTo>
                    <a:pt x="2498" y="112"/>
                  </a:lnTo>
                  <a:lnTo>
                    <a:pt x="2499" y="112"/>
                  </a:lnTo>
                  <a:lnTo>
                    <a:pt x="2499" y="110"/>
                  </a:lnTo>
                  <a:lnTo>
                    <a:pt x="2499" y="97"/>
                  </a:lnTo>
                  <a:lnTo>
                    <a:pt x="2498" y="95"/>
                  </a:lnTo>
                  <a:lnTo>
                    <a:pt x="2498" y="92"/>
                  </a:lnTo>
                  <a:lnTo>
                    <a:pt x="2497" y="89"/>
                  </a:lnTo>
                  <a:lnTo>
                    <a:pt x="2497" y="86"/>
                  </a:lnTo>
                  <a:lnTo>
                    <a:pt x="2498" y="87"/>
                  </a:lnTo>
                  <a:lnTo>
                    <a:pt x="2499" y="90"/>
                  </a:lnTo>
                  <a:lnTo>
                    <a:pt x="2500" y="91"/>
                  </a:lnTo>
                  <a:lnTo>
                    <a:pt x="2502" y="94"/>
                  </a:lnTo>
                  <a:lnTo>
                    <a:pt x="2502" y="95"/>
                  </a:lnTo>
                  <a:lnTo>
                    <a:pt x="2503" y="96"/>
                  </a:lnTo>
                  <a:lnTo>
                    <a:pt x="2504" y="97"/>
                  </a:lnTo>
                  <a:lnTo>
                    <a:pt x="2504" y="96"/>
                  </a:lnTo>
                  <a:lnTo>
                    <a:pt x="2504" y="94"/>
                  </a:lnTo>
                  <a:lnTo>
                    <a:pt x="2504" y="92"/>
                  </a:lnTo>
                  <a:lnTo>
                    <a:pt x="2504" y="90"/>
                  </a:lnTo>
                  <a:lnTo>
                    <a:pt x="2504" y="89"/>
                  </a:lnTo>
                  <a:lnTo>
                    <a:pt x="2505" y="89"/>
                  </a:lnTo>
                  <a:lnTo>
                    <a:pt x="2507" y="89"/>
                  </a:lnTo>
                  <a:lnTo>
                    <a:pt x="2508" y="90"/>
                  </a:lnTo>
                  <a:lnTo>
                    <a:pt x="2509" y="91"/>
                  </a:lnTo>
                  <a:lnTo>
                    <a:pt x="2509" y="92"/>
                  </a:lnTo>
                  <a:lnTo>
                    <a:pt x="2510" y="94"/>
                  </a:lnTo>
                  <a:lnTo>
                    <a:pt x="2512" y="94"/>
                  </a:lnTo>
                  <a:lnTo>
                    <a:pt x="2512" y="92"/>
                  </a:lnTo>
                  <a:lnTo>
                    <a:pt x="2512" y="91"/>
                  </a:lnTo>
                  <a:lnTo>
                    <a:pt x="2512" y="89"/>
                  </a:lnTo>
                  <a:lnTo>
                    <a:pt x="2512" y="87"/>
                  </a:lnTo>
                  <a:lnTo>
                    <a:pt x="2513" y="86"/>
                  </a:lnTo>
                  <a:lnTo>
                    <a:pt x="2513" y="85"/>
                  </a:lnTo>
                  <a:lnTo>
                    <a:pt x="2514" y="84"/>
                  </a:lnTo>
                  <a:lnTo>
                    <a:pt x="2515" y="85"/>
                  </a:lnTo>
                  <a:lnTo>
                    <a:pt x="2515" y="87"/>
                  </a:lnTo>
                  <a:lnTo>
                    <a:pt x="2517" y="89"/>
                  </a:lnTo>
                  <a:lnTo>
                    <a:pt x="2518" y="90"/>
                  </a:lnTo>
                  <a:lnTo>
                    <a:pt x="2519" y="91"/>
                  </a:lnTo>
                  <a:lnTo>
                    <a:pt x="2519" y="89"/>
                  </a:lnTo>
                  <a:lnTo>
                    <a:pt x="2519" y="87"/>
                  </a:lnTo>
                  <a:lnTo>
                    <a:pt x="2520" y="86"/>
                  </a:lnTo>
                  <a:lnTo>
                    <a:pt x="2522" y="86"/>
                  </a:lnTo>
                  <a:lnTo>
                    <a:pt x="2523" y="86"/>
                  </a:lnTo>
                  <a:lnTo>
                    <a:pt x="2524" y="89"/>
                  </a:lnTo>
                  <a:lnTo>
                    <a:pt x="2525" y="90"/>
                  </a:lnTo>
                  <a:lnTo>
                    <a:pt x="2525" y="91"/>
                  </a:lnTo>
                  <a:lnTo>
                    <a:pt x="2527" y="92"/>
                  </a:lnTo>
                  <a:lnTo>
                    <a:pt x="2528" y="92"/>
                  </a:lnTo>
                  <a:lnTo>
                    <a:pt x="2529" y="90"/>
                  </a:lnTo>
                  <a:lnTo>
                    <a:pt x="2529" y="89"/>
                  </a:lnTo>
                  <a:lnTo>
                    <a:pt x="2529" y="87"/>
                  </a:lnTo>
                  <a:lnTo>
                    <a:pt x="2530" y="86"/>
                  </a:lnTo>
                  <a:lnTo>
                    <a:pt x="2531" y="86"/>
                  </a:lnTo>
                  <a:lnTo>
                    <a:pt x="2533" y="85"/>
                  </a:lnTo>
                  <a:lnTo>
                    <a:pt x="2533" y="82"/>
                  </a:lnTo>
                  <a:lnTo>
                    <a:pt x="2533" y="79"/>
                  </a:lnTo>
                  <a:lnTo>
                    <a:pt x="2531" y="77"/>
                  </a:lnTo>
                  <a:lnTo>
                    <a:pt x="2531" y="76"/>
                  </a:lnTo>
                  <a:lnTo>
                    <a:pt x="2531" y="75"/>
                  </a:lnTo>
                  <a:lnTo>
                    <a:pt x="2533" y="75"/>
                  </a:lnTo>
                  <a:lnTo>
                    <a:pt x="2533" y="76"/>
                  </a:lnTo>
                  <a:lnTo>
                    <a:pt x="2534" y="79"/>
                  </a:lnTo>
                  <a:lnTo>
                    <a:pt x="2535" y="80"/>
                  </a:lnTo>
                  <a:lnTo>
                    <a:pt x="2536" y="80"/>
                  </a:lnTo>
                  <a:lnTo>
                    <a:pt x="2538" y="79"/>
                  </a:lnTo>
                  <a:lnTo>
                    <a:pt x="2538" y="76"/>
                  </a:lnTo>
                  <a:lnTo>
                    <a:pt x="2538" y="66"/>
                  </a:lnTo>
                  <a:lnTo>
                    <a:pt x="2539" y="65"/>
                  </a:lnTo>
                  <a:lnTo>
                    <a:pt x="2540" y="64"/>
                  </a:lnTo>
                  <a:lnTo>
                    <a:pt x="2540" y="62"/>
                  </a:lnTo>
                  <a:lnTo>
                    <a:pt x="2541" y="62"/>
                  </a:lnTo>
                  <a:lnTo>
                    <a:pt x="2541" y="64"/>
                  </a:lnTo>
                  <a:lnTo>
                    <a:pt x="2543" y="66"/>
                  </a:lnTo>
                  <a:lnTo>
                    <a:pt x="2543" y="67"/>
                  </a:lnTo>
                  <a:lnTo>
                    <a:pt x="2544" y="69"/>
                  </a:lnTo>
                  <a:lnTo>
                    <a:pt x="2544" y="70"/>
                  </a:lnTo>
                  <a:lnTo>
                    <a:pt x="2545" y="71"/>
                  </a:lnTo>
                  <a:lnTo>
                    <a:pt x="2545" y="70"/>
                  </a:lnTo>
                  <a:lnTo>
                    <a:pt x="2546" y="69"/>
                  </a:lnTo>
                  <a:lnTo>
                    <a:pt x="2546" y="67"/>
                  </a:lnTo>
                  <a:lnTo>
                    <a:pt x="2546" y="66"/>
                  </a:lnTo>
                  <a:lnTo>
                    <a:pt x="2548" y="65"/>
                  </a:lnTo>
                  <a:lnTo>
                    <a:pt x="2549" y="66"/>
                  </a:lnTo>
                  <a:lnTo>
                    <a:pt x="2550" y="67"/>
                  </a:lnTo>
                  <a:lnTo>
                    <a:pt x="2551" y="67"/>
                  </a:lnTo>
                  <a:lnTo>
                    <a:pt x="2553" y="69"/>
                  </a:lnTo>
                  <a:lnTo>
                    <a:pt x="2554" y="69"/>
                  </a:lnTo>
                  <a:lnTo>
                    <a:pt x="2554" y="66"/>
                  </a:lnTo>
                  <a:lnTo>
                    <a:pt x="2555" y="66"/>
                  </a:lnTo>
                  <a:lnTo>
                    <a:pt x="2555" y="67"/>
                  </a:lnTo>
                  <a:lnTo>
                    <a:pt x="2556" y="67"/>
                  </a:lnTo>
                  <a:lnTo>
                    <a:pt x="2556" y="69"/>
                  </a:lnTo>
                  <a:lnTo>
                    <a:pt x="2561" y="69"/>
                  </a:lnTo>
                  <a:lnTo>
                    <a:pt x="2563" y="67"/>
                  </a:lnTo>
                  <a:lnTo>
                    <a:pt x="2563" y="66"/>
                  </a:lnTo>
                  <a:lnTo>
                    <a:pt x="2563" y="65"/>
                  </a:lnTo>
                  <a:lnTo>
                    <a:pt x="2561" y="64"/>
                  </a:lnTo>
                  <a:lnTo>
                    <a:pt x="2564" y="64"/>
                  </a:lnTo>
                  <a:lnTo>
                    <a:pt x="2565" y="66"/>
                  </a:lnTo>
                  <a:lnTo>
                    <a:pt x="2566" y="69"/>
                  </a:lnTo>
                  <a:lnTo>
                    <a:pt x="2566" y="71"/>
                  </a:lnTo>
                  <a:lnTo>
                    <a:pt x="2569" y="72"/>
                  </a:lnTo>
                  <a:lnTo>
                    <a:pt x="2570" y="74"/>
                  </a:lnTo>
                  <a:lnTo>
                    <a:pt x="2571" y="75"/>
                  </a:lnTo>
                  <a:lnTo>
                    <a:pt x="2571" y="76"/>
                  </a:lnTo>
                  <a:lnTo>
                    <a:pt x="2574" y="76"/>
                  </a:lnTo>
                  <a:lnTo>
                    <a:pt x="2574" y="77"/>
                  </a:lnTo>
                  <a:lnTo>
                    <a:pt x="2574" y="80"/>
                  </a:lnTo>
                  <a:lnTo>
                    <a:pt x="2575" y="81"/>
                  </a:lnTo>
                  <a:lnTo>
                    <a:pt x="2576" y="82"/>
                  </a:lnTo>
                  <a:lnTo>
                    <a:pt x="2578" y="82"/>
                  </a:lnTo>
                  <a:lnTo>
                    <a:pt x="2579" y="82"/>
                  </a:lnTo>
                  <a:lnTo>
                    <a:pt x="2580" y="84"/>
                  </a:lnTo>
                  <a:lnTo>
                    <a:pt x="2581" y="87"/>
                  </a:lnTo>
                  <a:lnTo>
                    <a:pt x="2583" y="90"/>
                  </a:lnTo>
                  <a:lnTo>
                    <a:pt x="2584" y="91"/>
                  </a:lnTo>
                  <a:lnTo>
                    <a:pt x="2585" y="92"/>
                  </a:lnTo>
                  <a:lnTo>
                    <a:pt x="2588" y="95"/>
                  </a:lnTo>
                  <a:lnTo>
                    <a:pt x="2589" y="97"/>
                  </a:lnTo>
                  <a:lnTo>
                    <a:pt x="2590" y="100"/>
                  </a:lnTo>
                  <a:lnTo>
                    <a:pt x="2591" y="101"/>
                  </a:lnTo>
                  <a:lnTo>
                    <a:pt x="2593" y="102"/>
                  </a:lnTo>
                  <a:lnTo>
                    <a:pt x="2594" y="105"/>
                  </a:lnTo>
                  <a:lnTo>
                    <a:pt x="2594" y="106"/>
                  </a:lnTo>
                  <a:lnTo>
                    <a:pt x="2594" y="107"/>
                  </a:lnTo>
                  <a:lnTo>
                    <a:pt x="2593" y="107"/>
                  </a:lnTo>
                  <a:lnTo>
                    <a:pt x="2593" y="108"/>
                  </a:lnTo>
                  <a:lnTo>
                    <a:pt x="2591" y="108"/>
                  </a:lnTo>
                  <a:lnTo>
                    <a:pt x="2590" y="108"/>
                  </a:lnTo>
                  <a:lnTo>
                    <a:pt x="2589" y="108"/>
                  </a:lnTo>
                  <a:lnTo>
                    <a:pt x="2588" y="110"/>
                  </a:lnTo>
                  <a:lnTo>
                    <a:pt x="2588" y="112"/>
                  </a:lnTo>
                  <a:lnTo>
                    <a:pt x="2589" y="115"/>
                  </a:lnTo>
                  <a:lnTo>
                    <a:pt x="2589" y="120"/>
                  </a:lnTo>
                  <a:lnTo>
                    <a:pt x="2590" y="123"/>
                  </a:lnTo>
                  <a:lnTo>
                    <a:pt x="2591" y="126"/>
                  </a:lnTo>
                  <a:lnTo>
                    <a:pt x="2593" y="128"/>
                  </a:lnTo>
                  <a:lnTo>
                    <a:pt x="2594" y="131"/>
                  </a:lnTo>
                  <a:lnTo>
                    <a:pt x="2595" y="132"/>
                  </a:lnTo>
                  <a:lnTo>
                    <a:pt x="2596" y="133"/>
                  </a:lnTo>
                  <a:lnTo>
                    <a:pt x="2598" y="135"/>
                  </a:lnTo>
                  <a:lnTo>
                    <a:pt x="2598" y="136"/>
                  </a:lnTo>
                  <a:lnTo>
                    <a:pt x="2600" y="138"/>
                  </a:lnTo>
                  <a:lnTo>
                    <a:pt x="2604" y="140"/>
                  </a:lnTo>
                  <a:lnTo>
                    <a:pt x="2606" y="141"/>
                  </a:lnTo>
                  <a:lnTo>
                    <a:pt x="2607" y="143"/>
                  </a:lnTo>
                  <a:lnTo>
                    <a:pt x="2610" y="146"/>
                  </a:lnTo>
                  <a:lnTo>
                    <a:pt x="2611" y="148"/>
                  </a:lnTo>
                  <a:lnTo>
                    <a:pt x="2612" y="148"/>
                  </a:lnTo>
                  <a:lnTo>
                    <a:pt x="2614" y="150"/>
                  </a:lnTo>
                  <a:lnTo>
                    <a:pt x="2612" y="148"/>
                  </a:lnTo>
                  <a:lnTo>
                    <a:pt x="2612" y="147"/>
                  </a:lnTo>
                  <a:lnTo>
                    <a:pt x="2612" y="146"/>
                  </a:lnTo>
                  <a:lnTo>
                    <a:pt x="2612" y="145"/>
                  </a:lnTo>
                  <a:lnTo>
                    <a:pt x="2614" y="143"/>
                  </a:lnTo>
                  <a:lnTo>
                    <a:pt x="2615" y="146"/>
                  </a:lnTo>
                  <a:lnTo>
                    <a:pt x="2616" y="147"/>
                  </a:lnTo>
                  <a:lnTo>
                    <a:pt x="2617" y="147"/>
                  </a:lnTo>
                  <a:lnTo>
                    <a:pt x="2619" y="150"/>
                  </a:lnTo>
                  <a:lnTo>
                    <a:pt x="2619" y="151"/>
                  </a:lnTo>
                  <a:lnTo>
                    <a:pt x="2620" y="152"/>
                  </a:lnTo>
                  <a:lnTo>
                    <a:pt x="2621" y="152"/>
                  </a:lnTo>
                  <a:lnTo>
                    <a:pt x="2624" y="152"/>
                  </a:lnTo>
                  <a:lnTo>
                    <a:pt x="2626" y="155"/>
                  </a:lnTo>
                  <a:lnTo>
                    <a:pt x="2630" y="157"/>
                  </a:lnTo>
                  <a:lnTo>
                    <a:pt x="2631" y="157"/>
                  </a:lnTo>
                  <a:lnTo>
                    <a:pt x="2634" y="156"/>
                  </a:lnTo>
                  <a:lnTo>
                    <a:pt x="2635" y="156"/>
                  </a:lnTo>
                  <a:lnTo>
                    <a:pt x="2637" y="157"/>
                  </a:lnTo>
                  <a:lnTo>
                    <a:pt x="2639" y="159"/>
                  </a:lnTo>
                  <a:lnTo>
                    <a:pt x="2639" y="161"/>
                  </a:lnTo>
                  <a:lnTo>
                    <a:pt x="2640" y="163"/>
                  </a:lnTo>
                  <a:lnTo>
                    <a:pt x="2640" y="164"/>
                  </a:lnTo>
                  <a:lnTo>
                    <a:pt x="2646" y="176"/>
                  </a:lnTo>
                  <a:lnTo>
                    <a:pt x="2652" y="186"/>
                  </a:lnTo>
                  <a:lnTo>
                    <a:pt x="2655" y="189"/>
                  </a:lnTo>
                  <a:lnTo>
                    <a:pt x="2655" y="192"/>
                  </a:lnTo>
                  <a:lnTo>
                    <a:pt x="2656" y="196"/>
                  </a:lnTo>
                  <a:lnTo>
                    <a:pt x="2659" y="198"/>
                  </a:lnTo>
                  <a:lnTo>
                    <a:pt x="2661" y="203"/>
                  </a:lnTo>
                  <a:lnTo>
                    <a:pt x="2664" y="207"/>
                  </a:lnTo>
                  <a:lnTo>
                    <a:pt x="2666" y="209"/>
                  </a:lnTo>
                  <a:lnTo>
                    <a:pt x="2672" y="219"/>
                  </a:lnTo>
                  <a:lnTo>
                    <a:pt x="2678" y="233"/>
                  </a:lnTo>
                  <a:lnTo>
                    <a:pt x="2682" y="249"/>
                  </a:lnTo>
                  <a:lnTo>
                    <a:pt x="2681" y="264"/>
                  </a:lnTo>
                  <a:lnTo>
                    <a:pt x="2681" y="266"/>
                  </a:lnTo>
                  <a:lnTo>
                    <a:pt x="2680" y="269"/>
                  </a:lnTo>
                  <a:lnTo>
                    <a:pt x="2680" y="271"/>
                  </a:lnTo>
                  <a:lnTo>
                    <a:pt x="2678" y="274"/>
                  </a:lnTo>
                  <a:lnTo>
                    <a:pt x="2677" y="275"/>
                  </a:lnTo>
                  <a:lnTo>
                    <a:pt x="2675" y="275"/>
                  </a:lnTo>
                  <a:lnTo>
                    <a:pt x="2674" y="275"/>
                  </a:lnTo>
                  <a:lnTo>
                    <a:pt x="2671" y="274"/>
                  </a:lnTo>
                  <a:lnTo>
                    <a:pt x="2670" y="275"/>
                  </a:lnTo>
                  <a:lnTo>
                    <a:pt x="2669" y="275"/>
                  </a:lnTo>
                  <a:lnTo>
                    <a:pt x="2669" y="276"/>
                  </a:lnTo>
                  <a:lnTo>
                    <a:pt x="2667" y="278"/>
                  </a:lnTo>
                  <a:lnTo>
                    <a:pt x="2666" y="276"/>
                  </a:lnTo>
                  <a:lnTo>
                    <a:pt x="2664" y="276"/>
                  </a:lnTo>
                  <a:lnTo>
                    <a:pt x="2661" y="274"/>
                  </a:lnTo>
                  <a:lnTo>
                    <a:pt x="2659" y="271"/>
                  </a:lnTo>
                  <a:lnTo>
                    <a:pt x="2654" y="269"/>
                  </a:lnTo>
                  <a:lnTo>
                    <a:pt x="2650" y="266"/>
                  </a:lnTo>
                  <a:lnTo>
                    <a:pt x="2647" y="264"/>
                  </a:lnTo>
                  <a:lnTo>
                    <a:pt x="2646" y="263"/>
                  </a:lnTo>
                  <a:lnTo>
                    <a:pt x="2644" y="260"/>
                  </a:lnTo>
                  <a:lnTo>
                    <a:pt x="2641" y="258"/>
                  </a:lnTo>
                  <a:lnTo>
                    <a:pt x="2640" y="253"/>
                  </a:lnTo>
                  <a:lnTo>
                    <a:pt x="2635" y="247"/>
                  </a:lnTo>
                  <a:lnTo>
                    <a:pt x="2630" y="240"/>
                  </a:lnTo>
                  <a:lnTo>
                    <a:pt x="2624" y="235"/>
                  </a:lnTo>
                  <a:lnTo>
                    <a:pt x="2622" y="234"/>
                  </a:lnTo>
                  <a:lnTo>
                    <a:pt x="2621" y="234"/>
                  </a:lnTo>
                  <a:lnTo>
                    <a:pt x="2621" y="235"/>
                  </a:lnTo>
                  <a:lnTo>
                    <a:pt x="2621" y="237"/>
                  </a:lnTo>
                  <a:lnTo>
                    <a:pt x="2621" y="238"/>
                  </a:lnTo>
                  <a:lnTo>
                    <a:pt x="2621" y="239"/>
                  </a:lnTo>
                  <a:lnTo>
                    <a:pt x="2621" y="240"/>
                  </a:lnTo>
                  <a:lnTo>
                    <a:pt x="2624" y="243"/>
                  </a:lnTo>
                  <a:lnTo>
                    <a:pt x="2626" y="245"/>
                  </a:lnTo>
                  <a:lnTo>
                    <a:pt x="2626" y="248"/>
                  </a:lnTo>
                  <a:lnTo>
                    <a:pt x="2629" y="250"/>
                  </a:lnTo>
                  <a:lnTo>
                    <a:pt x="2630" y="253"/>
                  </a:lnTo>
                  <a:lnTo>
                    <a:pt x="2630" y="256"/>
                  </a:lnTo>
                  <a:lnTo>
                    <a:pt x="2632" y="259"/>
                  </a:lnTo>
                  <a:lnTo>
                    <a:pt x="2632" y="261"/>
                  </a:lnTo>
                  <a:lnTo>
                    <a:pt x="2635" y="263"/>
                  </a:lnTo>
                  <a:lnTo>
                    <a:pt x="2637" y="264"/>
                  </a:lnTo>
                  <a:lnTo>
                    <a:pt x="2639" y="269"/>
                  </a:lnTo>
                  <a:lnTo>
                    <a:pt x="2640" y="274"/>
                  </a:lnTo>
                  <a:lnTo>
                    <a:pt x="2642" y="279"/>
                  </a:lnTo>
                  <a:lnTo>
                    <a:pt x="2644" y="285"/>
                  </a:lnTo>
                  <a:lnTo>
                    <a:pt x="2645" y="290"/>
                  </a:lnTo>
                  <a:lnTo>
                    <a:pt x="2645" y="295"/>
                  </a:lnTo>
                  <a:lnTo>
                    <a:pt x="2649" y="314"/>
                  </a:lnTo>
                  <a:lnTo>
                    <a:pt x="2650" y="331"/>
                  </a:lnTo>
                  <a:lnTo>
                    <a:pt x="2651" y="334"/>
                  </a:lnTo>
                  <a:lnTo>
                    <a:pt x="2652" y="335"/>
                  </a:lnTo>
                  <a:lnTo>
                    <a:pt x="2654" y="336"/>
                  </a:lnTo>
                  <a:lnTo>
                    <a:pt x="2655" y="336"/>
                  </a:lnTo>
                  <a:lnTo>
                    <a:pt x="2657" y="340"/>
                  </a:lnTo>
                  <a:lnTo>
                    <a:pt x="2660" y="342"/>
                  </a:lnTo>
                  <a:lnTo>
                    <a:pt x="2661" y="345"/>
                  </a:lnTo>
                  <a:lnTo>
                    <a:pt x="2662" y="347"/>
                  </a:lnTo>
                  <a:lnTo>
                    <a:pt x="2665" y="351"/>
                  </a:lnTo>
                  <a:lnTo>
                    <a:pt x="2667" y="353"/>
                  </a:lnTo>
                  <a:lnTo>
                    <a:pt x="2669" y="355"/>
                  </a:lnTo>
                  <a:lnTo>
                    <a:pt x="2671" y="356"/>
                  </a:lnTo>
                  <a:lnTo>
                    <a:pt x="2672" y="355"/>
                  </a:lnTo>
                  <a:lnTo>
                    <a:pt x="2674" y="352"/>
                  </a:lnTo>
                  <a:lnTo>
                    <a:pt x="2674" y="349"/>
                  </a:lnTo>
                  <a:lnTo>
                    <a:pt x="2674" y="345"/>
                  </a:lnTo>
                  <a:lnTo>
                    <a:pt x="2671" y="340"/>
                  </a:lnTo>
                  <a:lnTo>
                    <a:pt x="2671" y="337"/>
                  </a:lnTo>
                  <a:lnTo>
                    <a:pt x="2670" y="336"/>
                  </a:lnTo>
                  <a:lnTo>
                    <a:pt x="2669" y="336"/>
                  </a:lnTo>
                  <a:lnTo>
                    <a:pt x="2667" y="335"/>
                  </a:lnTo>
                  <a:lnTo>
                    <a:pt x="2666" y="334"/>
                  </a:lnTo>
                  <a:lnTo>
                    <a:pt x="2665" y="334"/>
                  </a:lnTo>
                  <a:lnTo>
                    <a:pt x="2664" y="332"/>
                  </a:lnTo>
                  <a:lnTo>
                    <a:pt x="2662" y="330"/>
                  </a:lnTo>
                  <a:lnTo>
                    <a:pt x="2662" y="327"/>
                  </a:lnTo>
                  <a:lnTo>
                    <a:pt x="2661" y="324"/>
                  </a:lnTo>
                  <a:lnTo>
                    <a:pt x="2660" y="321"/>
                  </a:lnTo>
                  <a:lnTo>
                    <a:pt x="2660" y="320"/>
                  </a:lnTo>
                  <a:lnTo>
                    <a:pt x="2659" y="316"/>
                  </a:lnTo>
                  <a:lnTo>
                    <a:pt x="2659" y="314"/>
                  </a:lnTo>
                  <a:lnTo>
                    <a:pt x="2659" y="310"/>
                  </a:lnTo>
                  <a:lnTo>
                    <a:pt x="2660" y="309"/>
                  </a:lnTo>
                  <a:lnTo>
                    <a:pt x="2661" y="307"/>
                  </a:lnTo>
                  <a:lnTo>
                    <a:pt x="2664" y="307"/>
                  </a:lnTo>
                  <a:lnTo>
                    <a:pt x="2665" y="309"/>
                  </a:lnTo>
                  <a:lnTo>
                    <a:pt x="2667" y="310"/>
                  </a:lnTo>
                  <a:lnTo>
                    <a:pt x="2669" y="314"/>
                  </a:lnTo>
                  <a:lnTo>
                    <a:pt x="2670" y="319"/>
                  </a:lnTo>
                  <a:lnTo>
                    <a:pt x="2671" y="322"/>
                  </a:lnTo>
                  <a:lnTo>
                    <a:pt x="2672" y="325"/>
                  </a:lnTo>
                  <a:lnTo>
                    <a:pt x="2675" y="326"/>
                  </a:lnTo>
                  <a:lnTo>
                    <a:pt x="2676" y="327"/>
                  </a:lnTo>
                  <a:lnTo>
                    <a:pt x="2678" y="329"/>
                  </a:lnTo>
                  <a:lnTo>
                    <a:pt x="2680" y="330"/>
                  </a:lnTo>
                  <a:lnTo>
                    <a:pt x="2681" y="330"/>
                  </a:lnTo>
                  <a:lnTo>
                    <a:pt x="2683" y="331"/>
                  </a:lnTo>
                  <a:lnTo>
                    <a:pt x="2685" y="332"/>
                  </a:lnTo>
                  <a:lnTo>
                    <a:pt x="2687" y="334"/>
                  </a:lnTo>
                  <a:lnTo>
                    <a:pt x="2688" y="335"/>
                  </a:lnTo>
                  <a:lnTo>
                    <a:pt x="2690" y="336"/>
                  </a:lnTo>
                  <a:lnTo>
                    <a:pt x="2690" y="335"/>
                  </a:lnTo>
                  <a:lnTo>
                    <a:pt x="2690" y="334"/>
                  </a:lnTo>
                  <a:lnTo>
                    <a:pt x="2687" y="327"/>
                  </a:lnTo>
                  <a:lnTo>
                    <a:pt x="2685" y="321"/>
                  </a:lnTo>
                  <a:lnTo>
                    <a:pt x="2685" y="316"/>
                  </a:lnTo>
                  <a:lnTo>
                    <a:pt x="2681" y="309"/>
                  </a:lnTo>
                  <a:lnTo>
                    <a:pt x="2678" y="301"/>
                  </a:lnTo>
                  <a:lnTo>
                    <a:pt x="2678" y="295"/>
                  </a:lnTo>
                  <a:lnTo>
                    <a:pt x="2680" y="294"/>
                  </a:lnTo>
                  <a:lnTo>
                    <a:pt x="2681" y="293"/>
                  </a:lnTo>
                  <a:lnTo>
                    <a:pt x="2682" y="291"/>
                  </a:lnTo>
                  <a:lnTo>
                    <a:pt x="2685" y="290"/>
                  </a:lnTo>
                  <a:lnTo>
                    <a:pt x="2685" y="288"/>
                  </a:lnTo>
                  <a:lnTo>
                    <a:pt x="2686" y="285"/>
                  </a:lnTo>
                  <a:lnTo>
                    <a:pt x="2686" y="281"/>
                  </a:lnTo>
                  <a:lnTo>
                    <a:pt x="2687" y="279"/>
                  </a:lnTo>
                  <a:lnTo>
                    <a:pt x="2688" y="276"/>
                  </a:lnTo>
                  <a:lnTo>
                    <a:pt x="2690" y="274"/>
                  </a:lnTo>
                  <a:lnTo>
                    <a:pt x="2690" y="269"/>
                  </a:lnTo>
                  <a:lnTo>
                    <a:pt x="2690" y="268"/>
                  </a:lnTo>
                  <a:lnTo>
                    <a:pt x="2690" y="266"/>
                  </a:lnTo>
                  <a:lnTo>
                    <a:pt x="2690" y="265"/>
                  </a:lnTo>
                  <a:lnTo>
                    <a:pt x="2691" y="265"/>
                  </a:lnTo>
                  <a:lnTo>
                    <a:pt x="2692" y="266"/>
                  </a:lnTo>
                  <a:lnTo>
                    <a:pt x="2692" y="269"/>
                  </a:lnTo>
                  <a:lnTo>
                    <a:pt x="2693" y="271"/>
                  </a:lnTo>
                  <a:lnTo>
                    <a:pt x="2695" y="274"/>
                  </a:lnTo>
                  <a:lnTo>
                    <a:pt x="2697" y="276"/>
                  </a:lnTo>
                  <a:lnTo>
                    <a:pt x="2697" y="279"/>
                  </a:lnTo>
                  <a:lnTo>
                    <a:pt x="2698" y="279"/>
                  </a:lnTo>
                  <a:lnTo>
                    <a:pt x="2701" y="280"/>
                  </a:lnTo>
                  <a:lnTo>
                    <a:pt x="2702" y="281"/>
                  </a:lnTo>
                  <a:lnTo>
                    <a:pt x="2703" y="284"/>
                  </a:lnTo>
                  <a:lnTo>
                    <a:pt x="2705" y="284"/>
                  </a:lnTo>
                  <a:lnTo>
                    <a:pt x="2705" y="281"/>
                  </a:lnTo>
                  <a:lnTo>
                    <a:pt x="2705" y="269"/>
                  </a:lnTo>
                  <a:lnTo>
                    <a:pt x="2703" y="261"/>
                  </a:lnTo>
                  <a:lnTo>
                    <a:pt x="2701" y="254"/>
                  </a:lnTo>
                  <a:lnTo>
                    <a:pt x="2700" y="248"/>
                  </a:lnTo>
                  <a:lnTo>
                    <a:pt x="2698" y="243"/>
                  </a:lnTo>
                  <a:lnTo>
                    <a:pt x="2697" y="238"/>
                  </a:lnTo>
                  <a:lnTo>
                    <a:pt x="2697" y="233"/>
                  </a:lnTo>
                  <a:lnTo>
                    <a:pt x="2697" y="225"/>
                  </a:lnTo>
                  <a:lnTo>
                    <a:pt x="2696" y="219"/>
                  </a:lnTo>
                  <a:lnTo>
                    <a:pt x="2695" y="214"/>
                  </a:lnTo>
                  <a:lnTo>
                    <a:pt x="2695" y="210"/>
                  </a:lnTo>
                  <a:lnTo>
                    <a:pt x="2695" y="208"/>
                  </a:lnTo>
                  <a:lnTo>
                    <a:pt x="2693" y="204"/>
                  </a:lnTo>
                  <a:lnTo>
                    <a:pt x="2692" y="202"/>
                  </a:lnTo>
                  <a:lnTo>
                    <a:pt x="2690" y="196"/>
                  </a:lnTo>
                  <a:lnTo>
                    <a:pt x="2692" y="198"/>
                  </a:lnTo>
                  <a:lnTo>
                    <a:pt x="2695" y="202"/>
                  </a:lnTo>
                  <a:lnTo>
                    <a:pt x="2697" y="203"/>
                  </a:lnTo>
                  <a:lnTo>
                    <a:pt x="2700" y="204"/>
                  </a:lnTo>
                  <a:lnTo>
                    <a:pt x="2702" y="205"/>
                  </a:lnTo>
                  <a:lnTo>
                    <a:pt x="2703" y="207"/>
                  </a:lnTo>
                  <a:lnTo>
                    <a:pt x="2705" y="208"/>
                  </a:lnTo>
                  <a:lnTo>
                    <a:pt x="2705" y="209"/>
                  </a:lnTo>
                  <a:lnTo>
                    <a:pt x="2707" y="214"/>
                  </a:lnTo>
                  <a:lnTo>
                    <a:pt x="2710" y="219"/>
                  </a:lnTo>
                  <a:lnTo>
                    <a:pt x="2711" y="224"/>
                  </a:lnTo>
                  <a:lnTo>
                    <a:pt x="2711" y="228"/>
                  </a:lnTo>
                  <a:lnTo>
                    <a:pt x="2711" y="230"/>
                  </a:lnTo>
                  <a:lnTo>
                    <a:pt x="2710" y="232"/>
                  </a:lnTo>
                  <a:lnTo>
                    <a:pt x="2710" y="233"/>
                  </a:lnTo>
                  <a:lnTo>
                    <a:pt x="2708" y="233"/>
                  </a:lnTo>
                  <a:lnTo>
                    <a:pt x="2707" y="234"/>
                  </a:lnTo>
                  <a:lnTo>
                    <a:pt x="2706" y="234"/>
                  </a:lnTo>
                  <a:lnTo>
                    <a:pt x="2706" y="235"/>
                  </a:lnTo>
                  <a:lnTo>
                    <a:pt x="2705" y="238"/>
                  </a:lnTo>
                  <a:lnTo>
                    <a:pt x="2706" y="247"/>
                  </a:lnTo>
                  <a:lnTo>
                    <a:pt x="2710" y="254"/>
                  </a:lnTo>
                  <a:lnTo>
                    <a:pt x="2713" y="261"/>
                  </a:lnTo>
                  <a:lnTo>
                    <a:pt x="2715" y="265"/>
                  </a:lnTo>
                  <a:lnTo>
                    <a:pt x="2716" y="266"/>
                  </a:lnTo>
                  <a:lnTo>
                    <a:pt x="2717" y="268"/>
                  </a:lnTo>
                  <a:lnTo>
                    <a:pt x="2718" y="266"/>
                  </a:lnTo>
                  <a:lnTo>
                    <a:pt x="2721" y="265"/>
                  </a:lnTo>
                  <a:lnTo>
                    <a:pt x="2722" y="264"/>
                  </a:lnTo>
                  <a:lnTo>
                    <a:pt x="2723" y="261"/>
                  </a:lnTo>
                  <a:lnTo>
                    <a:pt x="2723" y="255"/>
                  </a:lnTo>
                  <a:lnTo>
                    <a:pt x="2723" y="248"/>
                  </a:lnTo>
                  <a:lnTo>
                    <a:pt x="2723" y="240"/>
                  </a:lnTo>
                  <a:lnTo>
                    <a:pt x="2723" y="238"/>
                  </a:lnTo>
                  <a:lnTo>
                    <a:pt x="2726" y="235"/>
                  </a:lnTo>
                  <a:lnTo>
                    <a:pt x="2727" y="233"/>
                  </a:lnTo>
                  <a:lnTo>
                    <a:pt x="2730" y="232"/>
                  </a:lnTo>
                  <a:lnTo>
                    <a:pt x="2731" y="230"/>
                  </a:lnTo>
                  <a:lnTo>
                    <a:pt x="2733" y="225"/>
                  </a:lnTo>
                  <a:lnTo>
                    <a:pt x="2735" y="223"/>
                  </a:lnTo>
                  <a:lnTo>
                    <a:pt x="2737" y="220"/>
                  </a:lnTo>
                  <a:lnTo>
                    <a:pt x="2740" y="218"/>
                  </a:lnTo>
                  <a:lnTo>
                    <a:pt x="2742" y="217"/>
                  </a:lnTo>
                  <a:lnTo>
                    <a:pt x="2743" y="217"/>
                  </a:lnTo>
                  <a:lnTo>
                    <a:pt x="2745" y="214"/>
                  </a:lnTo>
                  <a:lnTo>
                    <a:pt x="2746" y="213"/>
                  </a:lnTo>
                  <a:lnTo>
                    <a:pt x="2747" y="209"/>
                  </a:lnTo>
                  <a:lnTo>
                    <a:pt x="2748" y="207"/>
                  </a:lnTo>
                  <a:lnTo>
                    <a:pt x="2749" y="204"/>
                  </a:lnTo>
                  <a:lnTo>
                    <a:pt x="2752" y="202"/>
                  </a:lnTo>
                  <a:lnTo>
                    <a:pt x="2753" y="202"/>
                  </a:lnTo>
                  <a:lnTo>
                    <a:pt x="2754" y="204"/>
                  </a:lnTo>
                  <a:lnTo>
                    <a:pt x="2754" y="207"/>
                  </a:lnTo>
                  <a:lnTo>
                    <a:pt x="2754" y="209"/>
                  </a:lnTo>
                  <a:lnTo>
                    <a:pt x="2754" y="213"/>
                  </a:lnTo>
                  <a:lnTo>
                    <a:pt x="2754" y="214"/>
                  </a:lnTo>
                  <a:lnTo>
                    <a:pt x="2754" y="217"/>
                  </a:lnTo>
                  <a:lnTo>
                    <a:pt x="2754" y="219"/>
                  </a:lnTo>
                  <a:lnTo>
                    <a:pt x="2756" y="223"/>
                  </a:lnTo>
                  <a:lnTo>
                    <a:pt x="2757" y="224"/>
                  </a:lnTo>
                  <a:lnTo>
                    <a:pt x="2758" y="227"/>
                  </a:lnTo>
                  <a:lnTo>
                    <a:pt x="2759" y="228"/>
                  </a:lnTo>
                  <a:lnTo>
                    <a:pt x="2761" y="228"/>
                  </a:lnTo>
                  <a:lnTo>
                    <a:pt x="2762" y="228"/>
                  </a:lnTo>
                  <a:lnTo>
                    <a:pt x="2762" y="219"/>
                  </a:lnTo>
                  <a:lnTo>
                    <a:pt x="2764" y="219"/>
                  </a:lnTo>
                  <a:lnTo>
                    <a:pt x="2764" y="218"/>
                  </a:lnTo>
                  <a:lnTo>
                    <a:pt x="2764" y="217"/>
                  </a:lnTo>
                  <a:lnTo>
                    <a:pt x="2766" y="214"/>
                  </a:lnTo>
                  <a:lnTo>
                    <a:pt x="2767" y="213"/>
                  </a:lnTo>
                  <a:lnTo>
                    <a:pt x="2768" y="214"/>
                  </a:lnTo>
                  <a:lnTo>
                    <a:pt x="2769" y="215"/>
                  </a:lnTo>
                  <a:lnTo>
                    <a:pt x="2772" y="218"/>
                  </a:lnTo>
                  <a:lnTo>
                    <a:pt x="2773" y="219"/>
                  </a:lnTo>
                  <a:lnTo>
                    <a:pt x="2774" y="219"/>
                  </a:lnTo>
                  <a:lnTo>
                    <a:pt x="2776" y="218"/>
                  </a:lnTo>
                  <a:lnTo>
                    <a:pt x="2776" y="217"/>
                  </a:lnTo>
                  <a:lnTo>
                    <a:pt x="2777" y="217"/>
                  </a:lnTo>
                  <a:lnTo>
                    <a:pt x="2777" y="214"/>
                  </a:lnTo>
                  <a:lnTo>
                    <a:pt x="2778" y="212"/>
                  </a:lnTo>
                  <a:lnTo>
                    <a:pt x="2779" y="209"/>
                  </a:lnTo>
                  <a:lnTo>
                    <a:pt x="2781" y="207"/>
                  </a:lnTo>
                  <a:lnTo>
                    <a:pt x="2782" y="204"/>
                  </a:lnTo>
                  <a:lnTo>
                    <a:pt x="2783" y="207"/>
                  </a:lnTo>
                  <a:lnTo>
                    <a:pt x="2784" y="213"/>
                  </a:lnTo>
                  <a:lnTo>
                    <a:pt x="2784" y="220"/>
                  </a:lnTo>
                  <a:lnTo>
                    <a:pt x="2786" y="228"/>
                  </a:lnTo>
                  <a:lnTo>
                    <a:pt x="2788" y="230"/>
                  </a:lnTo>
                  <a:lnTo>
                    <a:pt x="2789" y="232"/>
                  </a:lnTo>
                  <a:lnTo>
                    <a:pt x="2791" y="230"/>
                  </a:lnTo>
                  <a:lnTo>
                    <a:pt x="2791" y="228"/>
                  </a:lnTo>
                  <a:lnTo>
                    <a:pt x="2791" y="225"/>
                  </a:lnTo>
                  <a:lnTo>
                    <a:pt x="2791" y="222"/>
                  </a:lnTo>
                  <a:lnTo>
                    <a:pt x="2792" y="219"/>
                  </a:lnTo>
                  <a:lnTo>
                    <a:pt x="2792" y="218"/>
                  </a:lnTo>
                  <a:lnTo>
                    <a:pt x="2793" y="217"/>
                  </a:lnTo>
                  <a:lnTo>
                    <a:pt x="2794" y="215"/>
                  </a:lnTo>
                  <a:lnTo>
                    <a:pt x="2794" y="214"/>
                  </a:lnTo>
                  <a:lnTo>
                    <a:pt x="2794" y="212"/>
                  </a:lnTo>
                  <a:lnTo>
                    <a:pt x="2794" y="209"/>
                  </a:lnTo>
                  <a:lnTo>
                    <a:pt x="2793" y="205"/>
                  </a:lnTo>
                  <a:lnTo>
                    <a:pt x="2792" y="203"/>
                  </a:lnTo>
                  <a:lnTo>
                    <a:pt x="2791" y="201"/>
                  </a:lnTo>
                  <a:lnTo>
                    <a:pt x="2789" y="197"/>
                  </a:lnTo>
                  <a:lnTo>
                    <a:pt x="2789" y="194"/>
                  </a:lnTo>
                  <a:lnTo>
                    <a:pt x="2788" y="191"/>
                  </a:lnTo>
                  <a:lnTo>
                    <a:pt x="2788" y="188"/>
                  </a:lnTo>
                  <a:lnTo>
                    <a:pt x="2787" y="187"/>
                  </a:lnTo>
                  <a:lnTo>
                    <a:pt x="2787" y="186"/>
                  </a:lnTo>
                  <a:lnTo>
                    <a:pt x="2784" y="184"/>
                  </a:lnTo>
                  <a:lnTo>
                    <a:pt x="2783" y="183"/>
                  </a:lnTo>
                  <a:lnTo>
                    <a:pt x="2783" y="182"/>
                  </a:lnTo>
                  <a:lnTo>
                    <a:pt x="2782" y="181"/>
                  </a:lnTo>
                  <a:lnTo>
                    <a:pt x="2781" y="179"/>
                  </a:lnTo>
                  <a:lnTo>
                    <a:pt x="2779" y="177"/>
                  </a:lnTo>
                  <a:lnTo>
                    <a:pt x="2778" y="176"/>
                  </a:lnTo>
                  <a:lnTo>
                    <a:pt x="2778" y="173"/>
                  </a:lnTo>
                  <a:lnTo>
                    <a:pt x="2777" y="169"/>
                  </a:lnTo>
                  <a:lnTo>
                    <a:pt x="2777" y="167"/>
                  </a:lnTo>
                  <a:lnTo>
                    <a:pt x="2776" y="163"/>
                  </a:lnTo>
                  <a:lnTo>
                    <a:pt x="2776" y="159"/>
                  </a:lnTo>
                  <a:lnTo>
                    <a:pt x="2776" y="158"/>
                  </a:lnTo>
                  <a:lnTo>
                    <a:pt x="2777" y="159"/>
                  </a:lnTo>
                  <a:lnTo>
                    <a:pt x="2778" y="162"/>
                  </a:lnTo>
                  <a:lnTo>
                    <a:pt x="2779" y="164"/>
                  </a:lnTo>
                  <a:lnTo>
                    <a:pt x="2781" y="166"/>
                  </a:lnTo>
                  <a:lnTo>
                    <a:pt x="2782" y="168"/>
                  </a:lnTo>
                  <a:lnTo>
                    <a:pt x="2783" y="169"/>
                  </a:lnTo>
                  <a:lnTo>
                    <a:pt x="2784" y="172"/>
                  </a:lnTo>
                  <a:lnTo>
                    <a:pt x="2784" y="176"/>
                  </a:lnTo>
                  <a:lnTo>
                    <a:pt x="2787" y="178"/>
                  </a:lnTo>
                  <a:lnTo>
                    <a:pt x="2788" y="181"/>
                  </a:lnTo>
                  <a:lnTo>
                    <a:pt x="2788" y="182"/>
                  </a:lnTo>
                  <a:lnTo>
                    <a:pt x="2789" y="184"/>
                  </a:lnTo>
                  <a:lnTo>
                    <a:pt x="2789" y="186"/>
                  </a:lnTo>
                  <a:lnTo>
                    <a:pt x="2791" y="186"/>
                  </a:lnTo>
                  <a:lnTo>
                    <a:pt x="2793" y="186"/>
                  </a:lnTo>
                  <a:lnTo>
                    <a:pt x="2797" y="187"/>
                  </a:lnTo>
                  <a:lnTo>
                    <a:pt x="2801" y="188"/>
                  </a:lnTo>
                  <a:lnTo>
                    <a:pt x="2804" y="191"/>
                  </a:lnTo>
                  <a:lnTo>
                    <a:pt x="2809" y="197"/>
                  </a:lnTo>
                  <a:lnTo>
                    <a:pt x="2814" y="203"/>
                  </a:lnTo>
                  <a:lnTo>
                    <a:pt x="2821" y="209"/>
                  </a:lnTo>
                  <a:lnTo>
                    <a:pt x="2828" y="223"/>
                  </a:lnTo>
                  <a:lnTo>
                    <a:pt x="2835" y="235"/>
                  </a:lnTo>
                  <a:lnTo>
                    <a:pt x="2837" y="237"/>
                  </a:lnTo>
                  <a:lnTo>
                    <a:pt x="2838" y="239"/>
                  </a:lnTo>
                  <a:lnTo>
                    <a:pt x="2839" y="240"/>
                  </a:lnTo>
                  <a:lnTo>
                    <a:pt x="2840" y="243"/>
                  </a:lnTo>
                  <a:lnTo>
                    <a:pt x="2842" y="243"/>
                  </a:lnTo>
                  <a:lnTo>
                    <a:pt x="2843" y="240"/>
                  </a:lnTo>
                  <a:lnTo>
                    <a:pt x="2843" y="235"/>
                  </a:lnTo>
                  <a:lnTo>
                    <a:pt x="2843" y="232"/>
                  </a:lnTo>
                  <a:lnTo>
                    <a:pt x="2842" y="229"/>
                  </a:lnTo>
                  <a:lnTo>
                    <a:pt x="2840" y="227"/>
                  </a:lnTo>
                  <a:lnTo>
                    <a:pt x="2838" y="224"/>
                  </a:lnTo>
                  <a:lnTo>
                    <a:pt x="2837" y="219"/>
                  </a:lnTo>
                  <a:lnTo>
                    <a:pt x="2835" y="214"/>
                  </a:lnTo>
                  <a:lnTo>
                    <a:pt x="2833" y="209"/>
                  </a:lnTo>
                  <a:lnTo>
                    <a:pt x="2833" y="205"/>
                  </a:lnTo>
                  <a:lnTo>
                    <a:pt x="2832" y="203"/>
                  </a:lnTo>
                  <a:lnTo>
                    <a:pt x="2830" y="202"/>
                  </a:lnTo>
                  <a:lnTo>
                    <a:pt x="2829" y="201"/>
                  </a:lnTo>
                  <a:lnTo>
                    <a:pt x="2828" y="201"/>
                  </a:lnTo>
                  <a:lnTo>
                    <a:pt x="2827" y="199"/>
                  </a:lnTo>
                  <a:lnTo>
                    <a:pt x="2825" y="198"/>
                  </a:lnTo>
                  <a:lnTo>
                    <a:pt x="2824" y="196"/>
                  </a:lnTo>
                  <a:lnTo>
                    <a:pt x="2823" y="192"/>
                  </a:lnTo>
                  <a:lnTo>
                    <a:pt x="2823" y="188"/>
                  </a:lnTo>
                  <a:lnTo>
                    <a:pt x="2823" y="187"/>
                  </a:lnTo>
                  <a:lnTo>
                    <a:pt x="2823" y="186"/>
                  </a:lnTo>
                  <a:lnTo>
                    <a:pt x="2824" y="184"/>
                  </a:lnTo>
                  <a:lnTo>
                    <a:pt x="2825" y="182"/>
                  </a:lnTo>
                  <a:lnTo>
                    <a:pt x="2825" y="181"/>
                  </a:lnTo>
                  <a:lnTo>
                    <a:pt x="2825" y="178"/>
                  </a:lnTo>
                  <a:lnTo>
                    <a:pt x="2825" y="176"/>
                  </a:lnTo>
                  <a:lnTo>
                    <a:pt x="2825" y="162"/>
                  </a:lnTo>
                  <a:lnTo>
                    <a:pt x="2824" y="159"/>
                  </a:lnTo>
                  <a:lnTo>
                    <a:pt x="2824" y="157"/>
                  </a:lnTo>
                  <a:lnTo>
                    <a:pt x="2823" y="156"/>
                  </a:lnTo>
                  <a:lnTo>
                    <a:pt x="2822" y="153"/>
                  </a:lnTo>
                  <a:lnTo>
                    <a:pt x="2821" y="153"/>
                  </a:lnTo>
                  <a:lnTo>
                    <a:pt x="2818" y="153"/>
                  </a:lnTo>
                  <a:lnTo>
                    <a:pt x="2817" y="155"/>
                  </a:lnTo>
                  <a:lnTo>
                    <a:pt x="2817" y="141"/>
                  </a:lnTo>
                  <a:lnTo>
                    <a:pt x="2817" y="140"/>
                  </a:lnTo>
                  <a:lnTo>
                    <a:pt x="2817" y="137"/>
                  </a:lnTo>
                  <a:lnTo>
                    <a:pt x="2816" y="136"/>
                  </a:lnTo>
                  <a:lnTo>
                    <a:pt x="2817" y="135"/>
                  </a:lnTo>
                  <a:lnTo>
                    <a:pt x="2817" y="133"/>
                  </a:lnTo>
                  <a:lnTo>
                    <a:pt x="2819" y="133"/>
                  </a:lnTo>
                  <a:lnTo>
                    <a:pt x="2819" y="135"/>
                  </a:lnTo>
                  <a:lnTo>
                    <a:pt x="2821" y="133"/>
                  </a:lnTo>
                  <a:lnTo>
                    <a:pt x="2822" y="130"/>
                  </a:lnTo>
                  <a:lnTo>
                    <a:pt x="2822" y="127"/>
                  </a:lnTo>
                  <a:lnTo>
                    <a:pt x="2823" y="125"/>
                  </a:lnTo>
                  <a:lnTo>
                    <a:pt x="2823" y="123"/>
                  </a:lnTo>
                  <a:lnTo>
                    <a:pt x="2823" y="112"/>
                  </a:lnTo>
                  <a:lnTo>
                    <a:pt x="2822" y="110"/>
                  </a:lnTo>
                  <a:lnTo>
                    <a:pt x="2822" y="106"/>
                  </a:lnTo>
                  <a:lnTo>
                    <a:pt x="2822" y="104"/>
                  </a:lnTo>
                  <a:lnTo>
                    <a:pt x="2822" y="101"/>
                  </a:lnTo>
                  <a:lnTo>
                    <a:pt x="2823" y="100"/>
                  </a:lnTo>
                  <a:lnTo>
                    <a:pt x="2823" y="84"/>
                  </a:lnTo>
                  <a:lnTo>
                    <a:pt x="2823" y="80"/>
                  </a:lnTo>
                  <a:lnTo>
                    <a:pt x="2823" y="79"/>
                  </a:lnTo>
                  <a:lnTo>
                    <a:pt x="2824" y="77"/>
                  </a:lnTo>
                  <a:lnTo>
                    <a:pt x="2825" y="79"/>
                  </a:lnTo>
                  <a:lnTo>
                    <a:pt x="2827" y="80"/>
                  </a:lnTo>
                  <a:lnTo>
                    <a:pt x="2828" y="81"/>
                  </a:lnTo>
                  <a:lnTo>
                    <a:pt x="2829" y="82"/>
                  </a:lnTo>
                  <a:lnTo>
                    <a:pt x="2830" y="82"/>
                  </a:lnTo>
                  <a:lnTo>
                    <a:pt x="2832" y="81"/>
                  </a:lnTo>
                  <a:lnTo>
                    <a:pt x="2833" y="81"/>
                  </a:lnTo>
                  <a:lnTo>
                    <a:pt x="2835" y="84"/>
                  </a:lnTo>
                  <a:lnTo>
                    <a:pt x="2837" y="85"/>
                  </a:lnTo>
                  <a:lnTo>
                    <a:pt x="2838" y="86"/>
                  </a:lnTo>
                  <a:lnTo>
                    <a:pt x="2843" y="99"/>
                  </a:lnTo>
                  <a:lnTo>
                    <a:pt x="2845" y="110"/>
                  </a:lnTo>
                  <a:lnTo>
                    <a:pt x="2845" y="136"/>
                  </a:lnTo>
                  <a:lnTo>
                    <a:pt x="2847" y="143"/>
                  </a:lnTo>
                  <a:lnTo>
                    <a:pt x="2849" y="150"/>
                  </a:lnTo>
                  <a:lnTo>
                    <a:pt x="2852" y="157"/>
                  </a:lnTo>
                  <a:lnTo>
                    <a:pt x="2853" y="159"/>
                  </a:lnTo>
                  <a:lnTo>
                    <a:pt x="2854" y="162"/>
                  </a:lnTo>
                  <a:lnTo>
                    <a:pt x="2855" y="164"/>
                  </a:lnTo>
                  <a:lnTo>
                    <a:pt x="2857" y="168"/>
                  </a:lnTo>
                  <a:lnTo>
                    <a:pt x="2857" y="169"/>
                  </a:lnTo>
                  <a:lnTo>
                    <a:pt x="2857" y="173"/>
                  </a:lnTo>
                  <a:lnTo>
                    <a:pt x="2855" y="176"/>
                  </a:lnTo>
                  <a:lnTo>
                    <a:pt x="2855" y="178"/>
                  </a:lnTo>
                  <a:lnTo>
                    <a:pt x="2855" y="181"/>
                  </a:lnTo>
                  <a:lnTo>
                    <a:pt x="2857" y="183"/>
                  </a:lnTo>
                  <a:lnTo>
                    <a:pt x="2859" y="198"/>
                  </a:lnTo>
                  <a:lnTo>
                    <a:pt x="2859" y="214"/>
                  </a:lnTo>
                  <a:lnTo>
                    <a:pt x="2862" y="227"/>
                  </a:lnTo>
                  <a:lnTo>
                    <a:pt x="2864" y="240"/>
                  </a:lnTo>
                  <a:lnTo>
                    <a:pt x="2864" y="243"/>
                  </a:lnTo>
                  <a:lnTo>
                    <a:pt x="2865" y="245"/>
                  </a:lnTo>
                  <a:lnTo>
                    <a:pt x="2867" y="249"/>
                  </a:lnTo>
                  <a:lnTo>
                    <a:pt x="2867" y="253"/>
                  </a:lnTo>
                  <a:lnTo>
                    <a:pt x="2868" y="258"/>
                  </a:lnTo>
                  <a:lnTo>
                    <a:pt x="2869" y="260"/>
                  </a:lnTo>
                  <a:lnTo>
                    <a:pt x="2868" y="264"/>
                  </a:lnTo>
                  <a:lnTo>
                    <a:pt x="2867" y="266"/>
                  </a:lnTo>
                  <a:lnTo>
                    <a:pt x="2868" y="270"/>
                  </a:lnTo>
                  <a:lnTo>
                    <a:pt x="2868" y="274"/>
                  </a:lnTo>
                  <a:lnTo>
                    <a:pt x="2869" y="278"/>
                  </a:lnTo>
                  <a:lnTo>
                    <a:pt x="2869" y="279"/>
                  </a:lnTo>
                  <a:lnTo>
                    <a:pt x="2869" y="283"/>
                  </a:lnTo>
                  <a:lnTo>
                    <a:pt x="2868" y="285"/>
                  </a:lnTo>
                  <a:lnTo>
                    <a:pt x="2867" y="288"/>
                  </a:lnTo>
                  <a:lnTo>
                    <a:pt x="2867" y="290"/>
                  </a:lnTo>
                  <a:lnTo>
                    <a:pt x="2865" y="293"/>
                  </a:lnTo>
                  <a:lnTo>
                    <a:pt x="2864" y="296"/>
                  </a:lnTo>
                  <a:lnTo>
                    <a:pt x="2862" y="298"/>
                  </a:lnTo>
                  <a:lnTo>
                    <a:pt x="2860" y="300"/>
                  </a:lnTo>
                  <a:lnTo>
                    <a:pt x="2859" y="300"/>
                  </a:lnTo>
                  <a:lnTo>
                    <a:pt x="2858" y="301"/>
                  </a:lnTo>
                  <a:lnTo>
                    <a:pt x="2858" y="303"/>
                  </a:lnTo>
                  <a:lnTo>
                    <a:pt x="2857" y="305"/>
                  </a:lnTo>
                  <a:lnTo>
                    <a:pt x="2858" y="307"/>
                  </a:lnTo>
                  <a:lnTo>
                    <a:pt x="2858" y="310"/>
                  </a:lnTo>
                  <a:lnTo>
                    <a:pt x="2859" y="311"/>
                  </a:lnTo>
                  <a:lnTo>
                    <a:pt x="2860" y="311"/>
                  </a:lnTo>
                  <a:lnTo>
                    <a:pt x="2862" y="312"/>
                  </a:lnTo>
                  <a:lnTo>
                    <a:pt x="2863" y="312"/>
                  </a:lnTo>
                  <a:lnTo>
                    <a:pt x="2864" y="314"/>
                  </a:lnTo>
                  <a:lnTo>
                    <a:pt x="2865" y="315"/>
                  </a:lnTo>
                  <a:lnTo>
                    <a:pt x="2868" y="315"/>
                  </a:lnTo>
                  <a:lnTo>
                    <a:pt x="2869" y="314"/>
                  </a:lnTo>
                  <a:lnTo>
                    <a:pt x="2869" y="311"/>
                  </a:lnTo>
                  <a:lnTo>
                    <a:pt x="2870" y="309"/>
                  </a:lnTo>
                  <a:lnTo>
                    <a:pt x="2870" y="306"/>
                  </a:lnTo>
                  <a:lnTo>
                    <a:pt x="2872" y="305"/>
                  </a:lnTo>
                  <a:lnTo>
                    <a:pt x="2873" y="304"/>
                  </a:lnTo>
                  <a:lnTo>
                    <a:pt x="2874" y="303"/>
                  </a:lnTo>
                  <a:lnTo>
                    <a:pt x="2875" y="300"/>
                  </a:lnTo>
                  <a:lnTo>
                    <a:pt x="2877" y="293"/>
                  </a:lnTo>
                  <a:lnTo>
                    <a:pt x="2877" y="284"/>
                  </a:lnTo>
                  <a:lnTo>
                    <a:pt x="2878" y="276"/>
                  </a:lnTo>
                  <a:lnTo>
                    <a:pt x="2878" y="271"/>
                  </a:lnTo>
                  <a:lnTo>
                    <a:pt x="2877" y="264"/>
                  </a:lnTo>
                  <a:lnTo>
                    <a:pt x="2875" y="256"/>
                  </a:lnTo>
                  <a:lnTo>
                    <a:pt x="2873" y="248"/>
                  </a:lnTo>
                  <a:lnTo>
                    <a:pt x="2874" y="240"/>
                  </a:lnTo>
                  <a:lnTo>
                    <a:pt x="2878" y="235"/>
                  </a:lnTo>
                  <a:lnTo>
                    <a:pt x="2879" y="234"/>
                  </a:lnTo>
                  <a:lnTo>
                    <a:pt x="2880" y="234"/>
                  </a:lnTo>
                  <a:lnTo>
                    <a:pt x="2882" y="235"/>
                  </a:lnTo>
                  <a:lnTo>
                    <a:pt x="2884" y="235"/>
                  </a:lnTo>
                  <a:lnTo>
                    <a:pt x="2885" y="238"/>
                  </a:lnTo>
                  <a:lnTo>
                    <a:pt x="2889" y="250"/>
                  </a:lnTo>
                  <a:lnTo>
                    <a:pt x="2890" y="264"/>
                  </a:lnTo>
                  <a:lnTo>
                    <a:pt x="2890" y="268"/>
                  </a:lnTo>
                  <a:lnTo>
                    <a:pt x="2890" y="273"/>
                  </a:lnTo>
                  <a:lnTo>
                    <a:pt x="2892" y="278"/>
                  </a:lnTo>
                  <a:lnTo>
                    <a:pt x="2893" y="281"/>
                  </a:lnTo>
                  <a:lnTo>
                    <a:pt x="2895" y="284"/>
                  </a:lnTo>
                  <a:lnTo>
                    <a:pt x="2898" y="285"/>
                  </a:lnTo>
                  <a:lnTo>
                    <a:pt x="2899" y="284"/>
                  </a:lnTo>
                  <a:lnTo>
                    <a:pt x="2900" y="283"/>
                  </a:lnTo>
                  <a:lnTo>
                    <a:pt x="2900" y="281"/>
                  </a:lnTo>
                  <a:lnTo>
                    <a:pt x="2899" y="280"/>
                  </a:lnTo>
                  <a:lnTo>
                    <a:pt x="2898" y="279"/>
                  </a:lnTo>
                  <a:lnTo>
                    <a:pt x="2896" y="279"/>
                  </a:lnTo>
                  <a:lnTo>
                    <a:pt x="2896" y="278"/>
                  </a:lnTo>
                  <a:lnTo>
                    <a:pt x="2895" y="274"/>
                  </a:lnTo>
                  <a:lnTo>
                    <a:pt x="2894" y="270"/>
                  </a:lnTo>
                  <a:lnTo>
                    <a:pt x="2893" y="266"/>
                  </a:lnTo>
                  <a:lnTo>
                    <a:pt x="2893" y="264"/>
                  </a:lnTo>
                  <a:lnTo>
                    <a:pt x="2893" y="261"/>
                  </a:lnTo>
                  <a:lnTo>
                    <a:pt x="2894" y="261"/>
                  </a:lnTo>
                  <a:lnTo>
                    <a:pt x="2895" y="261"/>
                  </a:lnTo>
                  <a:lnTo>
                    <a:pt x="2896" y="261"/>
                  </a:lnTo>
                  <a:lnTo>
                    <a:pt x="2898" y="261"/>
                  </a:lnTo>
                  <a:lnTo>
                    <a:pt x="2898" y="260"/>
                  </a:lnTo>
                  <a:lnTo>
                    <a:pt x="2898" y="259"/>
                  </a:lnTo>
                  <a:lnTo>
                    <a:pt x="2895" y="250"/>
                  </a:lnTo>
                  <a:lnTo>
                    <a:pt x="2893" y="242"/>
                  </a:lnTo>
                  <a:lnTo>
                    <a:pt x="2888" y="235"/>
                  </a:lnTo>
                  <a:lnTo>
                    <a:pt x="2887" y="233"/>
                  </a:lnTo>
                  <a:lnTo>
                    <a:pt x="2885" y="229"/>
                  </a:lnTo>
                  <a:lnTo>
                    <a:pt x="2884" y="227"/>
                  </a:lnTo>
                  <a:lnTo>
                    <a:pt x="2882" y="225"/>
                  </a:lnTo>
                  <a:lnTo>
                    <a:pt x="2880" y="224"/>
                  </a:lnTo>
                  <a:lnTo>
                    <a:pt x="2878" y="224"/>
                  </a:lnTo>
                  <a:lnTo>
                    <a:pt x="2877" y="225"/>
                  </a:lnTo>
                  <a:lnTo>
                    <a:pt x="2875" y="227"/>
                  </a:lnTo>
                  <a:lnTo>
                    <a:pt x="2874" y="228"/>
                  </a:lnTo>
                  <a:lnTo>
                    <a:pt x="2872" y="228"/>
                  </a:lnTo>
                  <a:lnTo>
                    <a:pt x="2870" y="229"/>
                  </a:lnTo>
                  <a:lnTo>
                    <a:pt x="2868" y="229"/>
                  </a:lnTo>
                  <a:lnTo>
                    <a:pt x="2867" y="228"/>
                  </a:lnTo>
                  <a:lnTo>
                    <a:pt x="2867" y="214"/>
                  </a:lnTo>
                  <a:lnTo>
                    <a:pt x="2865" y="209"/>
                  </a:lnTo>
                  <a:lnTo>
                    <a:pt x="2864" y="204"/>
                  </a:lnTo>
                  <a:lnTo>
                    <a:pt x="2864" y="202"/>
                  </a:lnTo>
                  <a:lnTo>
                    <a:pt x="2865" y="192"/>
                  </a:lnTo>
                  <a:lnTo>
                    <a:pt x="2865" y="184"/>
                  </a:lnTo>
                  <a:lnTo>
                    <a:pt x="2864" y="176"/>
                  </a:lnTo>
                  <a:lnTo>
                    <a:pt x="2859" y="159"/>
                  </a:lnTo>
                  <a:lnTo>
                    <a:pt x="2854" y="143"/>
                  </a:lnTo>
                  <a:lnTo>
                    <a:pt x="2853" y="136"/>
                  </a:lnTo>
                  <a:lnTo>
                    <a:pt x="2853" y="127"/>
                  </a:lnTo>
                  <a:lnTo>
                    <a:pt x="2854" y="121"/>
                  </a:lnTo>
                  <a:lnTo>
                    <a:pt x="2855" y="121"/>
                  </a:lnTo>
                  <a:lnTo>
                    <a:pt x="2857" y="121"/>
                  </a:lnTo>
                  <a:lnTo>
                    <a:pt x="2858" y="122"/>
                  </a:lnTo>
                  <a:lnTo>
                    <a:pt x="2859" y="121"/>
                  </a:lnTo>
                  <a:lnTo>
                    <a:pt x="2860" y="118"/>
                  </a:lnTo>
                  <a:lnTo>
                    <a:pt x="2862" y="115"/>
                  </a:lnTo>
                  <a:lnTo>
                    <a:pt x="2862" y="112"/>
                  </a:lnTo>
                  <a:lnTo>
                    <a:pt x="2862" y="110"/>
                  </a:lnTo>
                  <a:lnTo>
                    <a:pt x="2862" y="106"/>
                  </a:lnTo>
                  <a:lnTo>
                    <a:pt x="2860" y="102"/>
                  </a:lnTo>
                  <a:lnTo>
                    <a:pt x="2859" y="100"/>
                  </a:lnTo>
                  <a:lnTo>
                    <a:pt x="2858" y="96"/>
                  </a:lnTo>
                  <a:lnTo>
                    <a:pt x="2857" y="92"/>
                  </a:lnTo>
                  <a:lnTo>
                    <a:pt x="2855" y="91"/>
                  </a:lnTo>
                  <a:lnTo>
                    <a:pt x="2854" y="90"/>
                  </a:lnTo>
                  <a:lnTo>
                    <a:pt x="2854" y="87"/>
                  </a:lnTo>
                  <a:lnTo>
                    <a:pt x="2854" y="86"/>
                  </a:lnTo>
                  <a:lnTo>
                    <a:pt x="2854" y="84"/>
                  </a:lnTo>
                  <a:lnTo>
                    <a:pt x="2855" y="86"/>
                  </a:lnTo>
                  <a:lnTo>
                    <a:pt x="2855" y="87"/>
                  </a:lnTo>
                  <a:lnTo>
                    <a:pt x="2857" y="89"/>
                  </a:lnTo>
                  <a:lnTo>
                    <a:pt x="2858" y="94"/>
                  </a:lnTo>
                  <a:lnTo>
                    <a:pt x="2860" y="96"/>
                  </a:lnTo>
                  <a:lnTo>
                    <a:pt x="2862" y="100"/>
                  </a:lnTo>
                  <a:lnTo>
                    <a:pt x="2862" y="102"/>
                  </a:lnTo>
                  <a:lnTo>
                    <a:pt x="2862" y="107"/>
                  </a:lnTo>
                  <a:lnTo>
                    <a:pt x="2863" y="112"/>
                  </a:lnTo>
                  <a:lnTo>
                    <a:pt x="2864" y="118"/>
                  </a:lnTo>
                  <a:lnTo>
                    <a:pt x="2864" y="133"/>
                  </a:lnTo>
                  <a:lnTo>
                    <a:pt x="2865" y="138"/>
                  </a:lnTo>
                  <a:lnTo>
                    <a:pt x="2867" y="143"/>
                  </a:lnTo>
                  <a:lnTo>
                    <a:pt x="2867" y="150"/>
                  </a:lnTo>
                  <a:lnTo>
                    <a:pt x="2868" y="153"/>
                  </a:lnTo>
                  <a:lnTo>
                    <a:pt x="2869" y="156"/>
                  </a:lnTo>
                  <a:lnTo>
                    <a:pt x="2872" y="157"/>
                  </a:lnTo>
                  <a:lnTo>
                    <a:pt x="2873" y="158"/>
                  </a:lnTo>
                  <a:lnTo>
                    <a:pt x="2875" y="159"/>
                  </a:lnTo>
                  <a:lnTo>
                    <a:pt x="2878" y="162"/>
                  </a:lnTo>
                  <a:lnTo>
                    <a:pt x="2878" y="163"/>
                  </a:lnTo>
                  <a:lnTo>
                    <a:pt x="2879" y="164"/>
                  </a:lnTo>
                  <a:lnTo>
                    <a:pt x="2882" y="166"/>
                  </a:lnTo>
                  <a:lnTo>
                    <a:pt x="2883" y="166"/>
                  </a:lnTo>
                  <a:lnTo>
                    <a:pt x="2884" y="167"/>
                  </a:lnTo>
                  <a:lnTo>
                    <a:pt x="2885" y="167"/>
                  </a:lnTo>
                  <a:lnTo>
                    <a:pt x="2887" y="167"/>
                  </a:lnTo>
                  <a:lnTo>
                    <a:pt x="2887" y="164"/>
                  </a:lnTo>
                  <a:lnTo>
                    <a:pt x="2885" y="162"/>
                  </a:lnTo>
                  <a:lnTo>
                    <a:pt x="2884" y="159"/>
                  </a:lnTo>
                  <a:lnTo>
                    <a:pt x="2883" y="157"/>
                  </a:lnTo>
                  <a:lnTo>
                    <a:pt x="2882" y="156"/>
                  </a:lnTo>
                  <a:lnTo>
                    <a:pt x="2880" y="155"/>
                  </a:lnTo>
                  <a:lnTo>
                    <a:pt x="2879" y="153"/>
                  </a:lnTo>
                  <a:lnTo>
                    <a:pt x="2878" y="152"/>
                  </a:lnTo>
                  <a:lnTo>
                    <a:pt x="2874" y="147"/>
                  </a:lnTo>
                  <a:lnTo>
                    <a:pt x="2870" y="140"/>
                  </a:lnTo>
                  <a:lnTo>
                    <a:pt x="2869" y="131"/>
                  </a:lnTo>
                  <a:lnTo>
                    <a:pt x="2868" y="130"/>
                  </a:lnTo>
                  <a:lnTo>
                    <a:pt x="2868" y="128"/>
                  </a:lnTo>
                  <a:lnTo>
                    <a:pt x="2868" y="127"/>
                  </a:lnTo>
                  <a:lnTo>
                    <a:pt x="2869" y="128"/>
                  </a:lnTo>
                  <a:lnTo>
                    <a:pt x="2872" y="131"/>
                  </a:lnTo>
                  <a:lnTo>
                    <a:pt x="2872" y="133"/>
                  </a:lnTo>
                  <a:lnTo>
                    <a:pt x="2873" y="136"/>
                  </a:lnTo>
                  <a:lnTo>
                    <a:pt x="2875" y="138"/>
                  </a:lnTo>
                  <a:lnTo>
                    <a:pt x="2877" y="140"/>
                  </a:lnTo>
                  <a:lnTo>
                    <a:pt x="2878" y="138"/>
                  </a:lnTo>
                  <a:lnTo>
                    <a:pt x="2879" y="136"/>
                  </a:lnTo>
                  <a:lnTo>
                    <a:pt x="2879" y="133"/>
                  </a:lnTo>
                  <a:lnTo>
                    <a:pt x="2879" y="130"/>
                  </a:lnTo>
                  <a:lnTo>
                    <a:pt x="2878" y="126"/>
                  </a:lnTo>
                  <a:lnTo>
                    <a:pt x="2875" y="123"/>
                  </a:lnTo>
                  <a:lnTo>
                    <a:pt x="2874" y="121"/>
                  </a:lnTo>
                  <a:lnTo>
                    <a:pt x="2873" y="120"/>
                  </a:lnTo>
                  <a:lnTo>
                    <a:pt x="2873" y="118"/>
                  </a:lnTo>
                  <a:lnTo>
                    <a:pt x="2872" y="118"/>
                  </a:lnTo>
                  <a:lnTo>
                    <a:pt x="2872" y="115"/>
                  </a:lnTo>
                  <a:lnTo>
                    <a:pt x="2873" y="112"/>
                  </a:lnTo>
                  <a:lnTo>
                    <a:pt x="2873" y="111"/>
                  </a:lnTo>
                  <a:lnTo>
                    <a:pt x="2875" y="110"/>
                  </a:lnTo>
                  <a:lnTo>
                    <a:pt x="2875" y="108"/>
                  </a:lnTo>
                  <a:lnTo>
                    <a:pt x="2875" y="110"/>
                  </a:lnTo>
                  <a:lnTo>
                    <a:pt x="2877" y="111"/>
                  </a:lnTo>
                  <a:lnTo>
                    <a:pt x="2878" y="112"/>
                  </a:lnTo>
                  <a:lnTo>
                    <a:pt x="2880" y="115"/>
                  </a:lnTo>
                  <a:lnTo>
                    <a:pt x="2880" y="121"/>
                  </a:lnTo>
                  <a:lnTo>
                    <a:pt x="2883" y="121"/>
                  </a:lnTo>
                  <a:lnTo>
                    <a:pt x="2885" y="121"/>
                  </a:lnTo>
                  <a:lnTo>
                    <a:pt x="2888" y="123"/>
                  </a:lnTo>
                  <a:lnTo>
                    <a:pt x="2889" y="125"/>
                  </a:lnTo>
                  <a:lnTo>
                    <a:pt x="2890" y="127"/>
                  </a:lnTo>
                  <a:lnTo>
                    <a:pt x="2892" y="130"/>
                  </a:lnTo>
                  <a:lnTo>
                    <a:pt x="2893" y="133"/>
                  </a:lnTo>
                  <a:lnTo>
                    <a:pt x="2895" y="136"/>
                  </a:lnTo>
                  <a:lnTo>
                    <a:pt x="2898" y="137"/>
                  </a:lnTo>
                  <a:lnTo>
                    <a:pt x="2899" y="140"/>
                  </a:lnTo>
                  <a:lnTo>
                    <a:pt x="2899" y="142"/>
                  </a:lnTo>
                  <a:lnTo>
                    <a:pt x="2900" y="143"/>
                  </a:lnTo>
                  <a:lnTo>
                    <a:pt x="2903" y="146"/>
                  </a:lnTo>
                  <a:lnTo>
                    <a:pt x="2904" y="147"/>
                  </a:lnTo>
                  <a:lnTo>
                    <a:pt x="2905" y="148"/>
                  </a:lnTo>
                  <a:lnTo>
                    <a:pt x="2906" y="150"/>
                  </a:lnTo>
                  <a:lnTo>
                    <a:pt x="2908" y="150"/>
                  </a:lnTo>
                  <a:lnTo>
                    <a:pt x="2909" y="151"/>
                  </a:lnTo>
                  <a:lnTo>
                    <a:pt x="2910" y="153"/>
                  </a:lnTo>
                  <a:lnTo>
                    <a:pt x="2910" y="157"/>
                  </a:lnTo>
                  <a:lnTo>
                    <a:pt x="2910" y="159"/>
                  </a:lnTo>
                  <a:lnTo>
                    <a:pt x="2910" y="162"/>
                  </a:lnTo>
                  <a:lnTo>
                    <a:pt x="2909" y="164"/>
                  </a:lnTo>
                  <a:lnTo>
                    <a:pt x="2909" y="176"/>
                  </a:lnTo>
                  <a:lnTo>
                    <a:pt x="2910" y="181"/>
                  </a:lnTo>
                  <a:lnTo>
                    <a:pt x="2911" y="186"/>
                  </a:lnTo>
                  <a:lnTo>
                    <a:pt x="2911" y="191"/>
                  </a:lnTo>
                  <a:lnTo>
                    <a:pt x="2911" y="194"/>
                  </a:lnTo>
                  <a:lnTo>
                    <a:pt x="2911" y="199"/>
                  </a:lnTo>
                  <a:lnTo>
                    <a:pt x="2914" y="204"/>
                  </a:lnTo>
                  <a:lnTo>
                    <a:pt x="2914" y="205"/>
                  </a:lnTo>
                  <a:lnTo>
                    <a:pt x="2914" y="207"/>
                  </a:lnTo>
                  <a:lnTo>
                    <a:pt x="2915" y="205"/>
                  </a:lnTo>
                  <a:lnTo>
                    <a:pt x="2916" y="204"/>
                  </a:lnTo>
                  <a:lnTo>
                    <a:pt x="2918" y="203"/>
                  </a:lnTo>
                  <a:lnTo>
                    <a:pt x="2919" y="203"/>
                  </a:lnTo>
                  <a:lnTo>
                    <a:pt x="2919" y="202"/>
                  </a:lnTo>
                  <a:lnTo>
                    <a:pt x="2920" y="199"/>
                  </a:lnTo>
                  <a:lnTo>
                    <a:pt x="2921" y="198"/>
                  </a:lnTo>
                  <a:lnTo>
                    <a:pt x="2921" y="197"/>
                  </a:lnTo>
                  <a:lnTo>
                    <a:pt x="2921" y="193"/>
                  </a:lnTo>
                  <a:lnTo>
                    <a:pt x="2919" y="182"/>
                  </a:lnTo>
                  <a:lnTo>
                    <a:pt x="2914" y="173"/>
                  </a:lnTo>
                  <a:lnTo>
                    <a:pt x="2914" y="147"/>
                  </a:lnTo>
                  <a:lnTo>
                    <a:pt x="2911" y="143"/>
                  </a:lnTo>
                  <a:lnTo>
                    <a:pt x="2910" y="140"/>
                  </a:lnTo>
                  <a:lnTo>
                    <a:pt x="2906" y="137"/>
                  </a:lnTo>
                  <a:lnTo>
                    <a:pt x="2904" y="133"/>
                  </a:lnTo>
                  <a:lnTo>
                    <a:pt x="2904" y="132"/>
                  </a:lnTo>
                  <a:lnTo>
                    <a:pt x="2903" y="131"/>
                  </a:lnTo>
                  <a:lnTo>
                    <a:pt x="2903" y="128"/>
                  </a:lnTo>
                  <a:lnTo>
                    <a:pt x="2900" y="126"/>
                  </a:lnTo>
                  <a:lnTo>
                    <a:pt x="2899" y="126"/>
                  </a:lnTo>
                  <a:lnTo>
                    <a:pt x="2898" y="126"/>
                  </a:lnTo>
                  <a:lnTo>
                    <a:pt x="2898" y="125"/>
                  </a:lnTo>
                  <a:lnTo>
                    <a:pt x="2895" y="123"/>
                  </a:lnTo>
                  <a:lnTo>
                    <a:pt x="2892" y="111"/>
                  </a:lnTo>
                  <a:lnTo>
                    <a:pt x="2890" y="100"/>
                  </a:lnTo>
                  <a:lnTo>
                    <a:pt x="2889" y="95"/>
                  </a:lnTo>
                  <a:lnTo>
                    <a:pt x="2888" y="89"/>
                  </a:lnTo>
                  <a:lnTo>
                    <a:pt x="2885" y="84"/>
                  </a:lnTo>
                  <a:lnTo>
                    <a:pt x="2885" y="80"/>
                  </a:lnTo>
                  <a:lnTo>
                    <a:pt x="2887" y="77"/>
                  </a:lnTo>
                  <a:lnTo>
                    <a:pt x="2888" y="75"/>
                  </a:lnTo>
                  <a:lnTo>
                    <a:pt x="2888" y="74"/>
                  </a:lnTo>
                  <a:lnTo>
                    <a:pt x="2889" y="71"/>
                  </a:lnTo>
                  <a:lnTo>
                    <a:pt x="2892" y="70"/>
                  </a:lnTo>
                  <a:lnTo>
                    <a:pt x="2893" y="70"/>
                  </a:lnTo>
                  <a:lnTo>
                    <a:pt x="2895" y="70"/>
                  </a:lnTo>
                  <a:lnTo>
                    <a:pt x="2896" y="71"/>
                  </a:lnTo>
                  <a:lnTo>
                    <a:pt x="2898" y="71"/>
                  </a:lnTo>
                  <a:lnTo>
                    <a:pt x="2901" y="72"/>
                  </a:lnTo>
                  <a:lnTo>
                    <a:pt x="2908" y="74"/>
                  </a:lnTo>
                  <a:lnTo>
                    <a:pt x="2913" y="74"/>
                  </a:lnTo>
                  <a:lnTo>
                    <a:pt x="2918" y="72"/>
                  </a:lnTo>
                  <a:lnTo>
                    <a:pt x="2920" y="69"/>
                  </a:lnTo>
                  <a:lnTo>
                    <a:pt x="2919" y="64"/>
                  </a:lnTo>
                  <a:lnTo>
                    <a:pt x="2918" y="59"/>
                  </a:lnTo>
                  <a:lnTo>
                    <a:pt x="2915" y="55"/>
                  </a:lnTo>
                  <a:lnTo>
                    <a:pt x="2914" y="51"/>
                  </a:lnTo>
                  <a:lnTo>
                    <a:pt x="2913" y="48"/>
                  </a:lnTo>
                  <a:lnTo>
                    <a:pt x="2914" y="45"/>
                  </a:lnTo>
                  <a:lnTo>
                    <a:pt x="2915" y="44"/>
                  </a:lnTo>
                  <a:lnTo>
                    <a:pt x="2914" y="41"/>
                  </a:lnTo>
                  <a:lnTo>
                    <a:pt x="2913" y="40"/>
                  </a:lnTo>
                  <a:lnTo>
                    <a:pt x="2911" y="39"/>
                  </a:lnTo>
                  <a:lnTo>
                    <a:pt x="2911" y="38"/>
                  </a:lnTo>
                  <a:lnTo>
                    <a:pt x="2911" y="34"/>
                  </a:lnTo>
                  <a:lnTo>
                    <a:pt x="2913" y="31"/>
                  </a:lnTo>
                  <a:lnTo>
                    <a:pt x="2914" y="29"/>
                  </a:lnTo>
                  <a:lnTo>
                    <a:pt x="2914" y="26"/>
                  </a:lnTo>
                  <a:lnTo>
                    <a:pt x="2915" y="24"/>
                  </a:lnTo>
                  <a:lnTo>
                    <a:pt x="2916" y="21"/>
                  </a:lnTo>
                  <a:lnTo>
                    <a:pt x="2919" y="18"/>
                  </a:lnTo>
                  <a:lnTo>
                    <a:pt x="2920" y="16"/>
                  </a:lnTo>
                  <a:lnTo>
                    <a:pt x="2923" y="14"/>
                  </a:lnTo>
                  <a:lnTo>
                    <a:pt x="2924" y="11"/>
                  </a:lnTo>
                  <a:lnTo>
                    <a:pt x="2925" y="9"/>
                  </a:lnTo>
                  <a:lnTo>
                    <a:pt x="2926" y="7"/>
                  </a:lnTo>
                  <a:lnTo>
                    <a:pt x="2928" y="5"/>
                  </a:lnTo>
                  <a:lnTo>
                    <a:pt x="2929" y="4"/>
                  </a:lnTo>
                  <a:lnTo>
                    <a:pt x="2930" y="3"/>
                  </a:lnTo>
                  <a:lnTo>
                    <a:pt x="2931" y="5"/>
                  </a:lnTo>
                  <a:lnTo>
                    <a:pt x="2933" y="5"/>
                  </a:lnTo>
                  <a:lnTo>
                    <a:pt x="2934" y="5"/>
                  </a:lnTo>
                  <a:lnTo>
                    <a:pt x="2935" y="5"/>
                  </a:lnTo>
                  <a:lnTo>
                    <a:pt x="2936" y="4"/>
                  </a:lnTo>
                  <a:lnTo>
                    <a:pt x="2938" y="3"/>
                  </a:lnTo>
                  <a:lnTo>
                    <a:pt x="2939" y="2"/>
                  </a:lnTo>
                  <a:lnTo>
                    <a:pt x="2940" y="0"/>
                  </a:lnTo>
                  <a:close/>
                </a:path>
              </a:pathLst>
            </a:custGeom>
            <a:solidFill>
              <a:srgbClr val="F2F2F2"/>
            </a:solidFill>
            <a:ln w="0" cmpd="sng">
              <a:solidFill>
                <a:srgbClr val="F2F2F2"/>
              </a:solidFill>
              <a:miter lim="800000"/>
              <a:headEnd/>
              <a:tailEnd/>
            </a:ln>
          </p:spPr>
          <p:txBody>
            <a:bodyPr lIns="91427" tIns="45713" rIns="91427" bIns="45713"/>
            <a:lstStyle/>
            <a:p>
              <a:endParaRPr lang="zh-CN" altLang="en-US">
                <a:solidFill>
                  <a:schemeClr val="bg1"/>
                </a:solidFill>
                <a:cs typeface="+mn-ea"/>
                <a:sym typeface="+mn-lt"/>
              </a:endParaRPr>
            </a:p>
          </p:txBody>
        </p:sp>
        <p:sp>
          <p:nvSpPr>
            <p:cNvPr id="15" name="Freeform 8"/>
            <p:cNvSpPr>
              <a:spLocks noEditPoints="1" noChangeArrowheads="1"/>
            </p:cNvSpPr>
            <p:nvPr/>
          </p:nvSpPr>
          <p:spPr bwMode="auto">
            <a:xfrm>
              <a:off x="93" y="372"/>
              <a:ext cx="1117" cy="464"/>
            </a:xfrm>
            <a:custGeom>
              <a:avLst/>
              <a:gdLst>
                <a:gd name="T0" fmla="*/ 5 w 3352"/>
                <a:gd name="T1" fmla="*/ 0 h 1393"/>
                <a:gd name="T2" fmla="*/ 4 w 3352"/>
                <a:gd name="T3" fmla="*/ 0 h 1393"/>
                <a:gd name="T4" fmla="*/ 4 w 3352"/>
                <a:gd name="T5" fmla="*/ 1 h 1393"/>
                <a:gd name="T6" fmla="*/ 5 w 3352"/>
                <a:gd name="T7" fmla="*/ 1 h 1393"/>
                <a:gd name="T8" fmla="*/ 4 w 3352"/>
                <a:gd name="T9" fmla="*/ 1 h 1393"/>
                <a:gd name="T10" fmla="*/ 4 w 3352"/>
                <a:gd name="T11" fmla="*/ 0 h 1393"/>
                <a:gd name="T12" fmla="*/ 4 w 3352"/>
                <a:gd name="T13" fmla="*/ 0 h 1393"/>
                <a:gd name="T14" fmla="*/ 5 w 3352"/>
                <a:gd name="T15" fmla="*/ 0 h 1393"/>
                <a:gd name="T16" fmla="*/ 5 w 3352"/>
                <a:gd name="T17" fmla="*/ 0 h 1393"/>
                <a:gd name="T18" fmla="*/ 2 w 3352"/>
                <a:gd name="T19" fmla="*/ 0 h 1393"/>
                <a:gd name="T20" fmla="*/ 2 w 3352"/>
                <a:gd name="T21" fmla="*/ 0 h 1393"/>
                <a:gd name="T22" fmla="*/ 2 w 3352"/>
                <a:gd name="T23" fmla="*/ 0 h 1393"/>
                <a:gd name="T24" fmla="*/ 2 w 3352"/>
                <a:gd name="T25" fmla="*/ 0 h 1393"/>
                <a:gd name="T26" fmla="*/ 2 w 3352"/>
                <a:gd name="T27" fmla="*/ 0 h 1393"/>
                <a:gd name="T28" fmla="*/ 2 w 3352"/>
                <a:gd name="T29" fmla="*/ 0 h 1393"/>
                <a:gd name="T30" fmla="*/ 2 w 3352"/>
                <a:gd name="T31" fmla="*/ 0 h 1393"/>
                <a:gd name="T32" fmla="*/ 2 w 3352"/>
                <a:gd name="T33" fmla="*/ 1 h 1393"/>
                <a:gd name="T34" fmla="*/ 2 w 3352"/>
                <a:gd name="T35" fmla="*/ 1 h 1393"/>
                <a:gd name="T36" fmla="*/ 2 w 3352"/>
                <a:gd name="T37" fmla="*/ 1 h 1393"/>
                <a:gd name="T38" fmla="*/ 2 w 3352"/>
                <a:gd name="T39" fmla="*/ 1 h 1393"/>
                <a:gd name="T40" fmla="*/ 2 w 3352"/>
                <a:gd name="T41" fmla="*/ 1 h 1393"/>
                <a:gd name="T42" fmla="*/ 2 w 3352"/>
                <a:gd name="T43" fmla="*/ 1 h 1393"/>
                <a:gd name="T44" fmla="*/ 2 w 3352"/>
                <a:gd name="T45" fmla="*/ 1 h 1393"/>
                <a:gd name="T46" fmla="*/ 2 w 3352"/>
                <a:gd name="T47" fmla="*/ 1 h 1393"/>
                <a:gd name="T48" fmla="*/ 2 w 3352"/>
                <a:gd name="T49" fmla="*/ 1 h 1393"/>
                <a:gd name="T50" fmla="*/ 2 w 3352"/>
                <a:gd name="T51" fmla="*/ 1 h 1393"/>
                <a:gd name="T52" fmla="*/ 3 w 3352"/>
                <a:gd name="T53" fmla="*/ 1 h 1393"/>
                <a:gd name="T54" fmla="*/ 3 w 3352"/>
                <a:gd name="T55" fmla="*/ 1 h 1393"/>
                <a:gd name="T56" fmla="*/ 3 w 3352"/>
                <a:gd name="T57" fmla="*/ 1 h 1393"/>
                <a:gd name="T58" fmla="*/ 2 w 3352"/>
                <a:gd name="T59" fmla="*/ 2 h 1393"/>
                <a:gd name="T60" fmla="*/ 2 w 3352"/>
                <a:gd name="T61" fmla="*/ 2 h 1393"/>
                <a:gd name="T62" fmla="*/ 2 w 3352"/>
                <a:gd name="T63" fmla="*/ 2 h 1393"/>
                <a:gd name="T64" fmla="*/ 2 w 3352"/>
                <a:gd name="T65" fmla="*/ 2 h 1393"/>
                <a:gd name="T66" fmla="*/ 0 w 3352"/>
                <a:gd name="T67" fmla="*/ 1 h 1393"/>
                <a:gd name="T68" fmla="*/ 0 w 3352"/>
                <a:gd name="T69" fmla="*/ 1 h 1393"/>
                <a:gd name="T70" fmla="*/ 0 w 3352"/>
                <a:gd name="T71" fmla="*/ 1 h 1393"/>
                <a:gd name="T72" fmla="*/ 0 w 3352"/>
                <a:gd name="T73" fmla="*/ 1 h 1393"/>
                <a:gd name="T74" fmla="*/ 0 w 3352"/>
                <a:gd name="T75" fmla="*/ 0 h 1393"/>
                <a:gd name="T76" fmla="*/ 0 w 3352"/>
                <a:gd name="T77" fmla="*/ 0 h 1393"/>
                <a:gd name="T78" fmla="*/ 0 w 3352"/>
                <a:gd name="T79" fmla="*/ 0 h 1393"/>
                <a:gd name="T80" fmla="*/ 0 w 3352"/>
                <a:gd name="T81" fmla="*/ 0 h 1393"/>
                <a:gd name="T82" fmla="*/ 1 w 3352"/>
                <a:gd name="T83" fmla="*/ 0 h 1393"/>
                <a:gd name="T84" fmla="*/ 1 w 3352"/>
                <a:gd name="T85" fmla="*/ 0 h 1393"/>
                <a:gd name="T86" fmla="*/ 1 w 3352"/>
                <a:gd name="T87" fmla="*/ 0 h 1393"/>
                <a:gd name="T88" fmla="*/ 1 w 3352"/>
                <a:gd name="T89" fmla="*/ 0 h 1393"/>
                <a:gd name="T90" fmla="*/ 1 w 3352"/>
                <a:gd name="T91" fmla="*/ 0 h 1393"/>
                <a:gd name="T92" fmla="*/ 1 w 3352"/>
                <a:gd name="T93" fmla="*/ 0 h 1393"/>
                <a:gd name="T94" fmla="*/ 1 w 3352"/>
                <a:gd name="T95" fmla="*/ 0 h 1393"/>
                <a:gd name="T96" fmla="*/ 2 w 3352"/>
                <a:gd name="T97" fmla="*/ 0 h 1393"/>
                <a:gd name="T98" fmla="*/ 2 w 3352"/>
                <a:gd name="T99" fmla="*/ 0 h 1393"/>
                <a:gd name="T100" fmla="*/ 2 w 3352"/>
                <a:gd name="T101" fmla="*/ 0 h 1393"/>
                <a:gd name="T102" fmla="*/ 2 w 3352"/>
                <a:gd name="T103" fmla="*/ 0 h 1393"/>
                <a:gd name="T104" fmla="*/ 1 w 3352"/>
                <a:gd name="T105" fmla="*/ 0 h 1393"/>
                <a:gd name="T106" fmla="*/ 1 w 3352"/>
                <a:gd name="T107" fmla="*/ 0 h 1393"/>
                <a:gd name="T108" fmla="*/ 1 w 3352"/>
                <a:gd name="T109" fmla="*/ 0 h 1393"/>
                <a:gd name="T110" fmla="*/ 1 w 3352"/>
                <a:gd name="T111" fmla="*/ 0 h 1393"/>
                <a:gd name="T112" fmla="*/ 1 w 3352"/>
                <a:gd name="T113" fmla="*/ 0 h 1393"/>
                <a:gd name="T114" fmla="*/ 1 w 3352"/>
                <a:gd name="T115" fmla="*/ 0 h 1393"/>
                <a:gd name="T116" fmla="*/ 1 w 3352"/>
                <a:gd name="T117" fmla="*/ 0 h 1393"/>
                <a:gd name="T118" fmla="*/ 1 w 3352"/>
                <a:gd name="T119" fmla="*/ 0 h 1393"/>
                <a:gd name="T120" fmla="*/ 1 w 3352"/>
                <a:gd name="T121" fmla="*/ 0 h 1393"/>
                <a:gd name="T122" fmla="*/ 1 w 3352"/>
                <a:gd name="T123" fmla="*/ 0 h 1393"/>
                <a:gd name="T124" fmla="*/ 1 w 3352"/>
                <a:gd name="T125" fmla="*/ 0 h 139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352"/>
                <a:gd name="T190" fmla="*/ 0 h 1393"/>
                <a:gd name="T191" fmla="*/ 3352 w 3352"/>
                <a:gd name="T192" fmla="*/ 1393 h 139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352" h="1393">
                  <a:moveTo>
                    <a:pt x="3317" y="220"/>
                  </a:moveTo>
                  <a:lnTo>
                    <a:pt x="3319" y="221"/>
                  </a:lnTo>
                  <a:lnTo>
                    <a:pt x="3322" y="224"/>
                  </a:lnTo>
                  <a:lnTo>
                    <a:pt x="3326" y="226"/>
                  </a:lnTo>
                  <a:lnTo>
                    <a:pt x="3327" y="230"/>
                  </a:lnTo>
                  <a:lnTo>
                    <a:pt x="3327" y="234"/>
                  </a:lnTo>
                  <a:lnTo>
                    <a:pt x="3330" y="240"/>
                  </a:lnTo>
                  <a:lnTo>
                    <a:pt x="3330" y="245"/>
                  </a:lnTo>
                  <a:lnTo>
                    <a:pt x="3331" y="249"/>
                  </a:lnTo>
                  <a:lnTo>
                    <a:pt x="3331" y="252"/>
                  </a:lnTo>
                  <a:lnTo>
                    <a:pt x="3329" y="257"/>
                  </a:lnTo>
                  <a:lnTo>
                    <a:pt x="3329" y="260"/>
                  </a:lnTo>
                  <a:lnTo>
                    <a:pt x="3327" y="262"/>
                  </a:lnTo>
                  <a:lnTo>
                    <a:pt x="3326" y="265"/>
                  </a:lnTo>
                  <a:lnTo>
                    <a:pt x="3325" y="266"/>
                  </a:lnTo>
                  <a:lnTo>
                    <a:pt x="3322" y="267"/>
                  </a:lnTo>
                  <a:lnTo>
                    <a:pt x="3321" y="267"/>
                  </a:lnTo>
                  <a:lnTo>
                    <a:pt x="3320" y="266"/>
                  </a:lnTo>
                  <a:lnTo>
                    <a:pt x="3319" y="266"/>
                  </a:lnTo>
                  <a:lnTo>
                    <a:pt x="3317" y="266"/>
                  </a:lnTo>
                  <a:lnTo>
                    <a:pt x="3316" y="266"/>
                  </a:lnTo>
                  <a:lnTo>
                    <a:pt x="3315" y="267"/>
                  </a:lnTo>
                  <a:lnTo>
                    <a:pt x="3314" y="269"/>
                  </a:lnTo>
                  <a:lnTo>
                    <a:pt x="3312" y="271"/>
                  </a:lnTo>
                  <a:lnTo>
                    <a:pt x="3311" y="274"/>
                  </a:lnTo>
                  <a:lnTo>
                    <a:pt x="3310" y="276"/>
                  </a:lnTo>
                  <a:lnTo>
                    <a:pt x="3307" y="276"/>
                  </a:lnTo>
                  <a:lnTo>
                    <a:pt x="3306" y="276"/>
                  </a:lnTo>
                  <a:lnTo>
                    <a:pt x="3306" y="277"/>
                  </a:lnTo>
                  <a:lnTo>
                    <a:pt x="3305" y="279"/>
                  </a:lnTo>
                  <a:lnTo>
                    <a:pt x="3304" y="281"/>
                  </a:lnTo>
                  <a:lnTo>
                    <a:pt x="3304" y="282"/>
                  </a:lnTo>
                  <a:lnTo>
                    <a:pt x="3302" y="285"/>
                  </a:lnTo>
                  <a:lnTo>
                    <a:pt x="3301" y="287"/>
                  </a:lnTo>
                  <a:lnTo>
                    <a:pt x="3299" y="289"/>
                  </a:lnTo>
                  <a:lnTo>
                    <a:pt x="3296" y="290"/>
                  </a:lnTo>
                  <a:lnTo>
                    <a:pt x="3296" y="301"/>
                  </a:lnTo>
                  <a:lnTo>
                    <a:pt x="3296" y="302"/>
                  </a:lnTo>
                  <a:lnTo>
                    <a:pt x="3295" y="303"/>
                  </a:lnTo>
                  <a:lnTo>
                    <a:pt x="3293" y="305"/>
                  </a:lnTo>
                  <a:lnTo>
                    <a:pt x="3290" y="306"/>
                  </a:lnTo>
                  <a:lnTo>
                    <a:pt x="3290" y="313"/>
                  </a:lnTo>
                  <a:lnTo>
                    <a:pt x="3290" y="317"/>
                  </a:lnTo>
                  <a:lnTo>
                    <a:pt x="3290" y="318"/>
                  </a:lnTo>
                  <a:lnTo>
                    <a:pt x="3290" y="317"/>
                  </a:lnTo>
                  <a:lnTo>
                    <a:pt x="3288" y="316"/>
                  </a:lnTo>
                  <a:lnTo>
                    <a:pt x="3286" y="316"/>
                  </a:lnTo>
                  <a:lnTo>
                    <a:pt x="3285" y="317"/>
                  </a:lnTo>
                  <a:lnTo>
                    <a:pt x="3285" y="318"/>
                  </a:lnTo>
                  <a:lnTo>
                    <a:pt x="3285" y="321"/>
                  </a:lnTo>
                  <a:lnTo>
                    <a:pt x="3286" y="323"/>
                  </a:lnTo>
                  <a:lnTo>
                    <a:pt x="3286" y="325"/>
                  </a:lnTo>
                  <a:lnTo>
                    <a:pt x="3285" y="327"/>
                  </a:lnTo>
                  <a:lnTo>
                    <a:pt x="3284" y="327"/>
                  </a:lnTo>
                  <a:lnTo>
                    <a:pt x="3284" y="328"/>
                  </a:lnTo>
                  <a:lnTo>
                    <a:pt x="3285" y="330"/>
                  </a:lnTo>
                  <a:lnTo>
                    <a:pt x="3285" y="332"/>
                  </a:lnTo>
                  <a:lnTo>
                    <a:pt x="3285" y="335"/>
                  </a:lnTo>
                  <a:lnTo>
                    <a:pt x="3285" y="337"/>
                  </a:lnTo>
                  <a:lnTo>
                    <a:pt x="3285" y="339"/>
                  </a:lnTo>
                  <a:lnTo>
                    <a:pt x="3283" y="338"/>
                  </a:lnTo>
                  <a:lnTo>
                    <a:pt x="3280" y="335"/>
                  </a:lnTo>
                  <a:lnTo>
                    <a:pt x="3279" y="333"/>
                  </a:lnTo>
                  <a:lnTo>
                    <a:pt x="3276" y="332"/>
                  </a:lnTo>
                  <a:lnTo>
                    <a:pt x="3275" y="331"/>
                  </a:lnTo>
                  <a:lnTo>
                    <a:pt x="3274" y="332"/>
                  </a:lnTo>
                  <a:lnTo>
                    <a:pt x="3274" y="333"/>
                  </a:lnTo>
                  <a:lnTo>
                    <a:pt x="3274" y="335"/>
                  </a:lnTo>
                  <a:lnTo>
                    <a:pt x="3275" y="336"/>
                  </a:lnTo>
                  <a:lnTo>
                    <a:pt x="3276" y="337"/>
                  </a:lnTo>
                  <a:lnTo>
                    <a:pt x="3278" y="338"/>
                  </a:lnTo>
                  <a:lnTo>
                    <a:pt x="3279" y="341"/>
                  </a:lnTo>
                  <a:lnTo>
                    <a:pt x="3280" y="343"/>
                  </a:lnTo>
                  <a:lnTo>
                    <a:pt x="3281" y="344"/>
                  </a:lnTo>
                  <a:lnTo>
                    <a:pt x="3281" y="347"/>
                  </a:lnTo>
                  <a:lnTo>
                    <a:pt x="3279" y="348"/>
                  </a:lnTo>
                  <a:lnTo>
                    <a:pt x="3283" y="356"/>
                  </a:lnTo>
                  <a:lnTo>
                    <a:pt x="3281" y="357"/>
                  </a:lnTo>
                  <a:lnTo>
                    <a:pt x="3280" y="356"/>
                  </a:lnTo>
                  <a:lnTo>
                    <a:pt x="3279" y="354"/>
                  </a:lnTo>
                  <a:lnTo>
                    <a:pt x="3279" y="353"/>
                  </a:lnTo>
                  <a:lnTo>
                    <a:pt x="3278" y="354"/>
                  </a:lnTo>
                  <a:lnTo>
                    <a:pt x="3278" y="356"/>
                  </a:lnTo>
                  <a:lnTo>
                    <a:pt x="3278" y="357"/>
                  </a:lnTo>
                  <a:lnTo>
                    <a:pt x="3278" y="358"/>
                  </a:lnTo>
                  <a:lnTo>
                    <a:pt x="3279" y="358"/>
                  </a:lnTo>
                  <a:lnTo>
                    <a:pt x="3280" y="361"/>
                  </a:lnTo>
                  <a:lnTo>
                    <a:pt x="3281" y="364"/>
                  </a:lnTo>
                  <a:lnTo>
                    <a:pt x="3283" y="367"/>
                  </a:lnTo>
                  <a:lnTo>
                    <a:pt x="3279" y="367"/>
                  </a:lnTo>
                  <a:lnTo>
                    <a:pt x="3279" y="369"/>
                  </a:lnTo>
                  <a:lnTo>
                    <a:pt x="3280" y="372"/>
                  </a:lnTo>
                  <a:lnTo>
                    <a:pt x="3280" y="373"/>
                  </a:lnTo>
                  <a:lnTo>
                    <a:pt x="3280" y="374"/>
                  </a:lnTo>
                  <a:lnTo>
                    <a:pt x="3279" y="374"/>
                  </a:lnTo>
                  <a:lnTo>
                    <a:pt x="3279" y="376"/>
                  </a:lnTo>
                  <a:lnTo>
                    <a:pt x="3278" y="377"/>
                  </a:lnTo>
                  <a:lnTo>
                    <a:pt x="3278" y="381"/>
                  </a:lnTo>
                  <a:lnTo>
                    <a:pt x="3279" y="383"/>
                  </a:lnTo>
                  <a:lnTo>
                    <a:pt x="3279" y="387"/>
                  </a:lnTo>
                  <a:lnTo>
                    <a:pt x="3279" y="390"/>
                  </a:lnTo>
                  <a:lnTo>
                    <a:pt x="3279" y="393"/>
                  </a:lnTo>
                  <a:lnTo>
                    <a:pt x="3278" y="405"/>
                  </a:lnTo>
                  <a:lnTo>
                    <a:pt x="3279" y="419"/>
                  </a:lnTo>
                  <a:lnTo>
                    <a:pt x="3284" y="434"/>
                  </a:lnTo>
                  <a:lnTo>
                    <a:pt x="3288" y="449"/>
                  </a:lnTo>
                  <a:lnTo>
                    <a:pt x="3290" y="450"/>
                  </a:lnTo>
                  <a:lnTo>
                    <a:pt x="3291" y="453"/>
                  </a:lnTo>
                  <a:lnTo>
                    <a:pt x="3293" y="455"/>
                  </a:lnTo>
                  <a:lnTo>
                    <a:pt x="3294" y="459"/>
                  </a:lnTo>
                  <a:lnTo>
                    <a:pt x="3295" y="461"/>
                  </a:lnTo>
                  <a:lnTo>
                    <a:pt x="3296" y="464"/>
                  </a:lnTo>
                  <a:lnTo>
                    <a:pt x="3296" y="465"/>
                  </a:lnTo>
                  <a:lnTo>
                    <a:pt x="3297" y="465"/>
                  </a:lnTo>
                  <a:lnTo>
                    <a:pt x="3299" y="468"/>
                  </a:lnTo>
                  <a:lnTo>
                    <a:pt x="3300" y="469"/>
                  </a:lnTo>
                  <a:lnTo>
                    <a:pt x="3301" y="471"/>
                  </a:lnTo>
                  <a:lnTo>
                    <a:pt x="3302" y="474"/>
                  </a:lnTo>
                  <a:lnTo>
                    <a:pt x="3304" y="476"/>
                  </a:lnTo>
                  <a:lnTo>
                    <a:pt x="3305" y="479"/>
                  </a:lnTo>
                  <a:lnTo>
                    <a:pt x="3305" y="480"/>
                  </a:lnTo>
                  <a:lnTo>
                    <a:pt x="3304" y="481"/>
                  </a:lnTo>
                  <a:lnTo>
                    <a:pt x="3301" y="480"/>
                  </a:lnTo>
                  <a:lnTo>
                    <a:pt x="3300" y="479"/>
                  </a:lnTo>
                  <a:lnTo>
                    <a:pt x="3300" y="476"/>
                  </a:lnTo>
                  <a:lnTo>
                    <a:pt x="3299" y="475"/>
                  </a:lnTo>
                  <a:lnTo>
                    <a:pt x="3297" y="474"/>
                  </a:lnTo>
                  <a:lnTo>
                    <a:pt x="3295" y="474"/>
                  </a:lnTo>
                  <a:lnTo>
                    <a:pt x="3294" y="476"/>
                  </a:lnTo>
                  <a:lnTo>
                    <a:pt x="3294" y="478"/>
                  </a:lnTo>
                  <a:lnTo>
                    <a:pt x="3293" y="479"/>
                  </a:lnTo>
                  <a:lnTo>
                    <a:pt x="3291" y="479"/>
                  </a:lnTo>
                  <a:lnTo>
                    <a:pt x="3290" y="478"/>
                  </a:lnTo>
                  <a:lnTo>
                    <a:pt x="3289" y="475"/>
                  </a:lnTo>
                  <a:lnTo>
                    <a:pt x="3289" y="474"/>
                  </a:lnTo>
                  <a:lnTo>
                    <a:pt x="3288" y="473"/>
                  </a:lnTo>
                  <a:lnTo>
                    <a:pt x="3286" y="473"/>
                  </a:lnTo>
                  <a:lnTo>
                    <a:pt x="3285" y="473"/>
                  </a:lnTo>
                  <a:lnTo>
                    <a:pt x="3283" y="471"/>
                  </a:lnTo>
                  <a:lnTo>
                    <a:pt x="3281" y="470"/>
                  </a:lnTo>
                  <a:lnTo>
                    <a:pt x="3280" y="469"/>
                  </a:lnTo>
                  <a:lnTo>
                    <a:pt x="3279" y="468"/>
                  </a:lnTo>
                  <a:lnTo>
                    <a:pt x="3278" y="464"/>
                  </a:lnTo>
                  <a:lnTo>
                    <a:pt x="3278" y="461"/>
                  </a:lnTo>
                  <a:lnTo>
                    <a:pt x="3279" y="460"/>
                  </a:lnTo>
                  <a:lnTo>
                    <a:pt x="3279" y="458"/>
                  </a:lnTo>
                  <a:lnTo>
                    <a:pt x="3279" y="456"/>
                  </a:lnTo>
                  <a:lnTo>
                    <a:pt x="3279" y="455"/>
                  </a:lnTo>
                  <a:lnTo>
                    <a:pt x="3278" y="453"/>
                  </a:lnTo>
                  <a:lnTo>
                    <a:pt x="3276" y="449"/>
                  </a:lnTo>
                  <a:lnTo>
                    <a:pt x="3275" y="446"/>
                  </a:lnTo>
                  <a:lnTo>
                    <a:pt x="3274" y="443"/>
                  </a:lnTo>
                  <a:lnTo>
                    <a:pt x="3271" y="440"/>
                  </a:lnTo>
                  <a:lnTo>
                    <a:pt x="3271" y="439"/>
                  </a:lnTo>
                  <a:lnTo>
                    <a:pt x="3270" y="438"/>
                  </a:lnTo>
                  <a:lnTo>
                    <a:pt x="3269" y="436"/>
                  </a:lnTo>
                  <a:lnTo>
                    <a:pt x="3266" y="436"/>
                  </a:lnTo>
                  <a:lnTo>
                    <a:pt x="3264" y="436"/>
                  </a:lnTo>
                  <a:lnTo>
                    <a:pt x="3263" y="435"/>
                  </a:lnTo>
                  <a:lnTo>
                    <a:pt x="3260" y="434"/>
                  </a:lnTo>
                  <a:lnTo>
                    <a:pt x="3259" y="432"/>
                  </a:lnTo>
                  <a:lnTo>
                    <a:pt x="3256" y="428"/>
                  </a:lnTo>
                  <a:lnTo>
                    <a:pt x="3256" y="425"/>
                  </a:lnTo>
                  <a:lnTo>
                    <a:pt x="3256" y="423"/>
                  </a:lnTo>
                  <a:lnTo>
                    <a:pt x="3255" y="419"/>
                  </a:lnTo>
                  <a:lnTo>
                    <a:pt x="3255" y="417"/>
                  </a:lnTo>
                  <a:lnTo>
                    <a:pt x="3255" y="414"/>
                  </a:lnTo>
                  <a:lnTo>
                    <a:pt x="3255" y="412"/>
                  </a:lnTo>
                  <a:lnTo>
                    <a:pt x="3256" y="412"/>
                  </a:lnTo>
                  <a:lnTo>
                    <a:pt x="3258" y="410"/>
                  </a:lnTo>
                  <a:lnTo>
                    <a:pt x="3259" y="409"/>
                  </a:lnTo>
                  <a:lnTo>
                    <a:pt x="3260" y="408"/>
                  </a:lnTo>
                  <a:lnTo>
                    <a:pt x="3260" y="405"/>
                  </a:lnTo>
                  <a:lnTo>
                    <a:pt x="3260" y="403"/>
                  </a:lnTo>
                  <a:lnTo>
                    <a:pt x="3259" y="400"/>
                  </a:lnTo>
                  <a:lnTo>
                    <a:pt x="3259" y="398"/>
                  </a:lnTo>
                  <a:lnTo>
                    <a:pt x="3259" y="390"/>
                  </a:lnTo>
                  <a:lnTo>
                    <a:pt x="3258" y="389"/>
                  </a:lnTo>
                  <a:lnTo>
                    <a:pt x="3256" y="389"/>
                  </a:lnTo>
                  <a:lnTo>
                    <a:pt x="3256" y="388"/>
                  </a:lnTo>
                  <a:lnTo>
                    <a:pt x="3256" y="387"/>
                  </a:lnTo>
                  <a:lnTo>
                    <a:pt x="3256" y="386"/>
                  </a:lnTo>
                  <a:lnTo>
                    <a:pt x="3256" y="383"/>
                  </a:lnTo>
                  <a:lnTo>
                    <a:pt x="3255" y="382"/>
                  </a:lnTo>
                  <a:lnTo>
                    <a:pt x="3255" y="381"/>
                  </a:lnTo>
                  <a:lnTo>
                    <a:pt x="3255" y="378"/>
                  </a:lnTo>
                  <a:lnTo>
                    <a:pt x="3256" y="377"/>
                  </a:lnTo>
                  <a:lnTo>
                    <a:pt x="3256" y="378"/>
                  </a:lnTo>
                  <a:lnTo>
                    <a:pt x="3258" y="379"/>
                  </a:lnTo>
                  <a:lnTo>
                    <a:pt x="3259" y="378"/>
                  </a:lnTo>
                  <a:lnTo>
                    <a:pt x="3259" y="377"/>
                  </a:lnTo>
                  <a:lnTo>
                    <a:pt x="3258" y="373"/>
                  </a:lnTo>
                  <a:lnTo>
                    <a:pt x="3258" y="369"/>
                  </a:lnTo>
                  <a:lnTo>
                    <a:pt x="3258" y="366"/>
                  </a:lnTo>
                  <a:lnTo>
                    <a:pt x="3258" y="364"/>
                  </a:lnTo>
                  <a:lnTo>
                    <a:pt x="3259" y="364"/>
                  </a:lnTo>
                  <a:lnTo>
                    <a:pt x="3260" y="363"/>
                  </a:lnTo>
                  <a:lnTo>
                    <a:pt x="3261" y="362"/>
                  </a:lnTo>
                  <a:lnTo>
                    <a:pt x="3261" y="361"/>
                  </a:lnTo>
                  <a:lnTo>
                    <a:pt x="3261" y="358"/>
                  </a:lnTo>
                  <a:lnTo>
                    <a:pt x="3261" y="356"/>
                  </a:lnTo>
                  <a:lnTo>
                    <a:pt x="3261" y="353"/>
                  </a:lnTo>
                  <a:lnTo>
                    <a:pt x="3260" y="351"/>
                  </a:lnTo>
                  <a:lnTo>
                    <a:pt x="3259" y="348"/>
                  </a:lnTo>
                  <a:lnTo>
                    <a:pt x="3258" y="347"/>
                  </a:lnTo>
                  <a:lnTo>
                    <a:pt x="3256" y="344"/>
                  </a:lnTo>
                  <a:lnTo>
                    <a:pt x="3256" y="342"/>
                  </a:lnTo>
                  <a:lnTo>
                    <a:pt x="3258" y="341"/>
                  </a:lnTo>
                  <a:lnTo>
                    <a:pt x="3258" y="338"/>
                  </a:lnTo>
                  <a:lnTo>
                    <a:pt x="3259" y="336"/>
                  </a:lnTo>
                  <a:lnTo>
                    <a:pt x="3259" y="335"/>
                  </a:lnTo>
                  <a:lnTo>
                    <a:pt x="3259" y="322"/>
                  </a:lnTo>
                  <a:lnTo>
                    <a:pt x="3261" y="318"/>
                  </a:lnTo>
                  <a:lnTo>
                    <a:pt x="3261" y="316"/>
                  </a:lnTo>
                  <a:lnTo>
                    <a:pt x="3261" y="313"/>
                  </a:lnTo>
                  <a:lnTo>
                    <a:pt x="3261" y="303"/>
                  </a:lnTo>
                  <a:lnTo>
                    <a:pt x="3261" y="301"/>
                  </a:lnTo>
                  <a:lnTo>
                    <a:pt x="3260" y="301"/>
                  </a:lnTo>
                  <a:lnTo>
                    <a:pt x="3260" y="300"/>
                  </a:lnTo>
                  <a:lnTo>
                    <a:pt x="3259" y="297"/>
                  </a:lnTo>
                  <a:lnTo>
                    <a:pt x="3258" y="296"/>
                  </a:lnTo>
                  <a:lnTo>
                    <a:pt x="3256" y="293"/>
                  </a:lnTo>
                  <a:lnTo>
                    <a:pt x="3256" y="290"/>
                  </a:lnTo>
                  <a:lnTo>
                    <a:pt x="3255" y="287"/>
                  </a:lnTo>
                  <a:lnTo>
                    <a:pt x="3255" y="285"/>
                  </a:lnTo>
                  <a:lnTo>
                    <a:pt x="3255" y="282"/>
                  </a:lnTo>
                  <a:lnTo>
                    <a:pt x="3256" y="282"/>
                  </a:lnTo>
                  <a:lnTo>
                    <a:pt x="3258" y="282"/>
                  </a:lnTo>
                  <a:lnTo>
                    <a:pt x="3258" y="284"/>
                  </a:lnTo>
                  <a:lnTo>
                    <a:pt x="3259" y="282"/>
                  </a:lnTo>
                  <a:lnTo>
                    <a:pt x="3259" y="281"/>
                  </a:lnTo>
                  <a:lnTo>
                    <a:pt x="3259" y="280"/>
                  </a:lnTo>
                  <a:lnTo>
                    <a:pt x="3260" y="279"/>
                  </a:lnTo>
                  <a:lnTo>
                    <a:pt x="3260" y="277"/>
                  </a:lnTo>
                  <a:lnTo>
                    <a:pt x="3261" y="276"/>
                  </a:lnTo>
                  <a:lnTo>
                    <a:pt x="3264" y="279"/>
                  </a:lnTo>
                  <a:lnTo>
                    <a:pt x="3264" y="280"/>
                  </a:lnTo>
                  <a:lnTo>
                    <a:pt x="3265" y="280"/>
                  </a:lnTo>
                  <a:lnTo>
                    <a:pt x="3266" y="280"/>
                  </a:lnTo>
                  <a:lnTo>
                    <a:pt x="3268" y="280"/>
                  </a:lnTo>
                  <a:lnTo>
                    <a:pt x="3269" y="279"/>
                  </a:lnTo>
                  <a:lnTo>
                    <a:pt x="3268" y="276"/>
                  </a:lnTo>
                  <a:lnTo>
                    <a:pt x="3268" y="274"/>
                  </a:lnTo>
                  <a:lnTo>
                    <a:pt x="3268" y="271"/>
                  </a:lnTo>
                  <a:lnTo>
                    <a:pt x="3266" y="270"/>
                  </a:lnTo>
                  <a:lnTo>
                    <a:pt x="3266" y="267"/>
                  </a:lnTo>
                  <a:lnTo>
                    <a:pt x="3265" y="266"/>
                  </a:lnTo>
                  <a:lnTo>
                    <a:pt x="3266" y="266"/>
                  </a:lnTo>
                  <a:lnTo>
                    <a:pt x="3268" y="266"/>
                  </a:lnTo>
                  <a:lnTo>
                    <a:pt x="3269" y="266"/>
                  </a:lnTo>
                  <a:lnTo>
                    <a:pt x="3270" y="266"/>
                  </a:lnTo>
                  <a:lnTo>
                    <a:pt x="3270" y="265"/>
                  </a:lnTo>
                  <a:lnTo>
                    <a:pt x="3270" y="262"/>
                  </a:lnTo>
                  <a:lnTo>
                    <a:pt x="3270" y="261"/>
                  </a:lnTo>
                  <a:lnTo>
                    <a:pt x="3270" y="259"/>
                  </a:lnTo>
                  <a:lnTo>
                    <a:pt x="3270" y="256"/>
                  </a:lnTo>
                  <a:lnTo>
                    <a:pt x="3270" y="255"/>
                  </a:lnTo>
                  <a:lnTo>
                    <a:pt x="3273" y="255"/>
                  </a:lnTo>
                  <a:lnTo>
                    <a:pt x="3274" y="254"/>
                  </a:lnTo>
                  <a:lnTo>
                    <a:pt x="3275" y="254"/>
                  </a:lnTo>
                  <a:lnTo>
                    <a:pt x="3276" y="254"/>
                  </a:lnTo>
                  <a:lnTo>
                    <a:pt x="3276" y="252"/>
                  </a:lnTo>
                  <a:lnTo>
                    <a:pt x="3276" y="247"/>
                  </a:lnTo>
                  <a:lnTo>
                    <a:pt x="3278" y="247"/>
                  </a:lnTo>
                  <a:lnTo>
                    <a:pt x="3279" y="249"/>
                  </a:lnTo>
                  <a:lnTo>
                    <a:pt x="3279" y="250"/>
                  </a:lnTo>
                  <a:lnTo>
                    <a:pt x="3280" y="251"/>
                  </a:lnTo>
                  <a:lnTo>
                    <a:pt x="3281" y="252"/>
                  </a:lnTo>
                  <a:lnTo>
                    <a:pt x="3283" y="250"/>
                  </a:lnTo>
                  <a:lnTo>
                    <a:pt x="3281" y="247"/>
                  </a:lnTo>
                  <a:lnTo>
                    <a:pt x="3281" y="246"/>
                  </a:lnTo>
                  <a:lnTo>
                    <a:pt x="3281" y="244"/>
                  </a:lnTo>
                  <a:lnTo>
                    <a:pt x="3281" y="242"/>
                  </a:lnTo>
                  <a:lnTo>
                    <a:pt x="3281" y="241"/>
                  </a:lnTo>
                  <a:lnTo>
                    <a:pt x="3283" y="241"/>
                  </a:lnTo>
                  <a:lnTo>
                    <a:pt x="3285" y="242"/>
                  </a:lnTo>
                  <a:lnTo>
                    <a:pt x="3286" y="242"/>
                  </a:lnTo>
                  <a:lnTo>
                    <a:pt x="3288" y="244"/>
                  </a:lnTo>
                  <a:lnTo>
                    <a:pt x="3289" y="245"/>
                  </a:lnTo>
                  <a:lnTo>
                    <a:pt x="3290" y="247"/>
                  </a:lnTo>
                  <a:lnTo>
                    <a:pt x="3293" y="247"/>
                  </a:lnTo>
                  <a:lnTo>
                    <a:pt x="3293" y="246"/>
                  </a:lnTo>
                  <a:lnTo>
                    <a:pt x="3294" y="245"/>
                  </a:lnTo>
                  <a:lnTo>
                    <a:pt x="3295" y="245"/>
                  </a:lnTo>
                  <a:lnTo>
                    <a:pt x="3297" y="246"/>
                  </a:lnTo>
                  <a:lnTo>
                    <a:pt x="3300" y="246"/>
                  </a:lnTo>
                  <a:lnTo>
                    <a:pt x="3302" y="245"/>
                  </a:lnTo>
                  <a:lnTo>
                    <a:pt x="3305" y="242"/>
                  </a:lnTo>
                  <a:lnTo>
                    <a:pt x="3306" y="241"/>
                  </a:lnTo>
                  <a:lnTo>
                    <a:pt x="3307" y="240"/>
                  </a:lnTo>
                  <a:lnTo>
                    <a:pt x="3309" y="239"/>
                  </a:lnTo>
                  <a:lnTo>
                    <a:pt x="3309" y="238"/>
                  </a:lnTo>
                  <a:lnTo>
                    <a:pt x="3309" y="236"/>
                  </a:lnTo>
                  <a:lnTo>
                    <a:pt x="3307" y="234"/>
                  </a:lnTo>
                  <a:lnTo>
                    <a:pt x="3307" y="230"/>
                  </a:lnTo>
                  <a:lnTo>
                    <a:pt x="3309" y="226"/>
                  </a:lnTo>
                  <a:lnTo>
                    <a:pt x="3311" y="224"/>
                  </a:lnTo>
                  <a:lnTo>
                    <a:pt x="3312" y="223"/>
                  </a:lnTo>
                  <a:lnTo>
                    <a:pt x="3314" y="221"/>
                  </a:lnTo>
                  <a:lnTo>
                    <a:pt x="3316" y="221"/>
                  </a:lnTo>
                  <a:lnTo>
                    <a:pt x="3317" y="220"/>
                  </a:lnTo>
                  <a:close/>
                  <a:moveTo>
                    <a:pt x="3342" y="98"/>
                  </a:moveTo>
                  <a:lnTo>
                    <a:pt x="3345" y="99"/>
                  </a:lnTo>
                  <a:lnTo>
                    <a:pt x="3346" y="99"/>
                  </a:lnTo>
                  <a:lnTo>
                    <a:pt x="3349" y="101"/>
                  </a:lnTo>
                  <a:lnTo>
                    <a:pt x="3350" y="102"/>
                  </a:lnTo>
                  <a:lnTo>
                    <a:pt x="3350" y="104"/>
                  </a:lnTo>
                  <a:lnTo>
                    <a:pt x="3351" y="104"/>
                  </a:lnTo>
                  <a:lnTo>
                    <a:pt x="3352" y="106"/>
                  </a:lnTo>
                  <a:lnTo>
                    <a:pt x="3352" y="107"/>
                  </a:lnTo>
                  <a:lnTo>
                    <a:pt x="3351" y="107"/>
                  </a:lnTo>
                  <a:lnTo>
                    <a:pt x="3350" y="106"/>
                  </a:lnTo>
                  <a:lnTo>
                    <a:pt x="3347" y="104"/>
                  </a:lnTo>
                  <a:lnTo>
                    <a:pt x="3346" y="103"/>
                  </a:lnTo>
                  <a:lnTo>
                    <a:pt x="3345" y="101"/>
                  </a:lnTo>
                  <a:lnTo>
                    <a:pt x="3342" y="99"/>
                  </a:lnTo>
                  <a:lnTo>
                    <a:pt x="3342" y="98"/>
                  </a:lnTo>
                  <a:close/>
                  <a:moveTo>
                    <a:pt x="1171" y="67"/>
                  </a:moveTo>
                  <a:lnTo>
                    <a:pt x="1174" y="68"/>
                  </a:lnTo>
                  <a:lnTo>
                    <a:pt x="1176" y="70"/>
                  </a:lnTo>
                  <a:lnTo>
                    <a:pt x="1177" y="71"/>
                  </a:lnTo>
                  <a:lnTo>
                    <a:pt x="1177" y="72"/>
                  </a:lnTo>
                  <a:lnTo>
                    <a:pt x="1177" y="73"/>
                  </a:lnTo>
                  <a:lnTo>
                    <a:pt x="1179" y="75"/>
                  </a:lnTo>
                  <a:lnTo>
                    <a:pt x="1180" y="76"/>
                  </a:lnTo>
                  <a:lnTo>
                    <a:pt x="1181" y="77"/>
                  </a:lnTo>
                  <a:lnTo>
                    <a:pt x="1183" y="77"/>
                  </a:lnTo>
                  <a:lnTo>
                    <a:pt x="1193" y="77"/>
                  </a:lnTo>
                  <a:lnTo>
                    <a:pt x="1200" y="80"/>
                  </a:lnTo>
                  <a:lnTo>
                    <a:pt x="1202" y="85"/>
                  </a:lnTo>
                  <a:lnTo>
                    <a:pt x="1205" y="93"/>
                  </a:lnTo>
                  <a:lnTo>
                    <a:pt x="1206" y="99"/>
                  </a:lnTo>
                  <a:lnTo>
                    <a:pt x="1211" y="106"/>
                  </a:lnTo>
                  <a:lnTo>
                    <a:pt x="1215" y="111"/>
                  </a:lnTo>
                  <a:lnTo>
                    <a:pt x="1218" y="117"/>
                  </a:lnTo>
                  <a:lnTo>
                    <a:pt x="1218" y="123"/>
                  </a:lnTo>
                  <a:lnTo>
                    <a:pt x="1220" y="131"/>
                  </a:lnTo>
                  <a:lnTo>
                    <a:pt x="1226" y="138"/>
                  </a:lnTo>
                  <a:lnTo>
                    <a:pt x="1228" y="139"/>
                  </a:lnTo>
                  <a:lnTo>
                    <a:pt x="1231" y="143"/>
                  </a:lnTo>
                  <a:lnTo>
                    <a:pt x="1233" y="147"/>
                  </a:lnTo>
                  <a:lnTo>
                    <a:pt x="1236" y="150"/>
                  </a:lnTo>
                  <a:lnTo>
                    <a:pt x="1237" y="154"/>
                  </a:lnTo>
                  <a:lnTo>
                    <a:pt x="1237" y="157"/>
                  </a:lnTo>
                  <a:lnTo>
                    <a:pt x="1236" y="159"/>
                  </a:lnTo>
                  <a:lnTo>
                    <a:pt x="1235" y="160"/>
                  </a:lnTo>
                  <a:lnTo>
                    <a:pt x="1233" y="160"/>
                  </a:lnTo>
                  <a:lnTo>
                    <a:pt x="1231" y="160"/>
                  </a:lnTo>
                  <a:lnTo>
                    <a:pt x="1228" y="160"/>
                  </a:lnTo>
                  <a:lnTo>
                    <a:pt x="1226" y="160"/>
                  </a:lnTo>
                  <a:lnTo>
                    <a:pt x="1222" y="160"/>
                  </a:lnTo>
                  <a:lnTo>
                    <a:pt x="1220" y="160"/>
                  </a:lnTo>
                  <a:lnTo>
                    <a:pt x="1218" y="160"/>
                  </a:lnTo>
                  <a:lnTo>
                    <a:pt x="1217" y="164"/>
                  </a:lnTo>
                  <a:lnTo>
                    <a:pt x="1217" y="167"/>
                  </a:lnTo>
                  <a:lnTo>
                    <a:pt x="1218" y="169"/>
                  </a:lnTo>
                  <a:lnTo>
                    <a:pt x="1220" y="172"/>
                  </a:lnTo>
                  <a:lnTo>
                    <a:pt x="1221" y="174"/>
                  </a:lnTo>
                  <a:lnTo>
                    <a:pt x="1220" y="177"/>
                  </a:lnTo>
                  <a:lnTo>
                    <a:pt x="1218" y="178"/>
                  </a:lnTo>
                  <a:lnTo>
                    <a:pt x="1216" y="180"/>
                  </a:lnTo>
                  <a:lnTo>
                    <a:pt x="1215" y="182"/>
                  </a:lnTo>
                  <a:lnTo>
                    <a:pt x="1216" y="185"/>
                  </a:lnTo>
                  <a:lnTo>
                    <a:pt x="1217" y="188"/>
                  </a:lnTo>
                  <a:lnTo>
                    <a:pt x="1218" y="190"/>
                  </a:lnTo>
                  <a:lnTo>
                    <a:pt x="1221" y="191"/>
                  </a:lnTo>
                  <a:lnTo>
                    <a:pt x="1223" y="193"/>
                  </a:lnTo>
                  <a:lnTo>
                    <a:pt x="1226" y="193"/>
                  </a:lnTo>
                  <a:lnTo>
                    <a:pt x="1228" y="193"/>
                  </a:lnTo>
                  <a:lnTo>
                    <a:pt x="1231" y="191"/>
                  </a:lnTo>
                  <a:lnTo>
                    <a:pt x="1233" y="190"/>
                  </a:lnTo>
                  <a:lnTo>
                    <a:pt x="1236" y="190"/>
                  </a:lnTo>
                  <a:lnTo>
                    <a:pt x="1238" y="190"/>
                  </a:lnTo>
                  <a:lnTo>
                    <a:pt x="1241" y="190"/>
                  </a:lnTo>
                  <a:lnTo>
                    <a:pt x="1245" y="193"/>
                  </a:lnTo>
                  <a:lnTo>
                    <a:pt x="1246" y="194"/>
                  </a:lnTo>
                  <a:lnTo>
                    <a:pt x="1248" y="195"/>
                  </a:lnTo>
                  <a:lnTo>
                    <a:pt x="1251" y="196"/>
                  </a:lnTo>
                  <a:lnTo>
                    <a:pt x="1253" y="196"/>
                  </a:lnTo>
                  <a:lnTo>
                    <a:pt x="1256" y="198"/>
                  </a:lnTo>
                  <a:lnTo>
                    <a:pt x="1257" y="200"/>
                  </a:lnTo>
                  <a:lnTo>
                    <a:pt x="1257" y="208"/>
                  </a:lnTo>
                  <a:lnTo>
                    <a:pt x="1253" y="216"/>
                  </a:lnTo>
                  <a:lnTo>
                    <a:pt x="1252" y="224"/>
                  </a:lnTo>
                  <a:lnTo>
                    <a:pt x="1252" y="226"/>
                  </a:lnTo>
                  <a:lnTo>
                    <a:pt x="1253" y="229"/>
                  </a:lnTo>
                  <a:lnTo>
                    <a:pt x="1254" y="233"/>
                  </a:lnTo>
                  <a:lnTo>
                    <a:pt x="1254" y="234"/>
                  </a:lnTo>
                  <a:lnTo>
                    <a:pt x="1254" y="239"/>
                  </a:lnTo>
                  <a:lnTo>
                    <a:pt x="1257" y="247"/>
                  </a:lnTo>
                  <a:lnTo>
                    <a:pt x="1259" y="255"/>
                  </a:lnTo>
                  <a:lnTo>
                    <a:pt x="1264" y="257"/>
                  </a:lnTo>
                  <a:lnTo>
                    <a:pt x="1267" y="249"/>
                  </a:lnTo>
                  <a:lnTo>
                    <a:pt x="1268" y="239"/>
                  </a:lnTo>
                  <a:lnTo>
                    <a:pt x="1271" y="229"/>
                  </a:lnTo>
                  <a:lnTo>
                    <a:pt x="1274" y="219"/>
                  </a:lnTo>
                  <a:lnTo>
                    <a:pt x="1283" y="211"/>
                  </a:lnTo>
                  <a:lnTo>
                    <a:pt x="1288" y="209"/>
                  </a:lnTo>
                  <a:lnTo>
                    <a:pt x="1293" y="206"/>
                  </a:lnTo>
                  <a:lnTo>
                    <a:pt x="1299" y="206"/>
                  </a:lnTo>
                  <a:lnTo>
                    <a:pt x="1304" y="208"/>
                  </a:lnTo>
                  <a:lnTo>
                    <a:pt x="1307" y="216"/>
                  </a:lnTo>
                  <a:lnTo>
                    <a:pt x="1311" y="223"/>
                  </a:lnTo>
                  <a:lnTo>
                    <a:pt x="1317" y="229"/>
                  </a:lnTo>
                  <a:lnTo>
                    <a:pt x="1322" y="233"/>
                  </a:lnTo>
                  <a:lnTo>
                    <a:pt x="1326" y="238"/>
                  </a:lnTo>
                  <a:lnTo>
                    <a:pt x="1327" y="242"/>
                  </a:lnTo>
                  <a:lnTo>
                    <a:pt x="1328" y="247"/>
                  </a:lnTo>
                  <a:lnTo>
                    <a:pt x="1327" y="251"/>
                  </a:lnTo>
                  <a:lnTo>
                    <a:pt x="1324" y="254"/>
                  </a:lnTo>
                  <a:lnTo>
                    <a:pt x="1322" y="255"/>
                  </a:lnTo>
                  <a:lnTo>
                    <a:pt x="1319" y="256"/>
                  </a:lnTo>
                  <a:lnTo>
                    <a:pt x="1317" y="259"/>
                  </a:lnTo>
                  <a:lnTo>
                    <a:pt x="1314" y="261"/>
                  </a:lnTo>
                  <a:lnTo>
                    <a:pt x="1309" y="270"/>
                  </a:lnTo>
                  <a:lnTo>
                    <a:pt x="1308" y="281"/>
                  </a:lnTo>
                  <a:lnTo>
                    <a:pt x="1311" y="292"/>
                  </a:lnTo>
                  <a:lnTo>
                    <a:pt x="1317" y="300"/>
                  </a:lnTo>
                  <a:lnTo>
                    <a:pt x="1319" y="301"/>
                  </a:lnTo>
                  <a:lnTo>
                    <a:pt x="1321" y="302"/>
                  </a:lnTo>
                  <a:lnTo>
                    <a:pt x="1322" y="302"/>
                  </a:lnTo>
                  <a:lnTo>
                    <a:pt x="1323" y="303"/>
                  </a:lnTo>
                  <a:lnTo>
                    <a:pt x="1324" y="306"/>
                  </a:lnTo>
                  <a:lnTo>
                    <a:pt x="1326" y="307"/>
                  </a:lnTo>
                  <a:lnTo>
                    <a:pt x="1328" y="310"/>
                  </a:lnTo>
                  <a:lnTo>
                    <a:pt x="1330" y="312"/>
                  </a:lnTo>
                  <a:lnTo>
                    <a:pt x="1333" y="313"/>
                  </a:lnTo>
                  <a:lnTo>
                    <a:pt x="1335" y="312"/>
                  </a:lnTo>
                  <a:lnTo>
                    <a:pt x="1338" y="311"/>
                  </a:lnTo>
                  <a:lnTo>
                    <a:pt x="1339" y="308"/>
                  </a:lnTo>
                  <a:lnTo>
                    <a:pt x="1340" y="307"/>
                  </a:lnTo>
                  <a:lnTo>
                    <a:pt x="1340" y="305"/>
                  </a:lnTo>
                  <a:lnTo>
                    <a:pt x="1340" y="298"/>
                  </a:lnTo>
                  <a:lnTo>
                    <a:pt x="1338" y="292"/>
                  </a:lnTo>
                  <a:lnTo>
                    <a:pt x="1335" y="286"/>
                  </a:lnTo>
                  <a:lnTo>
                    <a:pt x="1335" y="279"/>
                  </a:lnTo>
                  <a:lnTo>
                    <a:pt x="1338" y="271"/>
                  </a:lnTo>
                  <a:lnTo>
                    <a:pt x="1343" y="267"/>
                  </a:lnTo>
                  <a:lnTo>
                    <a:pt x="1349" y="266"/>
                  </a:lnTo>
                  <a:lnTo>
                    <a:pt x="1355" y="266"/>
                  </a:lnTo>
                  <a:lnTo>
                    <a:pt x="1362" y="266"/>
                  </a:lnTo>
                  <a:lnTo>
                    <a:pt x="1368" y="264"/>
                  </a:lnTo>
                  <a:lnTo>
                    <a:pt x="1372" y="260"/>
                  </a:lnTo>
                  <a:lnTo>
                    <a:pt x="1372" y="255"/>
                  </a:lnTo>
                  <a:lnTo>
                    <a:pt x="1369" y="247"/>
                  </a:lnTo>
                  <a:lnTo>
                    <a:pt x="1368" y="241"/>
                  </a:lnTo>
                  <a:lnTo>
                    <a:pt x="1367" y="238"/>
                  </a:lnTo>
                  <a:lnTo>
                    <a:pt x="1367" y="234"/>
                  </a:lnTo>
                  <a:lnTo>
                    <a:pt x="1368" y="230"/>
                  </a:lnTo>
                  <a:lnTo>
                    <a:pt x="1369" y="228"/>
                  </a:lnTo>
                  <a:lnTo>
                    <a:pt x="1370" y="225"/>
                  </a:lnTo>
                  <a:lnTo>
                    <a:pt x="1373" y="223"/>
                  </a:lnTo>
                  <a:lnTo>
                    <a:pt x="1377" y="221"/>
                  </a:lnTo>
                  <a:lnTo>
                    <a:pt x="1380" y="221"/>
                  </a:lnTo>
                  <a:lnTo>
                    <a:pt x="1384" y="221"/>
                  </a:lnTo>
                  <a:lnTo>
                    <a:pt x="1387" y="220"/>
                  </a:lnTo>
                  <a:lnTo>
                    <a:pt x="1389" y="218"/>
                  </a:lnTo>
                  <a:lnTo>
                    <a:pt x="1390" y="215"/>
                  </a:lnTo>
                  <a:lnTo>
                    <a:pt x="1392" y="211"/>
                  </a:lnTo>
                  <a:lnTo>
                    <a:pt x="1390" y="208"/>
                  </a:lnTo>
                  <a:lnTo>
                    <a:pt x="1388" y="204"/>
                  </a:lnTo>
                  <a:lnTo>
                    <a:pt x="1384" y="200"/>
                  </a:lnTo>
                  <a:lnTo>
                    <a:pt x="1380" y="196"/>
                  </a:lnTo>
                  <a:lnTo>
                    <a:pt x="1378" y="193"/>
                  </a:lnTo>
                  <a:lnTo>
                    <a:pt x="1377" y="189"/>
                  </a:lnTo>
                  <a:lnTo>
                    <a:pt x="1375" y="187"/>
                  </a:lnTo>
                  <a:lnTo>
                    <a:pt x="1375" y="183"/>
                  </a:lnTo>
                  <a:lnTo>
                    <a:pt x="1377" y="179"/>
                  </a:lnTo>
                  <a:lnTo>
                    <a:pt x="1378" y="177"/>
                  </a:lnTo>
                  <a:lnTo>
                    <a:pt x="1380" y="174"/>
                  </a:lnTo>
                  <a:lnTo>
                    <a:pt x="1388" y="172"/>
                  </a:lnTo>
                  <a:lnTo>
                    <a:pt x="1400" y="173"/>
                  </a:lnTo>
                  <a:lnTo>
                    <a:pt x="1411" y="174"/>
                  </a:lnTo>
                  <a:lnTo>
                    <a:pt x="1421" y="177"/>
                  </a:lnTo>
                  <a:lnTo>
                    <a:pt x="1433" y="177"/>
                  </a:lnTo>
                  <a:lnTo>
                    <a:pt x="1443" y="179"/>
                  </a:lnTo>
                  <a:lnTo>
                    <a:pt x="1445" y="182"/>
                  </a:lnTo>
                  <a:lnTo>
                    <a:pt x="1446" y="184"/>
                  </a:lnTo>
                  <a:lnTo>
                    <a:pt x="1448" y="188"/>
                  </a:lnTo>
                  <a:lnTo>
                    <a:pt x="1450" y="190"/>
                  </a:lnTo>
                  <a:lnTo>
                    <a:pt x="1454" y="191"/>
                  </a:lnTo>
                  <a:lnTo>
                    <a:pt x="1456" y="193"/>
                  </a:lnTo>
                  <a:lnTo>
                    <a:pt x="1459" y="194"/>
                  </a:lnTo>
                  <a:lnTo>
                    <a:pt x="1461" y="196"/>
                  </a:lnTo>
                  <a:lnTo>
                    <a:pt x="1463" y="198"/>
                  </a:lnTo>
                  <a:lnTo>
                    <a:pt x="1464" y="200"/>
                  </a:lnTo>
                  <a:lnTo>
                    <a:pt x="1465" y="201"/>
                  </a:lnTo>
                  <a:lnTo>
                    <a:pt x="1468" y="203"/>
                  </a:lnTo>
                  <a:lnTo>
                    <a:pt x="1470" y="203"/>
                  </a:lnTo>
                  <a:lnTo>
                    <a:pt x="1471" y="204"/>
                  </a:lnTo>
                  <a:lnTo>
                    <a:pt x="1471" y="205"/>
                  </a:lnTo>
                  <a:lnTo>
                    <a:pt x="1472" y="206"/>
                  </a:lnTo>
                  <a:lnTo>
                    <a:pt x="1475" y="209"/>
                  </a:lnTo>
                  <a:lnTo>
                    <a:pt x="1476" y="210"/>
                  </a:lnTo>
                  <a:lnTo>
                    <a:pt x="1477" y="213"/>
                  </a:lnTo>
                  <a:lnTo>
                    <a:pt x="1477" y="214"/>
                  </a:lnTo>
                  <a:lnTo>
                    <a:pt x="1476" y="216"/>
                  </a:lnTo>
                  <a:lnTo>
                    <a:pt x="1475" y="216"/>
                  </a:lnTo>
                  <a:lnTo>
                    <a:pt x="1472" y="218"/>
                  </a:lnTo>
                  <a:lnTo>
                    <a:pt x="1470" y="218"/>
                  </a:lnTo>
                  <a:lnTo>
                    <a:pt x="1468" y="218"/>
                  </a:lnTo>
                  <a:lnTo>
                    <a:pt x="1465" y="218"/>
                  </a:lnTo>
                  <a:lnTo>
                    <a:pt x="1464" y="219"/>
                  </a:lnTo>
                  <a:lnTo>
                    <a:pt x="1463" y="220"/>
                  </a:lnTo>
                  <a:lnTo>
                    <a:pt x="1463" y="221"/>
                  </a:lnTo>
                  <a:lnTo>
                    <a:pt x="1464" y="224"/>
                  </a:lnTo>
                  <a:lnTo>
                    <a:pt x="1466" y="225"/>
                  </a:lnTo>
                  <a:lnTo>
                    <a:pt x="1469" y="226"/>
                  </a:lnTo>
                  <a:lnTo>
                    <a:pt x="1471" y="229"/>
                  </a:lnTo>
                  <a:lnTo>
                    <a:pt x="1474" y="231"/>
                  </a:lnTo>
                  <a:lnTo>
                    <a:pt x="1475" y="234"/>
                  </a:lnTo>
                  <a:lnTo>
                    <a:pt x="1474" y="238"/>
                  </a:lnTo>
                  <a:lnTo>
                    <a:pt x="1472" y="240"/>
                  </a:lnTo>
                  <a:lnTo>
                    <a:pt x="1469" y="242"/>
                  </a:lnTo>
                  <a:lnTo>
                    <a:pt x="1465" y="245"/>
                  </a:lnTo>
                  <a:lnTo>
                    <a:pt x="1461" y="246"/>
                  </a:lnTo>
                  <a:lnTo>
                    <a:pt x="1459" y="247"/>
                  </a:lnTo>
                  <a:lnTo>
                    <a:pt x="1454" y="249"/>
                  </a:lnTo>
                  <a:lnTo>
                    <a:pt x="1450" y="251"/>
                  </a:lnTo>
                  <a:lnTo>
                    <a:pt x="1448" y="252"/>
                  </a:lnTo>
                  <a:lnTo>
                    <a:pt x="1448" y="254"/>
                  </a:lnTo>
                  <a:lnTo>
                    <a:pt x="1448" y="255"/>
                  </a:lnTo>
                  <a:lnTo>
                    <a:pt x="1450" y="256"/>
                  </a:lnTo>
                  <a:lnTo>
                    <a:pt x="1453" y="259"/>
                  </a:lnTo>
                  <a:lnTo>
                    <a:pt x="1455" y="261"/>
                  </a:lnTo>
                  <a:lnTo>
                    <a:pt x="1459" y="264"/>
                  </a:lnTo>
                  <a:lnTo>
                    <a:pt x="1461" y="265"/>
                  </a:lnTo>
                  <a:lnTo>
                    <a:pt x="1461" y="267"/>
                  </a:lnTo>
                  <a:lnTo>
                    <a:pt x="1461" y="270"/>
                  </a:lnTo>
                  <a:lnTo>
                    <a:pt x="1461" y="272"/>
                  </a:lnTo>
                  <a:lnTo>
                    <a:pt x="1460" y="275"/>
                  </a:lnTo>
                  <a:lnTo>
                    <a:pt x="1459" y="276"/>
                  </a:lnTo>
                  <a:lnTo>
                    <a:pt x="1459" y="279"/>
                  </a:lnTo>
                  <a:lnTo>
                    <a:pt x="1458" y="281"/>
                  </a:lnTo>
                  <a:lnTo>
                    <a:pt x="1459" y="284"/>
                  </a:lnTo>
                  <a:lnTo>
                    <a:pt x="1461" y="287"/>
                  </a:lnTo>
                  <a:lnTo>
                    <a:pt x="1465" y="290"/>
                  </a:lnTo>
                  <a:lnTo>
                    <a:pt x="1468" y="292"/>
                  </a:lnTo>
                  <a:lnTo>
                    <a:pt x="1469" y="295"/>
                  </a:lnTo>
                  <a:lnTo>
                    <a:pt x="1469" y="307"/>
                  </a:lnTo>
                  <a:lnTo>
                    <a:pt x="1464" y="318"/>
                  </a:lnTo>
                  <a:lnTo>
                    <a:pt x="1456" y="330"/>
                  </a:lnTo>
                  <a:lnTo>
                    <a:pt x="1448" y="339"/>
                  </a:lnTo>
                  <a:lnTo>
                    <a:pt x="1444" y="343"/>
                  </a:lnTo>
                  <a:lnTo>
                    <a:pt x="1439" y="349"/>
                  </a:lnTo>
                  <a:lnTo>
                    <a:pt x="1433" y="356"/>
                  </a:lnTo>
                  <a:lnTo>
                    <a:pt x="1426" y="361"/>
                  </a:lnTo>
                  <a:lnTo>
                    <a:pt x="1420" y="363"/>
                  </a:lnTo>
                  <a:lnTo>
                    <a:pt x="1414" y="361"/>
                  </a:lnTo>
                  <a:lnTo>
                    <a:pt x="1406" y="352"/>
                  </a:lnTo>
                  <a:lnTo>
                    <a:pt x="1400" y="342"/>
                  </a:lnTo>
                  <a:lnTo>
                    <a:pt x="1393" y="333"/>
                  </a:lnTo>
                  <a:lnTo>
                    <a:pt x="1389" y="332"/>
                  </a:lnTo>
                  <a:lnTo>
                    <a:pt x="1387" y="332"/>
                  </a:lnTo>
                  <a:lnTo>
                    <a:pt x="1384" y="333"/>
                  </a:lnTo>
                  <a:lnTo>
                    <a:pt x="1383" y="335"/>
                  </a:lnTo>
                  <a:lnTo>
                    <a:pt x="1382" y="338"/>
                  </a:lnTo>
                  <a:lnTo>
                    <a:pt x="1383" y="342"/>
                  </a:lnTo>
                  <a:lnTo>
                    <a:pt x="1383" y="344"/>
                  </a:lnTo>
                  <a:lnTo>
                    <a:pt x="1384" y="347"/>
                  </a:lnTo>
                  <a:lnTo>
                    <a:pt x="1387" y="349"/>
                  </a:lnTo>
                  <a:lnTo>
                    <a:pt x="1388" y="352"/>
                  </a:lnTo>
                  <a:lnTo>
                    <a:pt x="1388" y="354"/>
                  </a:lnTo>
                  <a:lnTo>
                    <a:pt x="1389" y="357"/>
                  </a:lnTo>
                  <a:lnTo>
                    <a:pt x="1389" y="359"/>
                  </a:lnTo>
                  <a:lnTo>
                    <a:pt x="1390" y="362"/>
                  </a:lnTo>
                  <a:lnTo>
                    <a:pt x="1392" y="364"/>
                  </a:lnTo>
                  <a:lnTo>
                    <a:pt x="1392" y="367"/>
                  </a:lnTo>
                  <a:lnTo>
                    <a:pt x="1393" y="369"/>
                  </a:lnTo>
                  <a:lnTo>
                    <a:pt x="1393" y="372"/>
                  </a:lnTo>
                  <a:lnTo>
                    <a:pt x="1392" y="373"/>
                  </a:lnTo>
                  <a:lnTo>
                    <a:pt x="1390" y="374"/>
                  </a:lnTo>
                  <a:lnTo>
                    <a:pt x="1388" y="374"/>
                  </a:lnTo>
                  <a:lnTo>
                    <a:pt x="1385" y="373"/>
                  </a:lnTo>
                  <a:lnTo>
                    <a:pt x="1378" y="371"/>
                  </a:lnTo>
                  <a:lnTo>
                    <a:pt x="1373" y="366"/>
                  </a:lnTo>
                  <a:lnTo>
                    <a:pt x="1368" y="359"/>
                  </a:lnTo>
                  <a:lnTo>
                    <a:pt x="1360" y="357"/>
                  </a:lnTo>
                  <a:lnTo>
                    <a:pt x="1352" y="357"/>
                  </a:lnTo>
                  <a:lnTo>
                    <a:pt x="1348" y="359"/>
                  </a:lnTo>
                  <a:lnTo>
                    <a:pt x="1349" y="363"/>
                  </a:lnTo>
                  <a:lnTo>
                    <a:pt x="1352" y="368"/>
                  </a:lnTo>
                  <a:lnTo>
                    <a:pt x="1355" y="374"/>
                  </a:lnTo>
                  <a:lnTo>
                    <a:pt x="1357" y="379"/>
                  </a:lnTo>
                  <a:lnTo>
                    <a:pt x="1357" y="384"/>
                  </a:lnTo>
                  <a:lnTo>
                    <a:pt x="1349" y="395"/>
                  </a:lnTo>
                  <a:lnTo>
                    <a:pt x="1338" y="404"/>
                  </a:lnTo>
                  <a:lnTo>
                    <a:pt x="1329" y="410"/>
                  </a:lnTo>
                  <a:lnTo>
                    <a:pt x="1317" y="410"/>
                  </a:lnTo>
                  <a:lnTo>
                    <a:pt x="1307" y="404"/>
                  </a:lnTo>
                  <a:lnTo>
                    <a:pt x="1299" y="397"/>
                  </a:lnTo>
                  <a:lnTo>
                    <a:pt x="1292" y="389"/>
                  </a:lnTo>
                  <a:lnTo>
                    <a:pt x="1283" y="384"/>
                  </a:lnTo>
                  <a:lnTo>
                    <a:pt x="1276" y="383"/>
                  </a:lnTo>
                  <a:lnTo>
                    <a:pt x="1268" y="386"/>
                  </a:lnTo>
                  <a:lnTo>
                    <a:pt x="1263" y="390"/>
                  </a:lnTo>
                  <a:lnTo>
                    <a:pt x="1261" y="395"/>
                  </a:lnTo>
                  <a:lnTo>
                    <a:pt x="1263" y="400"/>
                  </a:lnTo>
                  <a:lnTo>
                    <a:pt x="1271" y="404"/>
                  </a:lnTo>
                  <a:lnTo>
                    <a:pt x="1274" y="405"/>
                  </a:lnTo>
                  <a:lnTo>
                    <a:pt x="1277" y="405"/>
                  </a:lnTo>
                  <a:lnTo>
                    <a:pt x="1279" y="407"/>
                  </a:lnTo>
                  <a:lnTo>
                    <a:pt x="1281" y="409"/>
                  </a:lnTo>
                  <a:lnTo>
                    <a:pt x="1282" y="410"/>
                  </a:lnTo>
                  <a:lnTo>
                    <a:pt x="1282" y="413"/>
                  </a:lnTo>
                  <a:lnTo>
                    <a:pt x="1283" y="415"/>
                  </a:lnTo>
                  <a:lnTo>
                    <a:pt x="1289" y="420"/>
                  </a:lnTo>
                  <a:lnTo>
                    <a:pt x="1297" y="420"/>
                  </a:lnTo>
                  <a:lnTo>
                    <a:pt x="1307" y="420"/>
                  </a:lnTo>
                  <a:lnTo>
                    <a:pt x="1312" y="420"/>
                  </a:lnTo>
                  <a:lnTo>
                    <a:pt x="1318" y="420"/>
                  </a:lnTo>
                  <a:lnTo>
                    <a:pt x="1323" y="420"/>
                  </a:lnTo>
                  <a:lnTo>
                    <a:pt x="1328" y="423"/>
                  </a:lnTo>
                  <a:lnTo>
                    <a:pt x="1330" y="428"/>
                  </a:lnTo>
                  <a:lnTo>
                    <a:pt x="1332" y="432"/>
                  </a:lnTo>
                  <a:lnTo>
                    <a:pt x="1330" y="435"/>
                  </a:lnTo>
                  <a:lnTo>
                    <a:pt x="1328" y="439"/>
                  </a:lnTo>
                  <a:lnTo>
                    <a:pt x="1326" y="441"/>
                  </a:lnTo>
                  <a:lnTo>
                    <a:pt x="1317" y="453"/>
                  </a:lnTo>
                  <a:lnTo>
                    <a:pt x="1309" y="465"/>
                  </a:lnTo>
                  <a:lnTo>
                    <a:pt x="1302" y="476"/>
                  </a:lnTo>
                  <a:lnTo>
                    <a:pt x="1293" y="486"/>
                  </a:lnTo>
                  <a:lnTo>
                    <a:pt x="1288" y="487"/>
                  </a:lnTo>
                  <a:lnTo>
                    <a:pt x="1281" y="487"/>
                  </a:lnTo>
                  <a:lnTo>
                    <a:pt x="1273" y="486"/>
                  </a:lnTo>
                  <a:lnTo>
                    <a:pt x="1267" y="486"/>
                  </a:lnTo>
                  <a:lnTo>
                    <a:pt x="1261" y="486"/>
                  </a:lnTo>
                  <a:lnTo>
                    <a:pt x="1257" y="491"/>
                  </a:lnTo>
                  <a:lnTo>
                    <a:pt x="1256" y="496"/>
                  </a:lnTo>
                  <a:lnTo>
                    <a:pt x="1256" y="502"/>
                  </a:lnTo>
                  <a:lnTo>
                    <a:pt x="1257" y="507"/>
                  </a:lnTo>
                  <a:lnTo>
                    <a:pt x="1256" y="511"/>
                  </a:lnTo>
                  <a:lnTo>
                    <a:pt x="1253" y="514"/>
                  </a:lnTo>
                  <a:lnTo>
                    <a:pt x="1247" y="515"/>
                  </a:lnTo>
                  <a:lnTo>
                    <a:pt x="1240" y="514"/>
                  </a:lnTo>
                  <a:lnTo>
                    <a:pt x="1230" y="511"/>
                  </a:lnTo>
                  <a:lnTo>
                    <a:pt x="1221" y="510"/>
                  </a:lnTo>
                  <a:lnTo>
                    <a:pt x="1212" y="510"/>
                  </a:lnTo>
                  <a:lnTo>
                    <a:pt x="1207" y="512"/>
                  </a:lnTo>
                  <a:lnTo>
                    <a:pt x="1206" y="515"/>
                  </a:lnTo>
                  <a:lnTo>
                    <a:pt x="1208" y="517"/>
                  </a:lnTo>
                  <a:lnTo>
                    <a:pt x="1215" y="521"/>
                  </a:lnTo>
                  <a:lnTo>
                    <a:pt x="1221" y="524"/>
                  </a:lnTo>
                  <a:lnTo>
                    <a:pt x="1227" y="525"/>
                  </a:lnTo>
                  <a:lnTo>
                    <a:pt x="1231" y="525"/>
                  </a:lnTo>
                  <a:lnTo>
                    <a:pt x="1236" y="527"/>
                  </a:lnTo>
                  <a:lnTo>
                    <a:pt x="1242" y="531"/>
                  </a:lnTo>
                  <a:lnTo>
                    <a:pt x="1245" y="536"/>
                  </a:lnTo>
                  <a:lnTo>
                    <a:pt x="1245" y="541"/>
                  </a:lnTo>
                  <a:lnTo>
                    <a:pt x="1238" y="546"/>
                  </a:lnTo>
                  <a:lnTo>
                    <a:pt x="1230" y="551"/>
                  </a:lnTo>
                  <a:lnTo>
                    <a:pt x="1220" y="555"/>
                  </a:lnTo>
                  <a:lnTo>
                    <a:pt x="1210" y="560"/>
                  </a:lnTo>
                  <a:lnTo>
                    <a:pt x="1208" y="561"/>
                  </a:lnTo>
                  <a:lnTo>
                    <a:pt x="1207" y="563"/>
                  </a:lnTo>
                  <a:lnTo>
                    <a:pt x="1206" y="566"/>
                  </a:lnTo>
                  <a:lnTo>
                    <a:pt x="1206" y="568"/>
                  </a:lnTo>
                  <a:lnTo>
                    <a:pt x="1206" y="571"/>
                  </a:lnTo>
                  <a:lnTo>
                    <a:pt x="1205" y="572"/>
                  </a:lnTo>
                  <a:lnTo>
                    <a:pt x="1202" y="578"/>
                  </a:lnTo>
                  <a:lnTo>
                    <a:pt x="1200" y="582"/>
                  </a:lnTo>
                  <a:lnTo>
                    <a:pt x="1196" y="587"/>
                  </a:lnTo>
                  <a:lnTo>
                    <a:pt x="1192" y="591"/>
                  </a:lnTo>
                  <a:lnTo>
                    <a:pt x="1181" y="604"/>
                  </a:lnTo>
                  <a:lnTo>
                    <a:pt x="1172" y="618"/>
                  </a:lnTo>
                  <a:lnTo>
                    <a:pt x="1166" y="635"/>
                  </a:lnTo>
                  <a:lnTo>
                    <a:pt x="1159" y="648"/>
                  </a:lnTo>
                  <a:lnTo>
                    <a:pt x="1152" y="660"/>
                  </a:lnTo>
                  <a:lnTo>
                    <a:pt x="1147" y="673"/>
                  </a:lnTo>
                  <a:lnTo>
                    <a:pt x="1145" y="688"/>
                  </a:lnTo>
                  <a:lnTo>
                    <a:pt x="1144" y="699"/>
                  </a:lnTo>
                  <a:lnTo>
                    <a:pt x="1144" y="711"/>
                  </a:lnTo>
                  <a:lnTo>
                    <a:pt x="1144" y="725"/>
                  </a:lnTo>
                  <a:lnTo>
                    <a:pt x="1145" y="736"/>
                  </a:lnTo>
                  <a:lnTo>
                    <a:pt x="1150" y="745"/>
                  </a:lnTo>
                  <a:lnTo>
                    <a:pt x="1156" y="751"/>
                  </a:lnTo>
                  <a:lnTo>
                    <a:pt x="1162" y="752"/>
                  </a:lnTo>
                  <a:lnTo>
                    <a:pt x="1171" y="752"/>
                  </a:lnTo>
                  <a:lnTo>
                    <a:pt x="1179" y="754"/>
                  </a:lnTo>
                  <a:lnTo>
                    <a:pt x="1183" y="759"/>
                  </a:lnTo>
                  <a:lnTo>
                    <a:pt x="1187" y="769"/>
                  </a:lnTo>
                  <a:lnTo>
                    <a:pt x="1187" y="778"/>
                  </a:lnTo>
                  <a:lnTo>
                    <a:pt x="1187" y="788"/>
                  </a:lnTo>
                  <a:lnTo>
                    <a:pt x="1188" y="797"/>
                  </a:lnTo>
                  <a:lnTo>
                    <a:pt x="1193" y="807"/>
                  </a:lnTo>
                  <a:lnTo>
                    <a:pt x="1196" y="815"/>
                  </a:lnTo>
                  <a:lnTo>
                    <a:pt x="1197" y="823"/>
                  </a:lnTo>
                  <a:lnTo>
                    <a:pt x="1197" y="826"/>
                  </a:lnTo>
                  <a:lnTo>
                    <a:pt x="1197" y="828"/>
                  </a:lnTo>
                  <a:lnTo>
                    <a:pt x="1197" y="831"/>
                  </a:lnTo>
                  <a:lnTo>
                    <a:pt x="1198" y="833"/>
                  </a:lnTo>
                  <a:lnTo>
                    <a:pt x="1200" y="834"/>
                  </a:lnTo>
                  <a:lnTo>
                    <a:pt x="1202" y="834"/>
                  </a:lnTo>
                  <a:lnTo>
                    <a:pt x="1205" y="834"/>
                  </a:lnTo>
                  <a:lnTo>
                    <a:pt x="1212" y="832"/>
                  </a:lnTo>
                  <a:lnTo>
                    <a:pt x="1217" y="828"/>
                  </a:lnTo>
                  <a:lnTo>
                    <a:pt x="1222" y="825"/>
                  </a:lnTo>
                  <a:lnTo>
                    <a:pt x="1228" y="825"/>
                  </a:lnTo>
                  <a:lnTo>
                    <a:pt x="1236" y="827"/>
                  </a:lnTo>
                  <a:lnTo>
                    <a:pt x="1242" y="831"/>
                  </a:lnTo>
                  <a:lnTo>
                    <a:pt x="1250" y="834"/>
                  </a:lnTo>
                  <a:lnTo>
                    <a:pt x="1257" y="837"/>
                  </a:lnTo>
                  <a:lnTo>
                    <a:pt x="1269" y="838"/>
                  </a:lnTo>
                  <a:lnTo>
                    <a:pt x="1283" y="834"/>
                  </a:lnTo>
                  <a:lnTo>
                    <a:pt x="1293" y="836"/>
                  </a:lnTo>
                  <a:lnTo>
                    <a:pt x="1299" y="839"/>
                  </a:lnTo>
                  <a:lnTo>
                    <a:pt x="1303" y="846"/>
                  </a:lnTo>
                  <a:lnTo>
                    <a:pt x="1307" y="853"/>
                  </a:lnTo>
                  <a:lnTo>
                    <a:pt x="1312" y="861"/>
                  </a:lnTo>
                  <a:lnTo>
                    <a:pt x="1319" y="869"/>
                  </a:lnTo>
                  <a:lnTo>
                    <a:pt x="1328" y="874"/>
                  </a:lnTo>
                  <a:lnTo>
                    <a:pt x="1338" y="879"/>
                  </a:lnTo>
                  <a:lnTo>
                    <a:pt x="1352" y="887"/>
                  </a:lnTo>
                  <a:lnTo>
                    <a:pt x="1364" y="894"/>
                  </a:lnTo>
                  <a:lnTo>
                    <a:pt x="1379" y="903"/>
                  </a:lnTo>
                  <a:lnTo>
                    <a:pt x="1393" y="908"/>
                  </a:lnTo>
                  <a:lnTo>
                    <a:pt x="1406" y="909"/>
                  </a:lnTo>
                  <a:lnTo>
                    <a:pt x="1421" y="910"/>
                  </a:lnTo>
                  <a:lnTo>
                    <a:pt x="1429" y="910"/>
                  </a:lnTo>
                  <a:lnTo>
                    <a:pt x="1436" y="909"/>
                  </a:lnTo>
                  <a:lnTo>
                    <a:pt x="1443" y="910"/>
                  </a:lnTo>
                  <a:lnTo>
                    <a:pt x="1448" y="913"/>
                  </a:lnTo>
                  <a:lnTo>
                    <a:pt x="1451" y="922"/>
                  </a:lnTo>
                  <a:lnTo>
                    <a:pt x="1454" y="930"/>
                  </a:lnTo>
                  <a:lnTo>
                    <a:pt x="1454" y="939"/>
                  </a:lnTo>
                  <a:lnTo>
                    <a:pt x="1449" y="944"/>
                  </a:lnTo>
                  <a:lnTo>
                    <a:pt x="1445" y="949"/>
                  </a:lnTo>
                  <a:lnTo>
                    <a:pt x="1441" y="954"/>
                  </a:lnTo>
                  <a:lnTo>
                    <a:pt x="1440" y="960"/>
                  </a:lnTo>
                  <a:lnTo>
                    <a:pt x="1440" y="963"/>
                  </a:lnTo>
                  <a:lnTo>
                    <a:pt x="1440" y="965"/>
                  </a:lnTo>
                  <a:lnTo>
                    <a:pt x="1441" y="968"/>
                  </a:lnTo>
                  <a:lnTo>
                    <a:pt x="1444" y="970"/>
                  </a:lnTo>
                  <a:lnTo>
                    <a:pt x="1445" y="974"/>
                  </a:lnTo>
                  <a:lnTo>
                    <a:pt x="1445" y="976"/>
                  </a:lnTo>
                  <a:lnTo>
                    <a:pt x="1446" y="984"/>
                  </a:lnTo>
                  <a:lnTo>
                    <a:pt x="1446" y="992"/>
                  </a:lnTo>
                  <a:lnTo>
                    <a:pt x="1449" y="1001"/>
                  </a:lnTo>
                  <a:lnTo>
                    <a:pt x="1453" y="1007"/>
                  </a:lnTo>
                  <a:lnTo>
                    <a:pt x="1461" y="1012"/>
                  </a:lnTo>
                  <a:lnTo>
                    <a:pt x="1463" y="1012"/>
                  </a:lnTo>
                  <a:lnTo>
                    <a:pt x="1465" y="1012"/>
                  </a:lnTo>
                  <a:lnTo>
                    <a:pt x="1469" y="1014"/>
                  </a:lnTo>
                  <a:lnTo>
                    <a:pt x="1471" y="1014"/>
                  </a:lnTo>
                  <a:lnTo>
                    <a:pt x="1475" y="1012"/>
                  </a:lnTo>
                  <a:lnTo>
                    <a:pt x="1477" y="1012"/>
                  </a:lnTo>
                  <a:lnTo>
                    <a:pt x="1479" y="1010"/>
                  </a:lnTo>
                  <a:lnTo>
                    <a:pt x="1480" y="1007"/>
                  </a:lnTo>
                  <a:lnTo>
                    <a:pt x="1480" y="1005"/>
                  </a:lnTo>
                  <a:lnTo>
                    <a:pt x="1479" y="1004"/>
                  </a:lnTo>
                  <a:lnTo>
                    <a:pt x="1477" y="1001"/>
                  </a:lnTo>
                  <a:lnTo>
                    <a:pt x="1477" y="999"/>
                  </a:lnTo>
                  <a:lnTo>
                    <a:pt x="1476" y="997"/>
                  </a:lnTo>
                  <a:lnTo>
                    <a:pt x="1485" y="996"/>
                  </a:lnTo>
                  <a:lnTo>
                    <a:pt x="1490" y="999"/>
                  </a:lnTo>
                  <a:lnTo>
                    <a:pt x="1494" y="1005"/>
                  </a:lnTo>
                  <a:lnTo>
                    <a:pt x="1496" y="1011"/>
                  </a:lnTo>
                  <a:lnTo>
                    <a:pt x="1497" y="1019"/>
                  </a:lnTo>
                  <a:lnTo>
                    <a:pt x="1497" y="1026"/>
                  </a:lnTo>
                  <a:lnTo>
                    <a:pt x="1496" y="1033"/>
                  </a:lnTo>
                  <a:lnTo>
                    <a:pt x="1494" y="1042"/>
                  </a:lnTo>
                  <a:lnTo>
                    <a:pt x="1492" y="1051"/>
                  </a:lnTo>
                  <a:lnTo>
                    <a:pt x="1491" y="1060"/>
                  </a:lnTo>
                  <a:lnTo>
                    <a:pt x="1494" y="1067"/>
                  </a:lnTo>
                  <a:lnTo>
                    <a:pt x="1500" y="1073"/>
                  </a:lnTo>
                  <a:lnTo>
                    <a:pt x="1511" y="1078"/>
                  </a:lnTo>
                  <a:lnTo>
                    <a:pt x="1517" y="1077"/>
                  </a:lnTo>
                  <a:lnTo>
                    <a:pt x="1522" y="1071"/>
                  </a:lnTo>
                  <a:lnTo>
                    <a:pt x="1524" y="1060"/>
                  </a:lnTo>
                  <a:lnTo>
                    <a:pt x="1524" y="1056"/>
                  </a:lnTo>
                  <a:lnTo>
                    <a:pt x="1524" y="1052"/>
                  </a:lnTo>
                  <a:lnTo>
                    <a:pt x="1525" y="1051"/>
                  </a:lnTo>
                  <a:lnTo>
                    <a:pt x="1527" y="1050"/>
                  </a:lnTo>
                  <a:lnTo>
                    <a:pt x="1529" y="1050"/>
                  </a:lnTo>
                  <a:lnTo>
                    <a:pt x="1531" y="1048"/>
                  </a:lnTo>
                  <a:lnTo>
                    <a:pt x="1534" y="1048"/>
                  </a:lnTo>
                  <a:lnTo>
                    <a:pt x="1536" y="1048"/>
                  </a:lnTo>
                  <a:lnTo>
                    <a:pt x="1539" y="1047"/>
                  </a:lnTo>
                  <a:lnTo>
                    <a:pt x="1541" y="1046"/>
                  </a:lnTo>
                  <a:lnTo>
                    <a:pt x="1542" y="1043"/>
                  </a:lnTo>
                  <a:lnTo>
                    <a:pt x="1547" y="1032"/>
                  </a:lnTo>
                  <a:lnTo>
                    <a:pt x="1547" y="1021"/>
                  </a:lnTo>
                  <a:lnTo>
                    <a:pt x="1544" y="1010"/>
                  </a:lnTo>
                  <a:lnTo>
                    <a:pt x="1540" y="997"/>
                  </a:lnTo>
                  <a:lnTo>
                    <a:pt x="1537" y="986"/>
                  </a:lnTo>
                  <a:lnTo>
                    <a:pt x="1535" y="974"/>
                  </a:lnTo>
                  <a:lnTo>
                    <a:pt x="1534" y="961"/>
                  </a:lnTo>
                  <a:lnTo>
                    <a:pt x="1529" y="949"/>
                  </a:lnTo>
                  <a:lnTo>
                    <a:pt x="1521" y="936"/>
                  </a:lnTo>
                  <a:lnTo>
                    <a:pt x="1519" y="934"/>
                  </a:lnTo>
                  <a:lnTo>
                    <a:pt x="1519" y="931"/>
                  </a:lnTo>
                  <a:lnTo>
                    <a:pt x="1519" y="929"/>
                  </a:lnTo>
                  <a:lnTo>
                    <a:pt x="1520" y="928"/>
                  </a:lnTo>
                  <a:lnTo>
                    <a:pt x="1522" y="926"/>
                  </a:lnTo>
                  <a:lnTo>
                    <a:pt x="1525" y="926"/>
                  </a:lnTo>
                  <a:lnTo>
                    <a:pt x="1529" y="925"/>
                  </a:lnTo>
                  <a:lnTo>
                    <a:pt x="1531" y="925"/>
                  </a:lnTo>
                  <a:lnTo>
                    <a:pt x="1535" y="924"/>
                  </a:lnTo>
                  <a:lnTo>
                    <a:pt x="1537" y="923"/>
                  </a:lnTo>
                  <a:lnTo>
                    <a:pt x="1550" y="918"/>
                  </a:lnTo>
                  <a:lnTo>
                    <a:pt x="1563" y="913"/>
                  </a:lnTo>
                  <a:lnTo>
                    <a:pt x="1570" y="908"/>
                  </a:lnTo>
                  <a:lnTo>
                    <a:pt x="1576" y="902"/>
                  </a:lnTo>
                  <a:lnTo>
                    <a:pt x="1581" y="894"/>
                  </a:lnTo>
                  <a:lnTo>
                    <a:pt x="1585" y="890"/>
                  </a:lnTo>
                  <a:lnTo>
                    <a:pt x="1588" y="887"/>
                  </a:lnTo>
                  <a:lnTo>
                    <a:pt x="1592" y="883"/>
                  </a:lnTo>
                  <a:lnTo>
                    <a:pt x="1595" y="879"/>
                  </a:lnTo>
                  <a:lnTo>
                    <a:pt x="1595" y="864"/>
                  </a:lnTo>
                  <a:lnTo>
                    <a:pt x="1592" y="849"/>
                  </a:lnTo>
                  <a:lnTo>
                    <a:pt x="1590" y="834"/>
                  </a:lnTo>
                  <a:lnTo>
                    <a:pt x="1583" y="807"/>
                  </a:lnTo>
                  <a:lnTo>
                    <a:pt x="1573" y="782"/>
                  </a:lnTo>
                  <a:lnTo>
                    <a:pt x="1566" y="774"/>
                  </a:lnTo>
                  <a:lnTo>
                    <a:pt x="1558" y="765"/>
                  </a:lnTo>
                  <a:lnTo>
                    <a:pt x="1552" y="756"/>
                  </a:lnTo>
                  <a:lnTo>
                    <a:pt x="1547" y="746"/>
                  </a:lnTo>
                  <a:lnTo>
                    <a:pt x="1545" y="735"/>
                  </a:lnTo>
                  <a:lnTo>
                    <a:pt x="1545" y="731"/>
                  </a:lnTo>
                  <a:lnTo>
                    <a:pt x="1546" y="728"/>
                  </a:lnTo>
                  <a:lnTo>
                    <a:pt x="1547" y="724"/>
                  </a:lnTo>
                  <a:lnTo>
                    <a:pt x="1548" y="720"/>
                  </a:lnTo>
                  <a:lnTo>
                    <a:pt x="1552" y="718"/>
                  </a:lnTo>
                  <a:lnTo>
                    <a:pt x="1555" y="716"/>
                  </a:lnTo>
                  <a:lnTo>
                    <a:pt x="1558" y="714"/>
                  </a:lnTo>
                  <a:lnTo>
                    <a:pt x="1561" y="710"/>
                  </a:lnTo>
                  <a:lnTo>
                    <a:pt x="1563" y="706"/>
                  </a:lnTo>
                  <a:lnTo>
                    <a:pt x="1566" y="701"/>
                  </a:lnTo>
                  <a:lnTo>
                    <a:pt x="1568" y="698"/>
                  </a:lnTo>
                  <a:lnTo>
                    <a:pt x="1571" y="691"/>
                  </a:lnTo>
                  <a:lnTo>
                    <a:pt x="1570" y="686"/>
                  </a:lnTo>
                  <a:lnTo>
                    <a:pt x="1568" y="683"/>
                  </a:lnTo>
                  <a:lnTo>
                    <a:pt x="1566" y="677"/>
                  </a:lnTo>
                  <a:lnTo>
                    <a:pt x="1565" y="669"/>
                  </a:lnTo>
                  <a:lnTo>
                    <a:pt x="1563" y="662"/>
                  </a:lnTo>
                  <a:lnTo>
                    <a:pt x="1561" y="657"/>
                  </a:lnTo>
                  <a:lnTo>
                    <a:pt x="1558" y="654"/>
                  </a:lnTo>
                  <a:lnTo>
                    <a:pt x="1556" y="653"/>
                  </a:lnTo>
                  <a:lnTo>
                    <a:pt x="1553" y="653"/>
                  </a:lnTo>
                  <a:lnTo>
                    <a:pt x="1551" y="652"/>
                  </a:lnTo>
                  <a:lnTo>
                    <a:pt x="1548" y="652"/>
                  </a:lnTo>
                  <a:lnTo>
                    <a:pt x="1546" y="652"/>
                  </a:lnTo>
                  <a:lnTo>
                    <a:pt x="1545" y="650"/>
                  </a:lnTo>
                  <a:lnTo>
                    <a:pt x="1544" y="650"/>
                  </a:lnTo>
                  <a:lnTo>
                    <a:pt x="1544" y="648"/>
                  </a:lnTo>
                  <a:lnTo>
                    <a:pt x="1545" y="647"/>
                  </a:lnTo>
                  <a:lnTo>
                    <a:pt x="1547" y="644"/>
                  </a:lnTo>
                  <a:lnTo>
                    <a:pt x="1550" y="640"/>
                  </a:lnTo>
                  <a:lnTo>
                    <a:pt x="1557" y="626"/>
                  </a:lnTo>
                  <a:lnTo>
                    <a:pt x="1557" y="611"/>
                  </a:lnTo>
                  <a:lnTo>
                    <a:pt x="1550" y="596"/>
                  </a:lnTo>
                  <a:lnTo>
                    <a:pt x="1547" y="591"/>
                  </a:lnTo>
                  <a:lnTo>
                    <a:pt x="1548" y="587"/>
                  </a:lnTo>
                  <a:lnTo>
                    <a:pt x="1550" y="582"/>
                  </a:lnTo>
                  <a:lnTo>
                    <a:pt x="1552" y="575"/>
                  </a:lnTo>
                  <a:lnTo>
                    <a:pt x="1555" y="568"/>
                  </a:lnTo>
                  <a:lnTo>
                    <a:pt x="1557" y="561"/>
                  </a:lnTo>
                  <a:lnTo>
                    <a:pt x="1563" y="553"/>
                  </a:lnTo>
                  <a:lnTo>
                    <a:pt x="1565" y="552"/>
                  </a:lnTo>
                  <a:lnTo>
                    <a:pt x="1566" y="553"/>
                  </a:lnTo>
                  <a:lnTo>
                    <a:pt x="1567" y="555"/>
                  </a:lnTo>
                  <a:lnTo>
                    <a:pt x="1570" y="556"/>
                  </a:lnTo>
                  <a:lnTo>
                    <a:pt x="1571" y="558"/>
                  </a:lnTo>
                  <a:lnTo>
                    <a:pt x="1572" y="561"/>
                  </a:lnTo>
                  <a:lnTo>
                    <a:pt x="1573" y="562"/>
                  </a:lnTo>
                  <a:lnTo>
                    <a:pt x="1577" y="565"/>
                  </a:lnTo>
                  <a:lnTo>
                    <a:pt x="1580" y="566"/>
                  </a:lnTo>
                  <a:lnTo>
                    <a:pt x="1583" y="566"/>
                  </a:lnTo>
                  <a:lnTo>
                    <a:pt x="1586" y="566"/>
                  </a:lnTo>
                  <a:lnTo>
                    <a:pt x="1590" y="567"/>
                  </a:lnTo>
                  <a:lnTo>
                    <a:pt x="1602" y="570"/>
                  </a:lnTo>
                  <a:lnTo>
                    <a:pt x="1613" y="575"/>
                  </a:lnTo>
                  <a:lnTo>
                    <a:pt x="1626" y="577"/>
                  </a:lnTo>
                  <a:lnTo>
                    <a:pt x="1632" y="577"/>
                  </a:lnTo>
                  <a:lnTo>
                    <a:pt x="1641" y="577"/>
                  </a:lnTo>
                  <a:lnTo>
                    <a:pt x="1647" y="575"/>
                  </a:lnTo>
                  <a:lnTo>
                    <a:pt x="1648" y="573"/>
                  </a:lnTo>
                  <a:lnTo>
                    <a:pt x="1649" y="571"/>
                  </a:lnTo>
                  <a:lnTo>
                    <a:pt x="1652" y="568"/>
                  </a:lnTo>
                  <a:lnTo>
                    <a:pt x="1654" y="567"/>
                  </a:lnTo>
                  <a:lnTo>
                    <a:pt x="1656" y="565"/>
                  </a:lnTo>
                  <a:lnTo>
                    <a:pt x="1657" y="565"/>
                  </a:lnTo>
                  <a:lnTo>
                    <a:pt x="1662" y="567"/>
                  </a:lnTo>
                  <a:lnTo>
                    <a:pt x="1668" y="573"/>
                  </a:lnTo>
                  <a:lnTo>
                    <a:pt x="1674" y="581"/>
                  </a:lnTo>
                  <a:lnTo>
                    <a:pt x="1681" y="587"/>
                  </a:lnTo>
                  <a:lnTo>
                    <a:pt x="1683" y="591"/>
                  </a:lnTo>
                  <a:lnTo>
                    <a:pt x="1694" y="601"/>
                  </a:lnTo>
                  <a:lnTo>
                    <a:pt x="1704" y="612"/>
                  </a:lnTo>
                  <a:lnTo>
                    <a:pt x="1707" y="616"/>
                  </a:lnTo>
                  <a:lnTo>
                    <a:pt x="1708" y="618"/>
                  </a:lnTo>
                  <a:lnTo>
                    <a:pt x="1712" y="622"/>
                  </a:lnTo>
                  <a:lnTo>
                    <a:pt x="1714" y="624"/>
                  </a:lnTo>
                  <a:lnTo>
                    <a:pt x="1718" y="624"/>
                  </a:lnTo>
                  <a:lnTo>
                    <a:pt x="1719" y="627"/>
                  </a:lnTo>
                  <a:lnTo>
                    <a:pt x="1723" y="627"/>
                  </a:lnTo>
                  <a:lnTo>
                    <a:pt x="1727" y="628"/>
                  </a:lnTo>
                  <a:lnTo>
                    <a:pt x="1730" y="631"/>
                  </a:lnTo>
                  <a:lnTo>
                    <a:pt x="1733" y="631"/>
                  </a:lnTo>
                  <a:lnTo>
                    <a:pt x="1734" y="633"/>
                  </a:lnTo>
                  <a:lnTo>
                    <a:pt x="1737" y="635"/>
                  </a:lnTo>
                  <a:lnTo>
                    <a:pt x="1738" y="638"/>
                  </a:lnTo>
                  <a:lnTo>
                    <a:pt x="1748" y="640"/>
                  </a:lnTo>
                  <a:lnTo>
                    <a:pt x="1759" y="643"/>
                  </a:lnTo>
                  <a:lnTo>
                    <a:pt x="1760" y="643"/>
                  </a:lnTo>
                  <a:lnTo>
                    <a:pt x="1762" y="643"/>
                  </a:lnTo>
                  <a:lnTo>
                    <a:pt x="1763" y="642"/>
                  </a:lnTo>
                  <a:lnTo>
                    <a:pt x="1763" y="640"/>
                  </a:lnTo>
                  <a:lnTo>
                    <a:pt x="1764" y="639"/>
                  </a:lnTo>
                  <a:lnTo>
                    <a:pt x="1765" y="638"/>
                  </a:lnTo>
                  <a:lnTo>
                    <a:pt x="1768" y="638"/>
                  </a:lnTo>
                  <a:lnTo>
                    <a:pt x="1770" y="638"/>
                  </a:lnTo>
                  <a:lnTo>
                    <a:pt x="1773" y="640"/>
                  </a:lnTo>
                  <a:lnTo>
                    <a:pt x="1771" y="645"/>
                  </a:lnTo>
                  <a:lnTo>
                    <a:pt x="1769" y="652"/>
                  </a:lnTo>
                  <a:lnTo>
                    <a:pt x="1765" y="658"/>
                  </a:lnTo>
                  <a:lnTo>
                    <a:pt x="1762" y="663"/>
                  </a:lnTo>
                  <a:lnTo>
                    <a:pt x="1762" y="667"/>
                  </a:lnTo>
                  <a:lnTo>
                    <a:pt x="1763" y="674"/>
                  </a:lnTo>
                  <a:lnTo>
                    <a:pt x="1765" y="680"/>
                  </a:lnTo>
                  <a:lnTo>
                    <a:pt x="1766" y="688"/>
                  </a:lnTo>
                  <a:lnTo>
                    <a:pt x="1766" y="709"/>
                  </a:lnTo>
                  <a:lnTo>
                    <a:pt x="1765" y="710"/>
                  </a:lnTo>
                  <a:lnTo>
                    <a:pt x="1765" y="714"/>
                  </a:lnTo>
                  <a:lnTo>
                    <a:pt x="1765" y="716"/>
                  </a:lnTo>
                  <a:lnTo>
                    <a:pt x="1765" y="720"/>
                  </a:lnTo>
                  <a:lnTo>
                    <a:pt x="1766" y="721"/>
                  </a:lnTo>
                  <a:lnTo>
                    <a:pt x="1771" y="724"/>
                  </a:lnTo>
                  <a:lnTo>
                    <a:pt x="1774" y="728"/>
                  </a:lnTo>
                  <a:lnTo>
                    <a:pt x="1776" y="731"/>
                  </a:lnTo>
                  <a:lnTo>
                    <a:pt x="1778" y="735"/>
                  </a:lnTo>
                  <a:lnTo>
                    <a:pt x="1779" y="737"/>
                  </a:lnTo>
                  <a:lnTo>
                    <a:pt x="1779" y="741"/>
                  </a:lnTo>
                  <a:lnTo>
                    <a:pt x="1779" y="744"/>
                  </a:lnTo>
                  <a:lnTo>
                    <a:pt x="1779" y="746"/>
                  </a:lnTo>
                  <a:lnTo>
                    <a:pt x="1779" y="749"/>
                  </a:lnTo>
                  <a:lnTo>
                    <a:pt x="1780" y="750"/>
                  </a:lnTo>
                  <a:lnTo>
                    <a:pt x="1783" y="752"/>
                  </a:lnTo>
                  <a:lnTo>
                    <a:pt x="1786" y="752"/>
                  </a:lnTo>
                  <a:lnTo>
                    <a:pt x="1789" y="752"/>
                  </a:lnTo>
                  <a:lnTo>
                    <a:pt x="1793" y="751"/>
                  </a:lnTo>
                  <a:lnTo>
                    <a:pt x="1795" y="751"/>
                  </a:lnTo>
                  <a:lnTo>
                    <a:pt x="1799" y="750"/>
                  </a:lnTo>
                  <a:lnTo>
                    <a:pt x="1804" y="754"/>
                  </a:lnTo>
                  <a:lnTo>
                    <a:pt x="1808" y="759"/>
                  </a:lnTo>
                  <a:lnTo>
                    <a:pt x="1810" y="766"/>
                  </a:lnTo>
                  <a:lnTo>
                    <a:pt x="1814" y="771"/>
                  </a:lnTo>
                  <a:lnTo>
                    <a:pt x="1821" y="776"/>
                  </a:lnTo>
                  <a:lnTo>
                    <a:pt x="1828" y="776"/>
                  </a:lnTo>
                  <a:lnTo>
                    <a:pt x="1834" y="771"/>
                  </a:lnTo>
                  <a:lnTo>
                    <a:pt x="1837" y="764"/>
                  </a:lnTo>
                  <a:lnTo>
                    <a:pt x="1840" y="760"/>
                  </a:lnTo>
                  <a:lnTo>
                    <a:pt x="1842" y="756"/>
                  </a:lnTo>
                  <a:lnTo>
                    <a:pt x="1845" y="754"/>
                  </a:lnTo>
                  <a:lnTo>
                    <a:pt x="1847" y="751"/>
                  </a:lnTo>
                  <a:lnTo>
                    <a:pt x="1849" y="750"/>
                  </a:lnTo>
                  <a:lnTo>
                    <a:pt x="1851" y="750"/>
                  </a:lnTo>
                  <a:lnTo>
                    <a:pt x="1852" y="749"/>
                  </a:lnTo>
                  <a:lnTo>
                    <a:pt x="1855" y="749"/>
                  </a:lnTo>
                  <a:lnTo>
                    <a:pt x="1856" y="747"/>
                  </a:lnTo>
                  <a:lnTo>
                    <a:pt x="1860" y="741"/>
                  </a:lnTo>
                  <a:lnTo>
                    <a:pt x="1861" y="731"/>
                  </a:lnTo>
                  <a:lnTo>
                    <a:pt x="1862" y="723"/>
                  </a:lnTo>
                  <a:lnTo>
                    <a:pt x="1864" y="714"/>
                  </a:lnTo>
                  <a:lnTo>
                    <a:pt x="1865" y="706"/>
                  </a:lnTo>
                  <a:lnTo>
                    <a:pt x="1864" y="700"/>
                  </a:lnTo>
                  <a:lnTo>
                    <a:pt x="1864" y="694"/>
                  </a:lnTo>
                  <a:lnTo>
                    <a:pt x="1869" y="688"/>
                  </a:lnTo>
                  <a:lnTo>
                    <a:pt x="1877" y="681"/>
                  </a:lnTo>
                  <a:lnTo>
                    <a:pt x="1881" y="675"/>
                  </a:lnTo>
                  <a:lnTo>
                    <a:pt x="1881" y="669"/>
                  </a:lnTo>
                  <a:lnTo>
                    <a:pt x="1877" y="659"/>
                  </a:lnTo>
                  <a:lnTo>
                    <a:pt x="1876" y="655"/>
                  </a:lnTo>
                  <a:lnTo>
                    <a:pt x="1877" y="652"/>
                  </a:lnTo>
                  <a:lnTo>
                    <a:pt x="1879" y="650"/>
                  </a:lnTo>
                  <a:lnTo>
                    <a:pt x="1880" y="649"/>
                  </a:lnTo>
                  <a:lnTo>
                    <a:pt x="1882" y="649"/>
                  </a:lnTo>
                  <a:lnTo>
                    <a:pt x="1885" y="649"/>
                  </a:lnTo>
                  <a:lnTo>
                    <a:pt x="1887" y="650"/>
                  </a:lnTo>
                  <a:lnTo>
                    <a:pt x="1889" y="653"/>
                  </a:lnTo>
                  <a:lnTo>
                    <a:pt x="1890" y="657"/>
                  </a:lnTo>
                  <a:lnTo>
                    <a:pt x="1889" y="664"/>
                  </a:lnTo>
                  <a:lnTo>
                    <a:pt x="1886" y="673"/>
                  </a:lnTo>
                  <a:lnTo>
                    <a:pt x="1886" y="680"/>
                  </a:lnTo>
                  <a:lnTo>
                    <a:pt x="1887" y="690"/>
                  </a:lnTo>
                  <a:lnTo>
                    <a:pt x="1896" y="708"/>
                  </a:lnTo>
                  <a:lnTo>
                    <a:pt x="1906" y="725"/>
                  </a:lnTo>
                  <a:lnTo>
                    <a:pt x="1913" y="742"/>
                  </a:lnTo>
                  <a:lnTo>
                    <a:pt x="1922" y="760"/>
                  </a:lnTo>
                  <a:lnTo>
                    <a:pt x="1932" y="774"/>
                  </a:lnTo>
                  <a:lnTo>
                    <a:pt x="1938" y="788"/>
                  </a:lnTo>
                  <a:lnTo>
                    <a:pt x="1945" y="803"/>
                  </a:lnTo>
                  <a:lnTo>
                    <a:pt x="1950" y="812"/>
                  </a:lnTo>
                  <a:lnTo>
                    <a:pt x="1956" y="823"/>
                  </a:lnTo>
                  <a:lnTo>
                    <a:pt x="1955" y="832"/>
                  </a:lnTo>
                  <a:lnTo>
                    <a:pt x="1952" y="839"/>
                  </a:lnTo>
                  <a:lnTo>
                    <a:pt x="1950" y="847"/>
                  </a:lnTo>
                  <a:lnTo>
                    <a:pt x="1955" y="862"/>
                  </a:lnTo>
                  <a:lnTo>
                    <a:pt x="1962" y="877"/>
                  </a:lnTo>
                  <a:lnTo>
                    <a:pt x="1971" y="889"/>
                  </a:lnTo>
                  <a:lnTo>
                    <a:pt x="1975" y="893"/>
                  </a:lnTo>
                  <a:lnTo>
                    <a:pt x="1978" y="897"/>
                  </a:lnTo>
                  <a:lnTo>
                    <a:pt x="1983" y="899"/>
                  </a:lnTo>
                  <a:lnTo>
                    <a:pt x="1987" y="900"/>
                  </a:lnTo>
                  <a:lnTo>
                    <a:pt x="1991" y="900"/>
                  </a:lnTo>
                  <a:lnTo>
                    <a:pt x="1994" y="902"/>
                  </a:lnTo>
                  <a:lnTo>
                    <a:pt x="1997" y="904"/>
                  </a:lnTo>
                  <a:lnTo>
                    <a:pt x="1999" y="905"/>
                  </a:lnTo>
                  <a:lnTo>
                    <a:pt x="2002" y="908"/>
                  </a:lnTo>
                  <a:lnTo>
                    <a:pt x="2004" y="909"/>
                  </a:lnTo>
                  <a:lnTo>
                    <a:pt x="2007" y="909"/>
                  </a:lnTo>
                  <a:lnTo>
                    <a:pt x="2009" y="909"/>
                  </a:lnTo>
                  <a:lnTo>
                    <a:pt x="2012" y="910"/>
                  </a:lnTo>
                  <a:lnTo>
                    <a:pt x="2014" y="912"/>
                  </a:lnTo>
                  <a:lnTo>
                    <a:pt x="2017" y="913"/>
                  </a:lnTo>
                  <a:lnTo>
                    <a:pt x="2018" y="915"/>
                  </a:lnTo>
                  <a:lnTo>
                    <a:pt x="2018" y="918"/>
                  </a:lnTo>
                  <a:lnTo>
                    <a:pt x="2019" y="922"/>
                  </a:lnTo>
                  <a:lnTo>
                    <a:pt x="2019" y="924"/>
                  </a:lnTo>
                  <a:lnTo>
                    <a:pt x="2022" y="926"/>
                  </a:lnTo>
                  <a:lnTo>
                    <a:pt x="2023" y="928"/>
                  </a:lnTo>
                  <a:lnTo>
                    <a:pt x="2026" y="929"/>
                  </a:lnTo>
                  <a:lnTo>
                    <a:pt x="2031" y="930"/>
                  </a:lnTo>
                  <a:lnTo>
                    <a:pt x="2037" y="931"/>
                  </a:lnTo>
                  <a:lnTo>
                    <a:pt x="2042" y="934"/>
                  </a:lnTo>
                  <a:lnTo>
                    <a:pt x="2043" y="936"/>
                  </a:lnTo>
                  <a:lnTo>
                    <a:pt x="2046" y="939"/>
                  </a:lnTo>
                  <a:lnTo>
                    <a:pt x="2048" y="943"/>
                  </a:lnTo>
                  <a:lnTo>
                    <a:pt x="2049" y="946"/>
                  </a:lnTo>
                  <a:lnTo>
                    <a:pt x="2049" y="950"/>
                  </a:lnTo>
                  <a:lnTo>
                    <a:pt x="2052" y="956"/>
                  </a:lnTo>
                  <a:lnTo>
                    <a:pt x="2049" y="963"/>
                  </a:lnTo>
                  <a:lnTo>
                    <a:pt x="2047" y="968"/>
                  </a:lnTo>
                  <a:lnTo>
                    <a:pt x="2047" y="971"/>
                  </a:lnTo>
                  <a:lnTo>
                    <a:pt x="2052" y="976"/>
                  </a:lnTo>
                  <a:lnTo>
                    <a:pt x="2063" y="980"/>
                  </a:lnTo>
                  <a:lnTo>
                    <a:pt x="2072" y="985"/>
                  </a:lnTo>
                  <a:lnTo>
                    <a:pt x="2080" y="991"/>
                  </a:lnTo>
                  <a:lnTo>
                    <a:pt x="2083" y="996"/>
                  </a:lnTo>
                  <a:lnTo>
                    <a:pt x="2084" y="1000"/>
                  </a:lnTo>
                  <a:lnTo>
                    <a:pt x="2002" y="975"/>
                  </a:lnTo>
                  <a:lnTo>
                    <a:pt x="1918" y="954"/>
                  </a:lnTo>
                  <a:lnTo>
                    <a:pt x="1835" y="935"/>
                  </a:lnTo>
                  <a:lnTo>
                    <a:pt x="1749" y="922"/>
                  </a:lnTo>
                  <a:lnTo>
                    <a:pt x="1745" y="919"/>
                  </a:lnTo>
                  <a:lnTo>
                    <a:pt x="1727" y="910"/>
                  </a:lnTo>
                  <a:lnTo>
                    <a:pt x="1709" y="909"/>
                  </a:lnTo>
                  <a:lnTo>
                    <a:pt x="1693" y="914"/>
                  </a:lnTo>
                  <a:lnTo>
                    <a:pt x="1679" y="924"/>
                  </a:lnTo>
                  <a:lnTo>
                    <a:pt x="1669" y="939"/>
                  </a:lnTo>
                  <a:lnTo>
                    <a:pt x="1663" y="956"/>
                  </a:lnTo>
                  <a:lnTo>
                    <a:pt x="1662" y="974"/>
                  </a:lnTo>
                  <a:lnTo>
                    <a:pt x="1659" y="989"/>
                  </a:lnTo>
                  <a:lnTo>
                    <a:pt x="1661" y="1002"/>
                  </a:lnTo>
                  <a:lnTo>
                    <a:pt x="1666" y="1016"/>
                  </a:lnTo>
                  <a:lnTo>
                    <a:pt x="1666" y="1028"/>
                  </a:lnTo>
                  <a:lnTo>
                    <a:pt x="1669" y="1042"/>
                  </a:lnTo>
                  <a:lnTo>
                    <a:pt x="1724" y="1194"/>
                  </a:lnTo>
                  <a:lnTo>
                    <a:pt x="1775" y="1347"/>
                  </a:lnTo>
                  <a:lnTo>
                    <a:pt x="1773" y="1349"/>
                  </a:lnTo>
                  <a:lnTo>
                    <a:pt x="1771" y="1351"/>
                  </a:lnTo>
                  <a:lnTo>
                    <a:pt x="1769" y="1351"/>
                  </a:lnTo>
                  <a:lnTo>
                    <a:pt x="1766" y="1351"/>
                  </a:lnTo>
                  <a:lnTo>
                    <a:pt x="1765" y="1351"/>
                  </a:lnTo>
                  <a:lnTo>
                    <a:pt x="1763" y="1349"/>
                  </a:lnTo>
                  <a:lnTo>
                    <a:pt x="1760" y="1348"/>
                  </a:lnTo>
                  <a:lnTo>
                    <a:pt x="1759" y="1347"/>
                  </a:lnTo>
                  <a:lnTo>
                    <a:pt x="1757" y="1347"/>
                  </a:lnTo>
                  <a:lnTo>
                    <a:pt x="1755" y="1348"/>
                  </a:lnTo>
                  <a:lnTo>
                    <a:pt x="1754" y="1351"/>
                  </a:lnTo>
                  <a:lnTo>
                    <a:pt x="1752" y="1354"/>
                  </a:lnTo>
                  <a:lnTo>
                    <a:pt x="1749" y="1358"/>
                  </a:lnTo>
                  <a:lnTo>
                    <a:pt x="1747" y="1362"/>
                  </a:lnTo>
                  <a:lnTo>
                    <a:pt x="1747" y="1367"/>
                  </a:lnTo>
                  <a:lnTo>
                    <a:pt x="1745" y="1369"/>
                  </a:lnTo>
                  <a:lnTo>
                    <a:pt x="1745" y="1372"/>
                  </a:lnTo>
                  <a:lnTo>
                    <a:pt x="1745" y="1374"/>
                  </a:lnTo>
                  <a:lnTo>
                    <a:pt x="1745" y="1375"/>
                  </a:lnTo>
                  <a:lnTo>
                    <a:pt x="1744" y="1377"/>
                  </a:lnTo>
                  <a:lnTo>
                    <a:pt x="1744" y="1378"/>
                  </a:lnTo>
                  <a:lnTo>
                    <a:pt x="1742" y="1379"/>
                  </a:lnTo>
                  <a:lnTo>
                    <a:pt x="1738" y="1379"/>
                  </a:lnTo>
                  <a:lnTo>
                    <a:pt x="1735" y="1379"/>
                  </a:lnTo>
                  <a:lnTo>
                    <a:pt x="1732" y="1380"/>
                  </a:lnTo>
                  <a:lnTo>
                    <a:pt x="1730" y="1382"/>
                  </a:lnTo>
                  <a:lnTo>
                    <a:pt x="1728" y="1384"/>
                  </a:lnTo>
                  <a:lnTo>
                    <a:pt x="1727" y="1389"/>
                  </a:lnTo>
                  <a:lnTo>
                    <a:pt x="1725" y="1393"/>
                  </a:lnTo>
                  <a:lnTo>
                    <a:pt x="1666" y="1375"/>
                  </a:lnTo>
                  <a:lnTo>
                    <a:pt x="1606" y="1357"/>
                  </a:lnTo>
                  <a:lnTo>
                    <a:pt x="1605" y="1357"/>
                  </a:lnTo>
                  <a:lnTo>
                    <a:pt x="1605" y="1353"/>
                  </a:lnTo>
                  <a:lnTo>
                    <a:pt x="1602" y="1344"/>
                  </a:lnTo>
                  <a:lnTo>
                    <a:pt x="1596" y="1339"/>
                  </a:lnTo>
                  <a:lnTo>
                    <a:pt x="1590" y="1338"/>
                  </a:lnTo>
                  <a:lnTo>
                    <a:pt x="1581" y="1341"/>
                  </a:lnTo>
                  <a:lnTo>
                    <a:pt x="1573" y="1344"/>
                  </a:lnTo>
                  <a:lnTo>
                    <a:pt x="1566" y="1348"/>
                  </a:lnTo>
                  <a:lnTo>
                    <a:pt x="1562" y="1347"/>
                  </a:lnTo>
                  <a:lnTo>
                    <a:pt x="1558" y="1346"/>
                  </a:lnTo>
                  <a:lnTo>
                    <a:pt x="1563" y="1343"/>
                  </a:lnTo>
                  <a:lnTo>
                    <a:pt x="1566" y="1343"/>
                  </a:lnTo>
                  <a:lnTo>
                    <a:pt x="1536" y="1333"/>
                  </a:lnTo>
                  <a:lnTo>
                    <a:pt x="1509" y="1323"/>
                  </a:lnTo>
                  <a:lnTo>
                    <a:pt x="1510" y="1311"/>
                  </a:lnTo>
                  <a:lnTo>
                    <a:pt x="1507" y="1298"/>
                  </a:lnTo>
                  <a:lnTo>
                    <a:pt x="1500" y="1287"/>
                  </a:lnTo>
                  <a:lnTo>
                    <a:pt x="1492" y="1285"/>
                  </a:lnTo>
                  <a:lnTo>
                    <a:pt x="1482" y="1282"/>
                  </a:lnTo>
                  <a:lnTo>
                    <a:pt x="1471" y="1283"/>
                  </a:lnTo>
                  <a:lnTo>
                    <a:pt x="1464" y="1287"/>
                  </a:lnTo>
                  <a:lnTo>
                    <a:pt x="1463" y="1290"/>
                  </a:lnTo>
                  <a:lnTo>
                    <a:pt x="1461" y="1293"/>
                  </a:lnTo>
                  <a:lnTo>
                    <a:pt x="1460" y="1296"/>
                  </a:lnTo>
                  <a:lnTo>
                    <a:pt x="1460" y="1298"/>
                  </a:lnTo>
                  <a:lnTo>
                    <a:pt x="1459" y="1300"/>
                  </a:lnTo>
                  <a:lnTo>
                    <a:pt x="1458" y="1302"/>
                  </a:lnTo>
                  <a:lnTo>
                    <a:pt x="1456" y="1303"/>
                  </a:lnTo>
                  <a:lnTo>
                    <a:pt x="1454" y="1303"/>
                  </a:lnTo>
                  <a:lnTo>
                    <a:pt x="1451" y="1302"/>
                  </a:lnTo>
                  <a:lnTo>
                    <a:pt x="1448" y="1301"/>
                  </a:lnTo>
                  <a:lnTo>
                    <a:pt x="1440" y="1295"/>
                  </a:lnTo>
                  <a:lnTo>
                    <a:pt x="1433" y="1290"/>
                  </a:lnTo>
                  <a:lnTo>
                    <a:pt x="1426" y="1285"/>
                  </a:lnTo>
                  <a:lnTo>
                    <a:pt x="1419" y="1281"/>
                  </a:lnTo>
                  <a:lnTo>
                    <a:pt x="1410" y="1278"/>
                  </a:lnTo>
                  <a:lnTo>
                    <a:pt x="1404" y="1275"/>
                  </a:lnTo>
                  <a:lnTo>
                    <a:pt x="1400" y="1277"/>
                  </a:lnTo>
                  <a:lnTo>
                    <a:pt x="1398" y="1280"/>
                  </a:lnTo>
                  <a:lnTo>
                    <a:pt x="1393" y="1282"/>
                  </a:lnTo>
                  <a:lnTo>
                    <a:pt x="1389" y="1280"/>
                  </a:lnTo>
                  <a:lnTo>
                    <a:pt x="1384" y="1278"/>
                  </a:lnTo>
                  <a:lnTo>
                    <a:pt x="1393" y="1278"/>
                  </a:lnTo>
                  <a:lnTo>
                    <a:pt x="1369" y="1267"/>
                  </a:lnTo>
                  <a:lnTo>
                    <a:pt x="1344" y="1256"/>
                  </a:lnTo>
                  <a:lnTo>
                    <a:pt x="1348" y="1255"/>
                  </a:lnTo>
                  <a:lnTo>
                    <a:pt x="1352" y="1254"/>
                  </a:lnTo>
                  <a:lnTo>
                    <a:pt x="1355" y="1252"/>
                  </a:lnTo>
                  <a:lnTo>
                    <a:pt x="1359" y="1254"/>
                  </a:lnTo>
                  <a:lnTo>
                    <a:pt x="1367" y="1254"/>
                  </a:lnTo>
                  <a:lnTo>
                    <a:pt x="1375" y="1255"/>
                  </a:lnTo>
                  <a:lnTo>
                    <a:pt x="1384" y="1255"/>
                  </a:lnTo>
                  <a:lnTo>
                    <a:pt x="1392" y="1254"/>
                  </a:lnTo>
                  <a:lnTo>
                    <a:pt x="1397" y="1250"/>
                  </a:lnTo>
                  <a:lnTo>
                    <a:pt x="1399" y="1245"/>
                  </a:lnTo>
                  <a:lnTo>
                    <a:pt x="1398" y="1235"/>
                  </a:lnTo>
                  <a:lnTo>
                    <a:pt x="1394" y="1226"/>
                  </a:lnTo>
                  <a:lnTo>
                    <a:pt x="1390" y="1220"/>
                  </a:lnTo>
                  <a:lnTo>
                    <a:pt x="1384" y="1216"/>
                  </a:lnTo>
                  <a:lnTo>
                    <a:pt x="1375" y="1214"/>
                  </a:lnTo>
                  <a:lnTo>
                    <a:pt x="1369" y="1214"/>
                  </a:lnTo>
                  <a:lnTo>
                    <a:pt x="1365" y="1214"/>
                  </a:lnTo>
                  <a:lnTo>
                    <a:pt x="1363" y="1213"/>
                  </a:lnTo>
                  <a:lnTo>
                    <a:pt x="1362" y="1211"/>
                  </a:lnTo>
                  <a:lnTo>
                    <a:pt x="1360" y="1209"/>
                  </a:lnTo>
                  <a:lnTo>
                    <a:pt x="1359" y="1206"/>
                  </a:lnTo>
                  <a:lnTo>
                    <a:pt x="1358" y="1203"/>
                  </a:lnTo>
                  <a:lnTo>
                    <a:pt x="1357" y="1199"/>
                  </a:lnTo>
                  <a:lnTo>
                    <a:pt x="1355" y="1196"/>
                  </a:lnTo>
                  <a:lnTo>
                    <a:pt x="1354" y="1193"/>
                  </a:lnTo>
                  <a:lnTo>
                    <a:pt x="1353" y="1190"/>
                  </a:lnTo>
                  <a:lnTo>
                    <a:pt x="1350" y="1188"/>
                  </a:lnTo>
                  <a:lnTo>
                    <a:pt x="1348" y="1185"/>
                  </a:lnTo>
                  <a:lnTo>
                    <a:pt x="1347" y="1184"/>
                  </a:lnTo>
                  <a:lnTo>
                    <a:pt x="1344" y="1183"/>
                  </a:lnTo>
                  <a:lnTo>
                    <a:pt x="1342" y="1184"/>
                  </a:lnTo>
                  <a:lnTo>
                    <a:pt x="1340" y="1185"/>
                  </a:lnTo>
                  <a:lnTo>
                    <a:pt x="1338" y="1188"/>
                  </a:lnTo>
                  <a:lnTo>
                    <a:pt x="1338" y="1190"/>
                  </a:lnTo>
                  <a:lnTo>
                    <a:pt x="1338" y="1191"/>
                  </a:lnTo>
                  <a:lnTo>
                    <a:pt x="1337" y="1190"/>
                  </a:lnTo>
                  <a:lnTo>
                    <a:pt x="1335" y="1190"/>
                  </a:lnTo>
                  <a:lnTo>
                    <a:pt x="1334" y="1188"/>
                  </a:lnTo>
                  <a:lnTo>
                    <a:pt x="1333" y="1185"/>
                  </a:lnTo>
                  <a:lnTo>
                    <a:pt x="1330" y="1181"/>
                  </a:lnTo>
                  <a:lnTo>
                    <a:pt x="1327" y="1179"/>
                  </a:lnTo>
                  <a:lnTo>
                    <a:pt x="1324" y="1178"/>
                  </a:lnTo>
                  <a:lnTo>
                    <a:pt x="1319" y="1178"/>
                  </a:lnTo>
                  <a:lnTo>
                    <a:pt x="1313" y="1178"/>
                  </a:lnTo>
                  <a:lnTo>
                    <a:pt x="1309" y="1180"/>
                  </a:lnTo>
                  <a:lnTo>
                    <a:pt x="1307" y="1185"/>
                  </a:lnTo>
                  <a:lnTo>
                    <a:pt x="1306" y="1191"/>
                  </a:lnTo>
                  <a:lnTo>
                    <a:pt x="1303" y="1196"/>
                  </a:lnTo>
                  <a:lnTo>
                    <a:pt x="1299" y="1201"/>
                  </a:lnTo>
                  <a:lnTo>
                    <a:pt x="1292" y="1204"/>
                  </a:lnTo>
                  <a:lnTo>
                    <a:pt x="1286" y="1206"/>
                  </a:lnTo>
                  <a:lnTo>
                    <a:pt x="1281" y="1209"/>
                  </a:lnTo>
                  <a:lnTo>
                    <a:pt x="1277" y="1211"/>
                  </a:lnTo>
                  <a:lnTo>
                    <a:pt x="1273" y="1214"/>
                  </a:lnTo>
                  <a:lnTo>
                    <a:pt x="1269" y="1216"/>
                  </a:lnTo>
                  <a:lnTo>
                    <a:pt x="1267" y="1219"/>
                  </a:lnTo>
                  <a:lnTo>
                    <a:pt x="1262" y="1222"/>
                  </a:lnTo>
                  <a:lnTo>
                    <a:pt x="1259" y="1222"/>
                  </a:lnTo>
                  <a:lnTo>
                    <a:pt x="1254" y="1220"/>
                  </a:lnTo>
                  <a:lnTo>
                    <a:pt x="1257" y="1219"/>
                  </a:lnTo>
                  <a:lnTo>
                    <a:pt x="1259" y="1217"/>
                  </a:lnTo>
                  <a:lnTo>
                    <a:pt x="1169" y="1174"/>
                  </a:lnTo>
                  <a:lnTo>
                    <a:pt x="1080" y="1129"/>
                  </a:lnTo>
                  <a:lnTo>
                    <a:pt x="984" y="1076"/>
                  </a:lnTo>
                  <a:lnTo>
                    <a:pt x="892" y="1021"/>
                  </a:lnTo>
                  <a:lnTo>
                    <a:pt x="805" y="966"/>
                  </a:lnTo>
                  <a:lnTo>
                    <a:pt x="720" y="912"/>
                  </a:lnTo>
                  <a:lnTo>
                    <a:pt x="640" y="859"/>
                  </a:lnTo>
                  <a:lnTo>
                    <a:pt x="564" y="810"/>
                  </a:lnTo>
                  <a:lnTo>
                    <a:pt x="492" y="764"/>
                  </a:lnTo>
                  <a:lnTo>
                    <a:pt x="426" y="723"/>
                  </a:lnTo>
                  <a:lnTo>
                    <a:pt x="363" y="685"/>
                  </a:lnTo>
                  <a:lnTo>
                    <a:pt x="302" y="654"/>
                  </a:lnTo>
                  <a:lnTo>
                    <a:pt x="244" y="629"/>
                  </a:lnTo>
                  <a:lnTo>
                    <a:pt x="188" y="609"/>
                  </a:lnTo>
                  <a:lnTo>
                    <a:pt x="133" y="596"/>
                  </a:lnTo>
                  <a:lnTo>
                    <a:pt x="81" y="588"/>
                  </a:lnTo>
                  <a:lnTo>
                    <a:pt x="67" y="588"/>
                  </a:lnTo>
                  <a:lnTo>
                    <a:pt x="66" y="587"/>
                  </a:lnTo>
                  <a:lnTo>
                    <a:pt x="65" y="588"/>
                  </a:lnTo>
                  <a:lnTo>
                    <a:pt x="62" y="588"/>
                  </a:lnTo>
                  <a:lnTo>
                    <a:pt x="62" y="591"/>
                  </a:lnTo>
                  <a:lnTo>
                    <a:pt x="35" y="592"/>
                  </a:lnTo>
                  <a:lnTo>
                    <a:pt x="10" y="596"/>
                  </a:lnTo>
                  <a:lnTo>
                    <a:pt x="10" y="593"/>
                  </a:lnTo>
                  <a:lnTo>
                    <a:pt x="11" y="591"/>
                  </a:lnTo>
                  <a:lnTo>
                    <a:pt x="13" y="588"/>
                  </a:lnTo>
                  <a:lnTo>
                    <a:pt x="14" y="586"/>
                  </a:lnTo>
                  <a:lnTo>
                    <a:pt x="14" y="584"/>
                  </a:lnTo>
                  <a:lnTo>
                    <a:pt x="13" y="583"/>
                  </a:lnTo>
                  <a:lnTo>
                    <a:pt x="11" y="583"/>
                  </a:lnTo>
                  <a:lnTo>
                    <a:pt x="10" y="583"/>
                  </a:lnTo>
                  <a:lnTo>
                    <a:pt x="5" y="581"/>
                  </a:lnTo>
                  <a:lnTo>
                    <a:pt x="1" y="576"/>
                  </a:lnTo>
                  <a:lnTo>
                    <a:pt x="0" y="571"/>
                  </a:lnTo>
                  <a:lnTo>
                    <a:pt x="1" y="562"/>
                  </a:lnTo>
                  <a:lnTo>
                    <a:pt x="5" y="560"/>
                  </a:lnTo>
                  <a:lnTo>
                    <a:pt x="9" y="557"/>
                  </a:lnTo>
                  <a:lnTo>
                    <a:pt x="13" y="553"/>
                  </a:lnTo>
                  <a:lnTo>
                    <a:pt x="16" y="552"/>
                  </a:lnTo>
                  <a:lnTo>
                    <a:pt x="19" y="548"/>
                  </a:lnTo>
                  <a:lnTo>
                    <a:pt x="21" y="545"/>
                  </a:lnTo>
                  <a:lnTo>
                    <a:pt x="25" y="541"/>
                  </a:lnTo>
                  <a:lnTo>
                    <a:pt x="29" y="536"/>
                  </a:lnTo>
                  <a:lnTo>
                    <a:pt x="34" y="531"/>
                  </a:lnTo>
                  <a:lnTo>
                    <a:pt x="39" y="526"/>
                  </a:lnTo>
                  <a:lnTo>
                    <a:pt x="44" y="524"/>
                  </a:lnTo>
                  <a:lnTo>
                    <a:pt x="46" y="525"/>
                  </a:lnTo>
                  <a:lnTo>
                    <a:pt x="47" y="527"/>
                  </a:lnTo>
                  <a:lnTo>
                    <a:pt x="46" y="529"/>
                  </a:lnTo>
                  <a:lnTo>
                    <a:pt x="46" y="531"/>
                  </a:lnTo>
                  <a:lnTo>
                    <a:pt x="45" y="532"/>
                  </a:lnTo>
                  <a:lnTo>
                    <a:pt x="44" y="535"/>
                  </a:lnTo>
                  <a:lnTo>
                    <a:pt x="44" y="536"/>
                  </a:lnTo>
                  <a:lnTo>
                    <a:pt x="44" y="537"/>
                  </a:lnTo>
                  <a:lnTo>
                    <a:pt x="46" y="537"/>
                  </a:lnTo>
                  <a:lnTo>
                    <a:pt x="47" y="538"/>
                  </a:lnTo>
                  <a:lnTo>
                    <a:pt x="50" y="538"/>
                  </a:lnTo>
                  <a:lnTo>
                    <a:pt x="51" y="538"/>
                  </a:lnTo>
                  <a:lnTo>
                    <a:pt x="54" y="538"/>
                  </a:lnTo>
                  <a:lnTo>
                    <a:pt x="56" y="538"/>
                  </a:lnTo>
                  <a:lnTo>
                    <a:pt x="59" y="538"/>
                  </a:lnTo>
                  <a:lnTo>
                    <a:pt x="61" y="538"/>
                  </a:lnTo>
                  <a:lnTo>
                    <a:pt x="65" y="537"/>
                  </a:lnTo>
                  <a:lnTo>
                    <a:pt x="66" y="536"/>
                  </a:lnTo>
                  <a:lnTo>
                    <a:pt x="69" y="533"/>
                  </a:lnTo>
                  <a:lnTo>
                    <a:pt x="70" y="530"/>
                  </a:lnTo>
                  <a:lnTo>
                    <a:pt x="70" y="529"/>
                  </a:lnTo>
                  <a:lnTo>
                    <a:pt x="69" y="527"/>
                  </a:lnTo>
                  <a:lnTo>
                    <a:pt x="67" y="526"/>
                  </a:lnTo>
                  <a:lnTo>
                    <a:pt x="66" y="526"/>
                  </a:lnTo>
                  <a:lnTo>
                    <a:pt x="65" y="526"/>
                  </a:lnTo>
                  <a:lnTo>
                    <a:pt x="64" y="526"/>
                  </a:lnTo>
                  <a:lnTo>
                    <a:pt x="64" y="525"/>
                  </a:lnTo>
                  <a:lnTo>
                    <a:pt x="64" y="522"/>
                  </a:lnTo>
                  <a:lnTo>
                    <a:pt x="65" y="520"/>
                  </a:lnTo>
                  <a:lnTo>
                    <a:pt x="66" y="517"/>
                  </a:lnTo>
                  <a:lnTo>
                    <a:pt x="66" y="514"/>
                  </a:lnTo>
                  <a:lnTo>
                    <a:pt x="65" y="511"/>
                  </a:lnTo>
                  <a:lnTo>
                    <a:pt x="62" y="510"/>
                  </a:lnTo>
                  <a:lnTo>
                    <a:pt x="60" y="507"/>
                  </a:lnTo>
                  <a:lnTo>
                    <a:pt x="57" y="506"/>
                  </a:lnTo>
                  <a:lnTo>
                    <a:pt x="56" y="506"/>
                  </a:lnTo>
                  <a:lnTo>
                    <a:pt x="54" y="507"/>
                  </a:lnTo>
                  <a:lnTo>
                    <a:pt x="50" y="506"/>
                  </a:lnTo>
                  <a:lnTo>
                    <a:pt x="47" y="504"/>
                  </a:lnTo>
                  <a:lnTo>
                    <a:pt x="49" y="499"/>
                  </a:lnTo>
                  <a:lnTo>
                    <a:pt x="50" y="492"/>
                  </a:lnTo>
                  <a:lnTo>
                    <a:pt x="51" y="486"/>
                  </a:lnTo>
                  <a:lnTo>
                    <a:pt x="51" y="481"/>
                  </a:lnTo>
                  <a:lnTo>
                    <a:pt x="50" y="479"/>
                  </a:lnTo>
                  <a:lnTo>
                    <a:pt x="49" y="476"/>
                  </a:lnTo>
                  <a:lnTo>
                    <a:pt x="47" y="474"/>
                  </a:lnTo>
                  <a:lnTo>
                    <a:pt x="46" y="473"/>
                  </a:lnTo>
                  <a:lnTo>
                    <a:pt x="45" y="469"/>
                  </a:lnTo>
                  <a:lnTo>
                    <a:pt x="42" y="465"/>
                  </a:lnTo>
                  <a:lnTo>
                    <a:pt x="40" y="463"/>
                  </a:lnTo>
                  <a:lnTo>
                    <a:pt x="39" y="463"/>
                  </a:lnTo>
                  <a:lnTo>
                    <a:pt x="36" y="460"/>
                  </a:lnTo>
                  <a:lnTo>
                    <a:pt x="34" y="459"/>
                  </a:lnTo>
                  <a:lnTo>
                    <a:pt x="31" y="458"/>
                  </a:lnTo>
                  <a:lnTo>
                    <a:pt x="29" y="456"/>
                  </a:lnTo>
                  <a:lnTo>
                    <a:pt x="27" y="456"/>
                  </a:lnTo>
                  <a:lnTo>
                    <a:pt x="27" y="455"/>
                  </a:lnTo>
                  <a:lnTo>
                    <a:pt x="27" y="454"/>
                  </a:lnTo>
                  <a:lnTo>
                    <a:pt x="30" y="453"/>
                  </a:lnTo>
                  <a:lnTo>
                    <a:pt x="32" y="451"/>
                  </a:lnTo>
                  <a:lnTo>
                    <a:pt x="34" y="449"/>
                  </a:lnTo>
                  <a:lnTo>
                    <a:pt x="35" y="445"/>
                  </a:lnTo>
                  <a:lnTo>
                    <a:pt x="36" y="441"/>
                  </a:lnTo>
                  <a:lnTo>
                    <a:pt x="36" y="439"/>
                  </a:lnTo>
                  <a:lnTo>
                    <a:pt x="37" y="435"/>
                  </a:lnTo>
                  <a:lnTo>
                    <a:pt x="39" y="432"/>
                  </a:lnTo>
                  <a:lnTo>
                    <a:pt x="41" y="428"/>
                  </a:lnTo>
                  <a:lnTo>
                    <a:pt x="44" y="427"/>
                  </a:lnTo>
                  <a:lnTo>
                    <a:pt x="46" y="425"/>
                  </a:lnTo>
                  <a:lnTo>
                    <a:pt x="49" y="425"/>
                  </a:lnTo>
                  <a:lnTo>
                    <a:pt x="51" y="425"/>
                  </a:lnTo>
                  <a:lnTo>
                    <a:pt x="54" y="423"/>
                  </a:lnTo>
                  <a:lnTo>
                    <a:pt x="56" y="420"/>
                  </a:lnTo>
                  <a:lnTo>
                    <a:pt x="67" y="409"/>
                  </a:lnTo>
                  <a:lnTo>
                    <a:pt x="75" y="394"/>
                  </a:lnTo>
                  <a:lnTo>
                    <a:pt x="76" y="390"/>
                  </a:lnTo>
                  <a:lnTo>
                    <a:pt x="76" y="387"/>
                  </a:lnTo>
                  <a:lnTo>
                    <a:pt x="76" y="382"/>
                  </a:lnTo>
                  <a:lnTo>
                    <a:pt x="77" y="378"/>
                  </a:lnTo>
                  <a:lnTo>
                    <a:pt x="80" y="376"/>
                  </a:lnTo>
                  <a:lnTo>
                    <a:pt x="82" y="372"/>
                  </a:lnTo>
                  <a:lnTo>
                    <a:pt x="86" y="368"/>
                  </a:lnTo>
                  <a:lnTo>
                    <a:pt x="87" y="366"/>
                  </a:lnTo>
                  <a:lnTo>
                    <a:pt x="88" y="363"/>
                  </a:lnTo>
                  <a:lnTo>
                    <a:pt x="90" y="359"/>
                  </a:lnTo>
                  <a:lnTo>
                    <a:pt x="91" y="354"/>
                  </a:lnTo>
                  <a:lnTo>
                    <a:pt x="92" y="352"/>
                  </a:lnTo>
                  <a:lnTo>
                    <a:pt x="93" y="349"/>
                  </a:lnTo>
                  <a:lnTo>
                    <a:pt x="96" y="349"/>
                  </a:lnTo>
                  <a:lnTo>
                    <a:pt x="98" y="349"/>
                  </a:lnTo>
                  <a:lnTo>
                    <a:pt x="101" y="347"/>
                  </a:lnTo>
                  <a:lnTo>
                    <a:pt x="108" y="339"/>
                  </a:lnTo>
                  <a:lnTo>
                    <a:pt x="110" y="337"/>
                  </a:lnTo>
                  <a:lnTo>
                    <a:pt x="112" y="333"/>
                  </a:lnTo>
                  <a:lnTo>
                    <a:pt x="113" y="331"/>
                  </a:lnTo>
                  <a:lnTo>
                    <a:pt x="116" y="327"/>
                  </a:lnTo>
                  <a:lnTo>
                    <a:pt x="117" y="325"/>
                  </a:lnTo>
                  <a:lnTo>
                    <a:pt x="120" y="322"/>
                  </a:lnTo>
                  <a:lnTo>
                    <a:pt x="121" y="321"/>
                  </a:lnTo>
                  <a:lnTo>
                    <a:pt x="122" y="321"/>
                  </a:lnTo>
                  <a:lnTo>
                    <a:pt x="123" y="322"/>
                  </a:lnTo>
                  <a:lnTo>
                    <a:pt x="125" y="323"/>
                  </a:lnTo>
                  <a:lnTo>
                    <a:pt x="125" y="325"/>
                  </a:lnTo>
                  <a:lnTo>
                    <a:pt x="126" y="325"/>
                  </a:lnTo>
                  <a:lnTo>
                    <a:pt x="128" y="325"/>
                  </a:lnTo>
                  <a:lnTo>
                    <a:pt x="130" y="323"/>
                  </a:lnTo>
                  <a:lnTo>
                    <a:pt x="132" y="321"/>
                  </a:lnTo>
                  <a:lnTo>
                    <a:pt x="136" y="318"/>
                  </a:lnTo>
                  <a:lnTo>
                    <a:pt x="141" y="316"/>
                  </a:lnTo>
                  <a:lnTo>
                    <a:pt x="145" y="310"/>
                  </a:lnTo>
                  <a:lnTo>
                    <a:pt x="150" y="302"/>
                  </a:lnTo>
                  <a:lnTo>
                    <a:pt x="155" y="295"/>
                  </a:lnTo>
                  <a:lnTo>
                    <a:pt x="158" y="292"/>
                  </a:lnTo>
                  <a:lnTo>
                    <a:pt x="162" y="295"/>
                  </a:lnTo>
                  <a:lnTo>
                    <a:pt x="162" y="300"/>
                  </a:lnTo>
                  <a:lnTo>
                    <a:pt x="161" y="305"/>
                  </a:lnTo>
                  <a:lnTo>
                    <a:pt x="158" y="311"/>
                  </a:lnTo>
                  <a:lnTo>
                    <a:pt x="158" y="316"/>
                  </a:lnTo>
                  <a:lnTo>
                    <a:pt x="161" y="318"/>
                  </a:lnTo>
                  <a:lnTo>
                    <a:pt x="162" y="321"/>
                  </a:lnTo>
                  <a:lnTo>
                    <a:pt x="164" y="323"/>
                  </a:lnTo>
                  <a:lnTo>
                    <a:pt x="166" y="323"/>
                  </a:lnTo>
                  <a:lnTo>
                    <a:pt x="167" y="323"/>
                  </a:lnTo>
                  <a:lnTo>
                    <a:pt x="168" y="322"/>
                  </a:lnTo>
                  <a:lnTo>
                    <a:pt x="169" y="321"/>
                  </a:lnTo>
                  <a:lnTo>
                    <a:pt x="169" y="318"/>
                  </a:lnTo>
                  <a:lnTo>
                    <a:pt x="168" y="317"/>
                  </a:lnTo>
                  <a:lnTo>
                    <a:pt x="167" y="316"/>
                  </a:lnTo>
                  <a:lnTo>
                    <a:pt x="167" y="315"/>
                  </a:lnTo>
                  <a:lnTo>
                    <a:pt x="167" y="313"/>
                  </a:lnTo>
                  <a:lnTo>
                    <a:pt x="167" y="311"/>
                  </a:lnTo>
                  <a:lnTo>
                    <a:pt x="167" y="307"/>
                  </a:lnTo>
                  <a:lnTo>
                    <a:pt x="168" y="305"/>
                  </a:lnTo>
                  <a:lnTo>
                    <a:pt x="169" y="302"/>
                  </a:lnTo>
                  <a:lnTo>
                    <a:pt x="171" y="298"/>
                  </a:lnTo>
                  <a:lnTo>
                    <a:pt x="172" y="296"/>
                  </a:lnTo>
                  <a:lnTo>
                    <a:pt x="173" y="295"/>
                  </a:lnTo>
                  <a:lnTo>
                    <a:pt x="174" y="296"/>
                  </a:lnTo>
                  <a:lnTo>
                    <a:pt x="176" y="297"/>
                  </a:lnTo>
                  <a:lnTo>
                    <a:pt x="176" y="298"/>
                  </a:lnTo>
                  <a:lnTo>
                    <a:pt x="177" y="301"/>
                  </a:lnTo>
                  <a:lnTo>
                    <a:pt x="177" y="302"/>
                  </a:lnTo>
                  <a:lnTo>
                    <a:pt x="177" y="306"/>
                  </a:lnTo>
                  <a:lnTo>
                    <a:pt x="178" y="308"/>
                  </a:lnTo>
                  <a:lnTo>
                    <a:pt x="179" y="310"/>
                  </a:lnTo>
                  <a:lnTo>
                    <a:pt x="181" y="310"/>
                  </a:lnTo>
                  <a:lnTo>
                    <a:pt x="182" y="310"/>
                  </a:lnTo>
                  <a:lnTo>
                    <a:pt x="183" y="308"/>
                  </a:lnTo>
                  <a:lnTo>
                    <a:pt x="184" y="307"/>
                  </a:lnTo>
                  <a:lnTo>
                    <a:pt x="187" y="305"/>
                  </a:lnTo>
                  <a:lnTo>
                    <a:pt x="188" y="303"/>
                  </a:lnTo>
                  <a:lnTo>
                    <a:pt x="191" y="302"/>
                  </a:lnTo>
                  <a:lnTo>
                    <a:pt x="192" y="302"/>
                  </a:lnTo>
                  <a:lnTo>
                    <a:pt x="194" y="302"/>
                  </a:lnTo>
                  <a:lnTo>
                    <a:pt x="196" y="303"/>
                  </a:lnTo>
                  <a:lnTo>
                    <a:pt x="197" y="303"/>
                  </a:lnTo>
                  <a:lnTo>
                    <a:pt x="198" y="305"/>
                  </a:lnTo>
                  <a:lnTo>
                    <a:pt x="198" y="311"/>
                  </a:lnTo>
                  <a:lnTo>
                    <a:pt x="199" y="312"/>
                  </a:lnTo>
                  <a:lnTo>
                    <a:pt x="201" y="313"/>
                  </a:lnTo>
                  <a:lnTo>
                    <a:pt x="202" y="313"/>
                  </a:lnTo>
                  <a:lnTo>
                    <a:pt x="203" y="313"/>
                  </a:lnTo>
                  <a:lnTo>
                    <a:pt x="206" y="313"/>
                  </a:lnTo>
                  <a:lnTo>
                    <a:pt x="207" y="315"/>
                  </a:lnTo>
                  <a:lnTo>
                    <a:pt x="208" y="316"/>
                  </a:lnTo>
                  <a:lnTo>
                    <a:pt x="208" y="317"/>
                  </a:lnTo>
                  <a:lnTo>
                    <a:pt x="208" y="320"/>
                  </a:lnTo>
                  <a:lnTo>
                    <a:pt x="208" y="321"/>
                  </a:lnTo>
                  <a:lnTo>
                    <a:pt x="209" y="322"/>
                  </a:lnTo>
                  <a:lnTo>
                    <a:pt x="212" y="321"/>
                  </a:lnTo>
                  <a:lnTo>
                    <a:pt x="213" y="320"/>
                  </a:lnTo>
                  <a:lnTo>
                    <a:pt x="216" y="318"/>
                  </a:lnTo>
                  <a:lnTo>
                    <a:pt x="217" y="316"/>
                  </a:lnTo>
                  <a:lnTo>
                    <a:pt x="219" y="313"/>
                  </a:lnTo>
                  <a:lnTo>
                    <a:pt x="224" y="306"/>
                  </a:lnTo>
                  <a:lnTo>
                    <a:pt x="231" y="305"/>
                  </a:lnTo>
                  <a:lnTo>
                    <a:pt x="235" y="307"/>
                  </a:lnTo>
                  <a:lnTo>
                    <a:pt x="239" y="311"/>
                  </a:lnTo>
                  <a:lnTo>
                    <a:pt x="245" y="312"/>
                  </a:lnTo>
                  <a:lnTo>
                    <a:pt x="250" y="315"/>
                  </a:lnTo>
                  <a:lnTo>
                    <a:pt x="257" y="315"/>
                  </a:lnTo>
                  <a:lnTo>
                    <a:pt x="263" y="313"/>
                  </a:lnTo>
                  <a:lnTo>
                    <a:pt x="267" y="311"/>
                  </a:lnTo>
                  <a:lnTo>
                    <a:pt x="269" y="311"/>
                  </a:lnTo>
                  <a:lnTo>
                    <a:pt x="272" y="312"/>
                  </a:lnTo>
                  <a:lnTo>
                    <a:pt x="274" y="313"/>
                  </a:lnTo>
                  <a:lnTo>
                    <a:pt x="275" y="315"/>
                  </a:lnTo>
                  <a:lnTo>
                    <a:pt x="279" y="315"/>
                  </a:lnTo>
                  <a:lnTo>
                    <a:pt x="282" y="316"/>
                  </a:lnTo>
                  <a:lnTo>
                    <a:pt x="290" y="313"/>
                  </a:lnTo>
                  <a:lnTo>
                    <a:pt x="299" y="310"/>
                  </a:lnTo>
                  <a:lnTo>
                    <a:pt x="308" y="307"/>
                  </a:lnTo>
                  <a:lnTo>
                    <a:pt x="311" y="307"/>
                  </a:lnTo>
                  <a:lnTo>
                    <a:pt x="314" y="307"/>
                  </a:lnTo>
                  <a:lnTo>
                    <a:pt x="316" y="310"/>
                  </a:lnTo>
                  <a:lnTo>
                    <a:pt x="319" y="311"/>
                  </a:lnTo>
                  <a:lnTo>
                    <a:pt x="321" y="313"/>
                  </a:lnTo>
                  <a:lnTo>
                    <a:pt x="323" y="315"/>
                  </a:lnTo>
                  <a:lnTo>
                    <a:pt x="326" y="317"/>
                  </a:lnTo>
                  <a:lnTo>
                    <a:pt x="329" y="318"/>
                  </a:lnTo>
                  <a:lnTo>
                    <a:pt x="331" y="318"/>
                  </a:lnTo>
                  <a:lnTo>
                    <a:pt x="335" y="320"/>
                  </a:lnTo>
                  <a:lnTo>
                    <a:pt x="339" y="320"/>
                  </a:lnTo>
                  <a:lnTo>
                    <a:pt x="343" y="320"/>
                  </a:lnTo>
                  <a:lnTo>
                    <a:pt x="348" y="321"/>
                  </a:lnTo>
                  <a:lnTo>
                    <a:pt x="349" y="321"/>
                  </a:lnTo>
                  <a:lnTo>
                    <a:pt x="350" y="322"/>
                  </a:lnTo>
                  <a:lnTo>
                    <a:pt x="351" y="323"/>
                  </a:lnTo>
                  <a:lnTo>
                    <a:pt x="354" y="325"/>
                  </a:lnTo>
                  <a:lnTo>
                    <a:pt x="355" y="323"/>
                  </a:lnTo>
                  <a:lnTo>
                    <a:pt x="363" y="326"/>
                  </a:lnTo>
                  <a:lnTo>
                    <a:pt x="370" y="331"/>
                  </a:lnTo>
                  <a:lnTo>
                    <a:pt x="376" y="337"/>
                  </a:lnTo>
                  <a:lnTo>
                    <a:pt x="376" y="339"/>
                  </a:lnTo>
                  <a:lnTo>
                    <a:pt x="378" y="342"/>
                  </a:lnTo>
                  <a:lnTo>
                    <a:pt x="380" y="344"/>
                  </a:lnTo>
                  <a:lnTo>
                    <a:pt x="384" y="344"/>
                  </a:lnTo>
                  <a:lnTo>
                    <a:pt x="387" y="344"/>
                  </a:lnTo>
                  <a:lnTo>
                    <a:pt x="391" y="344"/>
                  </a:lnTo>
                  <a:lnTo>
                    <a:pt x="395" y="344"/>
                  </a:lnTo>
                  <a:lnTo>
                    <a:pt x="397" y="346"/>
                  </a:lnTo>
                  <a:lnTo>
                    <a:pt x="402" y="347"/>
                  </a:lnTo>
                  <a:lnTo>
                    <a:pt x="405" y="337"/>
                  </a:lnTo>
                  <a:lnTo>
                    <a:pt x="404" y="335"/>
                  </a:lnTo>
                  <a:lnTo>
                    <a:pt x="404" y="333"/>
                  </a:lnTo>
                  <a:lnTo>
                    <a:pt x="401" y="332"/>
                  </a:lnTo>
                  <a:lnTo>
                    <a:pt x="400" y="331"/>
                  </a:lnTo>
                  <a:lnTo>
                    <a:pt x="399" y="330"/>
                  </a:lnTo>
                  <a:lnTo>
                    <a:pt x="396" y="328"/>
                  </a:lnTo>
                  <a:lnTo>
                    <a:pt x="397" y="325"/>
                  </a:lnTo>
                  <a:lnTo>
                    <a:pt x="404" y="320"/>
                  </a:lnTo>
                  <a:lnTo>
                    <a:pt x="410" y="315"/>
                  </a:lnTo>
                  <a:lnTo>
                    <a:pt x="416" y="311"/>
                  </a:lnTo>
                  <a:lnTo>
                    <a:pt x="420" y="307"/>
                  </a:lnTo>
                  <a:lnTo>
                    <a:pt x="422" y="305"/>
                  </a:lnTo>
                  <a:lnTo>
                    <a:pt x="424" y="302"/>
                  </a:lnTo>
                  <a:lnTo>
                    <a:pt x="426" y="300"/>
                  </a:lnTo>
                  <a:lnTo>
                    <a:pt x="429" y="297"/>
                  </a:lnTo>
                  <a:lnTo>
                    <a:pt x="430" y="295"/>
                  </a:lnTo>
                  <a:lnTo>
                    <a:pt x="432" y="295"/>
                  </a:lnTo>
                  <a:lnTo>
                    <a:pt x="434" y="295"/>
                  </a:lnTo>
                  <a:lnTo>
                    <a:pt x="435" y="296"/>
                  </a:lnTo>
                  <a:lnTo>
                    <a:pt x="436" y="300"/>
                  </a:lnTo>
                  <a:lnTo>
                    <a:pt x="436" y="301"/>
                  </a:lnTo>
                  <a:lnTo>
                    <a:pt x="436" y="302"/>
                  </a:lnTo>
                  <a:lnTo>
                    <a:pt x="436" y="303"/>
                  </a:lnTo>
                  <a:lnTo>
                    <a:pt x="437" y="305"/>
                  </a:lnTo>
                  <a:lnTo>
                    <a:pt x="439" y="305"/>
                  </a:lnTo>
                  <a:lnTo>
                    <a:pt x="440" y="305"/>
                  </a:lnTo>
                  <a:lnTo>
                    <a:pt x="442" y="303"/>
                  </a:lnTo>
                  <a:lnTo>
                    <a:pt x="445" y="301"/>
                  </a:lnTo>
                  <a:lnTo>
                    <a:pt x="447" y="298"/>
                  </a:lnTo>
                  <a:lnTo>
                    <a:pt x="449" y="297"/>
                  </a:lnTo>
                  <a:lnTo>
                    <a:pt x="450" y="296"/>
                  </a:lnTo>
                  <a:lnTo>
                    <a:pt x="450" y="295"/>
                  </a:lnTo>
                  <a:lnTo>
                    <a:pt x="451" y="293"/>
                  </a:lnTo>
                  <a:lnTo>
                    <a:pt x="451" y="291"/>
                  </a:lnTo>
                  <a:lnTo>
                    <a:pt x="452" y="290"/>
                  </a:lnTo>
                  <a:lnTo>
                    <a:pt x="455" y="287"/>
                  </a:lnTo>
                  <a:lnTo>
                    <a:pt x="456" y="285"/>
                  </a:lnTo>
                  <a:lnTo>
                    <a:pt x="460" y="284"/>
                  </a:lnTo>
                  <a:lnTo>
                    <a:pt x="462" y="284"/>
                  </a:lnTo>
                  <a:lnTo>
                    <a:pt x="465" y="281"/>
                  </a:lnTo>
                  <a:lnTo>
                    <a:pt x="468" y="281"/>
                  </a:lnTo>
                  <a:lnTo>
                    <a:pt x="471" y="280"/>
                  </a:lnTo>
                  <a:lnTo>
                    <a:pt x="473" y="277"/>
                  </a:lnTo>
                  <a:lnTo>
                    <a:pt x="476" y="275"/>
                  </a:lnTo>
                  <a:lnTo>
                    <a:pt x="477" y="271"/>
                  </a:lnTo>
                  <a:lnTo>
                    <a:pt x="480" y="267"/>
                  </a:lnTo>
                  <a:lnTo>
                    <a:pt x="483" y="264"/>
                  </a:lnTo>
                  <a:lnTo>
                    <a:pt x="487" y="260"/>
                  </a:lnTo>
                  <a:lnTo>
                    <a:pt x="491" y="259"/>
                  </a:lnTo>
                  <a:lnTo>
                    <a:pt x="493" y="259"/>
                  </a:lnTo>
                  <a:lnTo>
                    <a:pt x="496" y="261"/>
                  </a:lnTo>
                  <a:lnTo>
                    <a:pt x="498" y="261"/>
                  </a:lnTo>
                  <a:lnTo>
                    <a:pt x="498" y="262"/>
                  </a:lnTo>
                  <a:lnTo>
                    <a:pt x="500" y="264"/>
                  </a:lnTo>
                  <a:lnTo>
                    <a:pt x="500" y="266"/>
                  </a:lnTo>
                  <a:lnTo>
                    <a:pt x="500" y="267"/>
                  </a:lnTo>
                  <a:lnTo>
                    <a:pt x="498" y="270"/>
                  </a:lnTo>
                  <a:lnTo>
                    <a:pt x="498" y="271"/>
                  </a:lnTo>
                  <a:lnTo>
                    <a:pt x="500" y="275"/>
                  </a:lnTo>
                  <a:lnTo>
                    <a:pt x="503" y="274"/>
                  </a:lnTo>
                  <a:lnTo>
                    <a:pt x="507" y="271"/>
                  </a:lnTo>
                  <a:lnTo>
                    <a:pt x="511" y="266"/>
                  </a:lnTo>
                  <a:lnTo>
                    <a:pt x="516" y="261"/>
                  </a:lnTo>
                  <a:lnTo>
                    <a:pt x="518" y="256"/>
                  </a:lnTo>
                  <a:lnTo>
                    <a:pt x="520" y="252"/>
                  </a:lnTo>
                  <a:lnTo>
                    <a:pt x="522" y="247"/>
                  </a:lnTo>
                  <a:lnTo>
                    <a:pt x="522" y="241"/>
                  </a:lnTo>
                  <a:lnTo>
                    <a:pt x="523" y="234"/>
                  </a:lnTo>
                  <a:lnTo>
                    <a:pt x="524" y="228"/>
                  </a:lnTo>
                  <a:lnTo>
                    <a:pt x="527" y="225"/>
                  </a:lnTo>
                  <a:lnTo>
                    <a:pt x="533" y="226"/>
                  </a:lnTo>
                  <a:lnTo>
                    <a:pt x="537" y="233"/>
                  </a:lnTo>
                  <a:lnTo>
                    <a:pt x="539" y="240"/>
                  </a:lnTo>
                  <a:lnTo>
                    <a:pt x="542" y="249"/>
                  </a:lnTo>
                  <a:lnTo>
                    <a:pt x="543" y="257"/>
                  </a:lnTo>
                  <a:lnTo>
                    <a:pt x="544" y="262"/>
                  </a:lnTo>
                  <a:lnTo>
                    <a:pt x="546" y="270"/>
                  </a:lnTo>
                  <a:lnTo>
                    <a:pt x="549" y="277"/>
                  </a:lnTo>
                  <a:lnTo>
                    <a:pt x="553" y="281"/>
                  </a:lnTo>
                  <a:lnTo>
                    <a:pt x="556" y="281"/>
                  </a:lnTo>
                  <a:lnTo>
                    <a:pt x="561" y="277"/>
                  </a:lnTo>
                  <a:lnTo>
                    <a:pt x="564" y="272"/>
                  </a:lnTo>
                  <a:lnTo>
                    <a:pt x="567" y="266"/>
                  </a:lnTo>
                  <a:lnTo>
                    <a:pt x="567" y="261"/>
                  </a:lnTo>
                  <a:lnTo>
                    <a:pt x="568" y="260"/>
                  </a:lnTo>
                  <a:lnTo>
                    <a:pt x="569" y="259"/>
                  </a:lnTo>
                  <a:lnTo>
                    <a:pt x="571" y="256"/>
                  </a:lnTo>
                  <a:lnTo>
                    <a:pt x="571" y="254"/>
                  </a:lnTo>
                  <a:lnTo>
                    <a:pt x="572" y="251"/>
                  </a:lnTo>
                  <a:lnTo>
                    <a:pt x="573" y="249"/>
                  </a:lnTo>
                  <a:lnTo>
                    <a:pt x="576" y="246"/>
                  </a:lnTo>
                  <a:lnTo>
                    <a:pt x="577" y="244"/>
                  </a:lnTo>
                  <a:lnTo>
                    <a:pt x="579" y="244"/>
                  </a:lnTo>
                  <a:lnTo>
                    <a:pt x="582" y="244"/>
                  </a:lnTo>
                  <a:lnTo>
                    <a:pt x="586" y="245"/>
                  </a:lnTo>
                  <a:lnTo>
                    <a:pt x="588" y="249"/>
                  </a:lnTo>
                  <a:lnTo>
                    <a:pt x="588" y="255"/>
                  </a:lnTo>
                  <a:lnTo>
                    <a:pt x="586" y="261"/>
                  </a:lnTo>
                  <a:lnTo>
                    <a:pt x="582" y="269"/>
                  </a:lnTo>
                  <a:lnTo>
                    <a:pt x="582" y="272"/>
                  </a:lnTo>
                  <a:lnTo>
                    <a:pt x="581" y="276"/>
                  </a:lnTo>
                  <a:lnTo>
                    <a:pt x="582" y="277"/>
                  </a:lnTo>
                  <a:lnTo>
                    <a:pt x="583" y="279"/>
                  </a:lnTo>
                  <a:lnTo>
                    <a:pt x="584" y="279"/>
                  </a:lnTo>
                  <a:lnTo>
                    <a:pt x="586" y="279"/>
                  </a:lnTo>
                  <a:lnTo>
                    <a:pt x="588" y="277"/>
                  </a:lnTo>
                  <a:lnTo>
                    <a:pt x="591" y="276"/>
                  </a:lnTo>
                  <a:lnTo>
                    <a:pt x="593" y="275"/>
                  </a:lnTo>
                  <a:lnTo>
                    <a:pt x="596" y="274"/>
                  </a:lnTo>
                  <a:lnTo>
                    <a:pt x="598" y="270"/>
                  </a:lnTo>
                  <a:lnTo>
                    <a:pt x="600" y="267"/>
                  </a:lnTo>
                  <a:lnTo>
                    <a:pt x="603" y="264"/>
                  </a:lnTo>
                  <a:lnTo>
                    <a:pt x="605" y="261"/>
                  </a:lnTo>
                  <a:lnTo>
                    <a:pt x="609" y="256"/>
                  </a:lnTo>
                  <a:lnTo>
                    <a:pt x="612" y="252"/>
                  </a:lnTo>
                  <a:lnTo>
                    <a:pt x="617" y="250"/>
                  </a:lnTo>
                  <a:lnTo>
                    <a:pt x="624" y="247"/>
                  </a:lnTo>
                  <a:lnTo>
                    <a:pt x="632" y="246"/>
                  </a:lnTo>
                  <a:lnTo>
                    <a:pt x="638" y="247"/>
                  </a:lnTo>
                  <a:lnTo>
                    <a:pt x="642" y="250"/>
                  </a:lnTo>
                  <a:lnTo>
                    <a:pt x="645" y="252"/>
                  </a:lnTo>
                  <a:lnTo>
                    <a:pt x="649" y="255"/>
                  </a:lnTo>
                  <a:lnTo>
                    <a:pt x="653" y="255"/>
                  </a:lnTo>
                  <a:lnTo>
                    <a:pt x="655" y="257"/>
                  </a:lnTo>
                  <a:lnTo>
                    <a:pt x="658" y="260"/>
                  </a:lnTo>
                  <a:lnTo>
                    <a:pt x="660" y="260"/>
                  </a:lnTo>
                  <a:lnTo>
                    <a:pt x="663" y="261"/>
                  </a:lnTo>
                  <a:lnTo>
                    <a:pt x="667" y="261"/>
                  </a:lnTo>
                  <a:lnTo>
                    <a:pt x="670" y="261"/>
                  </a:lnTo>
                  <a:lnTo>
                    <a:pt x="674" y="261"/>
                  </a:lnTo>
                  <a:lnTo>
                    <a:pt x="676" y="262"/>
                  </a:lnTo>
                  <a:lnTo>
                    <a:pt x="679" y="264"/>
                  </a:lnTo>
                  <a:lnTo>
                    <a:pt x="681" y="266"/>
                  </a:lnTo>
                  <a:lnTo>
                    <a:pt x="688" y="272"/>
                  </a:lnTo>
                  <a:lnTo>
                    <a:pt x="695" y="277"/>
                  </a:lnTo>
                  <a:lnTo>
                    <a:pt x="705" y="282"/>
                  </a:lnTo>
                  <a:lnTo>
                    <a:pt x="715" y="284"/>
                  </a:lnTo>
                  <a:lnTo>
                    <a:pt x="725" y="280"/>
                  </a:lnTo>
                  <a:lnTo>
                    <a:pt x="736" y="276"/>
                  </a:lnTo>
                  <a:lnTo>
                    <a:pt x="739" y="276"/>
                  </a:lnTo>
                  <a:lnTo>
                    <a:pt x="741" y="276"/>
                  </a:lnTo>
                  <a:lnTo>
                    <a:pt x="744" y="277"/>
                  </a:lnTo>
                  <a:lnTo>
                    <a:pt x="745" y="279"/>
                  </a:lnTo>
                  <a:lnTo>
                    <a:pt x="747" y="280"/>
                  </a:lnTo>
                  <a:lnTo>
                    <a:pt x="750" y="281"/>
                  </a:lnTo>
                  <a:lnTo>
                    <a:pt x="752" y="284"/>
                  </a:lnTo>
                  <a:lnTo>
                    <a:pt x="756" y="289"/>
                  </a:lnTo>
                  <a:lnTo>
                    <a:pt x="760" y="293"/>
                  </a:lnTo>
                  <a:lnTo>
                    <a:pt x="764" y="300"/>
                  </a:lnTo>
                  <a:lnTo>
                    <a:pt x="762" y="305"/>
                  </a:lnTo>
                  <a:lnTo>
                    <a:pt x="757" y="307"/>
                  </a:lnTo>
                  <a:lnTo>
                    <a:pt x="751" y="308"/>
                  </a:lnTo>
                  <a:lnTo>
                    <a:pt x="745" y="310"/>
                  </a:lnTo>
                  <a:lnTo>
                    <a:pt x="739" y="312"/>
                  </a:lnTo>
                  <a:lnTo>
                    <a:pt x="734" y="318"/>
                  </a:lnTo>
                  <a:lnTo>
                    <a:pt x="734" y="322"/>
                  </a:lnTo>
                  <a:lnTo>
                    <a:pt x="734" y="326"/>
                  </a:lnTo>
                  <a:lnTo>
                    <a:pt x="736" y="328"/>
                  </a:lnTo>
                  <a:lnTo>
                    <a:pt x="738" y="331"/>
                  </a:lnTo>
                  <a:lnTo>
                    <a:pt x="740" y="332"/>
                  </a:lnTo>
                  <a:lnTo>
                    <a:pt x="744" y="332"/>
                  </a:lnTo>
                  <a:lnTo>
                    <a:pt x="746" y="332"/>
                  </a:lnTo>
                  <a:lnTo>
                    <a:pt x="750" y="331"/>
                  </a:lnTo>
                  <a:lnTo>
                    <a:pt x="757" y="332"/>
                  </a:lnTo>
                  <a:lnTo>
                    <a:pt x="765" y="335"/>
                  </a:lnTo>
                  <a:lnTo>
                    <a:pt x="771" y="337"/>
                  </a:lnTo>
                  <a:lnTo>
                    <a:pt x="780" y="338"/>
                  </a:lnTo>
                  <a:lnTo>
                    <a:pt x="789" y="337"/>
                  </a:lnTo>
                  <a:lnTo>
                    <a:pt x="799" y="331"/>
                  </a:lnTo>
                  <a:lnTo>
                    <a:pt x="810" y="325"/>
                  </a:lnTo>
                  <a:lnTo>
                    <a:pt x="821" y="320"/>
                  </a:lnTo>
                  <a:lnTo>
                    <a:pt x="833" y="318"/>
                  </a:lnTo>
                  <a:lnTo>
                    <a:pt x="846" y="322"/>
                  </a:lnTo>
                  <a:lnTo>
                    <a:pt x="857" y="328"/>
                  </a:lnTo>
                  <a:lnTo>
                    <a:pt x="867" y="337"/>
                  </a:lnTo>
                  <a:lnTo>
                    <a:pt x="871" y="338"/>
                  </a:lnTo>
                  <a:lnTo>
                    <a:pt x="872" y="338"/>
                  </a:lnTo>
                  <a:lnTo>
                    <a:pt x="875" y="337"/>
                  </a:lnTo>
                  <a:lnTo>
                    <a:pt x="875" y="336"/>
                  </a:lnTo>
                  <a:lnTo>
                    <a:pt x="876" y="333"/>
                  </a:lnTo>
                  <a:lnTo>
                    <a:pt x="876" y="331"/>
                  </a:lnTo>
                  <a:lnTo>
                    <a:pt x="875" y="328"/>
                  </a:lnTo>
                  <a:lnTo>
                    <a:pt x="875" y="325"/>
                  </a:lnTo>
                  <a:lnTo>
                    <a:pt x="875" y="322"/>
                  </a:lnTo>
                  <a:lnTo>
                    <a:pt x="875" y="320"/>
                  </a:lnTo>
                  <a:lnTo>
                    <a:pt x="876" y="318"/>
                  </a:lnTo>
                  <a:lnTo>
                    <a:pt x="877" y="316"/>
                  </a:lnTo>
                  <a:lnTo>
                    <a:pt x="881" y="313"/>
                  </a:lnTo>
                  <a:lnTo>
                    <a:pt x="885" y="311"/>
                  </a:lnTo>
                  <a:lnTo>
                    <a:pt x="887" y="308"/>
                  </a:lnTo>
                  <a:lnTo>
                    <a:pt x="891" y="305"/>
                  </a:lnTo>
                  <a:lnTo>
                    <a:pt x="893" y="303"/>
                  </a:lnTo>
                  <a:lnTo>
                    <a:pt x="894" y="301"/>
                  </a:lnTo>
                  <a:lnTo>
                    <a:pt x="897" y="300"/>
                  </a:lnTo>
                  <a:lnTo>
                    <a:pt x="899" y="298"/>
                  </a:lnTo>
                  <a:lnTo>
                    <a:pt x="902" y="297"/>
                  </a:lnTo>
                  <a:lnTo>
                    <a:pt x="904" y="295"/>
                  </a:lnTo>
                  <a:lnTo>
                    <a:pt x="908" y="290"/>
                  </a:lnTo>
                  <a:lnTo>
                    <a:pt x="914" y="285"/>
                  </a:lnTo>
                  <a:lnTo>
                    <a:pt x="923" y="281"/>
                  </a:lnTo>
                  <a:lnTo>
                    <a:pt x="931" y="279"/>
                  </a:lnTo>
                  <a:lnTo>
                    <a:pt x="936" y="279"/>
                  </a:lnTo>
                  <a:lnTo>
                    <a:pt x="942" y="281"/>
                  </a:lnTo>
                  <a:lnTo>
                    <a:pt x="946" y="287"/>
                  </a:lnTo>
                  <a:lnTo>
                    <a:pt x="951" y="292"/>
                  </a:lnTo>
                  <a:lnTo>
                    <a:pt x="957" y="295"/>
                  </a:lnTo>
                  <a:lnTo>
                    <a:pt x="958" y="295"/>
                  </a:lnTo>
                  <a:lnTo>
                    <a:pt x="961" y="293"/>
                  </a:lnTo>
                  <a:lnTo>
                    <a:pt x="963" y="292"/>
                  </a:lnTo>
                  <a:lnTo>
                    <a:pt x="965" y="291"/>
                  </a:lnTo>
                  <a:lnTo>
                    <a:pt x="968" y="289"/>
                  </a:lnTo>
                  <a:lnTo>
                    <a:pt x="970" y="287"/>
                  </a:lnTo>
                  <a:lnTo>
                    <a:pt x="972" y="286"/>
                  </a:lnTo>
                  <a:lnTo>
                    <a:pt x="973" y="286"/>
                  </a:lnTo>
                  <a:lnTo>
                    <a:pt x="974" y="287"/>
                  </a:lnTo>
                  <a:lnTo>
                    <a:pt x="977" y="289"/>
                  </a:lnTo>
                  <a:lnTo>
                    <a:pt x="978" y="291"/>
                  </a:lnTo>
                  <a:lnTo>
                    <a:pt x="979" y="293"/>
                  </a:lnTo>
                  <a:lnTo>
                    <a:pt x="980" y="296"/>
                  </a:lnTo>
                  <a:lnTo>
                    <a:pt x="982" y="298"/>
                  </a:lnTo>
                  <a:lnTo>
                    <a:pt x="983" y="300"/>
                  </a:lnTo>
                  <a:lnTo>
                    <a:pt x="984" y="302"/>
                  </a:lnTo>
                  <a:lnTo>
                    <a:pt x="988" y="305"/>
                  </a:lnTo>
                  <a:lnTo>
                    <a:pt x="992" y="306"/>
                  </a:lnTo>
                  <a:lnTo>
                    <a:pt x="995" y="307"/>
                  </a:lnTo>
                  <a:lnTo>
                    <a:pt x="998" y="307"/>
                  </a:lnTo>
                  <a:lnTo>
                    <a:pt x="1012" y="305"/>
                  </a:lnTo>
                  <a:lnTo>
                    <a:pt x="1025" y="301"/>
                  </a:lnTo>
                  <a:lnTo>
                    <a:pt x="1039" y="298"/>
                  </a:lnTo>
                  <a:lnTo>
                    <a:pt x="1053" y="300"/>
                  </a:lnTo>
                  <a:lnTo>
                    <a:pt x="1056" y="300"/>
                  </a:lnTo>
                  <a:lnTo>
                    <a:pt x="1059" y="301"/>
                  </a:lnTo>
                  <a:lnTo>
                    <a:pt x="1061" y="301"/>
                  </a:lnTo>
                  <a:lnTo>
                    <a:pt x="1065" y="301"/>
                  </a:lnTo>
                  <a:lnTo>
                    <a:pt x="1068" y="301"/>
                  </a:lnTo>
                  <a:lnTo>
                    <a:pt x="1069" y="300"/>
                  </a:lnTo>
                  <a:lnTo>
                    <a:pt x="1073" y="298"/>
                  </a:lnTo>
                  <a:lnTo>
                    <a:pt x="1075" y="296"/>
                  </a:lnTo>
                  <a:lnTo>
                    <a:pt x="1076" y="295"/>
                  </a:lnTo>
                  <a:lnTo>
                    <a:pt x="1078" y="292"/>
                  </a:lnTo>
                  <a:lnTo>
                    <a:pt x="1078" y="289"/>
                  </a:lnTo>
                  <a:lnTo>
                    <a:pt x="1079" y="286"/>
                  </a:lnTo>
                  <a:lnTo>
                    <a:pt x="1079" y="284"/>
                  </a:lnTo>
                  <a:lnTo>
                    <a:pt x="1084" y="279"/>
                  </a:lnTo>
                  <a:lnTo>
                    <a:pt x="1091" y="276"/>
                  </a:lnTo>
                  <a:lnTo>
                    <a:pt x="1100" y="275"/>
                  </a:lnTo>
                  <a:lnTo>
                    <a:pt x="1107" y="274"/>
                  </a:lnTo>
                  <a:lnTo>
                    <a:pt x="1111" y="274"/>
                  </a:lnTo>
                  <a:lnTo>
                    <a:pt x="1116" y="272"/>
                  </a:lnTo>
                  <a:lnTo>
                    <a:pt x="1110" y="272"/>
                  </a:lnTo>
                  <a:lnTo>
                    <a:pt x="1105" y="271"/>
                  </a:lnTo>
                  <a:lnTo>
                    <a:pt x="1100" y="270"/>
                  </a:lnTo>
                  <a:lnTo>
                    <a:pt x="1096" y="267"/>
                  </a:lnTo>
                  <a:lnTo>
                    <a:pt x="1093" y="262"/>
                  </a:lnTo>
                  <a:lnTo>
                    <a:pt x="1090" y="256"/>
                  </a:lnTo>
                  <a:lnTo>
                    <a:pt x="1088" y="250"/>
                  </a:lnTo>
                  <a:lnTo>
                    <a:pt x="1085" y="246"/>
                  </a:lnTo>
                  <a:lnTo>
                    <a:pt x="1080" y="245"/>
                  </a:lnTo>
                  <a:lnTo>
                    <a:pt x="1079" y="245"/>
                  </a:lnTo>
                  <a:lnTo>
                    <a:pt x="1078" y="245"/>
                  </a:lnTo>
                  <a:lnTo>
                    <a:pt x="1075" y="245"/>
                  </a:lnTo>
                  <a:lnTo>
                    <a:pt x="1073" y="245"/>
                  </a:lnTo>
                  <a:lnTo>
                    <a:pt x="1071" y="245"/>
                  </a:lnTo>
                  <a:lnTo>
                    <a:pt x="1069" y="244"/>
                  </a:lnTo>
                  <a:lnTo>
                    <a:pt x="1068" y="242"/>
                  </a:lnTo>
                  <a:lnTo>
                    <a:pt x="1068" y="240"/>
                  </a:lnTo>
                  <a:lnTo>
                    <a:pt x="1068" y="235"/>
                  </a:lnTo>
                  <a:lnTo>
                    <a:pt x="1069" y="231"/>
                  </a:lnTo>
                  <a:lnTo>
                    <a:pt x="1071" y="228"/>
                  </a:lnTo>
                  <a:lnTo>
                    <a:pt x="1075" y="225"/>
                  </a:lnTo>
                  <a:lnTo>
                    <a:pt x="1089" y="204"/>
                  </a:lnTo>
                  <a:lnTo>
                    <a:pt x="1101" y="183"/>
                  </a:lnTo>
                  <a:lnTo>
                    <a:pt x="1105" y="179"/>
                  </a:lnTo>
                  <a:lnTo>
                    <a:pt x="1107" y="178"/>
                  </a:lnTo>
                  <a:lnTo>
                    <a:pt x="1111" y="177"/>
                  </a:lnTo>
                  <a:lnTo>
                    <a:pt x="1114" y="177"/>
                  </a:lnTo>
                  <a:lnTo>
                    <a:pt x="1116" y="179"/>
                  </a:lnTo>
                  <a:lnTo>
                    <a:pt x="1117" y="182"/>
                  </a:lnTo>
                  <a:lnTo>
                    <a:pt x="1120" y="185"/>
                  </a:lnTo>
                  <a:lnTo>
                    <a:pt x="1119" y="189"/>
                  </a:lnTo>
                  <a:lnTo>
                    <a:pt x="1119" y="193"/>
                  </a:lnTo>
                  <a:lnTo>
                    <a:pt x="1119" y="195"/>
                  </a:lnTo>
                  <a:lnTo>
                    <a:pt x="1120" y="199"/>
                  </a:lnTo>
                  <a:lnTo>
                    <a:pt x="1122" y="203"/>
                  </a:lnTo>
                  <a:lnTo>
                    <a:pt x="1126" y="206"/>
                  </a:lnTo>
                  <a:lnTo>
                    <a:pt x="1130" y="210"/>
                  </a:lnTo>
                  <a:lnTo>
                    <a:pt x="1132" y="213"/>
                  </a:lnTo>
                  <a:lnTo>
                    <a:pt x="1135" y="216"/>
                  </a:lnTo>
                  <a:lnTo>
                    <a:pt x="1141" y="225"/>
                  </a:lnTo>
                  <a:lnTo>
                    <a:pt x="1149" y="235"/>
                  </a:lnTo>
                  <a:lnTo>
                    <a:pt x="1154" y="245"/>
                  </a:lnTo>
                  <a:lnTo>
                    <a:pt x="1152" y="251"/>
                  </a:lnTo>
                  <a:lnTo>
                    <a:pt x="1149" y="257"/>
                  </a:lnTo>
                  <a:lnTo>
                    <a:pt x="1141" y="264"/>
                  </a:lnTo>
                  <a:lnTo>
                    <a:pt x="1134" y="269"/>
                  </a:lnTo>
                  <a:lnTo>
                    <a:pt x="1127" y="271"/>
                  </a:lnTo>
                  <a:lnTo>
                    <a:pt x="1122" y="271"/>
                  </a:lnTo>
                  <a:lnTo>
                    <a:pt x="1117" y="272"/>
                  </a:lnTo>
                  <a:lnTo>
                    <a:pt x="1120" y="272"/>
                  </a:lnTo>
                  <a:lnTo>
                    <a:pt x="1122" y="274"/>
                  </a:lnTo>
                  <a:lnTo>
                    <a:pt x="1124" y="276"/>
                  </a:lnTo>
                  <a:lnTo>
                    <a:pt x="1125" y="279"/>
                  </a:lnTo>
                  <a:lnTo>
                    <a:pt x="1126" y="281"/>
                  </a:lnTo>
                  <a:lnTo>
                    <a:pt x="1127" y="284"/>
                  </a:lnTo>
                  <a:lnTo>
                    <a:pt x="1129" y="286"/>
                  </a:lnTo>
                  <a:lnTo>
                    <a:pt x="1131" y="290"/>
                  </a:lnTo>
                  <a:lnTo>
                    <a:pt x="1132" y="293"/>
                  </a:lnTo>
                  <a:lnTo>
                    <a:pt x="1132" y="297"/>
                  </a:lnTo>
                  <a:lnTo>
                    <a:pt x="1131" y="301"/>
                  </a:lnTo>
                  <a:lnTo>
                    <a:pt x="1129" y="305"/>
                  </a:lnTo>
                  <a:lnTo>
                    <a:pt x="1127" y="313"/>
                  </a:lnTo>
                  <a:lnTo>
                    <a:pt x="1130" y="321"/>
                  </a:lnTo>
                  <a:lnTo>
                    <a:pt x="1136" y="326"/>
                  </a:lnTo>
                  <a:lnTo>
                    <a:pt x="1142" y="328"/>
                  </a:lnTo>
                  <a:lnTo>
                    <a:pt x="1150" y="323"/>
                  </a:lnTo>
                  <a:lnTo>
                    <a:pt x="1152" y="315"/>
                  </a:lnTo>
                  <a:lnTo>
                    <a:pt x="1150" y="307"/>
                  </a:lnTo>
                  <a:lnTo>
                    <a:pt x="1147" y="301"/>
                  </a:lnTo>
                  <a:lnTo>
                    <a:pt x="1145" y="293"/>
                  </a:lnTo>
                  <a:lnTo>
                    <a:pt x="1147" y="287"/>
                  </a:lnTo>
                  <a:lnTo>
                    <a:pt x="1150" y="284"/>
                  </a:lnTo>
                  <a:lnTo>
                    <a:pt x="1155" y="279"/>
                  </a:lnTo>
                  <a:lnTo>
                    <a:pt x="1162" y="272"/>
                  </a:lnTo>
                  <a:lnTo>
                    <a:pt x="1170" y="266"/>
                  </a:lnTo>
                  <a:lnTo>
                    <a:pt x="1177" y="260"/>
                  </a:lnTo>
                  <a:lnTo>
                    <a:pt x="1182" y="255"/>
                  </a:lnTo>
                  <a:lnTo>
                    <a:pt x="1186" y="249"/>
                  </a:lnTo>
                  <a:lnTo>
                    <a:pt x="1185" y="245"/>
                  </a:lnTo>
                  <a:lnTo>
                    <a:pt x="1179" y="242"/>
                  </a:lnTo>
                  <a:lnTo>
                    <a:pt x="1175" y="242"/>
                  </a:lnTo>
                  <a:lnTo>
                    <a:pt x="1172" y="241"/>
                  </a:lnTo>
                  <a:lnTo>
                    <a:pt x="1169" y="240"/>
                  </a:lnTo>
                  <a:lnTo>
                    <a:pt x="1167" y="238"/>
                  </a:lnTo>
                  <a:lnTo>
                    <a:pt x="1166" y="235"/>
                  </a:lnTo>
                  <a:lnTo>
                    <a:pt x="1166" y="231"/>
                  </a:lnTo>
                  <a:lnTo>
                    <a:pt x="1166" y="229"/>
                  </a:lnTo>
                  <a:lnTo>
                    <a:pt x="1167" y="225"/>
                  </a:lnTo>
                  <a:lnTo>
                    <a:pt x="1169" y="223"/>
                  </a:lnTo>
                  <a:lnTo>
                    <a:pt x="1172" y="220"/>
                  </a:lnTo>
                  <a:lnTo>
                    <a:pt x="1176" y="219"/>
                  </a:lnTo>
                  <a:lnTo>
                    <a:pt x="1179" y="218"/>
                  </a:lnTo>
                  <a:lnTo>
                    <a:pt x="1181" y="215"/>
                  </a:lnTo>
                  <a:lnTo>
                    <a:pt x="1183" y="214"/>
                  </a:lnTo>
                  <a:lnTo>
                    <a:pt x="1187" y="211"/>
                  </a:lnTo>
                  <a:lnTo>
                    <a:pt x="1188" y="208"/>
                  </a:lnTo>
                  <a:lnTo>
                    <a:pt x="1190" y="206"/>
                  </a:lnTo>
                  <a:lnTo>
                    <a:pt x="1188" y="205"/>
                  </a:lnTo>
                  <a:lnTo>
                    <a:pt x="1187" y="203"/>
                  </a:lnTo>
                  <a:lnTo>
                    <a:pt x="1185" y="201"/>
                  </a:lnTo>
                  <a:lnTo>
                    <a:pt x="1182" y="199"/>
                  </a:lnTo>
                  <a:lnTo>
                    <a:pt x="1181" y="198"/>
                  </a:lnTo>
                  <a:lnTo>
                    <a:pt x="1170" y="195"/>
                  </a:lnTo>
                  <a:lnTo>
                    <a:pt x="1159" y="193"/>
                  </a:lnTo>
                  <a:lnTo>
                    <a:pt x="1150" y="188"/>
                  </a:lnTo>
                  <a:lnTo>
                    <a:pt x="1142" y="179"/>
                  </a:lnTo>
                  <a:lnTo>
                    <a:pt x="1136" y="173"/>
                  </a:lnTo>
                  <a:lnTo>
                    <a:pt x="1130" y="167"/>
                  </a:lnTo>
                  <a:lnTo>
                    <a:pt x="1126" y="159"/>
                  </a:lnTo>
                  <a:lnTo>
                    <a:pt x="1126" y="150"/>
                  </a:lnTo>
                  <a:lnTo>
                    <a:pt x="1127" y="148"/>
                  </a:lnTo>
                  <a:lnTo>
                    <a:pt x="1130" y="147"/>
                  </a:lnTo>
                  <a:lnTo>
                    <a:pt x="1132" y="145"/>
                  </a:lnTo>
                  <a:lnTo>
                    <a:pt x="1135" y="144"/>
                  </a:lnTo>
                  <a:lnTo>
                    <a:pt x="1137" y="142"/>
                  </a:lnTo>
                  <a:lnTo>
                    <a:pt x="1140" y="141"/>
                  </a:lnTo>
                  <a:lnTo>
                    <a:pt x="1141" y="138"/>
                  </a:lnTo>
                  <a:lnTo>
                    <a:pt x="1141" y="134"/>
                  </a:lnTo>
                  <a:lnTo>
                    <a:pt x="1141" y="133"/>
                  </a:lnTo>
                  <a:lnTo>
                    <a:pt x="1140" y="131"/>
                  </a:lnTo>
                  <a:lnTo>
                    <a:pt x="1139" y="128"/>
                  </a:lnTo>
                  <a:lnTo>
                    <a:pt x="1136" y="127"/>
                  </a:lnTo>
                  <a:lnTo>
                    <a:pt x="1135" y="117"/>
                  </a:lnTo>
                  <a:lnTo>
                    <a:pt x="1136" y="106"/>
                  </a:lnTo>
                  <a:lnTo>
                    <a:pt x="1139" y="103"/>
                  </a:lnTo>
                  <a:lnTo>
                    <a:pt x="1141" y="102"/>
                  </a:lnTo>
                  <a:lnTo>
                    <a:pt x="1144" y="101"/>
                  </a:lnTo>
                  <a:lnTo>
                    <a:pt x="1146" y="99"/>
                  </a:lnTo>
                  <a:lnTo>
                    <a:pt x="1150" y="98"/>
                  </a:lnTo>
                  <a:lnTo>
                    <a:pt x="1154" y="94"/>
                  </a:lnTo>
                  <a:lnTo>
                    <a:pt x="1156" y="87"/>
                  </a:lnTo>
                  <a:lnTo>
                    <a:pt x="1157" y="80"/>
                  </a:lnTo>
                  <a:lnTo>
                    <a:pt x="1160" y="75"/>
                  </a:lnTo>
                  <a:lnTo>
                    <a:pt x="1162" y="73"/>
                  </a:lnTo>
                  <a:lnTo>
                    <a:pt x="1164" y="71"/>
                  </a:lnTo>
                  <a:lnTo>
                    <a:pt x="1166" y="70"/>
                  </a:lnTo>
                  <a:lnTo>
                    <a:pt x="1169" y="68"/>
                  </a:lnTo>
                  <a:lnTo>
                    <a:pt x="1171" y="67"/>
                  </a:lnTo>
                  <a:close/>
                  <a:moveTo>
                    <a:pt x="970" y="0"/>
                  </a:moveTo>
                  <a:lnTo>
                    <a:pt x="980" y="0"/>
                  </a:lnTo>
                  <a:lnTo>
                    <a:pt x="984" y="4"/>
                  </a:lnTo>
                  <a:lnTo>
                    <a:pt x="984" y="10"/>
                  </a:lnTo>
                  <a:lnTo>
                    <a:pt x="983" y="17"/>
                  </a:lnTo>
                  <a:lnTo>
                    <a:pt x="983" y="24"/>
                  </a:lnTo>
                  <a:lnTo>
                    <a:pt x="980" y="26"/>
                  </a:lnTo>
                  <a:lnTo>
                    <a:pt x="979" y="27"/>
                  </a:lnTo>
                  <a:lnTo>
                    <a:pt x="977" y="29"/>
                  </a:lnTo>
                  <a:lnTo>
                    <a:pt x="974" y="30"/>
                  </a:lnTo>
                  <a:lnTo>
                    <a:pt x="973" y="32"/>
                  </a:lnTo>
                  <a:lnTo>
                    <a:pt x="972" y="34"/>
                  </a:lnTo>
                  <a:lnTo>
                    <a:pt x="972" y="36"/>
                  </a:lnTo>
                  <a:lnTo>
                    <a:pt x="970" y="37"/>
                  </a:lnTo>
                  <a:lnTo>
                    <a:pt x="969" y="39"/>
                  </a:lnTo>
                  <a:lnTo>
                    <a:pt x="969" y="41"/>
                  </a:lnTo>
                  <a:lnTo>
                    <a:pt x="967" y="44"/>
                  </a:lnTo>
                  <a:lnTo>
                    <a:pt x="965" y="45"/>
                  </a:lnTo>
                  <a:lnTo>
                    <a:pt x="964" y="47"/>
                  </a:lnTo>
                  <a:lnTo>
                    <a:pt x="963" y="50"/>
                  </a:lnTo>
                  <a:lnTo>
                    <a:pt x="964" y="52"/>
                  </a:lnTo>
                  <a:lnTo>
                    <a:pt x="965" y="55"/>
                  </a:lnTo>
                  <a:lnTo>
                    <a:pt x="967" y="57"/>
                  </a:lnTo>
                  <a:lnTo>
                    <a:pt x="967" y="60"/>
                  </a:lnTo>
                  <a:lnTo>
                    <a:pt x="967" y="63"/>
                  </a:lnTo>
                  <a:lnTo>
                    <a:pt x="965" y="67"/>
                  </a:lnTo>
                  <a:lnTo>
                    <a:pt x="964" y="72"/>
                  </a:lnTo>
                  <a:lnTo>
                    <a:pt x="964" y="77"/>
                  </a:lnTo>
                  <a:lnTo>
                    <a:pt x="964" y="81"/>
                  </a:lnTo>
                  <a:lnTo>
                    <a:pt x="965" y="85"/>
                  </a:lnTo>
                  <a:lnTo>
                    <a:pt x="967" y="87"/>
                  </a:lnTo>
                  <a:lnTo>
                    <a:pt x="967" y="91"/>
                  </a:lnTo>
                  <a:lnTo>
                    <a:pt x="967" y="101"/>
                  </a:lnTo>
                  <a:lnTo>
                    <a:pt x="968" y="104"/>
                  </a:lnTo>
                  <a:lnTo>
                    <a:pt x="969" y="108"/>
                  </a:lnTo>
                  <a:lnTo>
                    <a:pt x="970" y="111"/>
                  </a:lnTo>
                  <a:lnTo>
                    <a:pt x="973" y="113"/>
                  </a:lnTo>
                  <a:lnTo>
                    <a:pt x="974" y="116"/>
                  </a:lnTo>
                  <a:lnTo>
                    <a:pt x="973" y="124"/>
                  </a:lnTo>
                  <a:lnTo>
                    <a:pt x="972" y="131"/>
                  </a:lnTo>
                  <a:lnTo>
                    <a:pt x="972" y="137"/>
                  </a:lnTo>
                  <a:lnTo>
                    <a:pt x="975" y="147"/>
                  </a:lnTo>
                  <a:lnTo>
                    <a:pt x="980" y="158"/>
                  </a:lnTo>
                  <a:lnTo>
                    <a:pt x="984" y="162"/>
                  </a:lnTo>
                  <a:lnTo>
                    <a:pt x="990" y="163"/>
                  </a:lnTo>
                  <a:lnTo>
                    <a:pt x="998" y="163"/>
                  </a:lnTo>
                  <a:lnTo>
                    <a:pt x="1005" y="163"/>
                  </a:lnTo>
                  <a:lnTo>
                    <a:pt x="1013" y="164"/>
                  </a:lnTo>
                  <a:lnTo>
                    <a:pt x="1018" y="167"/>
                  </a:lnTo>
                  <a:lnTo>
                    <a:pt x="1020" y="172"/>
                  </a:lnTo>
                  <a:lnTo>
                    <a:pt x="1022" y="177"/>
                  </a:lnTo>
                  <a:lnTo>
                    <a:pt x="1024" y="183"/>
                  </a:lnTo>
                  <a:lnTo>
                    <a:pt x="1027" y="185"/>
                  </a:lnTo>
                  <a:lnTo>
                    <a:pt x="1028" y="187"/>
                  </a:lnTo>
                  <a:lnTo>
                    <a:pt x="1030" y="189"/>
                  </a:lnTo>
                  <a:lnTo>
                    <a:pt x="1032" y="190"/>
                  </a:lnTo>
                  <a:lnTo>
                    <a:pt x="1032" y="193"/>
                  </a:lnTo>
                  <a:lnTo>
                    <a:pt x="1030" y="195"/>
                  </a:lnTo>
                  <a:lnTo>
                    <a:pt x="1029" y="199"/>
                  </a:lnTo>
                  <a:lnTo>
                    <a:pt x="1029" y="201"/>
                  </a:lnTo>
                  <a:lnTo>
                    <a:pt x="1028" y="204"/>
                  </a:lnTo>
                  <a:lnTo>
                    <a:pt x="1027" y="206"/>
                  </a:lnTo>
                  <a:lnTo>
                    <a:pt x="1024" y="208"/>
                  </a:lnTo>
                  <a:lnTo>
                    <a:pt x="1022" y="209"/>
                  </a:lnTo>
                  <a:lnTo>
                    <a:pt x="1019" y="209"/>
                  </a:lnTo>
                  <a:lnTo>
                    <a:pt x="1018" y="209"/>
                  </a:lnTo>
                  <a:lnTo>
                    <a:pt x="1015" y="208"/>
                  </a:lnTo>
                  <a:lnTo>
                    <a:pt x="1014" y="205"/>
                  </a:lnTo>
                  <a:lnTo>
                    <a:pt x="1013" y="204"/>
                  </a:lnTo>
                  <a:lnTo>
                    <a:pt x="1012" y="203"/>
                  </a:lnTo>
                  <a:lnTo>
                    <a:pt x="1012" y="204"/>
                  </a:lnTo>
                  <a:lnTo>
                    <a:pt x="1007" y="205"/>
                  </a:lnTo>
                  <a:lnTo>
                    <a:pt x="1004" y="208"/>
                  </a:lnTo>
                  <a:lnTo>
                    <a:pt x="1002" y="210"/>
                  </a:lnTo>
                  <a:lnTo>
                    <a:pt x="999" y="213"/>
                  </a:lnTo>
                  <a:lnTo>
                    <a:pt x="995" y="214"/>
                  </a:lnTo>
                  <a:lnTo>
                    <a:pt x="992" y="216"/>
                  </a:lnTo>
                  <a:lnTo>
                    <a:pt x="989" y="218"/>
                  </a:lnTo>
                  <a:lnTo>
                    <a:pt x="989" y="220"/>
                  </a:lnTo>
                  <a:lnTo>
                    <a:pt x="989" y="223"/>
                  </a:lnTo>
                  <a:lnTo>
                    <a:pt x="990" y="224"/>
                  </a:lnTo>
                  <a:lnTo>
                    <a:pt x="993" y="225"/>
                  </a:lnTo>
                  <a:lnTo>
                    <a:pt x="995" y="225"/>
                  </a:lnTo>
                  <a:lnTo>
                    <a:pt x="998" y="225"/>
                  </a:lnTo>
                  <a:lnTo>
                    <a:pt x="1000" y="225"/>
                  </a:lnTo>
                  <a:lnTo>
                    <a:pt x="1003" y="224"/>
                  </a:lnTo>
                  <a:lnTo>
                    <a:pt x="1007" y="228"/>
                  </a:lnTo>
                  <a:lnTo>
                    <a:pt x="1009" y="234"/>
                  </a:lnTo>
                  <a:lnTo>
                    <a:pt x="1010" y="240"/>
                  </a:lnTo>
                  <a:lnTo>
                    <a:pt x="1008" y="245"/>
                  </a:lnTo>
                  <a:lnTo>
                    <a:pt x="1002" y="250"/>
                  </a:lnTo>
                  <a:lnTo>
                    <a:pt x="995" y="254"/>
                  </a:lnTo>
                  <a:lnTo>
                    <a:pt x="987" y="256"/>
                  </a:lnTo>
                  <a:lnTo>
                    <a:pt x="977" y="257"/>
                  </a:lnTo>
                  <a:lnTo>
                    <a:pt x="970" y="259"/>
                  </a:lnTo>
                  <a:lnTo>
                    <a:pt x="961" y="260"/>
                  </a:lnTo>
                  <a:lnTo>
                    <a:pt x="952" y="260"/>
                  </a:lnTo>
                  <a:lnTo>
                    <a:pt x="947" y="257"/>
                  </a:lnTo>
                  <a:lnTo>
                    <a:pt x="944" y="255"/>
                  </a:lnTo>
                  <a:lnTo>
                    <a:pt x="944" y="252"/>
                  </a:lnTo>
                  <a:lnTo>
                    <a:pt x="943" y="251"/>
                  </a:lnTo>
                  <a:lnTo>
                    <a:pt x="941" y="250"/>
                  </a:lnTo>
                  <a:lnTo>
                    <a:pt x="938" y="250"/>
                  </a:lnTo>
                  <a:lnTo>
                    <a:pt x="934" y="249"/>
                  </a:lnTo>
                  <a:lnTo>
                    <a:pt x="931" y="249"/>
                  </a:lnTo>
                  <a:lnTo>
                    <a:pt x="927" y="250"/>
                  </a:lnTo>
                  <a:lnTo>
                    <a:pt x="923" y="250"/>
                  </a:lnTo>
                  <a:lnTo>
                    <a:pt x="919" y="250"/>
                  </a:lnTo>
                  <a:lnTo>
                    <a:pt x="918" y="249"/>
                  </a:lnTo>
                  <a:lnTo>
                    <a:pt x="917" y="246"/>
                  </a:lnTo>
                  <a:lnTo>
                    <a:pt x="916" y="244"/>
                  </a:lnTo>
                  <a:lnTo>
                    <a:pt x="914" y="242"/>
                  </a:lnTo>
                  <a:lnTo>
                    <a:pt x="913" y="240"/>
                  </a:lnTo>
                  <a:lnTo>
                    <a:pt x="912" y="238"/>
                  </a:lnTo>
                  <a:lnTo>
                    <a:pt x="912" y="234"/>
                  </a:lnTo>
                  <a:lnTo>
                    <a:pt x="911" y="233"/>
                  </a:lnTo>
                  <a:lnTo>
                    <a:pt x="908" y="233"/>
                  </a:lnTo>
                  <a:lnTo>
                    <a:pt x="907" y="234"/>
                  </a:lnTo>
                  <a:lnTo>
                    <a:pt x="906" y="235"/>
                  </a:lnTo>
                  <a:lnTo>
                    <a:pt x="904" y="238"/>
                  </a:lnTo>
                  <a:lnTo>
                    <a:pt x="903" y="240"/>
                  </a:lnTo>
                  <a:lnTo>
                    <a:pt x="902" y="242"/>
                  </a:lnTo>
                  <a:lnTo>
                    <a:pt x="902" y="245"/>
                  </a:lnTo>
                  <a:lnTo>
                    <a:pt x="899" y="254"/>
                  </a:lnTo>
                  <a:lnTo>
                    <a:pt x="897" y="259"/>
                  </a:lnTo>
                  <a:lnTo>
                    <a:pt x="891" y="262"/>
                  </a:lnTo>
                  <a:lnTo>
                    <a:pt x="881" y="265"/>
                  </a:lnTo>
                  <a:lnTo>
                    <a:pt x="877" y="266"/>
                  </a:lnTo>
                  <a:lnTo>
                    <a:pt x="873" y="267"/>
                  </a:lnTo>
                  <a:lnTo>
                    <a:pt x="871" y="270"/>
                  </a:lnTo>
                  <a:lnTo>
                    <a:pt x="867" y="272"/>
                  </a:lnTo>
                  <a:lnTo>
                    <a:pt x="863" y="276"/>
                  </a:lnTo>
                  <a:lnTo>
                    <a:pt x="857" y="279"/>
                  </a:lnTo>
                  <a:lnTo>
                    <a:pt x="851" y="281"/>
                  </a:lnTo>
                  <a:lnTo>
                    <a:pt x="845" y="284"/>
                  </a:lnTo>
                  <a:lnTo>
                    <a:pt x="828" y="289"/>
                  </a:lnTo>
                  <a:lnTo>
                    <a:pt x="811" y="293"/>
                  </a:lnTo>
                  <a:lnTo>
                    <a:pt x="794" y="298"/>
                  </a:lnTo>
                  <a:lnTo>
                    <a:pt x="785" y="301"/>
                  </a:lnTo>
                  <a:lnTo>
                    <a:pt x="779" y="300"/>
                  </a:lnTo>
                  <a:lnTo>
                    <a:pt x="774" y="295"/>
                  </a:lnTo>
                  <a:lnTo>
                    <a:pt x="771" y="289"/>
                  </a:lnTo>
                  <a:lnTo>
                    <a:pt x="770" y="281"/>
                  </a:lnTo>
                  <a:lnTo>
                    <a:pt x="770" y="276"/>
                  </a:lnTo>
                  <a:lnTo>
                    <a:pt x="770" y="271"/>
                  </a:lnTo>
                  <a:lnTo>
                    <a:pt x="769" y="267"/>
                  </a:lnTo>
                  <a:lnTo>
                    <a:pt x="767" y="265"/>
                  </a:lnTo>
                  <a:lnTo>
                    <a:pt x="766" y="264"/>
                  </a:lnTo>
                  <a:lnTo>
                    <a:pt x="764" y="262"/>
                  </a:lnTo>
                  <a:lnTo>
                    <a:pt x="760" y="262"/>
                  </a:lnTo>
                  <a:lnTo>
                    <a:pt x="754" y="262"/>
                  </a:lnTo>
                  <a:lnTo>
                    <a:pt x="745" y="266"/>
                  </a:lnTo>
                  <a:lnTo>
                    <a:pt x="736" y="266"/>
                  </a:lnTo>
                  <a:lnTo>
                    <a:pt x="729" y="264"/>
                  </a:lnTo>
                  <a:lnTo>
                    <a:pt x="724" y="257"/>
                  </a:lnTo>
                  <a:lnTo>
                    <a:pt x="718" y="254"/>
                  </a:lnTo>
                  <a:lnTo>
                    <a:pt x="713" y="249"/>
                  </a:lnTo>
                  <a:lnTo>
                    <a:pt x="708" y="245"/>
                  </a:lnTo>
                  <a:lnTo>
                    <a:pt x="705" y="238"/>
                  </a:lnTo>
                  <a:lnTo>
                    <a:pt x="709" y="231"/>
                  </a:lnTo>
                  <a:lnTo>
                    <a:pt x="718" y="225"/>
                  </a:lnTo>
                  <a:lnTo>
                    <a:pt x="729" y="220"/>
                  </a:lnTo>
                  <a:lnTo>
                    <a:pt x="740" y="216"/>
                  </a:lnTo>
                  <a:lnTo>
                    <a:pt x="750" y="213"/>
                  </a:lnTo>
                  <a:lnTo>
                    <a:pt x="757" y="211"/>
                  </a:lnTo>
                  <a:lnTo>
                    <a:pt x="772" y="210"/>
                  </a:lnTo>
                  <a:lnTo>
                    <a:pt x="789" y="206"/>
                  </a:lnTo>
                  <a:lnTo>
                    <a:pt x="791" y="206"/>
                  </a:lnTo>
                  <a:lnTo>
                    <a:pt x="796" y="206"/>
                  </a:lnTo>
                  <a:lnTo>
                    <a:pt x="800" y="205"/>
                  </a:lnTo>
                  <a:lnTo>
                    <a:pt x="804" y="205"/>
                  </a:lnTo>
                  <a:lnTo>
                    <a:pt x="806" y="204"/>
                  </a:lnTo>
                  <a:lnTo>
                    <a:pt x="810" y="201"/>
                  </a:lnTo>
                  <a:lnTo>
                    <a:pt x="811" y="200"/>
                  </a:lnTo>
                  <a:lnTo>
                    <a:pt x="811" y="199"/>
                  </a:lnTo>
                  <a:lnTo>
                    <a:pt x="810" y="198"/>
                  </a:lnTo>
                  <a:lnTo>
                    <a:pt x="807" y="196"/>
                  </a:lnTo>
                  <a:lnTo>
                    <a:pt x="805" y="195"/>
                  </a:lnTo>
                  <a:lnTo>
                    <a:pt x="802" y="194"/>
                  </a:lnTo>
                  <a:lnTo>
                    <a:pt x="800" y="194"/>
                  </a:lnTo>
                  <a:lnTo>
                    <a:pt x="796" y="194"/>
                  </a:lnTo>
                  <a:lnTo>
                    <a:pt x="795" y="194"/>
                  </a:lnTo>
                  <a:lnTo>
                    <a:pt x="794" y="193"/>
                  </a:lnTo>
                  <a:lnTo>
                    <a:pt x="776" y="193"/>
                  </a:lnTo>
                  <a:lnTo>
                    <a:pt x="761" y="193"/>
                  </a:lnTo>
                  <a:lnTo>
                    <a:pt x="746" y="196"/>
                  </a:lnTo>
                  <a:lnTo>
                    <a:pt x="736" y="200"/>
                  </a:lnTo>
                  <a:lnTo>
                    <a:pt x="728" y="205"/>
                  </a:lnTo>
                  <a:lnTo>
                    <a:pt x="720" y="206"/>
                  </a:lnTo>
                  <a:lnTo>
                    <a:pt x="713" y="204"/>
                  </a:lnTo>
                  <a:lnTo>
                    <a:pt x="708" y="196"/>
                  </a:lnTo>
                  <a:lnTo>
                    <a:pt x="704" y="189"/>
                  </a:lnTo>
                  <a:lnTo>
                    <a:pt x="703" y="180"/>
                  </a:lnTo>
                  <a:lnTo>
                    <a:pt x="708" y="174"/>
                  </a:lnTo>
                  <a:lnTo>
                    <a:pt x="718" y="168"/>
                  </a:lnTo>
                  <a:lnTo>
                    <a:pt x="728" y="164"/>
                  </a:lnTo>
                  <a:lnTo>
                    <a:pt x="736" y="160"/>
                  </a:lnTo>
                  <a:lnTo>
                    <a:pt x="738" y="159"/>
                  </a:lnTo>
                  <a:lnTo>
                    <a:pt x="739" y="159"/>
                  </a:lnTo>
                  <a:lnTo>
                    <a:pt x="741" y="158"/>
                  </a:lnTo>
                  <a:lnTo>
                    <a:pt x="743" y="157"/>
                  </a:lnTo>
                  <a:lnTo>
                    <a:pt x="745" y="155"/>
                  </a:lnTo>
                  <a:lnTo>
                    <a:pt x="746" y="154"/>
                  </a:lnTo>
                  <a:lnTo>
                    <a:pt x="747" y="153"/>
                  </a:lnTo>
                  <a:lnTo>
                    <a:pt x="747" y="152"/>
                  </a:lnTo>
                  <a:lnTo>
                    <a:pt x="746" y="152"/>
                  </a:lnTo>
                  <a:lnTo>
                    <a:pt x="744" y="152"/>
                  </a:lnTo>
                  <a:lnTo>
                    <a:pt x="740" y="153"/>
                  </a:lnTo>
                  <a:lnTo>
                    <a:pt x="736" y="154"/>
                  </a:lnTo>
                  <a:lnTo>
                    <a:pt x="733" y="155"/>
                  </a:lnTo>
                  <a:lnTo>
                    <a:pt x="729" y="157"/>
                  </a:lnTo>
                  <a:lnTo>
                    <a:pt x="726" y="158"/>
                  </a:lnTo>
                  <a:lnTo>
                    <a:pt x="716" y="158"/>
                  </a:lnTo>
                  <a:lnTo>
                    <a:pt x="708" y="157"/>
                  </a:lnTo>
                  <a:lnTo>
                    <a:pt x="700" y="154"/>
                  </a:lnTo>
                  <a:lnTo>
                    <a:pt x="696" y="149"/>
                  </a:lnTo>
                  <a:lnTo>
                    <a:pt x="696" y="142"/>
                  </a:lnTo>
                  <a:lnTo>
                    <a:pt x="698" y="133"/>
                  </a:lnTo>
                  <a:lnTo>
                    <a:pt x="703" y="127"/>
                  </a:lnTo>
                  <a:lnTo>
                    <a:pt x="704" y="126"/>
                  </a:lnTo>
                  <a:lnTo>
                    <a:pt x="705" y="126"/>
                  </a:lnTo>
                  <a:lnTo>
                    <a:pt x="708" y="124"/>
                  </a:lnTo>
                  <a:lnTo>
                    <a:pt x="709" y="123"/>
                  </a:lnTo>
                  <a:lnTo>
                    <a:pt x="711" y="121"/>
                  </a:lnTo>
                  <a:lnTo>
                    <a:pt x="714" y="119"/>
                  </a:lnTo>
                  <a:lnTo>
                    <a:pt x="715" y="117"/>
                  </a:lnTo>
                  <a:lnTo>
                    <a:pt x="716" y="116"/>
                  </a:lnTo>
                  <a:lnTo>
                    <a:pt x="718" y="114"/>
                  </a:lnTo>
                  <a:lnTo>
                    <a:pt x="716" y="113"/>
                  </a:lnTo>
                  <a:lnTo>
                    <a:pt x="715" y="113"/>
                  </a:lnTo>
                  <a:lnTo>
                    <a:pt x="713" y="113"/>
                  </a:lnTo>
                  <a:lnTo>
                    <a:pt x="711" y="113"/>
                  </a:lnTo>
                  <a:lnTo>
                    <a:pt x="710" y="114"/>
                  </a:lnTo>
                  <a:lnTo>
                    <a:pt x="709" y="114"/>
                  </a:lnTo>
                  <a:lnTo>
                    <a:pt x="708" y="114"/>
                  </a:lnTo>
                  <a:lnTo>
                    <a:pt x="706" y="113"/>
                  </a:lnTo>
                  <a:lnTo>
                    <a:pt x="706" y="111"/>
                  </a:lnTo>
                  <a:lnTo>
                    <a:pt x="708" y="108"/>
                  </a:lnTo>
                  <a:lnTo>
                    <a:pt x="710" y="104"/>
                  </a:lnTo>
                  <a:lnTo>
                    <a:pt x="715" y="101"/>
                  </a:lnTo>
                  <a:lnTo>
                    <a:pt x="720" y="97"/>
                  </a:lnTo>
                  <a:lnTo>
                    <a:pt x="726" y="93"/>
                  </a:lnTo>
                  <a:lnTo>
                    <a:pt x="735" y="85"/>
                  </a:lnTo>
                  <a:lnTo>
                    <a:pt x="746" y="75"/>
                  </a:lnTo>
                  <a:lnTo>
                    <a:pt x="760" y="67"/>
                  </a:lnTo>
                  <a:lnTo>
                    <a:pt x="771" y="61"/>
                  </a:lnTo>
                  <a:lnTo>
                    <a:pt x="782" y="52"/>
                  </a:lnTo>
                  <a:lnTo>
                    <a:pt x="785" y="50"/>
                  </a:lnTo>
                  <a:lnTo>
                    <a:pt x="789" y="47"/>
                  </a:lnTo>
                  <a:lnTo>
                    <a:pt x="791" y="44"/>
                  </a:lnTo>
                  <a:lnTo>
                    <a:pt x="794" y="41"/>
                  </a:lnTo>
                  <a:lnTo>
                    <a:pt x="796" y="41"/>
                  </a:lnTo>
                  <a:lnTo>
                    <a:pt x="800" y="41"/>
                  </a:lnTo>
                  <a:lnTo>
                    <a:pt x="801" y="42"/>
                  </a:lnTo>
                  <a:lnTo>
                    <a:pt x="802" y="45"/>
                  </a:lnTo>
                  <a:lnTo>
                    <a:pt x="804" y="47"/>
                  </a:lnTo>
                  <a:lnTo>
                    <a:pt x="804" y="50"/>
                  </a:lnTo>
                  <a:lnTo>
                    <a:pt x="805" y="52"/>
                  </a:lnTo>
                  <a:lnTo>
                    <a:pt x="804" y="53"/>
                  </a:lnTo>
                  <a:lnTo>
                    <a:pt x="804" y="56"/>
                  </a:lnTo>
                  <a:lnTo>
                    <a:pt x="802" y="57"/>
                  </a:lnTo>
                  <a:lnTo>
                    <a:pt x="801" y="60"/>
                  </a:lnTo>
                  <a:lnTo>
                    <a:pt x="801" y="62"/>
                  </a:lnTo>
                  <a:lnTo>
                    <a:pt x="799" y="65"/>
                  </a:lnTo>
                  <a:lnTo>
                    <a:pt x="795" y="70"/>
                  </a:lnTo>
                  <a:lnTo>
                    <a:pt x="790" y="75"/>
                  </a:lnTo>
                  <a:lnTo>
                    <a:pt x="786" y="78"/>
                  </a:lnTo>
                  <a:lnTo>
                    <a:pt x="784" y="83"/>
                  </a:lnTo>
                  <a:lnTo>
                    <a:pt x="784" y="85"/>
                  </a:lnTo>
                  <a:lnTo>
                    <a:pt x="789" y="86"/>
                  </a:lnTo>
                  <a:lnTo>
                    <a:pt x="804" y="77"/>
                  </a:lnTo>
                  <a:lnTo>
                    <a:pt x="805" y="73"/>
                  </a:lnTo>
                  <a:lnTo>
                    <a:pt x="806" y="71"/>
                  </a:lnTo>
                  <a:lnTo>
                    <a:pt x="807" y="67"/>
                  </a:lnTo>
                  <a:lnTo>
                    <a:pt x="809" y="65"/>
                  </a:lnTo>
                  <a:lnTo>
                    <a:pt x="815" y="60"/>
                  </a:lnTo>
                  <a:lnTo>
                    <a:pt x="822" y="57"/>
                  </a:lnTo>
                  <a:lnTo>
                    <a:pt x="830" y="58"/>
                  </a:lnTo>
                  <a:lnTo>
                    <a:pt x="835" y="60"/>
                  </a:lnTo>
                  <a:lnTo>
                    <a:pt x="838" y="61"/>
                  </a:lnTo>
                  <a:lnTo>
                    <a:pt x="841" y="62"/>
                  </a:lnTo>
                  <a:lnTo>
                    <a:pt x="842" y="65"/>
                  </a:lnTo>
                  <a:lnTo>
                    <a:pt x="845" y="67"/>
                  </a:lnTo>
                  <a:lnTo>
                    <a:pt x="845" y="70"/>
                  </a:lnTo>
                  <a:lnTo>
                    <a:pt x="845" y="73"/>
                  </a:lnTo>
                  <a:lnTo>
                    <a:pt x="842" y="77"/>
                  </a:lnTo>
                  <a:lnTo>
                    <a:pt x="842" y="80"/>
                  </a:lnTo>
                  <a:lnTo>
                    <a:pt x="841" y="81"/>
                  </a:lnTo>
                  <a:lnTo>
                    <a:pt x="840" y="83"/>
                  </a:lnTo>
                  <a:lnTo>
                    <a:pt x="840" y="85"/>
                  </a:lnTo>
                  <a:lnTo>
                    <a:pt x="838" y="86"/>
                  </a:lnTo>
                  <a:lnTo>
                    <a:pt x="838" y="87"/>
                  </a:lnTo>
                  <a:lnTo>
                    <a:pt x="840" y="87"/>
                  </a:lnTo>
                  <a:lnTo>
                    <a:pt x="841" y="87"/>
                  </a:lnTo>
                  <a:lnTo>
                    <a:pt x="842" y="86"/>
                  </a:lnTo>
                  <a:lnTo>
                    <a:pt x="845" y="83"/>
                  </a:lnTo>
                  <a:lnTo>
                    <a:pt x="848" y="80"/>
                  </a:lnTo>
                  <a:lnTo>
                    <a:pt x="852" y="77"/>
                  </a:lnTo>
                  <a:lnTo>
                    <a:pt x="855" y="76"/>
                  </a:lnTo>
                  <a:lnTo>
                    <a:pt x="858" y="75"/>
                  </a:lnTo>
                  <a:lnTo>
                    <a:pt x="860" y="75"/>
                  </a:lnTo>
                  <a:lnTo>
                    <a:pt x="863" y="75"/>
                  </a:lnTo>
                  <a:lnTo>
                    <a:pt x="866" y="73"/>
                  </a:lnTo>
                  <a:lnTo>
                    <a:pt x="867" y="71"/>
                  </a:lnTo>
                  <a:lnTo>
                    <a:pt x="868" y="70"/>
                  </a:lnTo>
                  <a:lnTo>
                    <a:pt x="868" y="63"/>
                  </a:lnTo>
                  <a:lnTo>
                    <a:pt x="865" y="56"/>
                  </a:lnTo>
                  <a:lnTo>
                    <a:pt x="863" y="50"/>
                  </a:lnTo>
                  <a:lnTo>
                    <a:pt x="863" y="48"/>
                  </a:lnTo>
                  <a:lnTo>
                    <a:pt x="865" y="47"/>
                  </a:lnTo>
                  <a:lnTo>
                    <a:pt x="866" y="47"/>
                  </a:lnTo>
                  <a:lnTo>
                    <a:pt x="868" y="47"/>
                  </a:lnTo>
                  <a:lnTo>
                    <a:pt x="872" y="47"/>
                  </a:lnTo>
                  <a:lnTo>
                    <a:pt x="875" y="48"/>
                  </a:lnTo>
                  <a:lnTo>
                    <a:pt x="878" y="48"/>
                  </a:lnTo>
                  <a:lnTo>
                    <a:pt x="880" y="50"/>
                  </a:lnTo>
                  <a:lnTo>
                    <a:pt x="881" y="50"/>
                  </a:lnTo>
                  <a:lnTo>
                    <a:pt x="888" y="55"/>
                  </a:lnTo>
                  <a:lnTo>
                    <a:pt x="892" y="62"/>
                  </a:lnTo>
                  <a:lnTo>
                    <a:pt x="893" y="70"/>
                  </a:lnTo>
                  <a:lnTo>
                    <a:pt x="894" y="77"/>
                  </a:lnTo>
                  <a:lnTo>
                    <a:pt x="896" y="90"/>
                  </a:lnTo>
                  <a:lnTo>
                    <a:pt x="897" y="101"/>
                  </a:lnTo>
                  <a:lnTo>
                    <a:pt x="897" y="111"/>
                  </a:lnTo>
                  <a:lnTo>
                    <a:pt x="897" y="112"/>
                  </a:lnTo>
                  <a:lnTo>
                    <a:pt x="898" y="113"/>
                  </a:lnTo>
                  <a:lnTo>
                    <a:pt x="899" y="114"/>
                  </a:lnTo>
                  <a:lnTo>
                    <a:pt x="899" y="116"/>
                  </a:lnTo>
                  <a:lnTo>
                    <a:pt x="902" y="116"/>
                  </a:lnTo>
                  <a:lnTo>
                    <a:pt x="904" y="114"/>
                  </a:lnTo>
                  <a:lnTo>
                    <a:pt x="907" y="113"/>
                  </a:lnTo>
                  <a:lnTo>
                    <a:pt x="909" y="111"/>
                  </a:lnTo>
                  <a:lnTo>
                    <a:pt x="912" y="107"/>
                  </a:lnTo>
                  <a:lnTo>
                    <a:pt x="913" y="104"/>
                  </a:lnTo>
                  <a:lnTo>
                    <a:pt x="913" y="101"/>
                  </a:lnTo>
                  <a:lnTo>
                    <a:pt x="913" y="98"/>
                  </a:lnTo>
                  <a:lnTo>
                    <a:pt x="913" y="96"/>
                  </a:lnTo>
                  <a:lnTo>
                    <a:pt x="912" y="93"/>
                  </a:lnTo>
                  <a:lnTo>
                    <a:pt x="911" y="86"/>
                  </a:lnTo>
                  <a:lnTo>
                    <a:pt x="911" y="80"/>
                  </a:lnTo>
                  <a:lnTo>
                    <a:pt x="909" y="72"/>
                  </a:lnTo>
                  <a:lnTo>
                    <a:pt x="909" y="45"/>
                  </a:lnTo>
                  <a:lnTo>
                    <a:pt x="909" y="42"/>
                  </a:lnTo>
                  <a:lnTo>
                    <a:pt x="911" y="40"/>
                  </a:lnTo>
                  <a:lnTo>
                    <a:pt x="911" y="37"/>
                  </a:lnTo>
                  <a:lnTo>
                    <a:pt x="912" y="35"/>
                  </a:lnTo>
                  <a:lnTo>
                    <a:pt x="913" y="34"/>
                  </a:lnTo>
                  <a:lnTo>
                    <a:pt x="916" y="31"/>
                  </a:lnTo>
                  <a:lnTo>
                    <a:pt x="919" y="30"/>
                  </a:lnTo>
                  <a:lnTo>
                    <a:pt x="922" y="30"/>
                  </a:lnTo>
                  <a:lnTo>
                    <a:pt x="924" y="31"/>
                  </a:lnTo>
                  <a:lnTo>
                    <a:pt x="927" y="32"/>
                  </a:lnTo>
                  <a:lnTo>
                    <a:pt x="928" y="34"/>
                  </a:lnTo>
                  <a:lnTo>
                    <a:pt x="932" y="35"/>
                  </a:lnTo>
                  <a:lnTo>
                    <a:pt x="936" y="35"/>
                  </a:lnTo>
                  <a:lnTo>
                    <a:pt x="939" y="35"/>
                  </a:lnTo>
                  <a:lnTo>
                    <a:pt x="943" y="36"/>
                  </a:lnTo>
                  <a:lnTo>
                    <a:pt x="947" y="36"/>
                  </a:lnTo>
                  <a:lnTo>
                    <a:pt x="948" y="39"/>
                  </a:lnTo>
                  <a:lnTo>
                    <a:pt x="951" y="40"/>
                  </a:lnTo>
                  <a:lnTo>
                    <a:pt x="952" y="42"/>
                  </a:lnTo>
                  <a:lnTo>
                    <a:pt x="953" y="45"/>
                  </a:lnTo>
                  <a:lnTo>
                    <a:pt x="954" y="46"/>
                  </a:lnTo>
                  <a:lnTo>
                    <a:pt x="957" y="47"/>
                  </a:lnTo>
                  <a:lnTo>
                    <a:pt x="959" y="46"/>
                  </a:lnTo>
                  <a:lnTo>
                    <a:pt x="961" y="45"/>
                  </a:lnTo>
                  <a:lnTo>
                    <a:pt x="961" y="42"/>
                  </a:lnTo>
                  <a:lnTo>
                    <a:pt x="961" y="40"/>
                  </a:lnTo>
                  <a:lnTo>
                    <a:pt x="961" y="37"/>
                  </a:lnTo>
                  <a:lnTo>
                    <a:pt x="959" y="35"/>
                  </a:lnTo>
                  <a:lnTo>
                    <a:pt x="959" y="32"/>
                  </a:lnTo>
                  <a:lnTo>
                    <a:pt x="959" y="31"/>
                  </a:lnTo>
                  <a:lnTo>
                    <a:pt x="957" y="27"/>
                  </a:lnTo>
                  <a:lnTo>
                    <a:pt x="953" y="25"/>
                  </a:lnTo>
                  <a:lnTo>
                    <a:pt x="951" y="24"/>
                  </a:lnTo>
                  <a:lnTo>
                    <a:pt x="947" y="21"/>
                  </a:lnTo>
                  <a:lnTo>
                    <a:pt x="944" y="20"/>
                  </a:lnTo>
                  <a:lnTo>
                    <a:pt x="943" y="20"/>
                  </a:lnTo>
                  <a:lnTo>
                    <a:pt x="942" y="19"/>
                  </a:lnTo>
                  <a:lnTo>
                    <a:pt x="939" y="17"/>
                  </a:lnTo>
                  <a:lnTo>
                    <a:pt x="938" y="16"/>
                  </a:lnTo>
                  <a:lnTo>
                    <a:pt x="938" y="15"/>
                  </a:lnTo>
                  <a:lnTo>
                    <a:pt x="938" y="14"/>
                  </a:lnTo>
                  <a:lnTo>
                    <a:pt x="941" y="10"/>
                  </a:lnTo>
                  <a:lnTo>
                    <a:pt x="942" y="7"/>
                  </a:lnTo>
                  <a:lnTo>
                    <a:pt x="944" y="5"/>
                  </a:lnTo>
                  <a:lnTo>
                    <a:pt x="947" y="4"/>
                  </a:lnTo>
                  <a:lnTo>
                    <a:pt x="952" y="2"/>
                  </a:lnTo>
                  <a:lnTo>
                    <a:pt x="961" y="1"/>
                  </a:lnTo>
                  <a:lnTo>
                    <a:pt x="970" y="0"/>
                  </a:lnTo>
                  <a:close/>
                </a:path>
              </a:pathLst>
            </a:custGeom>
            <a:solidFill>
              <a:srgbClr val="F2F2F2"/>
            </a:solidFill>
            <a:ln w="0" cmpd="sng">
              <a:solidFill>
                <a:srgbClr val="F2F2F2"/>
              </a:solidFill>
              <a:miter lim="800000"/>
              <a:headEnd/>
              <a:tailEnd/>
            </a:ln>
          </p:spPr>
          <p:txBody>
            <a:bodyPr lIns="91427" tIns="45713" rIns="91427" bIns="45713"/>
            <a:lstStyle/>
            <a:p>
              <a:endParaRPr lang="zh-CN" altLang="en-US">
                <a:solidFill>
                  <a:schemeClr val="bg1"/>
                </a:solidFill>
                <a:cs typeface="+mn-ea"/>
                <a:sym typeface="+mn-lt"/>
              </a:endParaRPr>
            </a:p>
          </p:txBody>
        </p:sp>
        <p:sp>
          <p:nvSpPr>
            <p:cNvPr id="16" name="Freeform 9"/>
            <p:cNvSpPr>
              <a:spLocks noEditPoints="1" noChangeArrowheads="1"/>
            </p:cNvSpPr>
            <p:nvPr/>
          </p:nvSpPr>
          <p:spPr bwMode="auto">
            <a:xfrm>
              <a:off x="284" y="310"/>
              <a:ext cx="879" cy="262"/>
            </a:xfrm>
            <a:custGeom>
              <a:avLst/>
              <a:gdLst>
                <a:gd name="T0" fmla="*/ 0 w 2635"/>
                <a:gd name="T1" fmla="*/ 0 h 786"/>
                <a:gd name="T2" fmla="*/ 0 w 2635"/>
                <a:gd name="T3" fmla="*/ 0 h 786"/>
                <a:gd name="T4" fmla="*/ 0 w 2635"/>
                <a:gd name="T5" fmla="*/ 0 h 786"/>
                <a:gd name="T6" fmla="*/ 0 w 2635"/>
                <a:gd name="T7" fmla="*/ 0 h 786"/>
                <a:gd name="T8" fmla="*/ 3 w 2635"/>
                <a:gd name="T9" fmla="*/ 0 h 786"/>
                <a:gd name="T10" fmla="*/ 3 w 2635"/>
                <a:gd name="T11" fmla="*/ 0 h 786"/>
                <a:gd name="T12" fmla="*/ 1 w 2635"/>
                <a:gd name="T13" fmla="*/ 0 h 786"/>
                <a:gd name="T14" fmla="*/ 1 w 2635"/>
                <a:gd name="T15" fmla="*/ 0 h 786"/>
                <a:gd name="T16" fmla="*/ 1 w 2635"/>
                <a:gd name="T17" fmla="*/ 0 h 786"/>
                <a:gd name="T18" fmla="*/ 1 w 2635"/>
                <a:gd name="T19" fmla="*/ 0 h 786"/>
                <a:gd name="T20" fmla="*/ 1 w 2635"/>
                <a:gd name="T21" fmla="*/ 0 h 786"/>
                <a:gd name="T22" fmla="*/ 1 w 2635"/>
                <a:gd name="T23" fmla="*/ 0 h 786"/>
                <a:gd name="T24" fmla="*/ 1 w 2635"/>
                <a:gd name="T25" fmla="*/ 0 h 786"/>
                <a:gd name="T26" fmla="*/ 1 w 2635"/>
                <a:gd name="T27" fmla="*/ 0 h 786"/>
                <a:gd name="T28" fmla="*/ 1 w 2635"/>
                <a:gd name="T29" fmla="*/ 0 h 786"/>
                <a:gd name="T30" fmla="*/ 1 w 2635"/>
                <a:gd name="T31" fmla="*/ 0 h 786"/>
                <a:gd name="T32" fmla="*/ 1 w 2635"/>
                <a:gd name="T33" fmla="*/ 0 h 786"/>
                <a:gd name="T34" fmla="*/ 2 w 2635"/>
                <a:gd name="T35" fmla="*/ 0 h 786"/>
                <a:gd name="T36" fmla="*/ 2 w 2635"/>
                <a:gd name="T37" fmla="*/ 1 h 786"/>
                <a:gd name="T38" fmla="*/ 2 w 2635"/>
                <a:gd name="T39" fmla="*/ 1 h 786"/>
                <a:gd name="T40" fmla="*/ 2 w 2635"/>
                <a:gd name="T41" fmla="*/ 1 h 786"/>
                <a:gd name="T42" fmla="*/ 2 w 2635"/>
                <a:gd name="T43" fmla="*/ 1 h 786"/>
                <a:gd name="T44" fmla="*/ 2 w 2635"/>
                <a:gd name="T45" fmla="*/ 1 h 786"/>
                <a:gd name="T46" fmla="*/ 2 w 2635"/>
                <a:gd name="T47" fmla="*/ 1 h 786"/>
                <a:gd name="T48" fmla="*/ 2 w 2635"/>
                <a:gd name="T49" fmla="*/ 1 h 786"/>
                <a:gd name="T50" fmla="*/ 1 w 2635"/>
                <a:gd name="T51" fmla="*/ 1 h 786"/>
                <a:gd name="T52" fmla="*/ 1 w 2635"/>
                <a:gd name="T53" fmla="*/ 1 h 786"/>
                <a:gd name="T54" fmla="*/ 2 w 2635"/>
                <a:gd name="T55" fmla="*/ 1 h 786"/>
                <a:gd name="T56" fmla="*/ 1 w 2635"/>
                <a:gd name="T57" fmla="*/ 1 h 786"/>
                <a:gd name="T58" fmla="*/ 1 w 2635"/>
                <a:gd name="T59" fmla="*/ 1 h 786"/>
                <a:gd name="T60" fmla="*/ 1 w 2635"/>
                <a:gd name="T61" fmla="*/ 0 h 786"/>
                <a:gd name="T62" fmla="*/ 1 w 2635"/>
                <a:gd name="T63" fmla="*/ 0 h 786"/>
                <a:gd name="T64" fmla="*/ 1 w 2635"/>
                <a:gd name="T65" fmla="*/ 0 h 786"/>
                <a:gd name="T66" fmla="*/ 1 w 2635"/>
                <a:gd name="T67" fmla="*/ 0 h 786"/>
                <a:gd name="T68" fmla="*/ 1 w 2635"/>
                <a:gd name="T69" fmla="*/ 0 h 786"/>
                <a:gd name="T70" fmla="*/ 1 w 2635"/>
                <a:gd name="T71" fmla="*/ 0 h 786"/>
                <a:gd name="T72" fmla="*/ 4 w 2635"/>
                <a:gd name="T73" fmla="*/ 0 h 786"/>
                <a:gd name="T74" fmla="*/ 4 w 2635"/>
                <a:gd name="T75" fmla="*/ 0 h 786"/>
                <a:gd name="T76" fmla="*/ 4 w 2635"/>
                <a:gd name="T77" fmla="*/ 0 h 786"/>
                <a:gd name="T78" fmla="*/ 4 w 2635"/>
                <a:gd name="T79" fmla="*/ 0 h 786"/>
                <a:gd name="T80" fmla="*/ 4 w 2635"/>
                <a:gd name="T81" fmla="*/ 0 h 786"/>
                <a:gd name="T82" fmla="*/ 3 w 2635"/>
                <a:gd name="T83" fmla="*/ 0 h 786"/>
                <a:gd name="T84" fmla="*/ 3 w 2635"/>
                <a:gd name="T85" fmla="*/ 0 h 786"/>
                <a:gd name="T86" fmla="*/ 3 w 2635"/>
                <a:gd name="T87" fmla="*/ 0 h 786"/>
                <a:gd name="T88" fmla="*/ 3 w 2635"/>
                <a:gd name="T89" fmla="*/ 0 h 786"/>
                <a:gd name="T90" fmla="*/ 3 w 2635"/>
                <a:gd name="T91" fmla="*/ 0 h 786"/>
                <a:gd name="T92" fmla="*/ 3 w 2635"/>
                <a:gd name="T93" fmla="*/ 0 h 786"/>
                <a:gd name="T94" fmla="*/ 3 w 2635"/>
                <a:gd name="T95" fmla="*/ 0 h 786"/>
                <a:gd name="T96" fmla="*/ 3 w 2635"/>
                <a:gd name="T97" fmla="*/ 0 h 786"/>
                <a:gd name="T98" fmla="*/ 3 w 2635"/>
                <a:gd name="T99" fmla="*/ 0 h 786"/>
                <a:gd name="T100" fmla="*/ 3 w 2635"/>
                <a:gd name="T101" fmla="*/ 0 h 786"/>
                <a:gd name="T102" fmla="*/ 3 w 2635"/>
                <a:gd name="T103" fmla="*/ 0 h 786"/>
                <a:gd name="T104" fmla="*/ 3 w 2635"/>
                <a:gd name="T105" fmla="*/ 0 h 786"/>
                <a:gd name="T106" fmla="*/ 3 w 2635"/>
                <a:gd name="T107" fmla="*/ 0 h 786"/>
                <a:gd name="T108" fmla="*/ 3 w 2635"/>
                <a:gd name="T109" fmla="*/ 0 h 786"/>
                <a:gd name="T110" fmla="*/ 1 w 2635"/>
                <a:gd name="T111" fmla="*/ 0 h 786"/>
                <a:gd name="T112" fmla="*/ 0 w 2635"/>
                <a:gd name="T113" fmla="*/ 0 h 786"/>
                <a:gd name="T114" fmla="*/ 0 w 2635"/>
                <a:gd name="T115" fmla="*/ 0 h 786"/>
                <a:gd name="T116" fmla="*/ 0 w 2635"/>
                <a:gd name="T117" fmla="*/ 0 h 786"/>
                <a:gd name="T118" fmla="*/ 0 w 2635"/>
                <a:gd name="T119" fmla="*/ 0 h 786"/>
                <a:gd name="T120" fmla="*/ 0 w 2635"/>
                <a:gd name="T121" fmla="*/ 0 h 786"/>
                <a:gd name="T122" fmla="*/ 0 w 2635"/>
                <a:gd name="T123" fmla="*/ 0 h 78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635"/>
                <a:gd name="T187" fmla="*/ 0 h 786"/>
                <a:gd name="T188" fmla="*/ 2635 w 2635"/>
                <a:gd name="T189" fmla="*/ 786 h 78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635" h="786">
                  <a:moveTo>
                    <a:pt x="2415" y="182"/>
                  </a:moveTo>
                  <a:lnTo>
                    <a:pt x="2423" y="189"/>
                  </a:lnTo>
                  <a:lnTo>
                    <a:pt x="2423" y="190"/>
                  </a:lnTo>
                  <a:lnTo>
                    <a:pt x="2423" y="191"/>
                  </a:lnTo>
                  <a:lnTo>
                    <a:pt x="2425" y="192"/>
                  </a:lnTo>
                  <a:lnTo>
                    <a:pt x="2423" y="191"/>
                  </a:lnTo>
                  <a:lnTo>
                    <a:pt x="2423" y="190"/>
                  </a:lnTo>
                  <a:lnTo>
                    <a:pt x="2420" y="187"/>
                  </a:lnTo>
                  <a:lnTo>
                    <a:pt x="2417" y="186"/>
                  </a:lnTo>
                  <a:lnTo>
                    <a:pt x="2415" y="185"/>
                  </a:lnTo>
                  <a:lnTo>
                    <a:pt x="2415" y="182"/>
                  </a:lnTo>
                  <a:close/>
                  <a:moveTo>
                    <a:pt x="110" y="178"/>
                  </a:moveTo>
                  <a:lnTo>
                    <a:pt x="112" y="178"/>
                  </a:lnTo>
                  <a:lnTo>
                    <a:pt x="114" y="180"/>
                  </a:lnTo>
                  <a:lnTo>
                    <a:pt x="115" y="181"/>
                  </a:lnTo>
                  <a:lnTo>
                    <a:pt x="116" y="184"/>
                  </a:lnTo>
                  <a:lnTo>
                    <a:pt x="116" y="186"/>
                  </a:lnTo>
                  <a:lnTo>
                    <a:pt x="117" y="187"/>
                  </a:lnTo>
                  <a:lnTo>
                    <a:pt x="121" y="190"/>
                  </a:lnTo>
                  <a:lnTo>
                    <a:pt x="125" y="190"/>
                  </a:lnTo>
                  <a:lnTo>
                    <a:pt x="127" y="191"/>
                  </a:lnTo>
                  <a:lnTo>
                    <a:pt x="131" y="194"/>
                  </a:lnTo>
                  <a:lnTo>
                    <a:pt x="135" y="195"/>
                  </a:lnTo>
                  <a:lnTo>
                    <a:pt x="137" y="197"/>
                  </a:lnTo>
                  <a:lnTo>
                    <a:pt x="141" y="197"/>
                  </a:lnTo>
                  <a:lnTo>
                    <a:pt x="145" y="199"/>
                  </a:lnTo>
                  <a:lnTo>
                    <a:pt x="147" y="197"/>
                  </a:lnTo>
                  <a:lnTo>
                    <a:pt x="150" y="196"/>
                  </a:lnTo>
                  <a:lnTo>
                    <a:pt x="152" y="195"/>
                  </a:lnTo>
                  <a:lnTo>
                    <a:pt x="154" y="192"/>
                  </a:lnTo>
                  <a:lnTo>
                    <a:pt x="155" y="190"/>
                  </a:lnTo>
                  <a:lnTo>
                    <a:pt x="165" y="185"/>
                  </a:lnTo>
                  <a:lnTo>
                    <a:pt x="173" y="185"/>
                  </a:lnTo>
                  <a:lnTo>
                    <a:pt x="181" y="189"/>
                  </a:lnTo>
                  <a:lnTo>
                    <a:pt x="187" y="194"/>
                  </a:lnTo>
                  <a:lnTo>
                    <a:pt x="192" y="200"/>
                  </a:lnTo>
                  <a:lnTo>
                    <a:pt x="196" y="204"/>
                  </a:lnTo>
                  <a:lnTo>
                    <a:pt x="197" y="206"/>
                  </a:lnTo>
                  <a:lnTo>
                    <a:pt x="200" y="209"/>
                  </a:lnTo>
                  <a:lnTo>
                    <a:pt x="202" y="212"/>
                  </a:lnTo>
                  <a:lnTo>
                    <a:pt x="203" y="215"/>
                  </a:lnTo>
                  <a:lnTo>
                    <a:pt x="205" y="217"/>
                  </a:lnTo>
                  <a:lnTo>
                    <a:pt x="203" y="220"/>
                  </a:lnTo>
                  <a:lnTo>
                    <a:pt x="202" y="224"/>
                  </a:lnTo>
                  <a:lnTo>
                    <a:pt x="200" y="226"/>
                  </a:lnTo>
                  <a:lnTo>
                    <a:pt x="197" y="229"/>
                  </a:lnTo>
                  <a:lnTo>
                    <a:pt x="193" y="231"/>
                  </a:lnTo>
                  <a:lnTo>
                    <a:pt x="191" y="233"/>
                  </a:lnTo>
                  <a:lnTo>
                    <a:pt x="187" y="236"/>
                  </a:lnTo>
                  <a:lnTo>
                    <a:pt x="175" y="241"/>
                  </a:lnTo>
                  <a:lnTo>
                    <a:pt x="164" y="248"/>
                  </a:lnTo>
                  <a:lnTo>
                    <a:pt x="160" y="251"/>
                  </a:lnTo>
                  <a:lnTo>
                    <a:pt x="157" y="255"/>
                  </a:lnTo>
                  <a:lnTo>
                    <a:pt x="155" y="258"/>
                  </a:lnTo>
                  <a:lnTo>
                    <a:pt x="152" y="262"/>
                  </a:lnTo>
                  <a:lnTo>
                    <a:pt x="147" y="265"/>
                  </a:lnTo>
                  <a:lnTo>
                    <a:pt x="142" y="268"/>
                  </a:lnTo>
                  <a:lnTo>
                    <a:pt x="137" y="272"/>
                  </a:lnTo>
                  <a:lnTo>
                    <a:pt x="134" y="276"/>
                  </a:lnTo>
                  <a:lnTo>
                    <a:pt x="130" y="279"/>
                  </a:lnTo>
                  <a:lnTo>
                    <a:pt x="127" y="284"/>
                  </a:lnTo>
                  <a:lnTo>
                    <a:pt x="124" y="289"/>
                  </a:lnTo>
                  <a:lnTo>
                    <a:pt x="120" y="294"/>
                  </a:lnTo>
                  <a:lnTo>
                    <a:pt x="117" y="298"/>
                  </a:lnTo>
                  <a:lnTo>
                    <a:pt x="115" y="301"/>
                  </a:lnTo>
                  <a:lnTo>
                    <a:pt x="111" y="303"/>
                  </a:lnTo>
                  <a:lnTo>
                    <a:pt x="107" y="304"/>
                  </a:lnTo>
                  <a:lnTo>
                    <a:pt x="100" y="311"/>
                  </a:lnTo>
                  <a:lnTo>
                    <a:pt x="97" y="318"/>
                  </a:lnTo>
                  <a:lnTo>
                    <a:pt x="95" y="327"/>
                  </a:lnTo>
                  <a:lnTo>
                    <a:pt x="94" y="335"/>
                  </a:lnTo>
                  <a:lnTo>
                    <a:pt x="91" y="344"/>
                  </a:lnTo>
                  <a:lnTo>
                    <a:pt x="84" y="354"/>
                  </a:lnTo>
                  <a:lnTo>
                    <a:pt x="76" y="359"/>
                  </a:lnTo>
                  <a:lnTo>
                    <a:pt x="68" y="364"/>
                  </a:lnTo>
                  <a:lnTo>
                    <a:pt x="59" y="369"/>
                  </a:lnTo>
                  <a:lnTo>
                    <a:pt x="48" y="378"/>
                  </a:lnTo>
                  <a:lnTo>
                    <a:pt x="40" y="390"/>
                  </a:lnTo>
                  <a:lnTo>
                    <a:pt x="36" y="390"/>
                  </a:lnTo>
                  <a:lnTo>
                    <a:pt x="34" y="390"/>
                  </a:lnTo>
                  <a:lnTo>
                    <a:pt x="33" y="389"/>
                  </a:lnTo>
                  <a:lnTo>
                    <a:pt x="33" y="386"/>
                  </a:lnTo>
                  <a:lnTo>
                    <a:pt x="31" y="385"/>
                  </a:lnTo>
                  <a:lnTo>
                    <a:pt x="31" y="383"/>
                  </a:lnTo>
                  <a:lnTo>
                    <a:pt x="31" y="381"/>
                  </a:lnTo>
                  <a:lnTo>
                    <a:pt x="30" y="376"/>
                  </a:lnTo>
                  <a:lnTo>
                    <a:pt x="29" y="372"/>
                  </a:lnTo>
                  <a:lnTo>
                    <a:pt x="26" y="365"/>
                  </a:lnTo>
                  <a:lnTo>
                    <a:pt x="22" y="359"/>
                  </a:lnTo>
                  <a:lnTo>
                    <a:pt x="18" y="353"/>
                  </a:lnTo>
                  <a:lnTo>
                    <a:pt x="13" y="348"/>
                  </a:lnTo>
                  <a:lnTo>
                    <a:pt x="5" y="344"/>
                  </a:lnTo>
                  <a:lnTo>
                    <a:pt x="3" y="344"/>
                  </a:lnTo>
                  <a:lnTo>
                    <a:pt x="2" y="343"/>
                  </a:lnTo>
                  <a:lnTo>
                    <a:pt x="0" y="340"/>
                  </a:lnTo>
                  <a:lnTo>
                    <a:pt x="2" y="338"/>
                  </a:lnTo>
                  <a:lnTo>
                    <a:pt x="2" y="335"/>
                  </a:lnTo>
                  <a:lnTo>
                    <a:pt x="4" y="333"/>
                  </a:lnTo>
                  <a:lnTo>
                    <a:pt x="5" y="330"/>
                  </a:lnTo>
                  <a:lnTo>
                    <a:pt x="8" y="328"/>
                  </a:lnTo>
                  <a:lnTo>
                    <a:pt x="17" y="317"/>
                  </a:lnTo>
                  <a:lnTo>
                    <a:pt x="22" y="302"/>
                  </a:lnTo>
                  <a:lnTo>
                    <a:pt x="28" y="286"/>
                  </a:lnTo>
                  <a:lnTo>
                    <a:pt x="31" y="271"/>
                  </a:lnTo>
                  <a:lnTo>
                    <a:pt x="31" y="262"/>
                  </a:lnTo>
                  <a:lnTo>
                    <a:pt x="31" y="253"/>
                  </a:lnTo>
                  <a:lnTo>
                    <a:pt x="34" y="243"/>
                  </a:lnTo>
                  <a:lnTo>
                    <a:pt x="36" y="245"/>
                  </a:lnTo>
                  <a:lnTo>
                    <a:pt x="38" y="246"/>
                  </a:lnTo>
                  <a:lnTo>
                    <a:pt x="40" y="247"/>
                  </a:lnTo>
                  <a:lnTo>
                    <a:pt x="41" y="248"/>
                  </a:lnTo>
                  <a:lnTo>
                    <a:pt x="44" y="250"/>
                  </a:lnTo>
                  <a:lnTo>
                    <a:pt x="45" y="248"/>
                  </a:lnTo>
                  <a:lnTo>
                    <a:pt x="48" y="246"/>
                  </a:lnTo>
                  <a:lnTo>
                    <a:pt x="50" y="242"/>
                  </a:lnTo>
                  <a:lnTo>
                    <a:pt x="51" y="238"/>
                  </a:lnTo>
                  <a:lnTo>
                    <a:pt x="53" y="235"/>
                  </a:lnTo>
                  <a:lnTo>
                    <a:pt x="53" y="233"/>
                  </a:lnTo>
                  <a:lnTo>
                    <a:pt x="51" y="231"/>
                  </a:lnTo>
                  <a:lnTo>
                    <a:pt x="50" y="230"/>
                  </a:lnTo>
                  <a:lnTo>
                    <a:pt x="48" y="229"/>
                  </a:lnTo>
                  <a:lnTo>
                    <a:pt x="46" y="226"/>
                  </a:lnTo>
                  <a:lnTo>
                    <a:pt x="45" y="225"/>
                  </a:lnTo>
                  <a:lnTo>
                    <a:pt x="44" y="222"/>
                  </a:lnTo>
                  <a:lnTo>
                    <a:pt x="45" y="220"/>
                  </a:lnTo>
                  <a:lnTo>
                    <a:pt x="46" y="217"/>
                  </a:lnTo>
                  <a:lnTo>
                    <a:pt x="46" y="215"/>
                  </a:lnTo>
                  <a:lnTo>
                    <a:pt x="46" y="214"/>
                  </a:lnTo>
                  <a:lnTo>
                    <a:pt x="48" y="211"/>
                  </a:lnTo>
                  <a:lnTo>
                    <a:pt x="49" y="209"/>
                  </a:lnTo>
                  <a:lnTo>
                    <a:pt x="50" y="206"/>
                  </a:lnTo>
                  <a:lnTo>
                    <a:pt x="55" y="204"/>
                  </a:lnTo>
                  <a:lnTo>
                    <a:pt x="59" y="201"/>
                  </a:lnTo>
                  <a:lnTo>
                    <a:pt x="64" y="199"/>
                  </a:lnTo>
                  <a:lnTo>
                    <a:pt x="80" y="190"/>
                  </a:lnTo>
                  <a:lnTo>
                    <a:pt x="83" y="190"/>
                  </a:lnTo>
                  <a:lnTo>
                    <a:pt x="85" y="190"/>
                  </a:lnTo>
                  <a:lnTo>
                    <a:pt x="89" y="190"/>
                  </a:lnTo>
                  <a:lnTo>
                    <a:pt x="93" y="187"/>
                  </a:lnTo>
                  <a:lnTo>
                    <a:pt x="96" y="185"/>
                  </a:lnTo>
                  <a:lnTo>
                    <a:pt x="99" y="181"/>
                  </a:lnTo>
                  <a:lnTo>
                    <a:pt x="102" y="179"/>
                  </a:lnTo>
                  <a:lnTo>
                    <a:pt x="106" y="178"/>
                  </a:lnTo>
                  <a:lnTo>
                    <a:pt x="110" y="178"/>
                  </a:lnTo>
                  <a:close/>
                  <a:moveTo>
                    <a:pt x="2376" y="174"/>
                  </a:moveTo>
                  <a:lnTo>
                    <a:pt x="2378" y="174"/>
                  </a:lnTo>
                  <a:lnTo>
                    <a:pt x="2380" y="175"/>
                  </a:lnTo>
                  <a:lnTo>
                    <a:pt x="2381" y="176"/>
                  </a:lnTo>
                  <a:lnTo>
                    <a:pt x="2381" y="179"/>
                  </a:lnTo>
                  <a:lnTo>
                    <a:pt x="2383" y="182"/>
                  </a:lnTo>
                  <a:lnTo>
                    <a:pt x="2385" y="186"/>
                  </a:lnTo>
                  <a:lnTo>
                    <a:pt x="2386" y="189"/>
                  </a:lnTo>
                  <a:lnTo>
                    <a:pt x="2386" y="191"/>
                  </a:lnTo>
                  <a:lnTo>
                    <a:pt x="2385" y="194"/>
                  </a:lnTo>
                  <a:lnTo>
                    <a:pt x="2385" y="195"/>
                  </a:lnTo>
                  <a:lnTo>
                    <a:pt x="2386" y="197"/>
                  </a:lnTo>
                  <a:lnTo>
                    <a:pt x="2388" y="199"/>
                  </a:lnTo>
                  <a:lnTo>
                    <a:pt x="2390" y="199"/>
                  </a:lnTo>
                  <a:lnTo>
                    <a:pt x="2391" y="200"/>
                  </a:lnTo>
                  <a:lnTo>
                    <a:pt x="2393" y="201"/>
                  </a:lnTo>
                  <a:lnTo>
                    <a:pt x="2395" y="204"/>
                  </a:lnTo>
                  <a:lnTo>
                    <a:pt x="2396" y="206"/>
                  </a:lnTo>
                  <a:lnTo>
                    <a:pt x="2397" y="209"/>
                  </a:lnTo>
                  <a:lnTo>
                    <a:pt x="2397" y="210"/>
                  </a:lnTo>
                  <a:lnTo>
                    <a:pt x="2396" y="212"/>
                  </a:lnTo>
                  <a:lnTo>
                    <a:pt x="2396" y="214"/>
                  </a:lnTo>
                  <a:lnTo>
                    <a:pt x="2396" y="216"/>
                  </a:lnTo>
                  <a:lnTo>
                    <a:pt x="2397" y="219"/>
                  </a:lnTo>
                  <a:lnTo>
                    <a:pt x="2398" y="221"/>
                  </a:lnTo>
                  <a:lnTo>
                    <a:pt x="2401" y="222"/>
                  </a:lnTo>
                  <a:lnTo>
                    <a:pt x="2405" y="225"/>
                  </a:lnTo>
                  <a:lnTo>
                    <a:pt x="2408" y="227"/>
                  </a:lnTo>
                  <a:lnTo>
                    <a:pt x="2411" y="230"/>
                  </a:lnTo>
                  <a:lnTo>
                    <a:pt x="2412" y="232"/>
                  </a:lnTo>
                  <a:lnTo>
                    <a:pt x="2412" y="236"/>
                  </a:lnTo>
                  <a:lnTo>
                    <a:pt x="2412" y="238"/>
                  </a:lnTo>
                  <a:lnTo>
                    <a:pt x="2411" y="240"/>
                  </a:lnTo>
                  <a:lnTo>
                    <a:pt x="2411" y="241"/>
                  </a:lnTo>
                  <a:lnTo>
                    <a:pt x="2410" y="242"/>
                  </a:lnTo>
                  <a:lnTo>
                    <a:pt x="2410" y="243"/>
                  </a:lnTo>
                  <a:lnTo>
                    <a:pt x="2410" y="245"/>
                  </a:lnTo>
                  <a:lnTo>
                    <a:pt x="2410" y="247"/>
                  </a:lnTo>
                  <a:lnTo>
                    <a:pt x="2410" y="248"/>
                  </a:lnTo>
                  <a:lnTo>
                    <a:pt x="2410" y="250"/>
                  </a:lnTo>
                  <a:lnTo>
                    <a:pt x="2410" y="257"/>
                  </a:lnTo>
                  <a:lnTo>
                    <a:pt x="2410" y="258"/>
                  </a:lnTo>
                  <a:lnTo>
                    <a:pt x="2408" y="260"/>
                  </a:lnTo>
                  <a:lnTo>
                    <a:pt x="2407" y="258"/>
                  </a:lnTo>
                  <a:lnTo>
                    <a:pt x="2406" y="257"/>
                  </a:lnTo>
                  <a:lnTo>
                    <a:pt x="2406" y="255"/>
                  </a:lnTo>
                  <a:lnTo>
                    <a:pt x="2403" y="252"/>
                  </a:lnTo>
                  <a:lnTo>
                    <a:pt x="2402" y="250"/>
                  </a:lnTo>
                  <a:lnTo>
                    <a:pt x="2401" y="246"/>
                  </a:lnTo>
                  <a:lnTo>
                    <a:pt x="2400" y="243"/>
                  </a:lnTo>
                  <a:lnTo>
                    <a:pt x="2397" y="241"/>
                  </a:lnTo>
                  <a:lnTo>
                    <a:pt x="2395" y="241"/>
                  </a:lnTo>
                  <a:lnTo>
                    <a:pt x="2393" y="240"/>
                  </a:lnTo>
                  <a:lnTo>
                    <a:pt x="2392" y="238"/>
                  </a:lnTo>
                  <a:lnTo>
                    <a:pt x="2390" y="236"/>
                  </a:lnTo>
                  <a:lnTo>
                    <a:pt x="2388" y="233"/>
                  </a:lnTo>
                  <a:lnTo>
                    <a:pt x="2387" y="231"/>
                  </a:lnTo>
                  <a:lnTo>
                    <a:pt x="2386" y="229"/>
                  </a:lnTo>
                  <a:lnTo>
                    <a:pt x="2386" y="225"/>
                  </a:lnTo>
                  <a:lnTo>
                    <a:pt x="2386" y="224"/>
                  </a:lnTo>
                  <a:lnTo>
                    <a:pt x="2386" y="220"/>
                  </a:lnTo>
                  <a:lnTo>
                    <a:pt x="2386" y="216"/>
                  </a:lnTo>
                  <a:lnTo>
                    <a:pt x="2385" y="214"/>
                  </a:lnTo>
                  <a:lnTo>
                    <a:pt x="2383" y="210"/>
                  </a:lnTo>
                  <a:lnTo>
                    <a:pt x="2381" y="206"/>
                  </a:lnTo>
                  <a:lnTo>
                    <a:pt x="2380" y="202"/>
                  </a:lnTo>
                  <a:lnTo>
                    <a:pt x="2380" y="200"/>
                  </a:lnTo>
                  <a:lnTo>
                    <a:pt x="2380" y="199"/>
                  </a:lnTo>
                  <a:lnTo>
                    <a:pt x="2380" y="196"/>
                  </a:lnTo>
                  <a:lnTo>
                    <a:pt x="2380" y="195"/>
                  </a:lnTo>
                  <a:lnTo>
                    <a:pt x="2380" y="194"/>
                  </a:lnTo>
                  <a:lnTo>
                    <a:pt x="2380" y="191"/>
                  </a:lnTo>
                  <a:lnTo>
                    <a:pt x="2377" y="189"/>
                  </a:lnTo>
                  <a:lnTo>
                    <a:pt x="2376" y="187"/>
                  </a:lnTo>
                  <a:lnTo>
                    <a:pt x="2373" y="186"/>
                  </a:lnTo>
                  <a:lnTo>
                    <a:pt x="2372" y="184"/>
                  </a:lnTo>
                  <a:lnTo>
                    <a:pt x="2370" y="181"/>
                  </a:lnTo>
                  <a:lnTo>
                    <a:pt x="2371" y="179"/>
                  </a:lnTo>
                  <a:lnTo>
                    <a:pt x="2372" y="178"/>
                  </a:lnTo>
                  <a:lnTo>
                    <a:pt x="2373" y="176"/>
                  </a:lnTo>
                  <a:lnTo>
                    <a:pt x="2375" y="175"/>
                  </a:lnTo>
                  <a:lnTo>
                    <a:pt x="2375" y="174"/>
                  </a:lnTo>
                  <a:lnTo>
                    <a:pt x="2376" y="174"/>
                  </a:lnTo>
                  <a:close/>
                  <a:moveTo>
                    <a:pt x="555" y="153"/>
                  </a:moveTo>
                  <a:lnTo>
                    <a:pt x="563" y="153"/>
                  </a:lnTo>
                  <a:lnTo>
                    <a:pt x="566" y="155"/>
                  </a:lnTo>
                  <a:lnTo>
                    <a:pt x="568" y="158"/>
                  </a:lnTo>
                  <a:lnTo>
                    <a:pt x="570" y="161"/>
                  </a:lnTo>
                  <a:lnTo>
                    <a:pt x="568" y="165"/>
                  </a:lnTo>
                  <a:lnTo>
                    <a:pt x="565" y="170"/>
                  </a:lnTo>
                  <a:lnTo>
                    <a:pt x="558" y="176"/>
                  </a:lnTo>
                  <a:lnTo>
                    <a:pt x="551" y="182"/>
                  </a:lnTo>
                  <a:lnTo>
                    <a:pt x="545" y="190"/>
                  </a:lnTo>
                  <a:lnTo>
                    <a:pt x="542" y="196"/>
                  </a:lnTo>
                  <a:lnTo>
                    <a:pt x="545" y="202"/>
                  </a:lnTo>
                  <a:lnTo>
                    <a:pt x="550" y="204"/>
                  </a:lnTo>
                  <a:lnTo>
                    <a:pt x="553" y="201"/>
                  </a:lnTo>
                  <a:lnTo>
                    <a:pt x="558" y="199"/>
                  </a:lnTo>
                  <a:lnTo>
                    <a:pt x="562" y="197"/>
                  </a:lnTo>
                  <a:lnTo>
                    <a:pt x="566" y="197"/>
                  </a:lnTo>
                  <a:lnTo>
                    <a:pt x="568" y="202"/>
                  </a:lnTo>
                  <a:lnTo>
                    <a:pt x="567" y="207"/>
                  </a:lnTo>
                  <a:lnTo>
                    <a:pt x="566" y="212"/>
                  </a:lnTo>
                  <a:lnTo>
                    <a:pt x="566" y="217"/>
                  </a:lnTo>
                  <a:lnTo>
                    <a:pt x="565" y="221"/>
                  </a:lnTo>
                  <a:lnTo>
                    <a:pt x="565" y="224"/>
                  </a:lnTo>
                  <a:lnTo>
                    <a:pt x="566" y="226"/>
                  </a:lnTo>
                  <a:lnTo>
                    <a:pt x="567" y="229"/>
                  </a:lnTo>
                  <a:lnTo>
                    <a:pt x="568" y="231"/>
                  </a:lnTo>
                  <a:lnTo>
                    <a:pt x="570" y="238"/>
                  </a:lnTo>
                  <a:lnTo>
                    <a:pt x="570" y="247"/>
                  </a:lnTo>
                  <a:lnTo>
                    <a:pt x="568" y="255"/>
                  </a:lnTo>
                  <a:lnTo>
                    <a:pt x="563" y="263"/>
                  </a:lnTo>
                  <a:lnTo>
                    <a:pt x="555" y="273"/>
                  </a:lnTo>
                  <a:lnTo>
                    <a:pt x="545" y="281"/>
                  </a:lnTo>
                  <a:lnTo>
                    <a:pt x="542" y="281"/>
                  </a:lnTo>
                  <a:lnTo>
                    <a:pt x="538" y="281"/>
                  </a:lnTo>
                  <a:lnTo>
                    <a:pt x="536" y="282"/>
                  </a:lnTo>
                  <a:lnTo>
                    <a:pt x="533" y="283"/>
                  </a:lnTo>
                  <a:lnTo>
                    <a:pt x="532" y="286"/>
                  </a:lnTo>
                  <a:lnTo>
                    <a:pt x="531" y="288"/>
                  </a:lnTo>
                  <a:lnTo>
                    <a:pt x="530" y="291"/>
                  </a:lnTo>
                  <a:lnTo>
                    <a:pt x="530" y="293"/>
                  </a:lnTo>
                  <a:lnTo>
                    <a:pt x="524" y="299"/>
                  </a:lnTo>
                  <a:lnTo>
                    <a:pt x="516" y="302"/>
                  </a:lnTo>
                  <a:lnTo>
                    <a:pt x="509" y="299"/>
                  </a:lnTo>
                  <a:lnTo>
                    <a:pt x="505" y="296"/>
                  </a:lnTo>
                  <a:lnTo>
                    <a:pt x="502" y="292"/>
                  </a:lnTo>
                  <a:lnTo>
                    <a:pt x="500" y="289"/>
                  </a:lnTo>
                  <a:lnTo>
                    <a:pt x="499" y="284"/>
                  </a:lnTo>
                  <a:lnTo>
                    <a:pt x="496" y="281"/>
                  </a:lnTo>
                  <a:lnTo>
                    <a:pt x="491" y="275"/>
                  </a:lnTo>
                  <a:lnTo>
                    <a:pt x="485" y="271"/>
                  </a:lnTo>
                  <a:lnTo>
                    <a:pt x="475" y="267"/>
                  </a:lnTo>
                  <a:lnTo>
                    <a:pt x="471" y="265"/>
                  </a:lnTo>
                  <a:lnTo>
                    <a:pt x="469" y="262"/>
                  </a:lnTo>
                  <a:lnTo>
                    <a:pt x="467" y="260"/>
                  </a:lnTo>
                  <a:lnTo>
                    <a:pt x="467" y="257"/>
                  </a:lnTo>
                  <a:lnTo>
                    <a:pt x="465" y="255"/>
                  </a:lnTo>
                  <a:lnTo>
                    <a:pt x="464" y="252"/>
                  </a:lnTo>
                  <a:lnTo>
                    <a:pt x="461" y="251"/>
                  </a:lnTo>
                  <a:lnTo>
                    <a:pt x="459" y="250"/>
                  </a:lnTo>
                  <a:lnTo>
                    <a:pt x="458" y="247"/>
                  </a:lnTo>
                  <a:lnTo>
                    <a:pt x="453" y="241"/>
                  </a:lnTo>
                  <a:lnTo>
                    <a:pt x="451" y="233"/>
                  </a:lnTo>
                  <a:lnTo>
                    <a:pt x="455" y="226"/>
                  </a:lnTo>
                  <a:lnTo>
                    <a:pt x="455" y="224"/>
                  </a:lnTo>
                  <a:lnTo>
                    <a:pt x="456" y="221"/>
                  </a:lnTo>
                  <a:lnTo>
                    <a:pt x="458" y="219"/>
                  </a:lnTo>
                  <a:lnTo>
                    <a:pt x="459" y="217"/>
                  </a:lnTo>
                  <a:lnTo>
                    <a:pt x="460" y="216"/>
                  </a:lnTo>
                  <a:lnTo>
                    <a:pt x="462" y="215"/>
                  </a:lnTo>
                  <a:lnTo>
                    <a:pt x="464" y="216"/>
                  </a:lnTo>
                  <a:lnTo>
                    <a:pt x="465" y="217"/>
                  </a:lnTo>
                  <a:lnTo>
                    <a:pt x="466" y="221"/>
                  </a:lnTo>
                  <a:lnTo>
                    <a:pt x="469" y="224"/>
                  </a:lnTo>
                  <a:lnTo>
                    <a:pt x="472" y="226"/>
                  </a:lnTo>
                  <a:lnTo>
                    <a:pt x="475" y="227"/>
                  </a:lnTo>
                  <a:lnTo>
                    <a:pt x="479" y="227"/>
                  </a:lnTo>
                  <a:lnTo>
                    <a:pt x="482" y="226"/>
                  </a:lnTo>
                  <a:lnTo>
                    <a:pt x="489" y="219"/>
                  </a:lnTo>
                  <a:lnTo>
                    <a:pt x="491" y="211"/>
                  </a:lnTo>
                  <a:lnTo>
                    <a:pt x="491" y="205"/>
                  </a:lnTo>
                  <a:lnTo>
                    <a:pt x="490" y="202"/>
                  </a:lnTo>
                  <a:lnTo>
                    <a:pt x="489" y="200"/>
                  </a:lnTo>
                  <a:lnTo>
                    <a:pt x="486" y="199"/>
                  </a:lnTo>
                  <a:lnTo>
                    <a:pt x="484" y="196"/>
                  </a:lnTo>
                  <a:lnTo>
                    <a:pt x="482" y="194"/>
                  </a:lnTo>
                  <a:lnTo>
                    <a:pt x="481" y="191"/>
                  </a:lnTo>
                  <a:lnTo>
                    <a:pt x="481" y="189"/>
                  </a:lnTo>
                  <a:lnTo>
                    <a:pt x="482" y="186"/>
                  </a:lnTo>
                  <a:lnTo>
                    <a:pt x="486" y="185"/>
                  </a:lnTo>
                  <a:lnTo>
                    <a:pt x="489" y="184"/>
                  </a:lnTo>
                  <a:lnTo>
                    <a:pt x="487" y="182"/>
                  </a:lnTo>
                  <a:lnTo>
                    <a:pt x="485" y="181"/>
                  </a:lnTo>
                  <a:lnTo>
                    <a:pt x="484" y="180"/>
                  </a:lnTo>
                  <a:lnTo>
                    <a:pt x="482" y="178"/>
                  </a:lnTo>
                  <a:lnTo>
                    <a:pt x="482" y="174"/>
                  </a:lnTo>
                  <a:lnTo>
                    <a:pt x="482" y="171"/>
                  </a:lnTo>
                  <a:lnTo>
                    <a:pt x="485" y="169"/>
                  </a:lnTo>
                  <a:lnTo>
                    <a:pt x="489" y="165"/>
                  </a:lnTo>
                  <a:lnTo>
                    <a:pt x="495" y="161"/>
                  </a:lnTo>
                  <a:lnTo>
                    <a:pt x="501" y="160"/>
                  </a:lnTo>
                  <a:lnTo>
                    <a:pt x="509" y="160"/>
                  </a:lnTo>
                  <a:lnTo>
                    <a:pt x="512" y="160"/>
                  </a:lnTo>
                  <a:lnTo>
                    <a:pt x="515" y="161"/>
                  </a:lnTo>
                  <a:lnTo>
                    <a:pt x="516" y="164"/>
                  </a:lnTo>
                  <a:lnTo>
                    <a:pt x="517" y="165"/>
                  </a:lnTo>
                  <a:lnTo>
                    <a:pt x="519" y="166"/>
                  </a:lnTo>
                  <a:lnTo>
                    <a:pt x="519" y="168"/>
                  </a:lnTo>
                  <a:lnTo>
                    <a:pt x="522" y="169"/>
                  </a:lnTo>
                  <a:lnTo>
                    <a:pt x="526" y="169"/>
                  </a:lnTo>
                  <a:lnTo>
                    <a:pt x="529" y="168"/>
                  </a:lnTo>
                  <a:lnTo>
                    <a:pt x="532" y="166"/>
                  </a:lnTo>
                  <a:lnTo>
                    <a:pt x="535" y="164"/>
                  </a:lnTo>
                  <a:lnTo>
                    <a:pt x="537" y="163"/>
                  </a:lnTo>
                  <a:lnTo>
                    <a:pt x="543" y="159"/>
                  </a:lnTo>
                  <a:lnTo>
                    <a:pt x="550" y="155"/>
                  </a:lnTo>
                  <a:lnTo>
                    <a:pt x="555" y="153"/>
                  </a:lnTo>
                  <a:close/>
                  <a:moveTo>
                    <a:pt x="809" y="139"/>
                  </a:moveTo>
                  <a:lnTo>
                    <a:pt x="815" y="139"/>
                  </a:lnTo>
                  <a:lnTo>
                    <a:pt x="819" y="140"/>
                  </a:lnTo>
                  <a:lnTo>
                    <a:pt x="823" y="141"/>
                  </a:lnTo>
                  <a:lnTo>
                    <a:pt x="825" y="144"/>
                  </a:lnTo>
                  <a:lnTo>
                    <a:pt x="825" y="146"/>
                  </a:lnTo>
                  <a:lnTo>
                    <a:pt x="825" y="150"/>
                  </a:lnTo>
                  <a:lnTo>
                    <a:pt x="821" y="153"/>
                  </a:lnTo>
                  <a:lnTo>
                    <a:pt x="818" y="158"/>
                  </a:lnTo>
                  <a:lnTo>
                    <a:pt x="815" y="159"/>
                  </a:lnTo>
                  <a:lnTo>
                    <a:pt x="813" y="163"/>
                  </a:lnTo>
                  <a:lnTo>
                    <a:pt x="811" y="165"/>
                  </a:lnTo>
                  <a:lnTo>
                    <a:pt x="809" y="169"/>
                  </a:lnTo>
                  <a:lnTo>
                    <a:pt x="806" y="173"/>
                  </a:lnTo>
                  <a:lnTo>
                    <a:pt x="803" y="175"/>
                  </a:lnTo>
                  <a:lnTo>
                    <a:pt x="799" y="176"/>
                  </a:lnTo>
                  <a:lnTo>
                    <a:pt x="796" y="179"/>
                  </a:lnTo>
                  <a:lnTo>
                    <a:pt x="794" y="181"/>
                  </a:lnTo>
                  <a:lnTo>
                    <a:pt x="791" y="182"/>
                  </a:lnTo>
                  <a:lnTo>
                    <a:pt x="788" y="186"/>
                  </a:lnTo>
                  <a:lnTo>
                    <a:pt x="785" y="190"/>
                  </a:lnTo>
                  <a:lnTo>
                    <a:pt x="783" y="192"/>
                  </a:lnTo>
                  <a:lnTo>
                    <a:pt x="781" y="197"/>
                  </a:lnTo>
                  <a:lnTo>
                    <a:pt x="781" y="201"/>
                  </a:lnTo>
                  <a:lnTo>
                    <a:pt x="784" y="206"/>
                  </a:lnTo>
                  <a:lnTo>
                    <a:pt x="786" y="210"/>
                  </a:lnTo>
                  <a:lnTo>
                    <a:pt x="789" y="215"/>
                  </a:lnTo>
                  <a:lnTo>
                    <a:pt x="789" y="222"/>
                  </a:lnTo>
                  <a:lnTo>
                    <a:pt x="788" y="230"/>
                  </a:lnTo>
                  <a:lnTo>
                    <a:pt x="786" y="237"/>
                  </a:lnTo>
                  <a:lnTo>
                    <a:pt x="786" y="242"/>
                  </a:lnTo>
                  <a:lnTo>
                    <a:pt x="789" y="246"/>
                  </a:lnTo>
                  <a:lnTo>
                    <a:pt x="791" y="250"/>
                  </a:lnTo>
                  <a:lnTo>
                    <a:pt x="794" y="253"/>
                  </a:lnTo>
                  <a:lnTo>
                    <a:pt x="795" y="256"/>
                  </a:lnTo>
                  <a:lnTo>
                    <a:pt x="796" y="260"/>
                  </a:lnTo>
                  <a:lnTo>
                    <a:pt x="798" y="262"/>
                  </a:lnTo>
                  <a:lnTo>
                    <a:pt x="799" y="265"/>
                  </a:lnTo>
                  <a:lnTo>
                    <a:pt x="801" y="267"/>
                  </a:lnTo>
                  <a:lnTo>
                    <a:pt x="804" y="268"/>
                  </a:lnTo>
                  <a:lnTo>
                    <a:pt x="806" y="271"/>
                  </a:lnTo>
                  <a:lnTo>
                    <a:pt x="811" y="272"/>
                  </a:lnTo>
                  <a:lnTo>
                    <a:pt x="815" y="272"/>
                  </a:lnTo>
                  <a:lnTo>
                    <a:pt x="818" y="272"/>
                  </a:lnTo>
                  <a:lnTo>
                    <a:pt x="820" y="272"/>
                  </a:lnTo>
                  <a:lnTo>
                    <a:pt x="820" y="271"/>
                  </a:lnTo>
                  <a:lnTo>
                    <a:pt x="820" y="268"/>
                  </a:lnTo>
                  <a:lnTo>
                    <a:pt x="819" y="267"/>
                  </a:lnTo>
                  <a:lnTo>
                    <a:pt x="818" y="265"/>
                  </a:lnTo>
                  <a:lnTo>
                    <a:pt x="816" y="262"/>
                  </a:lnTo>
                  <a:lnTo>
                    <a:pt x="815" y="260"/>
                  </a:lnTo>
                  <a:lnTo>
                    <a:pt x="814" y="257"/>
                  </a:lnTo>
                  <a:lnTo>
                    <a:pt x="811" y="256"/>
                  </a:lnTo>
                  <a:lnTo>
                    <a:pt x="808" y="252"/>
                  </a:lnTo>
                  <a:lnTo>
                    <a:pt x="804" y="246"/>
                  </a:lnTo>
                  <a:lnTo>
                    <a:pt x="801" y="240"/>
                  </a:lnTo>
                  <a:lnTo>
                    <a:pt x="801" y="233"/>
                  </a:lnTo>
                  <a:lnTo>
                    <a:pt x="806" y="230"/>
                  </a:lnTo>
                  <a:lnTo>
                    <a:pt x="811" y="227"/>
                  </a:lnTo>
                  <a:lnTo>
                    <a:pt x="814" y="225"/>
                  </a:lnTo>
                  <a:lnTo>
                    <a:pt x="816" y="224"/>
                  </a:lnTo>
                  <a:lnTo>
                    <a:pt x="818" y="222"/>
                  </a:lnTo>
                  <a:lnTo>
                    <a:pt x="819" y="220"/>
                  </a:lnTo>
                  <a:lnTo>
                    <a:pt x="818" y="217"/>
                  </a:lnTo>
                  <a:lnTo>
                    <a:pt x="815" y="215"/>
                  </a:lnTo>
                  <a:lnTo>
                    <a:pt x="811" y="211"/>
                  </a:lnTo>
                  <a:lnTo>
                    <a:pt x="808" y="209"/>
                  </a:lnTo>
                  <a:lnTo>
                    <a:pt x="805" y="202"/>
                  </a:lnTo>
                  <a:lnTo>
                    <a:pt x="804" y="196"/>
                  </a:lnTo>
                  <a:lnTo>
                    <a:pt x="806" y="191"/>
                  </a:lnTo>
                  <a:lnTo>
                    <a:pt x="809" y="189"/>
                  </a:lnTo>
                  <a:lnTo>
                    <a:pt x="811" y="189"/>
                  </a:lnTo>
                  <a:lnTo>
                    <a:pt x="815" y="187"/>
                  </a:lnTo>
                  <a:lnTo>
                    <a:pt x="818" y="186"/>
                  </a:lnTo>
                  <a:lnTo>
                    <a:pt x="819" y="184"/>
                  </a:lnTo>
                  <a:lnTo>
                    <a:pt x="820" y="182"/>
                  </a:lnTo>
                  <a:lnTo>
                    <a:pt x="819" y="180"/>
                  </a:lnTo>
                  <a:lnTo>
                    <a:pt x="819" y="178"/>
                  </a:lnTo>
                  <a:lnTo>
                    <a:pt x="820" y="175"/>
                  </a:lnTo>
                  <a:lnTo>
                    <a:pt x="820" y="173"/>
                  </a:lnTo>
                  <a:lnTo>
                    <a:pt x="821" y="170"/>
                  </a:lnTo>
                  <a:lnTo>
                    <a:pt x="821" y="166"/>
                  </a:lnTo>
                  <a:lnTo>
                    <a:pt x="823" y="164"/>
                  </a:lnTo>
                  <a:lnTo>
                    <a:pt x="823" y="163"/>
                  </a:lnTo>
                  <a:lnTo>
                    <a:pt x="835" y="163"/>
                  </a:lnTo>
                  <a:lnTo>
                    <a:pt x="839" y="160"/>
                  </a:lnTo>
                  <a:lnTo>
                    <a:pt x="841" y="158"/>
                  </a:lnTo>
                  <a:lnTo>
                    <a:pt x="844" y="155"/>
                  </a:lnTo>
                  <a:lnTo>
                    <a:pt x="845" y="153"/>
                  </a:lnTo>
                  <a:lnTo>
                    <a:pt x="849" y="149"/>
                  </a:lnTo>
                  <a:lnTo>
                    <a:pt x="851" y="148"/>
                  </a:lnTo>
                  <a:lnTo>
                    <a:pt x="855" y="148"/>
                  </a:lnTo>
                  <a:lnTo>
                    <a:pt x="857" y="148"/>
                  </a:lnTo>
                  <a:lnTo>
                    <a:pt x="862" y="148"/>
                  </a:lnTo>
                  <a:lnTo>
                    <a:pt x="866" y="146"/>
                  </a:lnTo>
                  <a:lnTo>
                    <a:pt x="876" y="145"/>
                  </a:lnTo>
                  <a:lnTo>
                    <a:pt x="885" y="148"/>
                  </a:lnTo>
                  <a:lnTo>
                    <a:pt x="892" y="151"/>
                  </a:lnTo>
                  <a:lnTo>
                    <a:pt x="901" y="164"/>
                  </a:lnTo>
                  <a:lnTo>
                    <a:pt x="906" y="179"/>
                  </a:lnTo>
                  <a:lnTo>
                    <a:pt x="908" y="192"/>
                  </a:lnTo>
                  <a:lnTo>
                    <a:pt x="906" y="207"/>
                  </a:lnTo>
                  <a:lnTo>
                    <a:pt x="900" y="220"/>
                  </a:lnTo>
                  <a:lnTo>
                    <a:pt x="898" y="222"/>
                  </a:lnTo>
                  <a:lnTo>
                    <a:pt x="897" y="225"/>
                  </a:lnTo>
                  <a:lnTo>
                    <a:pt x="896" y="227"/>
                  </a:lnTo>
                  <a:lnTo>
                    <a:pt x="895" y="231"/>
                  </a:lnTo>
                  <a:lnTo>
                    <a:pt x="896" y="233"/>
                  </a:lnTo>
                  <a:lnTo>
                    <a:pt x="897" y="237"/>
                  </a:lnTo>
                  <a:lnTo>
                    <a:pt x="897" y="240"/>
                  </a:lnTo>
                  <a:lnTo>
                    <a:pt x="898" y="241"/>
                  </a:lnTo>
                  <a:lnTo>
                    <a:pt x="900" y="242"/>
                  </a:lnTo>
                  <a:lnTo>
                    <a:pt x="902" y="242"/>
                  </a:lnTo>
                  <a:lnTo>
                    <a:pt x="903" y="242"/>
                  </a:lnTo>
                  <a:lnTo>
                    <a:pt x="905" y="240"/>
                  </a:lnTo>
                  <a:lnTo>
                    <a:pt x="910" y="235"/>
                  </a:lnTo>
                  <a:lnTo>
                    <a:pt x="913" y="230"/>
                  </a:lnTo>
                  <a:lnTo>
                    <a:pt x="918" y="225"/>
                  </a:lnTo>
                  <a:lnTo>
                    <a:pt x="921" y="224"/>
                  </a:lnTo>
                  <a:lnTo>
                    <a:pt x="923" y="224"/>
                  </a:lnTo>
                  <a:lnTo>
                    <a:pt x="925" y="224"/>
                  </a:lnTo>
                  <a:lnTo>
                    <a:pt x="927" y="226"/>
                  </a:lnTo>
                  <a:lnTo>
                    <a:pt x="928" y="227"/>
                  </a:lnTo>
                  <a:lnTo>
                    <a:pt x="930" y="230"/>
                  </a:lnTo>
                  <a:lnTo>
                    <a:pt x="932" y="231"/>
                  </a:lnTo>
                  <a:lnTo>
                    <a:pt x="933" y="232"/>
                  </a:lnTo>
                  <a:lnTo>
                    <a:pt x="935" y="235"/>
                  </a:lnTo>
                  <a:lnTo>
                    <a:pt x="936" y="236"/>
                  </a:lnTo>
                  <a:lnTo>
                    <a:pt x="937" y="238"/>
                  </a:lnTo>
                  <a:lnTo>
                    <a:pt x="940" y="240"/>
                  </a:lnTo>
                  <a:lnTo>
                    <a:pt x="941" y="240"/>
                  </a:lnTo>
                  <a:lnTo>
                    <a:pt x="943" y="240"/>
                  </a:lnTo>
                  <a:lnTo>
                    <a:pt x="945" y="238"/>
                  </a:lnTo>
                  <a:lnTo>
                    <a:pt x="945" y="237"/>
                  </a:lnTo>
                  <a:lnTo>
                    <a:pt x="945" y="236"/>
                  </a:lnTo>
                  <a:lnTo>
                    <a:pt x="946" y="233"/>
                  </a:lnTo>
                  <a:lnTo>
                    <a:pt x="946" y="232"/>
                  </a:lnTo>
                  <a:lnTo>
                    <a:pt x="947" y="231"/>
                  </a:lnTo>
                  <a:lnTo>
                    <a:pt x="950" y="231"/>
                  </a:lnTo>
                  <a:lnTo>
                    <a:pt x="952" y="230"/>
                  </a:lnTo>
                  <a:lnTo>
                    <a:pt x="955" y="230"/>
                  </a:lnTo>
                  <a:lnTo>
                    <a:pt x="957" y="229"/>
                  </a:lnTo>
                  <a:lnTo>
                    <a:pt x="960" y="227"/>
                  </a:lnTo>
                  <a:lnTo>
                    <a:pt x="961" y="227"/>
                  </a:lnTo>
                  <a:lnTo>
                    <a:pt x="962" y="226"/>
                  </a:lnTo>
                  <a:lnTo>
                    <a:pt x="962" y="224"/>
                  </a:lnTo>
                  <a:lnTo>
                    <a:pt x="962" y="222"/>
                  </a:lnTo>
                  <a:lnTo>
                    <a:pt x="962" y="220"/>
                  </a:lnTo>
                  <a:lnTo>
                    <a:pt x="962" y="219"/>
                  </a:lnTo>
                  <a:lnTo>
                    <a:pt x="962" y="217"/>
                  </a:lnTo>
                  <a:lnTo>
                    <a:pt x="961" y="216"/>
                  </a:lnTo>
                  <a:lnTo>
                    <a:pt x="958" y="214"/>
                  </a:lnTo>
                  <a:lnTo>
                    <a:pt x="957" y="211"/>
                  </a:lnTo>
                  <a:lnTo>
                    <a:pt x="956" y="210"/>
                  </a:lnTo>
                  <a:lnTo>
                    <a:pt x="955" y="207"/>
                  </a:lnTo>
                  <a:lnTo>
                    <a:pt x="953" y="205"/>
                  </a:lnTo>
                  <a:lnTo>
                    <a:pt x="955" y="204"/>
                  </a:lnTo>
                  <a:lnTo>
                    <a:pt x="958" y="202"/>
                  </a:lnTo>
                  <a:lnTo>
                    <a:pt x="962" y="202"/>
                  </a:lnTo>
                  <a:lnTo>
                    <a:pt x="966" y="202"/>
                  </a:lnTo>
                  <a:lnTo>
                    <a:pt x="970" y="201"/>
                  </a:lnTo>
                  <a:lnTo>
                    <a:pt x="971" y="200"/>
                  </a:lnTo>
                  <a:lnTo>
                    <a:pt x="971" y="199"/>
                  </a:lnTo>
                  <a:lnTo>
                    <a:pt x="971" y="197"/>
                  </a:lnTo>
                  <a:lnTo>
                    <a:pt x="968" y="196"/>
                  </a:lnTo>
                  <a:lnTo>
                    <a:pt x="967" y="195"/>
                  </a:lnTo>
                  <a:lnTo>
                    <a:pt x="965" y="194"/>
                  </a:lnTo>
                  <a:lnTo>
                    <a:pt x="962" y="194"/>
                  </a:lnTo>
                  <a:lnTo>
                    <a:pt x="952" y="195"/>
                  </a:lnTo>
                  <a:lnTo>
                    <a:pt x="941" y="196"/>
                  </a:lnTo>
                  <a:lnTo>
                    <a:pt x="933" y="194"/>
                  </a:lnTo>
                  <a:lnTo>
                    <a:pt x="926" y="186"/>
                  </a:lnTo>
                  <a:lnTo>
                    <a:pt x="920" y="178"/>
                  </a:lnTo>
                  <a:lnTo>
                    <a:pt x="916" y="170"/>
                  </a:lnTo>
                  <a:lnTo>
                    <a:pt x="912" y="166"/>
                  </a:lnTo>
                  <a:lnTo>
                    <a:pt x="910" y="161"/>
                  </a:lnTo>
                  <a:lnTo>
                    <a:pt x="908" y="155"/>
                  </a:lnTo>
                  <a:lnTo>
                    <a:pt x="910" y="151"/>
                  </a:lnTo>
                  <a:lnTo>
                    <a:pt x="912" y="149"/>
                  </a:lnTo>
                  <a:lnTo>
                    <a:pt x="918" y="149"/>
                  </a:lnTo>
                  <a:lnTo>
                    <a:pt x="931" y="150"/>
                  </a:lnTo>
                  <a:lnTo>
                    <a:pt x="943" y="151"/>
                  </a:lnTo>
                  <a:lnTo>
                    <a:pt x="970" y="151"/>
                  </a:lnTo>
                  <a:lnTo>
                    <a:pt x="979" y="155"/>
                  </a:lnTo>
                  <a:lnTo>
                    <a:pt x="988" y="161"/>
                  </a:lnTo>
                  <a:lnTo>
                    <a:pt x="994" y="169"/>
                  </a:lnTo>
                  <a:lnTo>
                    <a:pt x="1001" y="175"/>
                  </a:lnTo>
                  <a:lnTo>
                    <a:pt x="1003" y="179"/>
                  </a:lnTo>
                  <a:lnTo>
                    <a:pt x="1006" y="181"/>
                  </a:lnTo>
                  <a:lnTo>
                    <a:pt x="1007" y="185"/>
                  </a:lnTo>
                  <a:lnTo>
                    <a:pt x="1008" y="187"/>
                  </a:lnTo>
                  <a:lnTo>
                    <a:pt x="1008" y="190"/>
                  </a:lnTo>
                  <a:lnTo>
                    <a:pt x="1007" y="192"/>
                  </a:lnTo>
                  <a:lnTo>
                    <a:pt x="1004" y="194"/>
                  </a:lnTo>
                  <a:lnTo>
                    <a:pt x="1002" y="195"/>
                  </a:lnTo>
                  <a:lnTo>
                    <a:pt x="998" y="195"/>
                  </a:lnTo>
                  <a:lnTo>
                    <a:pt x="993" y="194"/>
                  </a:lnTo>
                  <a:lnTo>
                    <a:pt x="998" y="200"/>
                  </a:lnTo>
                  <a:lnTo>
                    <a:pt x="1006" y="206"/>
                  </a:lnTo>
                  <a:lnTo>
                    <a:pt x="1013" y="209"/>
                  </a:lnTo>
                  <a:lnTo>
                    <a:pt x="1016" y="209"/>
                  </a:lnTo>
                  <a:lnTo>
                    <a:pt x="1019" y="207"/>
                  </a:lnTo>
                  <a:lnTo>
                    <a:pt x="1023" y="207"/>
                  </a:lnTo>
                  <a:lnTo>
                    <a:pt x="1027" y="206"/>
                  </a:lnTo>
                  <a:lnTo>
                    <a:pt x="1029" y="209"/>
                  </a:lnTo>
                  <a:lnTo>
                    <a:pt x="1031" y="211"/>
                  </a:lnTo>
                  <a:lnTo>
                    <a:pt x="1032" y="212"/>
                  </a:lnTo>
                  <a:lnTo>
                    <a:pt x="1032" y="215"/>
                  </a:lnTo>
                  <a:lnTo>
                    <a:pt x="1032" y="217"/>
                  </a:lnTo>
                  <a:lnTo>
                    <a:pt x="1032" y="221"/>
                  </a:lnTo>
                  <a:lnTo>
                    <a:pt x="1031" y="226"/>
                  </a:lnTo>
                  <a:lnTo>
                    <a:pt x="1029" y="230"/>
                  </a:lnTo>
                  <a:lnTo>
                    <a:pt x="1031" y="235"/>
                  </a:lnTo>
                  <a:lnTo>
                    <a:pt x="1037" y="237"/>
                  </a:lnTo>
                  <a:lnTo>
                    <a:pt x="1042" y="238"/>
                  </a:lnTo>
                  <a:lnTo>
                    <a:pt x="1044" y="241"/>
                  </a:lnTo>
                  <a:lnTo>
                    <a:pt x="1045" y="242"/>
                  </a:lnTo>
                  <a:lnTo>
                    <a:pt x="1045" y="245"/>
                  </a:lnTo>
                  <a:lnTo>
                    <a:pt x="1045" y="247"/>
                  </a:lnTo>
                  <a:lnTo>
                    <a:pt x="1044" y="248"/>
                  </a:lnTo>
                  <a:lnTo>
                    <a:pt x="1042" y="251"/>
                  </a:lnTo>
                  <a:lnTo>
                    <a:pt x="1039" y="253"/>
                  </a:lnTo>
                  <a:lnTo>
                    <a:pt x="1038" y="255"/>
                  </a:lnTo>
                  <a:lnTo>
                    <a:pt x="1037" y="257"/>
                  </a:lnTo>
                  <a:lnTo>
                    <a:pt x="1037" y="260"/>
                  </a:lnTo>
                  <a:lnTo>
                    <a:pt x="1037" y="262"/>
                  </a:lnTo>
                  <a:lnTo>
                    <a:pt x="1038" y="265"/>
                  </a:lnTo>
                  <a:lnTo>
                    <a:pt x="1039" y="267"/>
                  </a:lnTo>
                  <a:lnTo>
                    <a:pt x="1041" y="268"/>
                  </a:lnTo>
                  <a:lnTo>
                    <a:pt x="1043" y="268"/>
                  </a:lnTo>
                  <a:lnTo>
                    <a:pt x="1044" y="266"/>
                  </a:lnTo>
                  <a:lnTo>
                    <a:pt x="1050" y="262"/>
                  </a:lnTo>
                  <a:lnTo>
                    <a:pt x="1055" y="258"/>
                  </a:lnTo>
                  <a:lnTo>
                    <a:pt x="1063" y="256"/>
                  </a:lnTo>
                  <a:lnTo>
                    <a:pt x="1068" y="257"/>
                  </a:lnTo>
                  <a:lnTo>
                    <a:pt x="1069" y="261"/>
                  </a:lnTo>
                  <a:lnTo>
                    <a:pt x="1068" y="266"/>
                  </a:lnTo>
                  <a:lnTo>
                    <a:pt x="1067" y="272"/>
                  </a:lnTo>
                  <a:lnTo>
                    <a:pt x="1064" y="277"/>
                  </a:lnTo>
                  <a:lnTo>
                    <a:pt x="1064" y="281"/>
                  </a:lnTo>
                  <a:lnTo>
                    <a:pt x="1068" y="282"/>
                  </a:lnTo>
                  <a:lnTo>
                    <a:pt x="1069" y="278"/>
                  </a:lnTo>
                  <a:lnTo>
                    <a:pt x="1070" y="275"/>
                  </a:lnTo>
                  <a:lnTo>
                    <a:pt x="1072" y="272"/>
                  </a:lnTo>
                  <a:lnTo>
                    <a:pt x="1074" y="270"/>
                  </a:lnTo>
                  <a:lnTo>
                    <a:pt x="1077" y="268"/>
                  </a:lnTo>
                  <a:lnTo>
                    <a:pt x="1082" y="266"/>
                  </a:lnTo>
                  <a:lnTo>
                    <a:pt x="1090" y="265"/>
                  </a:lnTo>
                  <a:lnTo>
                    <a:pt x="1100" y="266"/>
                  </a:lnTo>
                  <a:lnTo>
                    <a:pt x="1109" y="268"/>
                  </a:lnTo>
                  <a:lnTo>
                    <a:pt x="1117" y="273"/>
                  </a:lnTo>
                  <a:lnTo>
                    <a:pt x="1121" y="282"/>
                  </a:lnTo>
                  <a:lnTo>
                    <a:pt x="1123" y="289"/>
                  </a:lnTo>
                  <a:lnTo>
                    <a:pt x="1119" y="292"/>
                  </a:lnTo>
                  <a:lnTo>
                    <a:pt x="1114" y="294"/>
                  </a:lnTo>
                  <a:lnTo>
                    <a:pt x="1109" y="294"/>
                  </a:lnTo>
                  <a:lnTo>
                    <a:pt x="1107" y="296"/>
                  </a:lnTo>
                  <a:lnTo>
                    <a:pt x="1103" y="297"/>
                  </a:lnTo>
                  <a:lnTo>
                    <a:pt x="1102" y="298"/>
                  </a:lnTo>
                  <a:lnTo>
                    <a:pt x="1099" y="301"/>
                  </a:lnTo>
                  <a:lnTo>
                    <a:pt x="1098" y="301"/>
                  </a:lnTo>
                  <a:lnTo>
                    <a:pt x="1097" y="302"/>
                  </a:lnTo>
                  <a:lnTo>
                    <a:pt x="1097" y="304"/>
                  </a:lnTo>
                  <a:lnTo>
                    <a:pt x="1097" y="306"/>
                  </a:lnTo>
                  <a:lnTo>
                    <a:pt x="1097" y="308"/>
                  </a:lnTo>
                  <a:lnTo>
                    <a:pt x="1098" y="309"/>
                  </a:lnTo>
                  <a:lnTo>
                    <a:pt x="1100" y="309"/>
                  </a:lnTo>
                  <a:lnTo>
                    <a:pt x="1103" y="309"/>
                  </a:lnTo>
                  <a:lnTo>
                    <a:pt x="1105" y="308"/>
                  </a:lnTo>
                  <a:lnTo>
                    <a:pt x="1107" y="308"/>
                  </a:lnTo>
                  <a:lnTo>
                    <a:pt x="1112" y="306"/>
                  </a:lnTo>
                  <a:lnTo>
                    <a:pt x="1118" y="304"/>
                  </a:lnTo>
                  <a:lnTo>
                    <a:pt x="1124" y="303"/>
                  </a:lnTo>
                  <a:lnTo>
                    <a:pt x="1129" y="303"/>
                  </a:lnTo>
                  <a:lnTo>
                    <a:pt x="1133" y="308"/>
                  </a:lnTo>
                  <a:lnTo>
                    <a:pt x="1133" y="309"/>
                  </a:lnTo>
                  <a:lnTo>
                    <a:pt x="1133" y="312"/>
                  </a:lnTo>
                  <a:lnTo>
                    <a:pt x="1134" y="314"/>
                  </a:lnTo>
                  <a:lnTo>
                    <a:pt x="1135" y="316"/>
                  </a:lnTo>
                  <a:lnTo>
                    <a:pt x="1136" y="317"/>
                  </a:lnTo>
                  <a:lnTo>
                    <a:pt x="1139" y="317"/>
                  </a:lnTo>
                  <a:lnTo>
                    <a:pt x="1143" y="317"/>
                  </a:lnTo>
                  <a:lnTo>
                    <a:pt x="1145" y="316"/>
                  </a:lnTo>
                  <a:lnTo>
                    <a:pt x="1161" y="316"/>
                  </a:lnTo>
                  <a:lnTo>
                    <a:pt x="1179" y="318"/>
                  </a:lnTo>
                  <a:lnTo>
                    <a:pt x="1181" y="328"/>
                  </a:lnTo>
                  <a:lnTo>
                    <a:pt x="1179" y="335"/>
                  </a:lnTo>
                  <a:lnTo>
                    <a:pt x="1173" y="342"/>
                  </a:lnTo>
                  <a:lnTo>
                    <a:pt x="1164" y="347"/>
                  </a:lnTo>
                  <a:lnTo>
                    <a:pt x="1159" y="348"/>
                  </a:lnTo>
                  <a:lnTo>
                    <a:pt x="1156" y="350"/>
                  </a:lnTo>
                  <a:lnTo>
                    <a:pt x="1153" y="352"/>
                  </a:lnTo>
                  <a:lnTo>
                    <a:pt x="1151" y="354"/>
                  </a:lnTo>
                  <a:lnTo>
                    <a:pt x="1151" y="358"/>
                  </a:lnTo>
                  <a:lnTo>
                    <a:pt x="1151" y="360"/>
                  </a:lnTo>
                  <a:lnTo>
                    <a:pt x="1151" y="363"/>
                  </a:lnTo>
                  <a:lnTo>
                    <a:pt x="1151" y="365"/>
                  </a:lnTo>
                  <a:lnTo>
                    <a:pt x="1154" y="367"/>
                  </a:lnTo>
                  <a:lnTo>
                    <a:pt x="1156" y="368"/>
                  </a:lnTo>
                  <a:lnTo>
                    <a:pt x="1163" y="367"/>
                  </a:lnTo>
                  <a:lnTo>
                    <a:pt x="1168" y="363"/>
                  </a:lnTo>
                  <a:lnTo>
                    <a:pt x="1171" y="358"/>
                  </a:lnTo>
                  <a:lnTo>
                    <a:pt x="1175" y="352"/>
                  </a:lnTo>
                  <a:lnTo>
                    <a:pt x="1179" y="347"/>
                  </a:lnTo>
                  <a:lnTo>
                    <a:pt x="1189" y="344"/>
                  </a:lnTo>
                  <a:lnTo>
                    <a:pt x="1197" y="345"/>
                  </a:lnTo>
                  <a:lnTo>
                    <a:pt x="1207" y="350"/>
                  </a:lnTo>
                  <a:lnTo>
                    <a:pt x="1212" y="358"/>
                  </a:lnTo>
                  <a:lnTo>
                    <a:pt x="1212" y="360"/>
                  </a:lnTo>
                  <a:lnTo>
                    <a:pt x="1212" y="363"/>
                  </a:lnTo>
                  <a:lnTo>
                    <a:pt x="1212" y="364"/>
                  </a:lnTo>
                  <a:lnTo>
                    <a:pt x="1211" y="367"/>
                  </a:lnTo>
                  <a:lnTo>
                    <a:pt x="1210" y="368"/>
                  </a:lnTo>
                  <a:lnTo>
                    <a:pt x="1207" y="368"/>
                  </a:lnTo>
                  <a:lnTo>
                    <a:pt x="1204" y="369"/>
                  </a:lnTo>
                  <a:lnTo>
                    <a:pt x="1202" y="372"/>
                  </a:lnTo>
                  <a:lnTo>
                    <a:pt x="1201" y="375"/>
                  </a:lnTo>
                  <a:lnTo>
                    <a:pt x="1202" y="378"/>
                  </a:lnTo>
                  <a:lnTo>
                    <a:pt x="1205" y="380"/>
                  </a:lnTo>
                  <a:lnTo>
                    <a:pt x="1210" y="384"/>
                  </a:lnTo>
                  <a:lnTo>
                    <a:pt x="1217" y="385"/>
                  </a:lnTo>
                  <a:lnTo>
                    <a:pt x="1224" y="388"/>
                  </a:lnTo>
                  <a:lnTo>
                    <a:pt x="1229" y="391"/>
                  </a:lnTo>
                  <a:lnTo>
                    <a:pt x="1229" y="396"/>
                  </a:lnTo>
                  <a:lnTo>
                    <a:pt x="1226" y="398"/>
                  </a:lnTo>
                  <a:lnTo>
                    <a:pt x="1221" y="396"/>
                  </a:lnTo>
                  <a:lnTo>
                    <a:pt x="1214" y="395"/>
                  </a:lnTo>
                  <a:lnTo>
                    <a:pt x="1207" y="394"/>
                  </a:lnTo>
                  <a:lnTo>
                    <a:pt x="1202" y="394"/>
                  </a:lnTo>
                  <a:lnTo>
                    <a:pt x="1200" y="394"/>
                  </a:lnTo>
                  <a:lnTo>
                    <a:pt x="1197" y="394"/>
                  </a:lnTo>
                  <a:lnTo>
                    <a:pt x="1195" y="394"/>
                  </a:lnTo>
                  <a:lnTo>
                    <a:pt x="1192" y="395"/>
                  </a:lnTo>
                  <a:lnTo>
                    <a:pt x="1189" y="395"/>
                  </a:lnTo>
                  <a:lnTo>
                    <a:pt x="1188" y="396"/>
                  </a:lnTo>
                  <a:lnTo>
                    <a:pt x="1186" y="399"/>
                  </a:lnTo>
                  <a:lnTo>
                    <a:pt x="1188" y="401"/>
                  </a:lnTo>
                  <a:lnTo>
                    <a:pt x="1192" y="408"/>
                  </a:lnTo>
                  <a:lnTo>
                    <a:pt x="1196" y="414"/>
                  </a:lnTo>
                  <a:lnTo>
                    <a:pt x="1197" y="423"/>
                  </a:lnTo>
                  <a:lnTo>
                    <a:pt x="1197" y="426"/>
                  </a:lnTo>
                  <a:lnTo>
                    <a:pt x="1197" y="430"/>
                  </a:lnTo>
                  <a:lnTo>
                    <a:pt x="1199" y="434"/>
                  </a:lnTo>
                  <a:lnTo>
                    <a:pt x="1201" y="437"/>
                  </a:lnTo>
                  <a:lnTo>
                    <a:pt x="1205" y="441"/>
                  </a:lnTo>
                  <a:lnTo>
                    <a:pt x="1221" y="449"/>
                  </a:lnTo>
                  <a:lnTo>
                    <a:pt x="1226" y="452"/>
                  </a:lnTo>
                  <a:lnTo>
                    <a:pt x="1231" y="457"/>
                  </a:lnTo>
                  <a:lnTo>
                    <a:pt x="1235" y="462"/>
                  </a:lnTo>
                  <a:lnTo>
                    <a:pt x="1239" y="466"/>
                  </a:lnTo>
                  <a:lnTo>
                    <a:pt x="1250" y="474"/>
                  </a:lnTo>
                  <a:lnTo>
                    <a:pt x="1262" y="478"/>
                  </a:lnTo>
                  <a:lnTo>
                    <a:pt x="1276" y="481"/>
                  </a:lnTo>
                  <a:lnTo>
                    <a:pt x="1288" y="487"/>
                  </a:lnTo>
                  <a:lnTo>
                    <a:pt x="1292" y="493"/>
                  </a:lnTo>
                  <a:lnTo>
                    <a:pt x="1293" y="501"/>
                  </a:lnTo>
                  <a:lnTo>
                    <a:pt x="1296" y="507"/>
                  </a:lnTo>
                  <a:lnTo>
                    <a:pt x="1301" y="511"/>
                  </a:lnTo>
                  <a:lnTo>
                    <a:pt x="1307" y="515"/>
                  </a:lnTo>
                  <a:lnTo>
                    <a:pt x="1312" y="521"/>
                  </a:lnTo>
                  <a:lnTo>
                    <a:pt x="1317" y="527"/>
                  </a:lnTo>
                  <a:lnTo>
                    <a:pt x="1322" y="529"/>
                  </a:lnTo>
                  <a:lnTo>
                    <a:pt x="1330" y="528"/>
                  </a:lnTo>
                  <a:lnTo>
                    <a:pt x="1337" y="526"/>
                  </a:lnTo>
                  <a:lnTo>
                    <a:pt x="1344" y="524"/>
                  </a:lnTo>
                  <a:lnTo>
                    <a:pt x="1352" y="527"/>
                  </a:lnTo>
                  <a:lnTo>
                    <a:pt x="1358" y="534"/>
                  </a:lnTo>
                  <a:lnTo>
                    <a:pt x="1359" y="546"/>
                  </a:lnTo>
                  <a:lnTo>
                    <a:pt x="1356" y="556"/>
                  </a:lnTo>
                  <a:lnTo>
                    <a:pt x="1349" y="566"/>
                  </a:lnTo>
                  <a:lnTo>
                    <a:pt x="1342" y="573"/>
                  </a:lnTo>
                  <a:lnTo>
                    <a:pt x="1338" y="584"/>
                  </a:lnTo>
                  <a:lnTo>
                    <a:pt x="1335" y="594"/>
                  </a:lnTo>
                  <a:lnTo>
                    <a:pt x="1335" y="595"/>
                  </a:lnTo>
                  <a:lnTo>
                    <a:pt x="1335" y="598"/>
                  </a:lnTo>
                  <a:lnTo>
                    <a:pt x="1335" y="600"/>
                  </a:lnTo>
                  <a:lnTo>
                    <a:pt x="1333" y="603"/>
                  </a:lnTo>
                  <a:lnTo>
                    <a:pt x="1333" y="604"/>
                  </a:lnTo>
                  <a:lnTo>
                    <a:pt x="1331" y="605"/>
                  </a:lnTo>
                  <a:lnTo>
                    <a:pt x="1330" y="604"/>
                  </a:lnTo>
                  <a:lnTo>
                    <a:pt x="1325" y="603"/>
                  </a:lnTo>
                  <a:lnTo>
                    <a:pt x="1321" y="602"/>
                  </a:lnTo>
                  <a:lnTo>
                    <a:pt x="1318" y="600"/>
                  </a:lnTo>
                  <a:lnTo>
                    <a:pt x="1316" y="600"/>
                  </a:lnTo>
                  <a:lnTo>
                    <a:pt x="1315" y="602"/>
                  </a:lnTo>
                  <a:lnTo>
                    <a:pt x="1313" y="604"/>
                  </a:lnTo>
                  <a:lnTo>
                    <a:pt x="1313" y="607"/>
                  </a:lnTo>
                  <a:lnTo>
                    <a:pt x="1313" y="613"/>
                  </a:lnTo>
                  <a:lnTo>
                    <a:pt x="1315" y="615"/>
                  </a:lnTo>
                  <a:lnTo>
                    <a:pt x="1315" y="618"/>
                  </a:lnTo>
                  <a:lnTo>
                    <a:pt x="1315" y="621"/>
                  </a:lnTo>
                  <a:lnTo>
                    <a:pt x="1315" y="624"/>
                  </a:lnTo>
                  <a:lnTo>
                    <a:pt x="1315" y="626"/>
                  </a:lnTo>
                  <a:lnTo>
                    <a:pt x="1313" y="629"/>
                  </a:lnTo>
                  <a:lnTo>
                    <a:pt x="1312" y="630"/>
                  </a:lnTo>
                  <a:lnTo>
                    <a:pt x="1311" y="630"/>
                  </a:lnTo>
                  <a:lnTo>
                    <a:pt x="1308" y="630"/>
                  </a:lnTo>
                  <a:lnTo>
                    <a:pt x="1305" y="628"/>
                  </a:lnTo>
                  <a:lnTo>
                    <a:pt x="1301" y="625"/>
                  </a:lnTo>
                  <a:lnTo>
                    <a:pt x="1293" y="620"/>
                  </a:lnTo>
                  <a:lnTo>
                    <a:pt x="1285" y="615"/>
                  </a:lnTo>
                  <a:lnTo>
                    <a:pt x="1277" y="609"/>
                  </a:lnTo>
                  <a:lnTo>
                    <a:pt x="1272" y="602"/>
                  </a:lnTo>
                  <a:lnTo>
                    <a:pt x="1272" y="595"/>
                  </a:lnTo>
                  <a:lnTo>
                    <a:pt x="1275" y="589"/>
                  </a:lnTo>
                  <a:lnTo>
                    <a:pt x="1278" y="585"/>
                  </a:lnTo>
                  <a:lnTo>
                    <a:pt x="1283" y="582"/>
                  </a:lnTo>
                  <a:lnTo>
                    <a:pt x="1286" y="578"/>
                  </a:lnTo>
                  <a:lnTo>
                    <a:pt x="1286" y="573"/>
                  </a:lnTo>
                  <a:lnTo>
                    <a:pt x="1282" y="571"/>
                  </a:lnTo>
                  <a:lnTo>
                    <a:pt x="1276" y="572"/>
                  </a:lnTo>
                  <a:lnTo>
                    <a:pt x="1268" y="573"/>
                  </a:lnTo>
                  <a:lnTo>
                    <a:pt x="1260" y="574"/>
                  </a:lnTo>
                  <a:lnTo>
                    <a:pt x="1255" y="573"/>
                  </a:lnTo>
                  <a:lnTo>
                    <a:pt x="1249" y="566"/>
                  </a:lnTo>
                  <a:lnTo>
                    <a:pt x="1241" y="558"/>
                  </a:lnTo>
                  <a:lnTo>
                    <a:pt x="1234" y="552"/>
                  </a:lnTo>
                  <a:lnTo>
                    <a:pt x="1230" y="553"/>
                  </a:lnTo>
                  <a:lnTo>
                    <a:pt x="1229" y="559"/>
                  </a:lnTo>
                  <a:lnTo>
                    <a:pt x="1229" y="567"/>
                  </a:lnTo>
                  <a:lnTo>
                    <a:pt x="1230" y="573"/>
                  </a:lnTo>
                  <a:lnTo>
                    <a:pt x="1229" y="578"/>
                  </a:lnTo>
                  <a:lnTo>
                    <a:pt x="1226" y="580"/>
                  </a:lnTo>
                  <a:lnTo>
                    <a:pt x="1222" y="578"/>
                  </a:lnTo>
                  <a:lnTo>
                    <a:pt x="1217" y="575"/>
                  </a:lnTo>
                  <a:lnTo>
                    <a:pt x="1212" y="572"/>
                  </a:lnTo>
                  <a:lnTo>
                    <a:pt x="1207" y="568"/>
                  </a:lnTo>
                  <a:lnTo>
                    <a:pt x="1202" y="568"/>
                  </a:lnTo>
                  <a:lnTo>
                    <a:pt x="1206" y="578"/>
                  </a:lnTo>
                  <a:lnTo>
                    <a:pt x="1211" y="588"/>
                  </a:lnTo>
                  <a:lnTo>
                    <a:pt x="1219" y="598"/>
                  </a:lnTo>
                  <a:lnTo>
                    <a:pt x="1229" y="604"/>
                  </a:lnTo>
                  <a:lnTo>
                    <a:pt x="1235" y="612"/>
                  </a:lnTo>
                  <a:lnTo>
                    <a:pt x="1240" y="621"/>
                  </a:lnTo>
                  <a:lnTo>
                    <a:pt x="1245" y="630"/>
                  </a:lnTo>
                  <a:lnTo>
                    <a:pt x="1252" y="638"/>
                  </a:lnTo>
                  <a:lnTo>
                    <a:pt x="1256" y="640"/>
                  </a:lnTo>
                  <a:lnTo>
                    <a:pt x="1261" y="643"/>
                  </a:lnTo>
                  <a:lnTo>
                    <a:pt x="1266" y="645"/>
                  </a:lnTo>
                  <a:lnTo>
                    <a:pt x="1270" y="649"/>
                  </a:lnTo>
                  <a:lnTo>
                    <a:pt x="1273" y="653"/>
                  </a:lnTo>
                  <a:lnTo>
                    <a:pt x="1275" y="656"/>
                  </a:lnTo>
                  <a:lnTo>
                    <a:pt x="1276" y="661"/>
                  </a:lnTo>
                  <a:lnTo>
                    <a:pt x="1277" y="666"/>
                  </a:lnTo>
                  <a:lnTo>
                    <a:pt x="1285" y="676"/>
                  </a:lnTo>
                  <a:lnTo>
                    <a:pt x="1292" y="685"/>
                  </a:lnTo>
                  <a:lnTo>
                    <a:pt x="1300" y="694"/>
                  </a:lnTo>
                  <a:lnTo>
                    <a:pt x="1303" y="706"/>
                  </a:lnTo>
                  <a:lnTo>
                    <a:pt x="1302" y="711"/>
                  </a:lnTo>
                  <a:lnTo>
                    <a:pt x="1301" y="716"/>
                  </a:lnTo>
                  <a:lnTo>
                    <a:pt x="1300" y="721"/>
                  </a:lnTo>
                  <a:lnTo>
                    <a:pt x="1301" y="727"/>
                  </a:lnTo>
                  <a:lnTo>
                    <a:pt x="1302" y="733"/>
                  </a:lnTo>
                  <a:lnTo>
                    <a:pt x="1302" y="741"/>
                  </a:lnTo>
                  <a:lnTo>
                    <a:pt x="1298" y="747"/>
                  </a:lnTo>
                  <a:lnTo>
                    <a:pt x="1290" y="750"/>
                  </a:lnTo>
                  <a:lnTo>
                    <a:pt x="1280" y="750"/>
                  </a:lnTo>
                  <a:lnTo>
                    <a:pt x="1270" y="745"/>
                  </a:lnTo>
                  <a:lnTo>
                    <a:pt x="1261" y="740"/>
                  </a:lnTo>
                  <a:lnTo>
                    <a:pt x="1255" y="732"/>
                  </a:lnTo>
                  <a:lnTo>
                    <a:pt x="1251" y="727"/>
                  </a:lnTo>
                  <a:lnTo>
                    <a:pt x="1245" y="720"/>
                  </a:lnTo>
                  <a:lnTo>
                    <a:pt x="1235" y="712"/>
                  </a:lnTo>
                  <a:lnTo>
                    <a:pt x="1225" y="705"/>
                  </a:lnTo>
                  <a:lnTo>
                    <a:pt x="1215" y="699"/>
                  </a:lnTo>
                  <a:lnTo>
                    <a:pt x="1206" y="695"/>
                  </a:lnTo>
                  <a:lnTo>
                    <a:pt x="1200" y="695"/>
                  </a:lnTo>
                  <a:lnTo>
                    <a:pt x="1202" y="707"/>
                  </a:lnTo>
                  <a:lnTo>
                    <a:pt x="1207" y="716"/>
                  </a:lnTo>
                  <a:lnTo>
                    <a:pt x="1215" y="725"/>
                  </a:lnTo>
                  <a:lnTo>
                    <a:pt x="1226" y="732"/>
                  </a:lnTo>
                  <a:lnTo>
                    <a:pt x="1239" y="742"/>
                  </a:lnTo>
                  <a:lnTo>
                    <a:pt x="1250" y="752"/>
                  </a:lnTo>
                  <a:lnTo>
                    <a:pt x="1260" y="766"/>
                  </a:lnTo>
                  <a:lnTo>
                    <a:pt x="1261" y="769"/>
                  </a:lnTo>
                  <a:lnTo>
                    <a:pt x="1261" y="773"/>
                  </a:lnTo>
                  <a:lnTo>
                    <a:pt x="1261" y="777"/>
                  </a:lnTo>
                  <a:lnTo>
                    <a:pt x="1261" y="779"/>
                  </a:lnTo>
                  <a:lnTo>
                    <a:pt x="1259" y="782"/>
                  </a:lnTo>
                  <a:lnTo>
                    <a:pt x="1257" y="784"/>
                  </a:lnTo>
                  <a:lnTo>
                    <a:pt x="1251" y="786"/>
                  </a:lnTo>
                  <a:lnTo>
                    <a:pt x="1244" y="783"/>
                  </a:lnTo>
                  <a:lnTo>
                    <a:pt x="1237" y="779"/>
                  </a:lnTo>
                  <a:lnTo>
                    <a:pt x="1231" y="776"/>
                  </a:lnTo>
                  <a:lnTo>
                    <a:pt x="1222" y="773"/>
                  </a:lnTo>
                  <a:lnTo>
                    <a:pt x="1214" y="769"/>
                  </a:lnTo>
                  <a:lnTo>
                    <a:pt x="1205" y="763"/>
                  </a:lnTo>
                  <a:lnTo>
                    <a:pt x="1189" y="747"/>
                  </a:lnTo>
                  <a:lnTo>
                    <a:pt x="1183" y="742"/>
                  </a:lnTo>
                  <a:lnTo>
                    <a:pt x="1174" y="741"/>
                  </a:lnTo>
                  <a:lnTo>
                    <a:pt x="1166" y="740"/>
                  </a:lnTo>
                  <a:lnTo>
                    <a:pt x="1164" y="737"/>
                  </a:lnTo>
                  <a:lnTo>
                    <a:pt x="1161" y="735"/>
                  </a:lnTo>
                  <a:lnTo>
                    <a:pt x="1159" y="732"/>
                  </a:lnTo>
                  <a:lnTo>
                    <a:pt x="1158" y="730"/>
                  </a:lnTo>
                  <a:lnTo>
                    <a:pt x="1155" y="728"/>
                  </a:lnTo>
                  <a:lnTo>
                    <a:pt x="1153" y="727"/>
                  </a:lnTo>
                  <a:lnTo>
                    <a:pt x="1149" y="727"/>
                  </a:lnTo>
                  <a:lnTo>
                    <a:pt x="1140" y="725"/>
                  </a:lnTo>
                  <a:lnTo>
                    <a:pt x="1135" y="720"/>
                  </a:lnTo>
                  <a:lnTo>
                    <a:pt x="1131" y="712"/>
                  </a:lnTo>
                  <a:lnTo>
                    <a:pt x="1130" y="705"/>
                  </a:lnTo>
                  <a:lnTo>
                    <a:pt x="1130" y="699"/>
                  </a:lnTo>
                  <a:lnTo>
                    <a:pt x="1130" y="695"/>
                  </a:lnTo>
                  <a:lnTo>
                    <a:pt x="1129" y="694"/>
                  </a:lnTo>
                  <a:lnTo>
                    <a:pt x="1126" y="692"/>
                  </a:lnTo>
                  <a:lnTo>
                    <a:pt x="1124" y="692"/>
                  </a:lnTo>
                  <a:lnTo>
                    <a:pt x="1121" y="691"/>
                  </a:lnTo>
                  <a:lnTo>
                    <a:pt x="1119" y="691"/>
                  </a:lnTo>
                  <a:lnTo>
                    <a:pt x="1118" y="690"/>
                  </a:lnTo>
                  <a:lnTo>
                    <a:pt x="1113" y="686"/>
                  </a:lnTo>
                  <a:lnTo>
                    <a:pt x="1109" y="681"/>
                  </a:lnTo>
                  <a:lnTo>
                    <a:pt x="1105" y="675"/>
                  </a:lnTo>
                  <a:lnTo>
                    <a:pt x="1102" y="670"/>
                  </a:lnTo>
                  <a:lnTo>
                    <a:pt x="1099" y="665"/>
                  </a:lnTo>
                  <a:lnTo>
                    <a:pt x="1097" y="661"/>
                  </a:lnTo>
                  <a:lnTo>
                    <a:pt x="1093" y="659"/>
                  </a:lnTo>
                  <a:lnTo>
                    <a:pt x="1088" y="656"/>
                  </a:lnTo>
                  <a:lnTo>
                    <a:pt x="1084" y="654"/>
                  </a:lnTo>
                  <a:lnTo>
                    <a:pt x="1080" y="651"/>
                  </a:lnTo>
                  <a:lnTo>
                    <a:pt x="1078" y="650"/>
                  </a:lnTo>
                  <a:lnTo>
                    <a:pt x="1075" y="650"/>
                  </a:lnTo>
                  <a:lnTo>
                    <a:pt x="1074" y="650"/>
                  </a:lnTo>
                  <a:lnTo>
                    <a:pt x="1072" y="651"/>
                  </a:lnTo>
                  <a:lnTo>
                    <a:pt x="1068" y="654"/>
                  </a:lnTo>
                  <a:lnTo>
                    <a:pt x="1063" y="654"/>
                  </a:lnTo>
                  <a:lnTo>
                    <a:pt x="1057" y="651"/>
                  </a:lnTo>
                  <a:lnTo>
                    <a:pt x="1050" y="649"/>
                  </a:lnTo>
                  <a:lnTo>
                    <a:pt x="1044" y="645"/>
                  </a:lnTo>
                  <a:lnTo>
                    <a:pt x="1039" y="645"/>
                  </a:lnTo>
                  <a:lnTo>
                    <a:pt x="1037" y="649"/>
                  </a:lnTo>
                  <a:lnTo>
                    <a:pt x="1036" y="651"/>
                  </a:lnTo>
                  <a:lnTo>
                    <a:pt x="1036" y="654"/>
                  </a:lnTo>
                  <a:lnTo>
                    <a:pt x="1036" y="656"/>
                  </a:lnTo>
                  <a:lnTo>
                    <a:pt x="1036" y="658"/>
                  </a:lnTo>
                  <a:lnTo>
                    <a:pt x="1034" y="659"/>
                  </a:lnTo>
                  <a:lnTo>
                    <a:pt x="1032" y="659"/>
                  </a:lnTo>
                  <a:lnTo>
                    <a:pt x="1029" y="660"/>
                  </a:lnTo>
                  <a:lnTo>
                    <a:pt x="1027" y="660"/>
                  </a:lnTo>
                  <a:lnTo>
                    <a:pt x="1024" y="660"/>
                  </a:lnTo>
                  <a:lnTo>
                    <a:pt x="1022" y="660"/>
                  </a:lnTo>
                  <a:lnTo>
                    <a:pt x="1019" y="660"/>
                  </a:lnTo>
                  <a:lnTo>
                    <a:pt x="1017" y="661"/>
                  </a:lnTo>
                  <a:lnTo>
                    <a:pt x="1013" y="664"/>
                  </a:lnTo>
                  <a:lnTo>
                    <a:pt x="1007" y="666"/>
                  </a:lnTo>
                  <a:lnTo>
                    <a:pt x="998" y="664"/>
                  </a:lnTo>
                  <a:lnTo>
                    <a:pt x="989" y="660"/>
                  </a:lnTo>
                  <a:lnTo>
                    <a:pt x="982" y="654"/>
                  </a:lnTo>
                  <a:lnTo>
                    <a:pt x="977" y="649"/>
                  </a:lnTo>
                  <a:lnTo>
                    <a:pt x="977" y="638"/>
                  </a:lnTo>
                  <a:lnTo>
                    <a:pt x="981" y="628"/>
                  </a:lnTo>
                  <a:lnTo>
                    <a:pt x="984" y="618"/>
                  </a:lnTo>
                  <a:lnTo>
                    <a:pt x="988" y="607"/>
                  </a:lnTo>
                  <a:lnTo>
                    <a:pt x="992" y="600"/>
                  </a:lnTo>
                  <a:lnTo>
                    <a:pt x="998" y="599"/>
                  </a:lnTo>
                  <a:lnTo>
                    <a:pt x="1006" y="599"/>
                  </a:lnTo>
                  <a:lnTo>
                    <a:pt x="1013" y="602"/>
                  </a:lnTo>
                  <a:lnTo>
                    <a:pt x="1022" y="604"/>
                  </a:lnTo>
                  <a:lnTo>
                    <a:pt x="1033" y="605"/>
                  </a:lnTo>
                  <a:lnTo>
                    <a:pt x="1047" y="605"/>
                  </a:lnTo>
                  <a:lnTo>
                    <a:pt x="1062" y="604"/>
                  </a:lnTo>
                  <a:lnTo>
                    <a:pt x="1073" y="599"/>
                  </a:lnTo>
                  <a:lnTo>
                    <a:pt x="1075" y="598"/>
                  </a:lnTo>
                  <a:lnTo>
                    <a:pt x="1078" y="595"/>
                  </a:lnTo>
                  <a:lnTo>
                    <a:pt x="1078" y="593"/>
                  </a:lnTo>
                  <a:lnTo>
                    <a:pt x="1078" y="589"/>
                  </a:lnTo>
                  <a:lnTo>
                    <a:pt x="1078" y="587"/>
                  </a:lnTo>
                  <a:lnTo>
                    <a:pt x="1078" y="582"/>
                  </a:lnTo>
                  <a:lnTo>
                    <a:pt x="1077" y="579"/>
                  </a:lnTo>
                  <a:lnTo>
                    <a:pt x="1074" y="575"/>
                  </a:lnTo>
                  <a:lnTo>
                    <a:pt x="1072" y="573"/>
                  </a:lnTo>
                  <a:lnTo>
                    <a:pt x="1068" y="571"/>
                  </a:lnTo>
                  <a:lnTo>
                    <a:pt x="1065" y="566"/>
                  </a:lnTo>
                  <a:lnTo>
                    <a:pt x="1067" y="559"/>
                  </a:lnTo>
                  <a:lnTo>
                    <a:pt x="1072" y="554"/>
                  </a:lnTo>
                  <a:lnTo>
                    <a:pt x="1077" y="548"/>
                  </a:lnTo>
                  <a:lnTo>
                    <a:pt x="1082" y="544"/>
                  </a:lnTo>
                  <a:lnTo>
                    <a:pt x="1087" y="541"/>
                  </a:lnTo>
                  <a:lnTo>
                    <a:pt x="1094" y="541"/>
                  </a:lnTo>
                  <a:lnTo>
                    <a:pt x="1100" y="542"/>
                  </a:lnTo>
                  <a:lnTo>
                    <a:pt x="1107" y="542"/>
                  </a:lnTo>
                  <a:lnTo>
                    <a:pt x="1114" y="542"/>
                  </a:lnTo>
                  <a:lnTo>
                    <a:pt x="1121" y="543"/>
                  </a:lnTo>
                  <a:lnTo>
                    <a:pt x="1128" y="547"/>
                  </a:lnTo>
                  <a:lnTo>
                    <a:pt x="1130" y="552"/>
                  </a:lnTo>
                  <a:lnTo>
                    <a:pt x="1133" y="561"/>
                  </a:lnTo>
                  <a:lnTo>
                    <a:pt x="1136" y="568"/>
                  </a:lnTo>
                  <a:lnTo>
                    <a:pt x="1141" y="574"/>
                  </a:lnTo>
                  <a:lnTo>
                    <a:pt x="1145" y="575"/>
                  </a:lnTo>
                  <a:lnTo>
                    <a:pt x="1153" y="573"/>
                  </a:lnTo>
                  <a:lnTo>
                    <a:pt x="1160" y="568"/>
                  </a:lnTo>
                  <a:lnTo>
                    <a:pt x="1169" y="563"/>
                  </a:lnTo>
                  <a:lnTo>
                    <a:pt x="1175" y="557"/>
                  </a:lnTo>
                  <a:lnTo>
                    <a:pt x="1176" y="549"/>
                  </a:lnTo>
                  <a:lnTo>
                    <a:pt x="1175" y="547"/>
                  </a:lnTo>
                  <a:lnTo>
                    <a:pt x="1171" y="544"/>
                  </a:lnTo>
                  <a:lnTo>
                    <a:pt x="1169" y="542"/>
                  </a:lnTo>
                  <a:lnTo>
                    <a:pt x="1166" y="538"/>
                  </a:lnTo>
                  <a:lnTo>
                    <a:pt x="1164" y="534"/>
                  </a:lnTo>
                  <a:lnTo>
                    <a:pt x="1163" y="532"/>
                  </a:lnTo>
                  <a:lnTo>
                    <a:pt x="1161" y="531"/>
                  </a:lnTo>
                  <a:lnTo>
                    <a:pt x="1159" y="528"/>
                  </a:lnTo>
                  <a:lnTo>
                    <a:pt x="1158" y="526"/>
                  </a:lnTo>
                  <a:lnTo>
                    <a:pt x="1154" y="524"/>
                  </a:lnTo>
                  <a:lnTo>
                    <a:pt x="1151" y="523"/>
                  </a:lnTo>
                  <a:lnTo>
                    <a:pt x="1148" y="523"/>
                  </a:lnTo>
                  <a:lnTo>
                    <a:pt x="1144" y="522"/>
                  </a:lnTo>
                  <a:lnTo>
                    <a:pt x="1141" y="522"/>
                  </a:lnTo>
                  <a:lnTo>
                    <a:pt x="1138" y="523"/>
                  </a:lnTo>
                  <a:lnTo>
                    <a:pt x="1135" y="524"/>
                  </a:lnTo>
                  <a:lnTo>
                    <a:pt x="1133" y="527"/>
                  </a:lnTo>
                  <a:lnTo>
                    <a:pt x="1130" y="529"/>
                  </a:lnTo>
                  <a:lnTo>
                    <a:pt x="1129" y="532"/>
                  </a:lnTo>
                  <a:lnTo>
                    <a:pt x="1128" y="533"/>
                  </a:lnTo>
                  <a:lnTo>
                    <a:pt x="1126" y="536"/>
                  </a:lnTo>
                  <a:lnTo>
                    <a:pt x="1123" y="537"/>
                  </a:lnTo>
                  <a:lnTo>
                    <a:pt x="1118" y="537"/>
                  </a:lnTo>
                  <a:lnTo>
                    <a:pt x="1110" y="538"/>
                  </a:lnTo>
                  <a:lnTo>
                    <a:pt x="1104" y="538"/>
                  </a:lnTo>
                  <a:lnTo>
                    <a:pt x="1098" y="537"/>
                  </a:lnTo>
                  <a:lnTo>
                    <a:pt x="1094" y="534"/>
                  </a:lnTo>
                  <a:lnTo>
                    <a:pt x="1094" y="526"/>
                  </a:lnTo>
                  <a:lnTo>
                    <a:pt x="1098" y="517"/>
                  </a:lnTo>
                  <a:lnTo>
                    <a:pt x="1102" y="508"/>
                  </a:lnTo>
                  <a:lnTo>
                    <a:pt x="1103" y="497"/>
                  </a:lnTo>
                  <a:lnTo>
                    <a:pt x="1102" y="486"/>
                  </a:lnTo>
                  <a:lnTo>
                    <a:pt x="1099" y="475"/>
                  </a:lnTo>
                  <a:lnTo>
                    <a:pt x="1097" y="470"/>
                  </a:lnTo>
                  <a:lnTo>
                    <a:pt x="1094" y="466"/>
                  </a:lnTo>
                  <a:lnTo>
                    <a:pt x="1090" y="462"/>
                  </a:lnTo>
                  <a:lnTo>
                    <a:pt x="1087" y="460"/>
                  </a:lnTo>
                  <a:lnTo>
                    <a:pt x="1084" y="456"/>
                  </a:lnTo>
                  <a:lnTo>
                    <a:pt x="1080" y="452"/>
                  </a:lnTo>
                  <a:lnTo>
                    <a:pt x="1077" y="449"/>
                  </a:lnTo>
                  <a:lnTo>
                    <a:pt x="1073" y="445"/>
                  </a:lnTo>
                  <a:lnTo>
                    <a:pt x="1069" y="442"/>
                  </a:lnTo>
                  <a:lnTo>
                    <a:pt x="1065" y="437"/>
                  </a:lnTo>
                  <a:lnTo>
                    <a:pt x="1062" y="432"/>
                  </a:lnTo>
                  <a:lnTo>
                    <a:pt x="1057" y="425"/>
                  </a:lnTo>
                  <a:lnTo>
                    <a:pt x="1049" y="420"/>
                  </a:lnTo>
                  <a:lnTo>
                    <a:pt x="1042" y="420"/>
                  </a:lnTo>
                  <a:lnTo>
                    <a:pt x="1039" y="421"/>
                  </a:lnTo>
                  <a:lnTo>
                    <a:pt x="1036" y="423"/>
                  </a:lnTo>
                  <a:lnTo>
                    <a:pt x="1033" y="424"/>
                  </a:lnTo>
                  <a:lnTo>
                    <a:pt x="1031" y="425"/>
                  </a:lnTo>
                  <a:lnTo>
                    <a:pt x="1028" y="426"/>
                  </a:lnTo>
                  <a:lnTo>
                    <a:pt x="1024" y="425"/>
                  </a:lnTo>
                  <a:lnTo>
                    <a:pt x="1021" y="425"/>
                  </a:lnTo>
                  <a:lnTo>
                    <a:pt x="1018" y="424"/>
                  </a:lnTo>
                  <a:lnTo>
                    <a:pt x="1014" y="423"/>
                  </a:lnTo>
                  <a:lnTo>
                    <a:pt x="1012" y="420"/>
                  </a:lnTo>
                  <a:lnTo>
                    <a:pt x="1011" y="419"/>
                  </a:lnTo>
                  <a:lnTo>
                    <a:pt x="1009" y="416"/>
                  </a:lnTo>
                  <a:lnTo>
                    <a:pt x="1011" y="414"/>
                  </a:lnTo>
                  <a:lnTo>
                    <a:pt x="1013" y="411"/>
                  </a:lnTo>
                  <a:lnTo>
                    <a:pt x="1016" y="411"/>
                  </a:lnTo>
                  <a:lnTo>
                    <a:pt x="1018" y="410"/>
                  </a:lnTo>
                  <a:lnTo>
                    <a:pt x="1021" y="410"/>
                  </a:lnTo>
                  <a:lnTo>
                    <a:pt x="1023" y="410"/>
                  </a:lnTo>
                  <a:lnTo>
                    <a:pt x="1026" y="409"/>
                  </a:lnTo>
                  <a:lnTo>
                    <a:pt x="1027" y="406"/>
                  </a:lnTo>
                  <a:lnTo>
                    <a:pt x="1028" y="405"/>
                  </a:lnTo>
                  <a:lnTo>
                    <a:pt x="1027" y="401"/>
                  </a:lnTo>
                  <a:lnTo>
                    <a:pt x="1027" y="399"/>
                  </a:lnTo>
                  <a:lnTo>
                    <a:pt x="1024" y="396"/>
                  </a:lnTo>
                  <a:lnTo>
                    <a:pt x="1022" y="394"/>
                  </a:lnTo>
                  <a:lnTo>
                    <a:pt x="1018" y="393"/>
                  </a:lnTo>
                  <a:lnTo>
                    <a:pt x="1016" y="391"/>
                  </a:lnTo>
                  <a:lnTo>
                    <a:pt x="1014" y="391"/>
                  </a:lnTo>
                  <a:lnTo>
                    <a:pt x="1012" y="393"/>
                  </a:lnTo>
                  <a:lnTo>
                    <a:pt x="1009" y="394"/>
                  </a:lnTo>
                  <a:lnTo>
                    <a:pt x="1008" y="395"/>
                  </a:lnTo>
                  <a:lnTo>
                    <a:pt x="1006" y="396"/>
                  </a:lnTo>
                  <a:lnTo>
                    <a:pt x="1004" y="396"/>
                  </a:lnTo>
                  <a:lnTo>
                    <a:pt x="1002" y="395"/>
                  </a:lnTo>
                  <a:lnTo>
                    <a:pt x="999" y="393"/>
                  </a:lnTo>
                  <a:lnTo>
                    <a:pt x="997" y="391"/>
                  </a:lnTo>
                  <a:lnTo>
                    <a:pt x="996" y="389"/>
                  </a:lnTo>
                  <a:lnTo>
                    <a:pt x="996" y="386"/>
                  </a:lnTo>
                  <a:lnTo>
                    <a:pt x="996" y="384"/>
                  </a:lnTo>
                  <a:lnTo>
                    <a:pt x="998" y="383"/>
                  </a:lnTo>
                  <a:lnTo>
                    <a:pt x="999" y="380"/>
                  </a:lnTo>
                  <a:lnTo>
                    <a:pt x="1002" y="378"/>
                  </a:lnTo>
                  <a:lnTo>
                    <a:pt x="1003" y="376"/>
                  </a:lnTo>
                  <a:lnTo>
                    <a:pt x="1003" y="374"/>
                  </a:lnTo>
                  <a:lnTo>
                    <a:pt x="1003" y="373"/>
                  </a:lnTo>
                  <a:lnTo>
                    <a:pt x="1002" y="372"/>
                  </a:lnTo>
                  <a:lnTo>
                    <a:pt x="999" y="372"/>
                  </a:lnTo>
                  <a:lnTo>
                    <a:pt x="997" y="372"/>
                  </a:lnTo>
                  <a:lnTo>
                    <a:pt x="994" y="372"/>
                  </a:lnTo>
                  <a:lnTo>
                    <a:pt x="993" y="370"/>
                  </a:lnTo>
                  <a:lnTo>
                    <a:pt x="989" y="370"/>
                  </a:lnTo>
                  <a:lnTo>
                    <a:pt x="987" y="369"/>
                  </a:lnTo>
                  <a:lnTo>
                    <a:pt x="984" y="368"/>
                  </a:lnTo>
                  <a:lnTo>
                    <a:pt x="983" y="368"/>
                  </a:lnTo>
                  <a:lnTo>
                    <a:pt x="979" y="365"/>
                  </a:lnTo>
                  <a:lnTo>
                    <a:pt x="978" y="363"/>
                  </a:lnTo>
                  <a:lnTo>
                    <a:pt x="978" y="359"/>
                  </a:lnTo>
                  <a:lnTo>
                    <a:pt x="979" y="357"/>
                  </a:lnTo>
                  <a:lnTo>
                    <a:pt x="979" y="353"/>
                  </a:lnTo>
                  <a:lnTo>
                    <a:pt x="981" y="349"/>
                  </a:lnTo>
                  <a:lnTo>
                    <a:pt x="979" y="347"/>
                  </a:lnTo>
                  <a:lnTo>
                    <a:pt x="978" y="343"/>
                  </a:lnTo>
                  <a:lnTo>
                    <a:pt x="977" y="339"/>
                  </a:lnTo>
                  <a:lnTo>
                    <a:pt x="976" y="335"/>
                  </a:lnTo>
                  <a:lnTo>
                    <a:pt x="973" y="333"/>
                  </a:lnTo>
                  <a:lnTo>
                    <a:pt x="972" y="332"/>
                  </a:lnTo>
                  <a:lnTo>
                    <a:pt x="967" y="326"/>
                  </a:lnTo>
                  <a:lnTo>
                    <a:pt x="958" y="323"/>
                  </a:lnTo>
                  <a:lnTo>
                    <a:pt x="950" y="323"/>
                  </a:lnTo>
                  <a:lnTo>
                    <a:pt x="941" y="326"/>
                  </a:lnTo>
                  <a:lnTo>
                    <a:pt x="942" y="328"/>
                  </a:lnTo>
                  <a:lnTo>
                    <a:pt x="943" y="329"/>
                  </a:lnTo>
                  <a:lnTo>
                    <a:pt x="946" y="332"/>
                  </a:lnTo>
                  <a:lnTo>
                    <a:pt x="948" y="334"/>
                  </a:lnTo>
                  <a:lnTo>
                    <a:pt x="951" y="338"/>
                  </a:lnTo>
                  <a:lnTo>
                    <a:pt x="953" y="340"/>
                  </a:lnTo>
                  <a:lnTo>
                    <a:pt x="956" y="343"/>
                  </a:lnTo>
                  <a:lnTo>
                    <a:pt x="958" y="344"/>
                  </a:lnTo>
                  <a:lnTo>
                    <a:pt x="960" y="344"/>
                  </a:lnTo>
                  <a:lnTo>
                    <a:pt x="961" y="348"/>
                  </a:lnTo>
                  <a:lnTo>
                    <a:pt x="962" y="350"/>
                  </a:lnTo>
                  <a:lnTo>
                    <a:pt x="961" y="353"/>
                  </a:lnTo>
                  <a:lnTo>
                    <a:pt x="960" y="355"/>
                  </a:lnTo>
                  <a:lnTo>
                    <a:pt x="957" y="357"/>
                  </a:lnTo>
                  <a:lnTo>
                    <a:pt x="955" y="358"/>
                  </a:lnTo>
                  <a:lnTo>
                    <a:pt x="951" y="359"/>
                  </a:lnTo>
                  <a:lnTo>
                    <a:pt x="948" y="359"/>
                  </a:lnTo>
                  <a:lnTo>
                    <a:pt x="945" y="360"/>
                  </a:lnTo>
                  <a:lnTo>
                    <a:pt x="941" y="360"/>
                  </a:lnTo>
                  <a:lnTo>
                    <a:pt x="926" y="355"/>
                  </a:lnTo>
                  <a:lnTo>
                    <a:pt x="910" y="352"/>
                  </a:lnTo>
                  <a:lnTo>
                    <a:pt x="903" y="355"/>
                  </a:lnTo>
                  <a:lnTo>
                    <a:pt x="897" y="358"/>
                  </a:lnTo>
                  <a:lnTo>
                    <a:pt x="890" y="360"/>
                  </a:lnTo>
                  <a:lnTo>
                    <a:pt x="872" y="359"/>
                  </a:lnTo>
                  <a:lnTo>
                    <a:pt x="854" y="358"/>
                  </a:lnTo>
                  <a:lnTo>
                    <a:pt x="827" y="358"/>
                  </a:lnTo>
                  <a:lnTo>
                    <a:pt x="815" y="357"/>
                  </a:lnTo>
                  <a:lnTo>
                    <a:pt x="805" y="353"/>
                  </a:lnTo>
                  <a:lnTo>
                    <a:pt x="794" y="349"/>
                  </a:lnTo>
                  <a:lnTo>
                    <a:pt x="784" y="347"/>
                  </a:lnTo>
                  <a:lnTo>
                    <a:pt x="773" y="347"/>
                  </a:lnTo>
                  <a:lnTo>
                    <a:pt x="764" y="345"/>
                  </a:lnTo>
                  <a:lnTo>
                    <a:pt x="755" y="342"/>
                  </a:lnTo>
                  <a:lnTo>
                    <a:pt x="744" y="333"/>
                  </a:lnTo>
                  <a:lnTo>
                    <a:pt x="734" y="323"/>
                  </a:lnTo>
                  <a:lnTo>
                    <a:pt x="732" y="322"/>
                  </a:lnTo>
                  <a:lnTo>
                    <a:pt x="729" y="319"/>
                  </a:lnTo>
                  <a:lnTo>
                    <a:pt x="727" y="318"/>
                  </a:lnTo>
                  <a:lnTo>
                    <a:pt x="723" y="316"/>
                  </a:lnTo>
                  <a:lnTo>
                    <a:pt x="720" y="313"/>
                  </a:lnTo>
                  <a:lnTo>
                    <a:pt x="719" y="311"/>
                  </a:lnTo>
                  <a:lnTo>
                    <a:pt x="719" y="308"/>
                  </a:lnTo>
                  <a:lnTo>
                    <a:pt x="719" y="304"/>
                  </a:lnTo>
                  <a:lnTo>
                    <a:pt x="719" y="301"/>
                  </a:lnTo>
                  <a:lnTo>
                    <a:pt x="722" y="299"/>
                  </a:lnTo>
                  <a:lnTo>
                    <a:pt x="723" y="297"/>
                  </a:lnTo>
                  <a:lnTo>
                    <a:pt x="725" y="297"/>
                  </a:lnTo>
                  <a:lnTo>
                    <a:pt x="729" y="297"/>
                  </a:lnTo>
                  <a:lnTo>
                    <a:pt x="734" y="298"/>
                  </a:lnTo>
                  <a:lnTo>
                    <a:pt x="742" y="301"/>
                  </a:lnTo>
                  <a:lnTo>
                    <a:pt x="748" y="303"/>
                  </a:lnTo>
                  <a:lnTo>
                    <a:pt x="755" y="303"/>
                  </a:lnTo>
                  <a:lnTo>
                    <a:pt x="756" y="302"/>
                  </a:lnTo>
                  <a:lnTo>
                    <a:pt x="755" y="301"/>
                  </a:lnTo>
                  <a:lnTo>
                    <a:pt x="754" y="298"/>
                  </a:lnTo>
                  <a:lnTo>
                    <a:pt x="753" y="297"/>
                  </a:lnTo>
                  <a:lnTo>
                    <a:pt x="750" y="294"/>
                  </a:lnTo>
                  <a:lnTo>
                    <a:pt x="749" y="293"/>
                  </a:lnTo>
                  <a:lnTo>
                    <a:pt x="748" y="292"/>
                  </a:lnTo>
                  <a:lnTo>
                    <a:pt x="737" y="289"/>
                  </a:lnTo>
                  <a:lnTo>
                    <a:pt x="724" y="287"/>
                  </a:lnTo>
                  <a:lnTo>
                    <a:pt x="714" y="283"/>
                  </a:lnTo>
                  <a:lnTo>
                    <a:pt x="705" y="277"/>
                  </a:lnTo>
                  <a:lnTo>
                    <a:pt x="704" y="270"/>
                  </a:lnTo>
                  <a:lnTo>
                    <a:pt x="705" y="262"/>
                  </a:lnTo>
                  <a:lnTo>
                    <a:pt x="705" y="253"/>
                  </a:lnTo>
                  <a:lnTo>
                    <a:pt x="705" y="232"/>
                  </a:lnTo>
                  <a:lnTo>
                    <a:pt x="710" y="215"/>
                  </a:lnTo>
                  <a:lnTo>
                    <a:pt x="718" y="199"/>
                  </a:lnTo>
                  <a:lnTo>
                    <a:pt x="727" y="182"/>
                  </a:lnTo>
                  <a:lnTo>
                    <a:pt x="730" y="179"/>
                  </a:lnTo>
                  <a:lnTo>
                    <a:pt x="733" y="174"/>
                  </a:lnTo>
                  <a:lnTo>
                    <a:pt x="737" y="169"/>
                  </a:lnTo>
                  <a:lnTo>
                    <a:pt x="739" y="165"/>
                  </a:lnTo>
                  <a:lnTo>
                    <a:pt x="750" y="160"/>
                  </a:lnTo>
                  <a:lnTo>
                    <a:pt x="760" y="154"/>
                  </a:lnTo>
                  <a:lnTo>
                    <a:pt x="775" y="145"/>
                  </a:lnTo>
                  <a:lnTo>
                    <a:pt x="791" y="140"/>
                  </a:lnTo>
                  <a:lnTo>
                    <a:pt x="809" y="139"/>
                  </a:lnTo>
                  <a:close/>
                  <a:moveTo>
                    <a:pt x="641" y="130"/>
                  </a:moveTo>
                  <a:lnTo>
                    <a:pt x="653" y="133"/>
                  </a:lnTo>
                  <a:lnTo>
                    <a:pt x="658" y="133"/>
                  </a:lnTo>
                  <a:lnTo>
                    <a:pt x="661" y="134"/>
                  </a:lnTo>
                  <a:lnTo>
                    <a:pt x="664" y="134"/>
                  </a:lnTo>
                  <a:lnTo>
                    <a:pt x="668" y="135"/>
                  </a:lnTo>
                  <a:lnTo>
                    <a:pt x="672" y="135"/>
                  </a:lnTo>
                  <a:lnTo>
                    <a:pt x="690" y="135"/>
                  </a:lnTo>
                  <a:lnTo>
                    <a:pt x="698" y="134"/>
                  </a:lnTo>
                  <a:lnTo>
                    <a:pt x="705" y="135"/>
                  </a:lnTo>
                  <a:lnTo>
                    <a:pt x="712" y="138"/>
                  </a:lnTo>
                  <a:lnTo>
                    <a:pt x="714" y="143"/>
                  </a:lnTo>
                  <a:lnTo>
                    <a:pt x="712" y="150"/>
                  </a:lnTo>
                  <a:lnTo>
                    <a:pt x="703" y="155"/>
                  </a:lnTo>
                  <a:lnTo>
                    <a:pt x="693" y="158"/>
                  </a:lnTo>
                  <a:lnTo>
                    <a:pt x="690" y="159"/>
                  </a:lnTo>
                  <a:lnTo>
                    <a:pt x="688" y="160"/>
                  </a:lnTo>
                  <a:lnTo>
                    <a:pt x="688" y="161"/>
                  </a:lnTo>
                  <a:lnTo>
                    <a:pt x="688" y="163"/>
                  </a:lnTo>
                  <a:lnTo>
                    <a:pt x="688" y="164"/>
                  </a:lnTo>
                  <a:lnTo>
                    <a:pt x="688" y="165"/>
                  </a:lnTo>
                  <a:lnTo>
                    <a:pt x="687" y="169"/>
                  </a:lnTo>
                  <a:lnTo>
                    <a:pt x="685" y="171"/>
                  </a:lnTo>
                  <a:lnTo>
                    <a:pt x="684" y="173"/>
                  </a:lnTo>
                  <a:lnTo>
                    <a:pt x="683" y="175"/>
                  </a:lnTo>
                  <a:lnTo>
                    <a:pt x="683" y="179"/>
                  </a:lnTo>
                  <a:lnTo>
                    <a:pt x="678" y="181"/>
                  </a:lnTo>
                  <a:lnTo>
                    <a:pt x="674" y="185"/>
                  </a:lnTo>
                  <a:lnTo>
                    <a:pt x="672" y="187"/>
                  </a:lnTo>
                  <a:lnTo>
                    <a:pt x="669" y="191"/>
                  </a:lnTo>
                  <a:lnTo>
                    <a:pt x="668" y="195"/>
                  </a:lnTo>
                  <a:lnTo>
                    <a:pt x="667" y="199"/>
                  </a:lnTo>
                  <a:lnTo>
                    <a:pt x="666" y="201"/>
                  </a:lnTo>
                  <a:lnTo>
                    <a:pt x="664" y="204"/>
                  </a:lnTo>
                  <a:lnTo>
                    <a:pt x="658" y="209"/>
                  </a:lnTo>
                  <a:lnTo>
                    <a:pt x="652" y="209"/>
                  </a:lnTo>
                  <a:lnTo>
                    <a:pt x="644" y="206"/>
                  </a:lnTo>
                  <a:lnTo>
                    <a:pt x="637" y="202"/>
                  </a:lnTo>
                  <a:lnTo>
                    <a:pt x="629" y="201"/>
                  </a:lnTo>
                  <a:lnTo>
                    <a:pt x="627" y="201"/>
                  </a:lnTo>
                  <a:lnTo>
                    <a:pt x="626" y="202"/>
                  </a:lnTo>
                  <a:lnTo>
                    <a:pt x="624" y="204"/>
                  </a:lnTo>
                  <a:lnTo>
                    <a:pt x="626" y="205"/>
                  </a:lnTo>
                  <a:lnTo>
                    <a:pt x="627" y="206"/>
                  </a:lnTo>
                  <a:lnTo>
                    <a:pt x="628" y="207"/>
                  </a:lnTo>
                  <a:lnTo>
                    <a:pt x="629" y="209"/>
                  </a:lnTo>
                  <a:lnTo>
                    <a:pt x="631" y="210"/>
                  </a:lnTo>
                  <a:lnTo>
                    <a:pt x="632" y="211"/>
                  </a:lnTo>
                  <a:lnTo>
                    <a:pt x="634" y="216"/>
                  </a:lnTo>
                  <a:lnTo>
                    <a:pt x="634" y="222"/>
                  </a:lnTo>
                  <a:lnTo>
                    <a:pt x="632" y="229"/>
                  </a:lnTo>
                  <a:lnTo>
                    <a:pt x="627" y="233"/>
                  </a:lnTo>
                  <a:lnTo>
                    <a:pt x="622" y="238"/>
                  </a:lnTo>
                  <a:lnTo>
                    <a:pt x="614" y="243"/>
                  </a:lnTo>
                  <a:lnTo>
                    <a:pt x="607" y="247"/>
                  </a:lnTo>
                  <a:lnTo>
                    <a:pt x="601" y="250"/>
                  </a:lnTo>
                  <a:lnTo>
                    <a:pt x="593" y="247"/>
                  </a:lnTo>
                  <a:lnTo>
                    <a:pt x="590" y="241"/>
                  </a:lnTo>
                  <a:lnTo>
                    <a:pt x="587" y="235"/>
                  </a:lnTo>
                  <a:lnTo>
                    <a:pt x="585" y="229"/>
                  </a:lnTo>
                  <a:lnTo>
                    <a:pt x="583" y="216"/>
                  </a:lnTo>
                  <a:lnTo>
                    <a:pt x="586" y="204"/>
                  </a:lnTo>
                  <a:lnTo>
                    <a:pt x="587" y="191"/>
                  </a:lnTo>
                  <a:lnTo>
                    <a:pt x="588" y="184"/>
                  </a:lnTo>
                  <a:lnTo>
                    <a:pt x="591" y="176"/>
                  </a:lnTo>
                  <a:lnTo>
                    <a:pt x="596" y="170"/>
                  </a:lnTo>
                  <a:lnTo>
                    <a:pt x="603" y="165"/>
                  </a:lnTo>
                  <a:lnTo>
                    <a:pt x="606" y="165"/>
                  </a:lnTo>
                  <a:lnTo>
                    <a:pt x="607" y="163"/>
                  </a:lnTo>
                  <a:lnTo>
                    <a:pt x="607" y="161"/>
                  </a:lnTo>
                  <a:lnTo>
                    <a:pt x="607" y="159"/>
                  </a:lnTo>
                  <a:lnTo>
                    <a:pt x="605" y="156"/>
                  </a:lnTo>
                  <a:lnTo>
                    <a:pt x="603" y="155"/>
                  </a:lnTo>
                  <a:lnTo>
                    <a:pt x="602" y="153"/>
                  </a:lnTo>
                  <a:lnTo>
                    <a:pt x="601" y="150"/>
                  </a:lnTo>
                  <a:lnTo>
                    <a:pt x="600" y="149"/>
                  </a:lnTo>
                  <a:lnTo>
                    <a:pt x="600" y="146"/>
                  </a:lnTo>
                  <a:lnTo>
                    <a:pt x="601" y="144"/>
                  </a:lnTo>
                  <a:lnTo>
                    <a:pt x="603" y="143"/>
                  </a:lnTo>
                  <a:lnTo>
                    <a:pt x="607" y="140"/>
                  </a:lnTo>
                  <a:lnTo>
                    <a:pt x="609" y="139"/>
                  </a:lnTo>
                  <a:lnTo>
                    <a:pt x="613" y="138"/>
                  </a:lnTo>
                  <a:lnTo>
                    <a:pt x="627" y="133"/>
                  </a:lnTo>
                  <a:lnTo>
                    <a:pt x="641" y="130"/>
                  </a:lnTo>
                  <a:close/>
                  <a:moveTo>
                    <a:pt x="2471" y="129"/>
                  </a:moveTo>
                  <a:lnTo>
                    <a:pt x="2472" y="130"/>
                  </a:lnTo>
                  <a:lnTo>
                    <a:pt x="2476" y="132"/>
                  </a:lnTo>
                  <a:lnTo>
                    <a:pt x="2478" y="133"/>
                  </a:lnTo>
                  <a:lnTo>
                    <a:pt x="2481" y="133"/>
                  </a:lnTo>
                  <a:lnTo>
                    <a:pt x="2481" y="139"/>
                  </a:lnTo>
                  <a:lnTo>
                    <a:pt x="2478" y="138"/>
                  </a:lnTo>
                  <a:lnTo>
                    <a:pt x="2476" y="136"/>
                  </a:lnTo>
                  <a:lnTo>
                    <a:pt x="2472" y="133"/>
                  </a:lnTo>
                  <a:lnTo>
                    <a:pt x="2471" y="132"/>
                  </a:lnTo>
                  <a:lnTo>
                    <a:pt x="2471" y="130"/>
                  </a:lnTo>
                  <a:lnTo>
                    <a:pt x="2471" y="129"/>
                  </a:lnTo>
                  <a:close/>
                  <a:moveTo>
                    <a:pt x="2626" y="108"/>
                  </a:moveTo>
                  <a:lnTo>
                    <a:pt x="2628" y="108"/>
                  </a:lnTo>
                  <a:lnTo>
                    <a:pt x="2629" y="109"/>
                  </a:lnTo>
                  <a:lnTo>
                    <a:pt x="2630" y="110"/>
                  </a:lnTo>
                  <a:lnTo>
                    <a:pt x="2633" y="110"/>
                  </a:lnTo>
                  <a:lnTo>
                    <a:pt x="2635" y="112"/>
                  </a:lnTo>
                  <a:lnTo>
                    <a:pt x="2635" y="113"/>
                  </a:lnTo>
                  <a:lnTo>
                    <a:pt x="2635" y="114"/>
                  </a:lnTo>
                  <a:lnTo>
                    <a:pt x="2634" y="115"/>
                  </a:lnTo>
                  <a:lnTo>
                    <a:pt x="2631" y="114"/>
                  </a:lnTo>
                  <a:lnTo>
                    <a:pt x="2630" y="113"/>
                  </a:lnTo>
                  <a:lnTo>
                    <a:pt x="2629" y="112"/>
                  </a:lnTo>
                  <a:lnTo>
                    <a:pt x="2629" y="110"/>
                  </a:lnTo>
                  <a:lnTo>
                    <a:pt x="2628" y="109"/>
                  </a:lnTo>
                  <a:lnTo>
                    <a:pt x="2626" y="108"/>
                  </a:lnTo>
                  <a:close/>
                  <a:moveTo>
                    <a:pt x="2594" y="107"/>
                  </a:moveTo>
                  <a:lnTo>
                    <a:pt x="2595" y="108"/>
                  </a:lnTo>
                  <a:lnTo>
                    <a:pt x="2596" y="108"/>
                  </a:lnTo>
                  <a:lnTo>
                    <a:pt x="2599" y="110"/>
                  </a:lnTo>
                  <a:lnTo>
                    <a:pt x="2600" y="113"/>
                  </a:lnTo>
                  <a:lnTo>
                    <a:pt x="2603" y="115"/>
                  </a:lnTo>
                  <a:lnTo>
                    <a:pt x="2605" y="115"/>
                  </a:lnTo>
                  <a:lnTo>
                    <a:pt x="2606" y="115"/>
                  </a:lnTo>
                  <a:lnTo>
                    <a:pt x="2608" y="114"/>
                  </a:lnTo>
                  <a:lnTo>
                    <a:pt x="2608" y="113"/>
                  </a:lnTo>
                  <a:lnTo>
                    <a:pt x="2609" y="113"/>
                  </a:lnTo>
                  <a:lnTo>
                    <a:pt x="2610" y="113"/>
                  </a:lnTo>
                  <a:lnTo>
                    <a:pt x="2613" y="114"/>
                  </a:lnTo>
                  <a:lnTo>
                    <a:pt x="2614" y="115"/>
                  </a:lnTo>
                  <a:lnTo>
                    <a:pt x="2615" y="118"/>
                  </a:lnTo>
                  <a:lnTo>
                    <a:pt x="2616" y="120"/>
                  </a:lnTo>
                  <a:lnTo>
                    <a:pt x="2616" y="123"/>
                  </a:lnTo>
                  <a:lnTo>
                    <a:pt x="2618" y="123"/>
                  </a:lnTo>
                  <a:lnTo>
                    <a:pt x="2616" y="124"/>
                  </a:lnTo>
                  <a:lnTo>
                    <a:pt x="2615" y="123"/>
                  </a:lnTo>
                  <a:lnTo>
                    <a:pt x="2614" y="123"/>
                  </a:lnTo>
                  <a:lnTo>
                    <a:pt x="2613" y="123"/>
                  </a:lnTo>
                  <a:lnTo>
                    <a:pt x="2611" y="123"/>
                  </a:lnTo>
                  <a:lnTo>
                    <a:pt x="2610" y="123"/>
                  </a:lnTo>
                  <a:lnTo>
                    <a:pt x="2608" y="122"/>
                  </a:lnTo>
                  <a:lnTo>
                    <a:pt x="2606" y="122"/>
                  </a:lnTo>
                  <a:lnTo>
                    <a:pt x="2605" y="122"/>
                  </a:lnTo>
                  <a:lnTo>
                    <a:pt x="2605" y="123"/>
                  </a:lnTo>
                  <a:lnTo>
                    <a:pt x="2608" y="125"/>
                  </a:lnTo>
                  <a:lnTo>
                    <a:pt x="2610" y="129"/>
                  </a:lnTo>
                  <a:lnTo>
                    <a:pt x="2613" y="132"/>
                  </a:lnTo>
                  <a:lnTo>
                    <a:pt x="2615" y="135"/>
                  </a:lnTo>
                  <a:lnTo>
                    <a:pt x="2616" y="138"/>
                  </a:lnTo>
                  <a:lnTo>
                    <a:pt x="2616" y="139"/>
                  </a:lnTo>
                  <a:lnTo>
                    <a:pt x="2616" y="140"/>
                  </a:lnTo>
                  <a:lnTo>
                    <a:pt x="2616" y="141"/>
                  </a:lnTo>
                  <a:lnTo>
                    <a:pt x="2618" y="143"/>
                  </a:lnTo>
                  <a:lnTo>
                    <a:pt x="2619" y="145"/>
                  </a:lnTo>
                  <a:lnTo>
                    <a:pt x="2620" y="148"/>
                  </a:lnTo>
                  <a:lnTo>
                    <a:pt x="2621" y="150"/>
                  </a:lnTo>
                  <a:lnTo>
                    <a:pt x="2621" y="153"/>
                  </a:lnTo>
                  <a:lnTo>
                    <a:pt x="2623" y="154"/>
                  </a:lnTo>
                  <a:lnTo>
                    <a:pt x="2623" y="155"/>
                  </a:lnTo>
                  <a:lnTo>
                    <a:pt x="2621" y="155"/>
                  </a:lnTo>
                  <a:lnTo>
                    <a:pt x="2620" y="155"/>
                  </a:lnTo>
                  <a:lnTo>
                    <a:pt x="2619" y="155"/>
                  </a:lnTo>
                  <a:lnTo>
                    <a:pt x="2618" y="155"/>
                  </a:lnTo>
                  <a:lnTo>
                    <a:pt x="2616" y="155"/>
                  </a:lnTo>
                  <a:lnTo>
                    <a:pt x="2615" y="154"/>
                  </a:lnTo>
                  <a:lnTo>
                    <a:pt x="2615" y="155"/>
                  </a:lnTo>
                  <a:lnTo>
                    <a:pt x="2615" y="156"/>
                  </a:lnTo>
                  <a:lnTo>
                    <a:pt x="2615" y="158"/>
                  </a:lnTo>
                  <a:lnTo>
                    <a:pt x="2615" y="159"/>
                  </a:lnTo>
                  <a:lnTo>
                    <a:pt x="2616" y="161"/>
                  </a:lnTo>
                  <a:lnTo>
                    <a:pt x="2616" y="163"/>
                  </a:lnTo>
                  <a:lnTo>
                    <a:pt x="2618" y="164"/>
                  </a:lnTo>
                  <a:lnTo>
                    <a:pt x="2620" y="165"/>
                  </a:lnTo>
                  <a:lnTo>
                    <a:pt x="2621" y="165"/>
                  </a:lnTo>
                  <a:lnTo>
                    <a:pt x="2621" y="168"/>
                  </a:lnTo>
                  <a:lnTo>
                    <a:pt x="2624" y="168"/>
                  </a:lnTo>
                  <a:lnTo>
                    <a:pt x="2626" y="170"/>
                  </a:lnTo>
                  <a:lnTo>
                    <a:pt x="2626" y="173"/>
                  </a:lnTo>
                  <a:lnTo>
                    <a:pt x="2628" y="173"/>
                  </a:lnTo>
                  <a:lnTo>
                    <a:pt x="2628" y="174"/>
                  </a:lnTo>
                  <a:lnTo>
                    <a:pt x="2629" y="176"/>
                  </a:lnTo>
                  <a:lnTo>
                    <a:pt x="2630" y="178"/>
                  </a:lnTo>
                  <a:lnTo>
                    <a:pt x="2631" y="179"/>
                  </a:lnTo>
                  <a:lnTo>
                    <a:pt x="2633" y="180"/>
                  </a:lnTo>
                  <a:lnTo>
                    <a:pt x="2633" y="182"/>
                  </a:lnTo>
                  <a:lnTo>
                    <a:pt x="2633" y="184"/>
                  </a:lnTo>
                  <a:lnTo>
                    <a:pt x="2631" y="185"/>
                  </a:lnTo>
                  <a:lnTo>
                    <a:pt x="2630" y="185"/>
                  </a:lnTo>
                  <a:lnTo>
                    <a:pt x="2630" y="186"/>
                  </a:lnTo>
                  <a:lnTo>
                    <a:pt x="2629" y="187"/>
                  </a:lnTo>
                  <a:lnTo>
                    <a:pt x="2630" y="189"/>
                  </a:lnTo>
                  <a:lnTo>
                    <a:pt x="2630" y="191"/>
                  </a:lnTo>
                  <a:lnTo>
                    <a:pt x="2629" y="192"/>
                  </a:lnTo>
                  <a:lnTo>
                    <a:pt x="2629" y="194"/>
                  </a:lnTo>
                  <a:lnTo>
                    <a:pt x="2626" y="194"/>
                  </a:lnTo>
                  <a:lnTo>
                    <a:pt x="2625" y="192"/>
                  </a:lnTo>
                  <a:lnTo>
                    <a:pt x="2624" y="191"/>
                  </a:lnTo>
                  <a:lnTo>
                    <a:pt x="2621" y="189"/>
                  </a:lnTo>
                  <a:lnTo>
                    <a:pt x="2620" y="189"/>
                  </a:lnTo>
                  <a:lnTo>
                    <a:pt x="2619" y="189"/>
                  </a:lnTo>
                  <a:lnTo>
                    <a:pt x="2619" y="190"/>
                  </a:lnTo>
                  <a:lnTo>
                    <a:pt x="2618" y="190"/>
                  </a:lnTo>
                  <a:lnTo>
                    <a:pt x="2616" y="189"/>
                  </a:lnTo>
                  <a:lnTo>
                    <a:pt x="2615" y="189"/>
                  </a:lnTo>
                  <a:lnTo>
                    <a:pt x="2614" y="187"/>
                  </a:lnTo>
                  <a:lnTo>
                    <a:pt x="2613" y="185"/>
                  </a:lnTo>
                  <a:lnTo>
                    <a:pt x="2611" y="184"/>
                  </a:lnTo>
                  <a:lnTo>
                    <a:pt x="2610" y="181"/>
                  </a:lnTo>
                  <a:lnTo>
                    <a:pt x="2609" y="180"/>
                  </a:lnTo>
                  <a:lnTo>
                    <a:pt x="2608" y="179"/>
                  </a:lnTo>
                  <a:lnTo>
                    <a:pt x="2606" y="179"/>
                  </a:lnTo>
                  <a:lnTo>
                    <a:pt x="2605" y="176"/>
                  </a:lnTo>
                  <a:lnTo>
                    <a:pt x="2604" y="176"/>
                  </a:lnTo>
                  <a:lnTo>
                    <a:pt x="2603" y="175"/>
                  </a:lnTo>
                  <a:lnTo>
                    <a:pt x="2603" y="173"/>
                  </a:lnTo>
                  <a:lnTo>
                    <a:pt x="2603" y="171"/>
                  </a:lnTo>
                  <a:lnTo>
                    <a:pt x="2603" y="170"/>
                  </a:lnTo>
                  <a:lnTo>
                    <a:pt x="2600" y="166"/>
                  </a:lnTo>
                  <a:lnTo>
                    <a:pt x="2596" y="164"/>
                  </a:lnTo>
                  <a:lnTo>
                    <a:pt x="2593" y="161"/>
                  </a:lnTo>
                  <a:lnTo>
                    <a:pt x="2588" y="160"/>
                  </a:lnTo>
                  <a:lnTo>
                    <a:pt x="2586" y="155"/>
                  </a:lnTo>
                  <a:lnTo>
                    <a:pt x="2585" y="150"/>
                  </a:lnTo>
                  <a:lnTo>
                    <a:pt x="2585" y="145"/>
                  </a:lnTo>
                  <a:lnTo>
                    <a:pt x="2585" y="144"/>
                  </a:lnTo>
                  <a:lnTo>
                    <a:pt x="2585" y="141"/>
                  </a:lnTo>
                  <a:lnTo>
                    <a:pt x="2585" y="140"/>
                  </a:lnTo>
                  <a:lnTo>
                    <a:pt x="2584" y="139"/>
                  </a:lnTo>
                  <a:lnTo>
                    <a:pt x="2584" y="138"/>
                  </a:lnTo>
                  <a:lnTo>
                    <a:pt x="2585" y="138"/>
                  </a:lnTo>
                  <a:lnTo>
                    <a:pt x="2588" y="139"/>
                  </a:lnTo>
                  <a:lnTo>
                    <a:pt x="2589" y="140"/>
                  </a:lnTo>
                  <a:lnTo>
                    <a:pt x="2590" y="143"/>
                  </a:lnTo>
                  <a:lnTo>
                    <a:pt x="2593" y="145"/>
                  </a:lnTo>
                  <a:lnTo>
                    <a:pt x="2594" y="148"/>
                  </a:lnTo>
                  <a:lnTo>
                    <a:pt x="2595" y="149"/>
                  </a:lnTo>
                  <a:lnTo>
                    <a:pt x="2598" y="149"/>
                  </a:lnTo>
                  <a:lnTo>
                    <a:pt x="2599" y="150"/>
                  </a:lnTo>
                  <a:lnTo>
                    <a:pt x="2599" y="149"/>
                  </a:lnTo>
                  <a:lnTo>
                    <a:pt x="2599" y="148"/>
                  </a:lnTo>
                  <a:lnTo>
                    <a:pt x="2598" y="146"/>
                  </a:lnTo>
                  <a:lnTo>
                    <a:pt x="2596" y="144"/>
                  </a:lnTo>
                  <a:lnTo>
                    <a:pt x="2596" y="143"/>
                  </a:lnTo>
                  <a:lnTo>
                    <a:pt x="2594" y="140"/>
                  </a:lnTo>
                  <a:lnTo>
                    <a:pt x="2591" y="139"/>
                  </a:lnTo>
                  <a:lnTo>
                    <a:pt x="2588" y="138"/>
                  </a:lnTo>
                  <a:lnTo>
                    <a:pt x="2588" y="135"/>
                  </a:lnTo>
                  <a:lnTo>
                    <a:pt x="2586" y="133"/>
                  </a:lnTo>
                  <a:lnTo>
                    <a:pt x="2586" y="130"/>
                  </a:lnTo>
                  <a:lnTo>
                    <a:pt x="2585" y="128"/>
                  </a:lnTo>
                  <a:lnTo>
                    <a:pt x="2584" y="125"/>
                  </a:lnTo>
                  <a:lnTo>
                    <a:pt x="2583" y="124"/>
                  </a:lnTo>
                  <a:lnTo>
                    <a:pt x="2584" y="124"/>
                  </a:lnTo>
                  <a:lnTo>
                    <a:pt x="2585" y="125"/>
                  </a:lnTo>
                  <a:lnTo>
                    <a:pt x="2588" y="125"/>
                  </a:lnTo>
                  <a:lnTo>
                    <a:pt x="2589" y="127"/>
                  </a:lnTo>
                  <a:lnTo>
                    <a:pt x="2591" y="128"/>
                  </a:lnTo>
                  <a:lnTo>
                    <a:pt x="2594" y="130"/>
                  </a:lnTo>
                  <a:lnTo>
                    <a:pt x="2596" y="132"/>
                  </a:lnTo>
                  <a:lnTo>
                    <a:pt x="2599" y="133"/>
                  </a:lnTo>
                  <a:lnTo>
                    <a:pt x="2599" y="125"/>
                  </a:lnTo>
                  <a:lnTo>
                    <a:pt x="2598" y="124"/>
                  </a:lnTo>
                  <a:lnTo>
                    <a:pt x="2595" y="122"/>
                  </a:lnTo>
                  <a:lnTo>
                    <a:pt x="2594" y="120"/>
                  </a:lnTo>
                  <a:lnTo>
                    <a:pt x="2590" y="119"/>
                  </a:lnTo>
                  <a:lnTo>
                    <a:pt x="2589" y="118"/>
                  </a:lnTo>
                  <a:lnTo>
                    <a:pt x="2588" y="115"/>
                  </a:lnTo>
                  <a:lnTo>
                    <a:pt x="2588" y="114"/>
                  </a:lnTo>
                  <a:lnTo>
                    <a:pt x="2588" y="113"/>
                  </a:lnTo>
                  <a:lnTo>
                    <a:pt x="2589" y="113"/>
                  </a:lnTo>
                  <a:lnTo>
                    <a:pt x="2591" y="113"/>
                  </a:lnTo>
                  <a:lnTo>
                    <a:pt x="2593" y="114"/>
                  </a:lnTo>
                  <a:lnTo>
                    <a:pt x="2594" y="113"/>
                  </a:lnTo>
                  <a:lnTo>
                    <a:pt x="2594" y="110"/>
                  </a:lnTo>
                  <a:lnTo>
                    <a:pt x="2594" y="108"/>
                  </a:lnTo>
                  <a:lnTo>
                    <a:pt x="2594" y="107"/>
                  </a:lnTo>
                  <a:close/>
                  <a:moveTo>
                    <a:pt x="2266" y="63"/>
                  </a:moveTo>
                  <a:lnTo>
                    <a:pt x="2266" y="63"/>
                  </a:lnTo>
                  <a:lnTo>
                    <a:pt x="2268" y="64"/>
                  </a:lnTo>
                  <a:lnTo>
                    <a:pt x="2269" y="67"/>
                  </a:lnTo>
                  <a:lnTo>
                    <a:pt x="2270" y="69"/>
                  </a:lnTo>
                  <a:lnTo>
                    <a:pt x="2273" y="72"/>
                  </a:lnTo>
                  <a:lnTo>
                    <a:pt x="2274" y="72"/>
                  </a:lnTo>
                  <a:lnTo>
                    <a:pt x="2275" y="72"/>
                  </a:lnTo>
                  <a:lnTo>
                    <a:pt x="2276" y="71"/>
                  </a:lnTo>
                  <a:lnTo>
                    <a:pt x="2276" y="69"/>
                  </a:lnTo>
                  <a:lnTo>
                    <a:pt x="2278" y="68"/>
                  </a:lnTo>
                  <a:lnTo>
                    <a:pt x="2280" y="69"/>
                  </a:lnTo>
                  <a:lnTo>
                    <a:pt x="2281" y="72"/>
                  </a:lnTo>
                  <a:lnTo>
                    <a:pt x="2283" y="74"/>
                  </a:lnTo>
                  <a:lnTo>
                    <a:pt x="2284" y="77"/>
                  </a:lnTo>
                  <a:lnTo>
                    <a:pt x="2285" y="78"/>
                  </a:lnTo>
                  <a:lnTo>
                    <a:pt x="2285" y="79"/>
                  </a:lnTo>
                  <a:lnTo>
                    <a:pt x="2284" y="79"/>
                  </a:lnTo>
                  <a:lnTo>
                    <a:pt x="2284" y="81"/>
                  </a:lnTo>
                  <a:lnTo>
                    <a:pt x="2284" y="82"/>
                  </a:lnTo>
                  <a:lnTo>
                    <a:pt x="2284" y="84"/>
                  </a:lnTo>
                  <a:lnTo>
                    <a:pt x="2284" y="87"/>
                  </a:lnTo>
                  <a:lnTo>
                    <a:pt x="2286" y="88"/>
                  </a:lnTo>
                  <a:lnTo>
                    <a:pt x="2287" y="90"/>
                  </a:lnTo>
                  <a:lnTo>
                    <a:pt x="2290" y="93"/>
                  </a:lnTo>
                  <a:lnTo>
                    <a:pt x="2291" y="94"/>
                  </a:lnTo>
                  <a:lnTo>
                    <a:pt x="2291" y="92"/>
                  </a:lnTo>
                  <a:lnTo>
                    <a:pt x="2291" y="89"/>
                  </a:lnTo>
                  <a:lnTo>
                    <a:pt x="2291" y="87"/>
                  </a:lnTo>
                  <a:lnTo>
                    <a:pt x="2290" y="84"/>
                  </a:lnTo>
                  <a:lnTo>
                    <a:pt x="2290" y="83"/>
                  </a:lnTo>
                  <a:lnTo>
                    <a:pt x="2291" y="82"/>
                  </a:lnTo>
                  <a:lnTo>
                    <a:pt x="2292" y="83"/>
                  </a:lnTo>
                  <a:lnTo>
                    <a:pt x="2295" y="85"/>
                  </a:lnTo>
                  <a:lnTo>
                    <a:pt x="2297" y="89"/>
                  </a:lnTo>
                  <a:lnTo>
                    <a:pt x="2299" y="92"/>
                  </a:lnTo>
                  <a:lnTo>
                    <a:pt x="2301" y="95"/>
                  </a:lnTo>
                  <a:lnTo>
                    <a:pt x="2304" y="98"/>
                  </a:lnTo>
                  <a:lnTo>
                    <a:pt x="2305" y="99"/>
                  </a:lnTo>
                  <a:lnTo>
                    <a:pt x="2307" y="100"/>
                  </a:lnTo>
                  <a:lnTo>
                    <a:pt x="2307" y="99"/>
                  </a:lnTo>
                  <a:lnTo>
                    <a:pt x="2309" y="93"/>
                  </a:lnTo>
                  <a:lnTo>
                    <a:pt x="2306" y="85"/>
                  </a:lnTo>
                  <a:lnTo>
                    <a:pt x="2302" y="77"/>
                  </a:lnTo>
                  <a:lnTo>
                    <a:pt x="2302" y="76"/>
                  </a:lnTo>
                  <a:lnTo>
                    <a:pt x="2301" y="73"/>
                  </a:lnTo>
                  <a:lnTo>
                    <a:pt x="2301" y="72"/>
                  </a:lnTo>
                  <a:lnTo>
                    <a:pt x="2302" y="69"/>
                  </a:lnTo>
                  <a:lnTo>
                    <a:pt x="2306" y="71"/>
                  </a:lnTo>
                  <a:lnTo>
                    <a:pt x="2307" y="72"/>
                  </a:lnTo>
                  <a:lnTo>
                    <a:pt x="2310" y="76"/>
                  </a:lnTo>
                  <a:lnTo>
                    <a:pt x="2311" y="78"/>
                  </a:lnTo>
                  <a:lnTo>
                    <a:pt x="2312" y="82"/>
                  </a:lnTo>
                  <a:lnTo>
                    <a:pt x="2317" y="87"/>
                  </a:lnTo>
                  <a:lnTo>
                    <a:pt x="2319" y="89"/>
                  </a:lnTo>
                  <a:lnTo>
                    <a:pt x="2320" y="92"/>
                  </a:lnTo>
                  <a:lnTo>
                    <a:pt x="2322" y="94"/>
                  </a:lnTo>
                  <a:lnTo>
                    <a:pt x="2322" y="97"/>
                  </a:lnTo>
                  <a:lnTo>
                    <a:pt x="2322" y="99"/>
                  </a:lnTo>
                  <a:lnTo>
                    <a:pt x="2325" y="102"/>
                  </a:lnTo>
                  <a:lnTo>
                    <a:pt x="2327" y="104"/>
                  </a:lnTo>
                  <a:lnTo>
                    <a:pt x="2327" y="102"/>
                  </a:lnTo>
                  <a:lnTo>
                    <a:pt x="2330" y="104"/>
                  </a:lnTo>
                  <a:lnTo>
                    <a:pt x="2331" y="108"/>
                  </a:lnTo>
                  <a:lnTo>
                    <a:pt x="2334" y="112"/>
                  </a:lnTo>
                  <a:lnTo>
                    <a:pt x="2334" y="117"/>
                  </a:lnTo>
                  <a:lnTo>
                    <a:pt x="2335" y="120"/>
                  </a:lnTo>
                  <a:lnTo>
                    <a:pt x="2341" y="128"/>
                  </a:lnTo>
                  <a:lnTo>
                    <a:pt x="2344" y="130"/>
                  </a:lnTo>
                  <a:lnTo>
                    <a:pt x="2345" y="132"/>
                  </a:lnTo>
                  <a:lnTo>
                    <a:pt x="2347" y="133"/>
                  </a:lnTo>
                  <a:lnTo>
                    <a:pt x="2349" y="135"/>
                  </a:lnTo>
                  <a:lnTo>
                    <a:pt x="2351" y="135"/>
                  </a:lnTo>
                  <a:lnTo>
                    <a:pt x="2352" y="138"/>
                  </a:lnTo>
                  <a:lnTo>
                    <a:pt x="2354" y="140"/>
                  </a:lnTo>
                  <a:lnTo>
                    <a:pt x="2355" y="141"/>
                  </a:lnTo>
                  <a:lnTo>
                    <a:pt x="2356" y="143"/>
                  </a:lnTo>
                  <a:lnTo>
                    <a:pt x="2357" y="144"/>
                  </a:lnTo>
                  <a:lnTo>
                    <a:pt x="2358" y="145"/>
                  </a:lnTo>
                  <a:lnTo>
                    <a:pt x="2360" y="148"/>
                  </a:lnTo>
                  <a:lnTo>
                    <a:pt x="2361" y="149"/>
                  </a:lnTo>
                  <a:lnTo>
                    <a:pt x="2362" y="149"/>
                  </a:lnTo>
                  <a:lnTo>
                    <a:pt x="2363" y="150"/>
                  </a:lnTo>
                  <a:lnTo>
                    <a:pt x="2366" y="153"/>
                  </a:lnTo>
                  <a:lnTo>
                    <a:pt x="2366" y="155"/>
                  </a:lnTo>
                  <a:lnTo>
                    <a:pt x="2367" y="158"/>
                  </a:lnTo>
                  <a:lnTo>
                    <a:pt x="2368" y="159"/>
                  </a:lnTo>
                  <a:lnTo>
                    <a:pt x="2370" y="161"/>
                  </a:lnTo>
                  <a:lnTo>
                    <a:pt x="2370" y="163"/>
                  </a:lnTo>
                  <a:lnTo>
                    <a:pt x="2370" y="164"/>
                  </a:lnTo>
                  <a:lnTo>
                    <a:pt x="2368" y="165"/>
                  </a:lnTo>
                  <a:lnTo>
                    <a:pt x="2367" y="165"/>
                  </a:lnTo>
                  <a:lnTo>
                    <a:pt x="2365" y="165"/>
                  </a:lnTo>
                  <a:lnTo>
                    <a:pt x="2363" y="165"/>
                  </a:lnTo>
                  <a:lnTo>
                    <a:pt x="2361" y="164"/>
                  </a:lnTo>
                  <a:lnTo>
                    <a:pt x="2360" y="165"/>
                  </a:lnTo>
                  <a:lnTo>
                    <a:pt x="2358" y="166"/>
                  </a:lnTo>
                  <a:lnTo>
                    <a:pt x="2358" y="168"/>
                  </a:lnTo>
                  <a:lnTo>
                    <a:pt x="2358" y="169"/>
                  </a:lnTo>
                  <a:lnTo>
                    <a:pt x="2358" y="170"/>
                  </a:lnTo>
                  <a:lnTo>
                    <a:pt x="2357" y="174"/>
                  </a:lnTo>
                  <a:lnTo>
                    <a:pt x="2356" y="176"/>
                  </a:lnTo>
                  <a:lnTo>
                    <a:pt x="2357" y="179"/>
                  </a:lnTo>
                  <a:lnTo>
                    <a:pt x="2358" y="182"/>
                  </a:lnTo>
                  <a:lnTo>
                    <a:pt x="2358" y="186"/>
                  </a:lnTo>
                  <a:lnTo>
                    <a:pt x="2360" y="190"/>
                  </a:lnTo>
                  <a:lnTo>
                    <a:pt x="2360" y="194"/>
                  </a:lnTo>
                  <a:lnTo>
                    <a:pt x="2361" y="195"/>
                  </a:lnTo>
                  <a:lnTo>
                    <a:pt x="2360" y="196"/>
                  </a:lnTo>
                  <a:lnTo>
                    <a:pt x="2358" y="197"/>
                  </a:lnTo>
                  <a:lnTo>
                    <a:pt x="2358" y="200"/>
                  </a:lnTo>
                  <a:lnTo>
                    <a:pt x="2358" y="202"/>
                  </a:lnTo>
                  <a:lnTo>
                    <a:pt x="2358" y="206"/>
                  </a:lnTo>
                  <a:lnTo>
                    <a:pt x="2360" y="211"/>
                  </a:lnTo>
                  <a:lnTo>
                    <a:pt x="2361" y="216"/>
                  </a:lnTo>
                  <a:lnTo>
                    <a:pt x="2361" y="221"/>
                  </a:lnTo>
                  <a:lnTo>
                    <a:pt x="2361" y="224"/>
                  </a:lnTo>
                  <a:lnTo>
                    <a:pt x="2362" y="225"/>
                  </a:lnTo>
                  <a:lnTo>
                    <a:pt x="2361" y="227"/>
                  </a:lnTo>
                  <a:lnTo>
                    <a:pt x="2361" y="230"/>
                  </a:lnTo>
                  <a:lnTo>
                    <a:pt x="2361" y="233"/>
                  </a:lnTo>
                  <a:lnTo>
                    <a:pt x="2363" y="252"/>
                  </a:lnTo>
                  <a:lnTo>
                    <a:pt x="2366" y="271"/>
                  </a:lnTo>
                  <a:lnTo>
                    <a:pt x="2360" y="265"/>
                  </a:lnTo>
                  <a:lnTo>
                    <a:pt x="2356" y="257"/>
                  </a:lnTo>
                  <a:lnTo>
                    <a:pt x="2354" y="251"/>
                  </a:lnTo>
                  <a:lnTo>
                    <a:pt x="2354" y="248"/>
                  </a:lnTo>
                  <a:lnTo>
                    <a:pt x="2355" y="246"/>
                  </a:lnTo>
                  <a:lnTo>
                    <a:pt x="2356" y="243"/>
                  </a:lnTo>
                  <a:lnTo>
                    <a:pt x="2355" y="243"/>
                  </a:lnTo>
                  <a:lnTo>
                    <a:pt x="2354" y="243"/>
                  </a:lnTo>
                  <a:lnTo>
                    <a:pt x="2351" y="243"/>
                  </a:lnTo>
                  <a:lnTo>
                    <a:pt x="2350" y="243"/>
                  </a:lnTo>
                  <a:lnTo>
                    <a:pt x="2349" y="241"/>
                  </a:lnTo>
                  <a:lnTo>
                    <a:pt x="2346" y="238"/>
                  </a:lnTo>
                  <a:lnTo>
                    <a:pt x="2345" y="236"/>
                  </a:lnTo>
                  <a:lnTo>
                    <a:pt x="2344" y="233"/>
                  </a:lnTo>
                  <a:lnTo>
                    <a:pt x="2341" y="230"/>
                  </a:lnTo>
                  <a:lnTo>
                    <a:pt x="2339" y="227"/>
                  </a:lnTo>
                  <a:lnTo>
                    <a:pt x="2336" y="225"/>
                  </a:lnTo>
                  <a:lnTo>
                    <a:pt x="2335" y="224"/>
                  </a:lnTo>
                  <a:lnTo>
                    <a:pt x="2332" y="220"/>
                  </a:lnTo>
                  <a:lnTo>
                    <a:pt x="2330" y="216"/>
                  </a:lnTo>
                  <a:lnTo>
                    <a:pt x="2327" y="214"/>
                  </a:lnTo>
                  <a:lnTo>
                    <a:pt x="2327" y="211"/>
                  </a:lnTo>
                  <a:lnTo>
                    <a:pt x="2329" y="210"/>
                  </a:lnTo>
                  <a:lnTo>
                    <a:pt x="2330" y="210"/>
                  </a:lnTo>
                  <a:lnTo>
                    <a:pt x="2331" y="210"/>
                  </a:lnTo>
                  <a:lnTo>
                    <a:pt x="2332" y="211"/>
                  </a:lnTo>
                  <a:lnTo>
                    <a:pt x="2334" y="211"/>
                  </a:lnTo>
                  <a:lnTo>
                    <a:pt x="2335" y="211"/>
                  </a:lnTo>
                  <a:lnTo>
                    <a:pt x="2336" y="211"/>
                  </a:lnTo>
                  <a:lnTo>
                    <a:pt x="2336" y="210"/>
                  </a:lnTo>
                  <a:lnTo>
                    <a:pt x="2336" y="209"/>
                  </a:lnTo>
                  <a:lnTo>
                    <a:pt x="2335" y="205"/>
                  </a:lnTo>
                  <a:lnTo>
                    <a:pt x="2332" y="201"/>
                  </a:lnTo>
                  <a:lnTo>
                    <a:pt x="2330" y="197"/>
                  </a:lnTo>
                  <a:lnTo>
                    <a:pt x="2327" y="197"/>
                  </a:lnTo>
                  <a:lnTo>
                    <a:pt x="2326" y="197"/>
                  </a:lnTo>
                  <a:lnTo>
                    <a:pt x="2324" y="196"/>
                  </a:lnTo>
                  <a:lnTo>
                    <a:pt x="2322" y="192"/>
                  </a:lnTo>
                  <a:lnTo>
                    <a:pt x="2320" y="190"/>
                  </a:lnTo>
                  <a:lnTo>
                    <a:pt x="2317" y="186"/>
                  </a:lnTo>
                  <a:lnTo>
                    <a:pt x="2315" y="182"/>
                  </a:lnTo>
                  <a:lnTo>
                    <a:pt x="2314" y="180"/>
                  </a:lnTo>
                  <a:lnTo>
                    <a:pt x="2314" y="178"/>
                  </a:lnTo>
                  <a:lnTo>
                    <a:pt x="2314" y="176"/>
                  </a:lnTo>
                  <a:lnTo>
                    <a:pt x="2314" y="175"/>
                  </a:lnTo>
                  <a:lnTo>
                    <a:pt x="2315" y="175"/>
                  </a:lnTo>
                  <a:lnTo>
                    <a:pt x="2316" y="175"/>
                  </a:lnTo>
                  <a:lnTo>
                    <a:pt x="2319" y="175"/>
                  </a:lnTo>
                  <a:lnTo>
                    <a:pt x="2320" y="175"/>
                  </a:lnTo>
                  <a:lnTo>
                    <a:pt x="2321" y="175"/>
                  </a:lnTo>
                  <a:lnTo>
                    <a:pt x="2322" y="174"/>
                  </a:lnTo>
                  <a:lnTo>
                    <a:pt x="2322" y="171"/>
                  </a:lnTo>
                  <a:lnTo>
                    <a:pt x="2322" y="169"/>
                  </a:lnTo>
                  <a:lnTo>
                    <a:pt x="2322" y="168"/>
                  </a:lnTo>
                  <a:lnTo>
                    <a:pt x="2324" y="166"/>
                  </a:lnTo>
                  <a:lnTo>
                    <a:pt x="2326" y="166"/>
                  </a:lnTo>
                  <a:lnTo>
                    <a:pt x="2327" y="168"/>
                  </a:lnTo>
                  <a:lnTo>
                    <a:pt x="2330" y="168"/>
                  </a:lnTo>
                  <a:lnTo>
                    <a:pt x="2332" y="168"/>
                  </a:lnTo>
                  <a:lnTo>
                    <a:pt x="2334" y="168"/>
                  </a:lnTo>
                  <a:lnTo>
                    <a:pt x="2334" y="166"/>
                  </a:lnTo>
                  <a:lnTo>
                    <a:pt x="2334" y="164"/>
                  </a:lnTo>
                  <a:lnTo>
                    <a:pt x="2334" y="160"/>
                  </a:lnTo>
                  <a:lnTo>
                    <a:pt x="2332" y="156"/>
                  </a:lnTo>
                  <a:lnTo>
                    <a:pt x="2332" y="153"/>
                  </a:lnTo>
                  <a:lnTo>
                    <a:pt x="2330" y="150"/>
                  </a:lnTo>
                  <a:lnTo>
                    <a:pt x="2329" y="150"/>
                  </a:lnTo>
                  <a:lnTo>
                    <a:pt x="2327" y="151"/>
                  </a:lnTo>
                  <a:lnTo>
                    <a:pt x="2327" y="153"/>
                  </a:lnTo>
                  <a:lnTo>
                    <a:pt x="2327" y="154"/>
                  </a:lnTo>
                  <a:lnTo>
                    <a:pt x="2327" y="156"/>
                  </a:lnTo>
                  <a:lnTo>
                    <a:pt x="2326" y="158"/>
                  </a:lnTo>
                  <a:lnTo>
                    <a:pt x="2326" y="160"/>
                  </a:lnTo>
                  <a:lnTo>
                    <a:pt x="2325" y="160"/>
                  </a:lnTo>
                  <a:lnTo>
                    <a:pt x="2324" y="156"/>
                  </a:lnTo>
                  <a:lnTo>
                    <a:pt x="2322" y="154"/>
                  </a:lnTo>
                  <a:lnTo>
                    <a:pt x="2321" y="151"/>
                  </a:lnTo>
                  <a:lnTo>
                    <a:pt x="2320" y="150"/>
                  </a:lnTo>
                  <a:lnTo>
                    <a:pt x="2319" y="149"/>
                  </a:lnTo>
                  <a:lnTo>
                    <a:pt x="2316" y="149"/>
                  </a:lnTo>
                  <a:lnTo>
                    <a:pt x="2315" y="150"/>
                  </a:lnTo>
                  <a:lnTo>
                    <a:pt x="2315" y="154"/>
                  </a:lnTo>
                  <a:lnTo>
                    <a:pt x="2316" y="156"/>
                  </a:lnTo>
                  <a:lnTo>
                    <a:pt x="2317" y="159"/>
                  </a:lnTo>
                  <a:lnTo>
                    <a:pt x="2317" y="163"/>
                  </a:lnTo>
                  <a:lnTo>
                    <a:pt x="2317" y="164"/>
                  </a:lnTo>
                  <a:lnTo>
                    <a:pt x="2316" y="165"/>
                  </a:lnTo>
                  <a:lnTo>
                    <a:pt x="2315" y="165"/>
                  </a:lnTo>
                  <a:lnTo>
                    <a:pt x="2312" y="165"/>
                  </a:lnTo>
                  <a:lnTo>
                    <a:pt x="2311" y="166"/>
                  </a:lnTo>
                  <a:lnTo>
                    <a:pt x="2309" y="166"/>
                  </a:lnTo>
                  <a:lnTo>
                    <a:pt x="2307" y="165"/>
                  </a:lnTo>
                  <a:lnTo>
                    <a:pt x="2305" y="163"/>
                  </a:lnTo>
                  <a:lnTo>
                    <a:pt x="2304" y="160"/>
                  </a:lnTo>
                  <a:lnTo>
                    <a:pt x="2302" y="158"/>
                  </a:lnTo>
                  <a:lnTo>
                    <a:pt x="2301" y="154"/>
                  </a:lnTo>
                  <a:lnTo>
                    <a:pt x="2299" y="150"/>
                  </a:lnTo>
                  <a:lnTo>
                    <a:pt x="2291" y="139"/>
                  </a:lnTo>
                  <a:lnTo>
                    <a:pt x="2284" y="128"/>
                  </a:lnTo>
                  <a:lnTo>
                    <a:pt x="2283" y="125"/>
                  </a:lnTo>
                  <a:lnTo>
                    <a:pt x="2283" y="122"/>
                  </a:lnTo>
                  <a:lnTo>
                    <a:pt x="2283" y="119"/>
                  </a:lnTo>
                  <a:lnTo>
                    <a:pt x="2284" y="117"/>
                  </a:lnTo>
                  <a:lnTo>
                    <a:pt x="2283" y="113"/>
                  </a:lnTo>
                  <a:lnTo>
                    <a:pt x="2281" y="109"/>
                  </a:lnTo>
                  <a:lnTo>
                    <a:pt x="2274" y="102"/>
                  </a:lnTo>
                  <a:lnTo>
                    <a:pt x="2271" y="99"/>
                  </a:lnTo>
                  <a:lnTo>
                    <a:pt x="2270" y="97"/>
                  </a:lnTo>
                  <a:lnTo>
                    <a:pt x="2269" y="94"/>
                  </a:lnTo>
                  <a:lnTo>
                    <a:pt x="2269" y="92"/>
                  </a:lnTo>
                  <a:lnTo>
                    <a:pt x="2268" y="89"/>
                  </a:lnTo>
                  <a:lnTo>
                    <a:pt x="2265" y="83"/>
                  </a:lnTo>
                  <a:lnTo>
                    <a:pt x="2261" y="76"/>
                  </a:lnTo>
                  <a:lnTo>
                    <a:pt x="2260" y="69"/>
                  </a:lnTo>
                  <a:lnTo>
                    <a:pt x="2260" y="67"/>
                  </a:lnTo>
                  <a:lnTo>
                    <a:pt x="2263" y="64"/>
                  </a:lnTo>
                  <a:lnTo>
                    <a:pt x="2265" y="64"/>
                  </a:lnTo>
                  <a:lnTo>
                    <a:pt x="2266" y="63"/>
                  </a:lnTo>
                  <a:close/>
                  <a:moveTo>
                    <a:pt x="2317" y="54"/>
                  </a:moveTo>
                  <a:lnTo>
                    <a:pt x="2319" y="54"/>
                  </a:lnTo>
                  <a:lnTo>
                    <a:pt x="2320" y="56"/>
                  </a:lnTo>
                  <a:lnTo>
                    <a:pt x="2321" y="57"/>
                  </a:lnTo>
                  <a:lnTo>
                    <a:pt x="2322" y="59"/>
                  </a:lnTo>
                  <a:lnTo>
                    <a:pt x="2324" y="61"/>
                  </a:lnTo>
                  <a:lnTo>
                    <a:pt x="2325" y="63"/>
                  </a:lnTo>
                  <a:lnTo>
                    <a:pt x="2326" y="66"/>
                  </a:lnTo>
                  <a:lnTo>
                    <a:pt x="2327" y="68"/>
                  </a:lnTo>
                  <a:lnTo>
                    <a:pt x="2329" y="69"/>
                  </a:lnTo>
                  <a:lnTo>
                    <a:pt x="2331" y="72"/>
                  </a:lnTo>
                  <a:lnTo>
                    <a:pt x="2334" y="74"/>
                  </a:lnTo>
                  <a:lnTo>
                    <a:pt x="2335" y="76"/>
                  </a:lnTo>
                  <a:lnTo>
                    <a:pt x="2336" y="76"/>
                  </a:lnTo>
                  <a:lnTo>
                    <a:pt x="2336" y="74"/>
                  </a:lnTo>
                  <a:lnTo>
                    <a:pt x="2337" y="73"/>
                  </a:lnTo>
                  <a:lnTo>
                    <a:pt x="2337" y="72"/>
                  </a:lnTo>
                  <a:lnTo>
                    <a:pt x="2337" y="71"/>
                  </a:lnTo>
                  <a:lnTo>
                    <a:pt x="2339" y="71"/>
                  </a:lnTo>
                  <a:lnTo>
                    <a:pt x="2340" y="72"/>
                  </a:lnTo>
                  <a:lnTo>
                    <a:pt x="2342" y="74"/>
                  </a:lnTo>
                  <a:lnTo>
                    <a:pt x="2344" y="74"/>
                  </a:lnTo>
                  <a:lnTo>
                    <a:pt x="2344" y="73"/>
                  </a:lnTo>
                  <a:lnTo>
                    <a:pt x="2342" y="72"/>
                  </a:lnTo>
                  <a:lnTo>
                    <a:pt x="2342" y="71"/>
                  </a:lnTo>
                  <a:lnTo>
                    <a:pt x="2342" y="68"/>
                  </a:lnTo>
                  <a:lnTo>
                    <a:pt x="2344" y="67"/>
                  </a:lnTo>
                  <a:lnTo>
                    <a:pt x="2344" y="66"/>
                  </a:lnTo>
                  <a:lnTo>
                    <a:pt x="2345" y="66"/>
                  </a:lnTo>
                  <a:lnTo>
                    <a:pt x="2346" y="67"/>
                  </a:lnTo>
                  <a:lnTo>
                    <a:pt x="2349" y="67"/>
                  </a:lnTo>
                  <a:lnTo>
                    <a:pt x="2351" y="69"/>
                  </a:lnTo>
                  <a:lnTo>
                    <a:pt x="2354" y="72"/>
                  </a:lnTo>
                  <a:lnTo>
                    <a:pt x="2355" y="76"/>
                  </a:lnTo>
                  <a:lnTo>
                    <a:pt x="2356" y="78"/>
                  </a:lnTo>
                  <a:lnTo>
                    <a:pt x="2356" y="81"/>
                  </a:lnTo>
                  <a:lnTo>
                    <a:pt x="2356" y="82"/>
                  </a:lnTo>
                  <a:lnTo>
                    <a:pt x="2356" y="84"/>
                  </a:lnTo>
                  <a:lnTo>
                    <a:pt x="2356" y="85"/>
                  </a:lnTo>
                  <a:lnTo>
                    <a:pt x="2357" y="88"/>
                  </a:lnTo>
                  <a:lnTo>
                    <a:pt x="2357" y="89"/>
                  </a:lnTo>
                  <a:lnTo>
                    <a:pt x="2360" y="89"/>
                  </a:lnTo>
                  <a:lnTo>
                    <a:pt x="2361" y="88"/>
                  </a:lnTo>
                  <a:lnTo>
                    <a:pt x="2360" y="87"/>
                  </a:lnTo>
                  <a:lnTo>
                    <a:pt x="2360" y="85"/>
                  </a:lnTo>
                  <a:lnTo>
                    <a:pt x="2360" y="83"/>
                  </a:lnTo>
                  <a:lnTo>
                    <a:pt x="2360" y="82"/>
                  </a:lnTo>
                  <a:lnTo>
                    <a:pt x="2360" y="81"/>
                  </a:lnTo>
                  <a:lnTo>
                    <a:pt x="2361" y="79"/>
                  </a:lnTo>
                  <a:lnTo>
                    <a:pt x="2362" y="79"/>
                  </a:lnTo>
                  <a:lnTo>
                    <a:pt x="2365" y="79"/>
                  </a:lnTo>
                  <a:lnTo>
                    <a:pt x="2373" y="87"/>
                  </a:lnTo>
                  <a:lnTo>
                    <a:pt x="2375" y="90"/>
                  </a:lnTo>
                  <a:lnTo>
                    <a:pt x="2377" y="92"/>
                  </a:lnTo>
                  <a:lnTo>
                    <a:pt x="2380" y="93"/>
                  </a:lnTo>
                  <a:lnTo>
                    <a:pt x="2381" y="95"/>
                  </a:lnTo>
                  <a:lnTo>
                    <a:pt x="2385" y="97"/>
                  </a:lnTo>
                  <a:lnTo>
                    <a:pt x="2387" y="98"/>
                  </a:lnTo>
                  <a:lnTo>
                    <a:pt x="2391" y="99"/>
                  </a:lnTo>
                  <a:lnTo>
                    <a:pt x="2393" y="100"/>
                  </a:lnTo>
                  <a:lnTo>
                    <a:pt x="2395" y="103"/>
                  </a:lnTo>
                  <a:lnTo>
                    <a:pt x="2398" y="104"/>
                  </a:lnTo>
                  <a:lnTo>
                    <a:pt x="2400" y="107"/>
                  </a:lnTo>
                  <a:lnTo>
                    <a:pt x="2400" y="109"/>
                  </a:lnTo>
                  <a:lnTo>
                    <a:pt x="2400" y="110"/>
                  </a:lnTo>
                  <a:lnTo>
                    <a:pt x="2398" y="110"/>
                  </a:lnTo>
                  <a:lnTo>
                    <a:pt x="2398" y="112"/>
                  </a:lnTo>
                  <a:lnTo>
                    <a:pt x="2398" y="113"/>
                  </a:lnTo>
                  <a:lnTo>
                    <a:pt x="2398" y="114"/>
                  </a:lnTo>
                  <a:lnTo>
                    <a:pt x="2400" y="115"/>
                  </a:lnTo>
                  <a:lnTo>
                    <a:pt x="2401" y="119"/>
                  </a:lnTo>
                  <a:lnTo>
                    <a:pt x="2402" y="120"/>
                  </a:lnTo>
                  <a:lnTo>
                    <a:pt x="2402" y="123"/>
                  </a:lnTo>
                  <a:lnTo>
                    <a:pt x="2401" y="124"/>
                  </a:lnTo>
                  <a:lnTo>
                    <a:pt x="2401" y="125"/>
                  </a:lnTo>
                  <a:lnTo>
                    <a:pt x="2401" y="127"/>
                  </a:lnTo>
                  <a:lnTo>
                    <a:pt x="2398" y="129"/>
                  </a:lnTo>
                  <a:lnTo>
                    <a:pt x="2398" y="132"/>
                  </a:lnTo>
                  <a:lnTo>
                    <a:pt x="2398" y="134"/>
                  </a:lnTo>
                  <a:lnTo>
                    <a:pt x="2397" y="138"/>
                  </a:lnTo>
                  <a:lnTo>
                    <a:pt x="2397" y="140"/>
                  </a:lnTo>
                  <a:lnTo>
                    <a:pt x="2396" y="143"/>
                  </a:lnTo>
                  <a:lnTo>
                    <a:pt x="2396" y="145"/>
                  </a:lnTo>
                  <a:lnTo>
                    <a:pt x="2395" y="146"/>
                  </a:lnTo>
                  <a:lnTo>
                    <a:pt x="2393" y="148"/>
                  </a:lnTo>
                  <a:lnTo>
                    <a:pt x="2392" y="148"/>
                  </a:lnTo>
                  <a:lnTo>
                    <a:pt x="2390" y="148"/>
                  </a:lnTo>
                  <a:lnTo>
                    <a:pt x="2387" y="146"/>
                  </a:lnTo>
                  <a:lnTo>
                    <a:pt x="2385" y="145"/>
                  </a:lnTo>
                  <a:lnTo>
                    <a:pt x="2382" y="143"/>
                  </a:lnTo>
                  <a:lnTo>
                    <a:pt x="2381" y="141"/>
                  </a:lnTo>
                  <a:lnTo>
                    <a:pt x="2378" y="139"/>
                  </a:lnTo>
                  <a:lnTo>
                    <a:pt x="2375" y="136"/>
                  </a:lnTo>
                  <a:lnTo>
                    <a:pt x="2371" y="134"/>
                  </a:lnTo>
                  <a:lnTo>
                    <a:pt x="2367" y="132"/>
                  </a:lnTo>
                  <a:lnTo>
                    <a:pt x="2360" y="130"/>
                  </a:lnTo>
                  <a:lnTo>
                    <a:pt x="2351" y="128"/>
                  </a:lnTo>
                  <a:lnTo>
                    <a:pt x="2342" y="122"/>
                  </a:lnTo>
                  <a:lnTo>
                    <a:pt x="2342" y="119"/>
                  </a:lnTo>
                  <a:lnTo>
                    <a:pt x="2341" y="118"/>
                  </a:lnTo>
                  <a:lnTo>
                    <a:pt x="2340" y="115"/>
                  </a:lnTo>
                  <a:lnTo>
                    <a:pt x="2340" y="114"/>
                  </a:lnTo>
                  <a:lnTo>
                    <a:pt x="2339" y="112"/>
                  </a:lnTo>
                  <a:lnTo>
                    <a:pt x="2340" y="110"/>
                  </a:lnTo>
                  <a:lnTo>
                    <a:pt x="2346" y="113"/>
                  </a:lnTo>
                  <a:lnTo>
                    <a:pt x="2346" y="112"/>
                  </a:lnTo>
                  <a:lnTo>
                    <a:pt x="2345" y="110"/>
                  </a:lnTo>
                  <a:lnTo>
                    <a:pt x="2345" y="109"/>
                  </a:lnTo>
                  <a:lnTo>
                    <a:pt x="2345" y="108"/>
                  </a:lnTo>
                  <a:lnTo>
                    <a:pt x="2346" y="108"/>
                  </a:lnTo>
                  <a:lnTo>
                    <a:pt x="2347" y="108"/>
                  </a:lnTo>
                  <a:lnTo>
                    <a:pt x="2349" y="109"/>
                  </a:lnTo>
                  <a:lnTo>
                    <a:pt x="2350" y="108"/>
                  </a:lnTo>
                  <a:lnTo>
                    <a:pt x="2349" y="108"/>
                  </a:lnTo>
                  <a:lnTo>
                    <a:pt x="2349" y="105"/>
                  </a:lnTo>
                  <a:lnTo>
                    <a:pt x="2347" y="103"/>
                  </a:lnTo>
                  <a:lnTo>
                    <a:pt x="2346" y="100"/>
                  </a:lnTo>
                  <a:lnTo>
                    <a:pt x="2345" y="99"/>
                  </a:lnTo>
                  <a:lnTo>
                    <a:pt x="2342" y="98"/>
                  </a:lnTo>
                  <a:lnTo>
                    <a:pt x="2341" y="98"/>
                  </a:lnTo>
                  <a:lnTo>
                    <a:pt x="2339" y="98"/>
                  </a:lnTo>
                  <a:lnTo>
                    <a:pt x="2337" y="98"/>
                  </a:lnTo>
                  <a:lnTo>
                    <a:pt x="2336" y="99"/>
                  </a:lnTo>
                  <a:lnTo>
                    <a:pt x="2335" y="100"/>
                  </a:lnTo>
                  <a:lnTo>
                    <a:pt x="2334" y="100"/>
                  </a:lnTo>
                  <a:lnTo>
                    <a:pt x="2332" y="102"/>
                  </a:lnTo>
                  <a:lnTo>
                    <a:pt x="2331" y="102"/>
                  </a:lnTo>
                  <a:lnTo>
                    <a:pt x="2329" y="100"/>
                  </a:lnTo>
                  <a:lnTo>
                    <a:pt x="2327" y="100"/>
                  </a:lnTo>
                  <a:lnTo>
                    <a:pt x="2326" y="100"/>
                  </a:lnTo>
                  <a:lnTo>
                    <a:pt x="2326" y="99"/>
                  </a:lnTo>
                  <a:lnTo>
                    <a:pt x="2325" y="98"/>
                  </a:lnTo>
                  <a:lnTo>
                    <a:pt x="2324" y="95"/>
                  </a:lnTo>
                  <a:lnTo>
                    <a:pt x="2322" y="94"/>
                  </a:lnTo>
                  <a:lnTo>
                    <a:pt x="2321" y="92"/>
                  </a:lnTo>
                  <a:lnTo>
                    <a:pt x="2320" y="89"/>
                  </a:lnTo>
                  <a:lnTo>
                    <a:pt x="2317" y="87"/>
                  </a:lnTo>
                  <a:lnTo>
                    <a:pt x="2319" y="85"/>
                  </a:lnTo>
                  <a:lnTo>
                    <a:pt x="2320" y="84"/>
                  </a:lnTo>
                  <a:lnTo>
                    <a:pt x="2321" y="84"/>
                  </a:lnTo>
                  <a:lnTo>
                    <a:pt x="2320" y="83"/>
                  </a:lnTo>
                  <a:lnTo>
                    <a:pt x="2319" y="81"/>
                  </a:lnTo>
                  <a:lnTo>
                    <a:pt x="2316" y="78"/>
                  </a:lnTo>
                  <a:lnTo>
                    <a:pt x="2314" y="76"/>
                  </a:lnTo>
                  <a:lnTo>
                    <a:pt x="2312" y="74"/>
                  </a:lnTo>
                  <a:lnTo>
                    <a:pt x="2311" y="74"/>
                  </a:lnTo>
                  <a:lnTo>
                    <a:pt x="2309" y="73"/>
                  </a:lnTo>
                  <a:lnTo>
                    <a:pt x="2307" y="72"/>
                  </a:lnTo>
                  <a:lnTo>
                    <a:pt x="2306" y="69"/>
                  </a:lnTo>
                  <a:lnTo>
                    <a:pt x="2306" y="68"/>
                  </a:lnTo>
                  <a:lnTo>
                    <a:pt x="2307" y="67"/>
                  </a:lnTo>
                  <a:lnTo>
                    <a:pt x="2307" y="66"/>
                  </a:lnTo>
                  <a:lnTo>
                    <a:pt x="2309" y="66"/>
                  </a:lnTo>
                  <a:lnTo>
                    <a:pt x="2310" y="66"/>
                  </a:lnTo>
                  <a:lnTo>
                    <a:pt x="2311" y="67"/>
                  </a:lnTo>
                  <a:lnTo>
                    <a:pt x="2314" y="68"/>
                  </a:lnTo>
                  <a:lnTo>
                    <a:pt x="2315" y="69"/>
                  </a:lnTo>
                  <a:lnTo>
                    <a:pt x="2317" y="71"/>
                  </a:lnTo>
                  <a:lnTo>
                    <a:pt x="2319" y="71"/>
                  </a:lnTo>
                  <a:lnTo>
                    <a:pt x="2319" y="69"/>
                  </a:lnTo>
                  <a:lnTo>
                    <a:pt x="2319" y="68"/>
                  </a:lnTo>
                  <a:lnTo>
                    <a:pt x="2319" y="67"/>
                  </a:lnTo>
                  <a:lnTo>
                    <a:pt x="2317" y="64"/>
                  </a:lnTo>
                  <a:lnTo>
                    <a:pt x="2317" y="63"/>
                  </a:lnTo>
                  <a:lnTo>
                    <a:pt x="2316" y="62"/>
                  </a:lnTo>
                  <a:lnTo>
                    <a:pt x="2317" y="61"/>
                  </a:lnTo>
                  <a:lnTo>
                    <a:pt x="2317" y="59"/>
                  </a:lnTo>
                  <a:lnTo>
                    <a:pt x="2317" y="58"/>
                  </a:lnTo>
                  <a:lnTo>
                    <a:pt x="2317" y="56"/>
                  </a:lnTo>
                  <a:lnTo>
                    <a:pt x="2317" y="54"/>
                  </a:lnTo>
                  <a:close/>
                  <a:moveTo>
                    <a:pt x="2305" y="41"/>
                  </a:moveTo>
                  <a:lnTo>
                    <a:pt x="2306" y="41"/>
                  </a:lnTo>
                  <a:lnTo>
                    <a:pt x="2307" y="42"/>
                  </a:lnTo>
                  <a:lnTo>
                    <a:pt x="2309" y="43"/>
                  </a:lnTo>
                  <a:lnTo>
                    <a:pt x="2311" y="44"/>
                  </a:lnTo>
                  <a:lnTo>
                    <a:pt x="2315" y="48"/>
                  </a:lnTo>
                  <a:lnTo>
                    <a:pt x="2315" y="49"/>
                  </a:lnTo>
                  <a:lnTo>
                    <a:pt x="2314" y="49"/>
                  </a:lnTo>
                  <a:lnTo>
                    <a:pt x="2312" y="48"/>
                  </a:lnTo>
                  <a:lnTo>
                    <a:pt x="2310" y="47"/>
                  </a:lnTo>
                  <a:lnTo>
                    <a:pt x="2307" y="46"/>
                  </a:lnTo>
                  <a:lnTo>
                    <a:pt x="2306" y="46"/>
                  </a:lnTo>
                  <a:lnTo>
                    <a:pt x="2305" y="44"/>
                  </a:lnTo>
                  <a:lnTo>
                    <a:pt x="2304" y="43"/>
                  </a:lnTo>
                  <a:lnTo>
                    <a:pt x="2304" y="42"/>
                  </a:lnTo>
                  <a:lnTo>
                    <a:pt x="2305" y="41"/>
                  </a:lnTo>
                  <a:close/>
                  <a:moveTo>
                    <a:pt x="359" y="0"/>
                  </a:moveTo>
                  <a:lnTo>
                    <a:pt x="363" y="1"/>
                  </a:lnTo>
                  <a:lnTo>
                    <a:pt x="364" y="6"/>
                  </a:lnTo>
                  <a:lnTo>
                    <a:pt x="363" y="12"/>
                  </a:lnTo>
                  <a:lnTo>
                    <a:pt x="362" y="18"/>
                  </a:lnTo>
                  <a:lnTo>
                    <a:pt x="360" y="25"/>
                  </a:lnTo>
                  <a:lnTo>
                    <a:pt x="360" y="28"/>
                  </a:lnTo>
                  <a:lnTo>
                    <a:pt x="360" y="31"/>
                  </a:lnTo>
                  <a:lnTo>
                    <a:pt x="360" y="33"/>
                  </a:lnTo>
                  <a:lnTo>
                    <a:pt x="360" y="36"/>
                  </a:lnTo>
                  <a:lnTo>
                    <a:pt x="360" y="38"/>
                  </a:lnTo>
                  <a:lnTo>
                    <a:pt x="359" y="41"/>
                  </a:lnTo>
                  <a:lnTo>
                    <a:pt x="359" y="43"/>
                  </a:lnTo>
                  <a:lnTo>
                    <a:pt x="360" y="44"/>
                  </a:lnTo>
                  <a:lnTo>
                    <a:pt x="363" y="46"/>
                  </a:lnTo>
                  <a:lnTo>
                    <a:pt x="365" y="46"/>
                  </a:lnTo>
                  <a:lnTo>
                    <a:pt x="368" y="47"/>
                  </a:lnTo>
                  <a:lnTo>
                    <a:pt x="370" y="48"/>
                  </a:lnTo>
                  <a:lnTo>
                    <a:pt x="372" y="51"/>
                  </a:lnTo>
                  <a:lnTo>
                    <a:pt x="373" y="53"/>
                  </a:lnTo>
                  <a:lnTo>
                    <a:pt x="374" y="54"/>
                  </a:lnTo>
                  <a:lnTo>
                    <a:pt x="377" y="57"/>
                  </a:lnTo>
                  <a:lnTo>
                    <a:pt x="378" y="57"/>
                  </a:lnTo>
                  <a:lnTo>
                    <a:pt x="380" y="57"/>
                  </a:lnTo>
                  <a:lnTo>
                    <a:pt x="383" y="56"/>
                  </a:lnTo>
                  <a:lnTo>
                    <a:pt x="384" y="54"/>
                  </a:lnTo>
                  <a:lnTo>
                    <a:pt x="387" y="52"/>
                  </a:lnTo>
                  <a:lnTo>
                    <a:pt x="388" y="48"/>
                  </a:lnTo>
                  <a:lnTo>
                    <a:pt x="390" y="46"/>
                  </a:lnTo>
                  <a:lnTo>
                    <a:pt x="393" y="44"/>
                  </a:lnTo>
                  <a:lnTo>
                    <a:pt x="396" y="43"/>
                  </a:lnTo>
                  <a:lnTo>
                    <a:pt x="405" y="44"/>
                  </a:lnTo>
                  <a:lnTo>
                    <a:pt x="410" y="48"/>
                  </a:lnTo>
                  <a:lnTo>
                    <a:pt x="411" y="54"/>
                  </a:lnTo>
                  <a:lnTo>
                    <a:pt x="410" y="63"/>
                  </a:lnTo>
                  <a:lnTo>
                    <a:pt x="408" y="73"/>
                  </a:lnTo>
                  <a:lnTo>
                    <a:pt x="403" y="82"/>
                  </a:lnTo>
                  <a:lnTo>
                    <a:pt x="398" y="90"/>
                  </a:lnTo>
                  <a:lnTo>
                    <a:pt x="394" y="97"/>
                  </a:lnTo>
                  <a:lnTo>
                    <a:pt x="387" y="105"/>
                  </a:lnTo>
                  <a:lnTo>
                    <a:pt x="379" y="112"/>
                  </a:lnTo>
                  <a:lnTo>
                    <a:pt x="370" y="114"/>
                  </a:lnTo>
                  <a:lnTo>
                    <a:pt x="363" y="113"/>
                  </a:lnTo>
                  <a:lnTo>
                    <a:pt x="359" y="112"/>
                  </a:lnTo>
                  <a:lnTo>
                    <a:pt x="357" y="110"/>
                  </a:lnTo>
                  <a:lnTo>
                    <a:pt x="354" y="112"/>
                  </a:lnTo>
                  <a:lnTo>
                    <a:pt x="353" y="113"/>
                  </a:lnTo>
                  <a:lnTo>
                    <a:pt x="352" y="114"/>
                  </a:lnTo>
                  <a:lnTo>
                    <a:pt x="350" y="117"/>
                  </a:lnTo>
                  <a:lnTo>
                    <a:pt x="349" y="118"/>
                  </a:lnTo>
                  <a:lnTo>
                    <a:pt x="348" y="119"/>
                  </a:lnTo>
                  <a:lnTo>
                    <a:pt x="347" y="120"/>
                  </a:lnTo>
                  <a:lnTo>
                    <a:pt x="344" y="122"/>
                  </a:lnTo>
                  <a:lnTo>
                    <a:pt x="334" y="119"/>
                  </a:lnTo>
                  <a:lnTo>
                    <a:pt x="325" y="120"/>
                  </a:lnTo>
                  <a:lnTo>
                    <a:pt x="315" y="124"/>
                  </a:lnTo>
                  <a:lnTo>
                    <a:pt x="312" y="128"/>
                  </a:lnTo>
                  <a:lnTo>
                    <a:pt x="309" y="132"/>
                  </a:lnTo>
                  <a:lnTo>
                    <a:pt x="307" y="135"/>
                  </a:lnTo>
                  <a:lnTo>
                    <a:pt x="303" y="138"/>
                  </a:lnTo>
                  <a:lnTo>
                    <a:pt x="298" y="140"/>
                  </a:lnTo>
                  <a:lnTo>
                    <a:pt x="294" y="144"/>
                  </a:lnTo>
                  <a:lnTo>
                    <a:pt x="289" y="146"/>
                  </a:lnTo>
                  <a:lnTo>
                    <a:pt x="284" y="150"/>
                  </a:lnTo>
                  <a:lnTo>
                    <a:pt x="281" y="155"/>
                  </a:lnTo>
                  <a:lnTo>
                    <a:pt x="278" y="159"/>
                  </a:lnTo>
                  <a:lnTo>
                    <a:pt x="274" y="163"/>
                  </a:lnTo>
                  <a:lnTo>
                    <a:pt x="269" y="166"/>
                  </a:lnTo>
                  <a:lnTo>
                    <a:pt x="264" y="169"/>
                  </a:lnTo>
                  <a:lnTo>
                    <a:pt x="261" y="170"/>
                  </a:lnTo>
                  <a:lnTo>
                    <a:pt x="256" y="171"/>
                  </a:lnTo>
                  <a:lnTo>
                    <a:pt x="251" y="173"/>
                  </a:lnTo>
                  <a:lnTo>
                    <a:pt x="241" y="170"/>
                  </a:lnTo>
                  <a:lnTo>
                    <a:pt x="232" y="165"/>
                  </a:lnTo>
                  <a:lnTo>
                    <a:pt x="228" y="159"/>
                  </a:lnTo>
                  <a:lnTo>
                    <a:pt x="228" y="151"/>
                  </a:lnTo>
                  <a:lnTo>
                    <a:pt x="232" y="148"/>
                  </a:lnTo>
                  <a:lnTo>
                    <a:pt x="238" y="144"/>
                  </a:lnTo>
                  <a:lnTo>
                    <a:pt x="244" y="140"/>
                  </a:lnTo>
                  <a:lnTo>
                    <a:pt x="248" y="134"/>
                  </a:lnTo>
                  <a:lnTo>
                    <a:pt x="254" y="132"/>
                  </a:lnTo>
                  <a:lnTo>
                    <a:pt x="261" y="129"/>
                  </a:lnTo>
                  <a:lnTo>
                    <a:pt x="268" y="128"/>
                  </a:lnTo>
                  <a:lnTo>
                    <a:pt x="276" y="125"/>
                  </a:lnTo>
                  <a:lnTo>
                    <a:pt x="279" y="122"/>
                  </a:lnTo>
                  <a:lnTo>
                    <a:pt x="279" y="120"/>
                  </a:lnTo>
                  <a:lnTo>
                    <a:pt x="279" y="119"/>
                  </a:lnTo>
                  <a:lnTo>
                    <a:pt x="277" y="119"/>
                  </a:lnTo>
                  <a:lnTo>
                    <a:pt x="274" y="119"/>
                  </a:lnTo>
                  <a:lnTo>
                    <a:pt x="272" y="120"/>
                  </a:lnTo>
                  <a:lnTo>
                    <a:pt x="269" y="120"/>
                  </a:lnTo>
                  <a:lnTo>
                    <a:pt x="266" y="122"/>
                  </a:lnTo>
                  <a:lnTo>
                    <a:pt x="263" y="123"/>
                  </a:lnTo>
                  <a:lnTo>
                    <a:pt x="262" y="124"/>
                  </a:lnTo>
                  <a:lnTo>
                    <a:pt x="258" y="124"/>
                  </a:lnTo>
                  <a:lnTo>
                    <a:pt x="256" y="123"/>
                  </a:lnTo>
                  <a:lnTo>
                    <a:pt x="253" y="123"/>
                  </a:lnTo>
                  <a:lnTo>
                    <a:pt x="251" y="123"/>
                  </a:lnTo>
                  <a:lnTo>
                    <a:pt x="248" y="124"/>
                  </a:lnTo>
                  <a:lnTo>
                    <a:pt x="244" y="125"/>
                  </a:lnTo>
                  <a:lnTo>
                    <a:pt x="242" y="125"/>
                  </a:lnTo>
                  <a:lnTo>
                    <a:pt x="240" y="125"/>
                  </a:lnTo>
                  <a:lnTo>
                    <a:pt x="238" y="124"/>
                  </a:lnTo>
                  <a:lnTo>
                    <a:pt x="236" y="123"/>
                  </a:lnTo>
                  <a:lnTo>
                    <a:pt x="233" y="123"/>
                  </a:lnTo>
                  <a:lnTo>
                    <a:pt x="232" y="124"/>
                  </a:lnTo>
                  <a:lnTo>
                    <a:pt x="231" y="127"/>
                  </a:lnTo>
                  <a:lnTo>
                    <a:pt x="231" y="128"/>
                  </a:lnTo>
                  <a:lnTo>
                    <a:pt x="231" y="129"/>
                  </a:lnTo>
                  <a:lnTo>
                    <a:pt x="222" y="136"/>
                  </a:lnTo>
                  <a:lnTo>
                    <a:pt x="215" y="141"/>
                  </a:lnTo>
                  <a:lnTo>
                    <a:pt x="207" y="143"/>
                  </a:lnTo>
                  <a:lnTo>
                    <a:pt x="205" y="141"/>
                  </a:lnTo>
                  <a:lnTo>
                    <a:pt x="203" y="139"/>
                  </a:lnTo>
                  <a:lnTo>
                    <a:pt x="203" y="138"/>
                  </a:lnTo>
                  <a:lnTo>
                    <a:pt x="203" y="135"/>
                  </a:lnTo>
                  <a:lnTo>
                    <a:pt x="202" y="133"/>
                  </a:lnTo>
                  <a:lnTo>
                    <a:pt x="202" y="132"/>
                  </a:lnTo>
                  <a:lnTo>
                    <a:pt x="201" y="132"/>
                  </a:lnTo>
                  <a:lnTo>
                    <a:pt x="200" y="130"/>
                  </a:lnTo>
                  <a:lnTo>
                    <a:pt x="198" y="130"/>
                  </a:lnTo>
                  <a:lnTo>
                    <a:pt x="196" y="132"/>
                  </a:lnTo>
                  <a:lnTo>
                    <a:pt x="193" y="132"/>
                  </a:lnTo>
                  <a:lnTo>
                    <a:pt x="191" y="132"/>
                  </a:lnTo>
                  <a:lnTo>
                    <a:pt x="188" y="132"/>
                  </a:lnTo>
                  <a:lnTo>
                    <a:pt x="186" y="132"/>
                  </a:lnTo>
                  <a:lnTo>
                    <a:pt x="183" y="130"/>
                  </a:lnTo>
                  <a:lnTo>
                    <a:pt x="182" y="129"/>
                  </a:lnTo>
                  <a:lnTo>
                    <a:pt x="181" y="127"/>
                  </a:lnTo>
                  <a:lnTo>
                    <a:pt x="180" y="125"/>
                  </a:lnTo>
                  <a:lnTo>
                    <a:pt x="181" y="122"/>
                  </a:lnTo>
                  <a:lnTo>
                    <a:pt x="182" y="119"/>
                  </a:lnTo>
                  <a:lnTo>
                    <a:pt x="186" y="115"/>
                  </a:lnTo>
                  <a:lnTo>
                    <a:pt x="196" y="110"/>
                  </a:lnTo>
                  <a:lnTo>
                    <a:pt x="206" y="108"/>
                  </a:lnTo>
                  <a:lnTo>
                    <a:pt x="217" y="105"/>
                  </a:lnTo>
                  <a:lnTo>
                    <a:pt x="221" y="103"/>
                  </a:lnTo>
                  <a:lnTo>
                    <a:pt x="222" y="102"/>
                  </a:lnTo>
                  <a:lnTo>
                    <a:pt x="221" y="100"/>
                  </a:lnTo>
                  <a:lnTo>
                    <a:pt x="220" y="100"/>
                  </a:lnTo>
                  <a:lnTo>
                    <a:pt x="217" y="100"/>
                  </a:lnTo>
                  <a:lnTo>
                    <a:pt x="213" y="100"/>
                  </a:lnTo>
                  <a:lnTo>
                    <a:pt x="211" y="100"/>
                  </a:lnTo>
                  <a:lnTo>
                    <a:pt x="208" y="100"/>
                  </a:lnTo>
                  <a:lnTo>
                    <a:pt x="206" y="100"/>
                  </a:lnTo>
                  <a:lnTo>
                    <a:pt x="205" y="100"/>
                  </a:lnTo>
                  <a:lnTo>
                    <a:pt x="205" y="99"/>
                  </a:lnTo>
                  <a:lnTo>
                    <a:pt x="205" y="98"/>
                  </a:lnTo>
                  <a:lnTo>
                    <a:pt x="206" y="97"/>
                  </a:lnTo>
                  <a:lnTo>
                    <a:pt x="208" y="94"/>
                  </a:lnTo>
                  <a:lnTo>
                    <a:pt x="211" y="93"/>
                  </a:lnTo>
                  <a:lnTo>
                    <a:pt x="215" y="92"/>
                  </a:lnTo>
                  <a:lnTo>
                    <a:pt x="217" y="92"/>
                  </a:lnTo>
                  <a:lnTo>
                    <a:pt x="220" y="90"/>
                  </a:lnTo>
                  <a:lnTo>
                    <a:pt x="220" y="89"/>
                  </a:lnTo>
                  <a:lnTo>
                    <a:pt x="220" y="88"/>
                  </a:lnTo>
                  <a:lnTo>
                    <a:pt x="218" y="87"/>
                  </a:lnTo>
                  <a:lnTo>
                    <a:pt x="216" y="87"/>
                  </a:lnTo>
                  <a:lnTo>
                    <a:pt x="213" y="87"/>
                  </a:lnTo>
                  <a:lnTo>
                    <a:pt x="211" y="87"/>
                  </a:lnTo>
                  <a:lnTo>
                    <a:pt x="210" y="85"/>
                  </a:lnTo>
                  <a:lnTo>
                    <a:pt x="207" y="85"/>
                  </a:lnTo>
                  <a:lnTo>
                    <a:pt x="207" y="84"/>
                  </a:lnTo>
                  <a:lnTo>
                    <a:pt x="210" y="76"/>
                  </a:lnTo>
                  <a:lnTo>
                    <a:pt x="218" y="68"/>
                  </a:lnTo>
                  <a:lnTo>
                    <a:pt x="228" y="62"/>
                  </a:lnTo>
                  <a:lnTo>
                    <a:pt x="231" y="61"/>
                  </a:lnTo>
                  <a:lnTo>
                    <a:pt x="232" y="57"/>
                  </a:lnTo>
                  <a:lnTo>
                    <a:pt x="235" y="54"/>
                  </a:lnTo>
                  <a:lnTo>
                    <a:pt x="236" y="51"/>
                  </a:lnTo>
                  <a:lnTo>
                    <a:pt x="237" y="48"/>
                  </a:lnTo>
                  <a:lnTo>
                    <a:pt x="238" y="46"/>
                  </a:lnTo>
                  <a:lnTo>
                    <a:pt x="241" y="44"/>
                  </a:lnTo>
                  <a:lnTo>
                    <a:pt x="243" y="43"/>
                  </a:lnTo>
                  <a:lnTo>
                    <a:pt x="248" y="43"/>
                  </a:lnTo>
                  <a:lnTo>
                    <a:pt x="252" y="43"/>
                  </a:lnTo>
                  <a:lnTo>
                    <a:pt x="254" y="43"/>
                  </a:lnTo>
                  <a:lnTo>
                    <a:pt x="257" y="44"/>
                  </a:lnTo>
                  <a:lnTo>
                    <a:pt x="258" y="46"/>
                  </a:lnTo>
                  <a:lnTo>
                    <a:pt x="258" y="48"/>
                  </a:lnTo>
                  <a:lnTo>
                    <a:pt x="258" y="52"/>
                  </a:lnTo>
                  <a:lnTo>
                    <a:pt x="259" y="54"/>
                  </a:lnTo>
                  <a:lnTo>
                    <a:pt x="261" y="56"/>
                  </a:lnTo>
                  <a:lnTo>
                    <a:pt x="263" y="57"/>
                  </a:lnTo>
                  <a:lnTo>
                    <a:pt x="266" y="57"/>
                  </a:lnTo>
                  <a:lnTo>
                    <a:pt x="269" y="56"/>
                  </a:lnTo>
                  <a:lnTo>
                    <a:pt x="272" y="56"/>
                  </a:lnTo>
                  <a:lnTo>
                    <a:pt x="274" y="53"/>
                  </a:lnTo>
                  <a:lnTo>
                    <a:pt x="277" y="52"/>
                  </a:lnTo>
                  <a:lnTo>
                    <a:pt x="282" y="49"/>
                  </a:lnTo>
                  <a:lnTo>
                    <a:pt x="286" y="48"/>
                  </a:lnTo>
                  <a:lnTo>
                    <a:pt x="289" y="49"/>
                  </a:lnTo>
                  <a:lnTo>
                    <a:pt x="293" y="52"/>
                  </a:lnTo>
                  <a:lnTo>
                    <a:pt x="296" y="54"/>
                  </a:lnTo>
                  <a:lnTo>
                    <a:pt x="296" y="56"/>
                  </a:lnTo>
                  <a:lnTo>
                    <a:pt x="296" y="58"/>
                  </a:lnTo>
                  <a:lnTo>
                    <a:pt x="296" y="62"/>
                  </a:lnTo>
                  <a:lnTo>
                    <a:pt x="296" y="64"/>
                  </a:lnTo>
                  <a:lnTo>
                    <a:pt x="296" y="68"/>
                  </a:lnTo>
                  <a:lnTo>
                    <a:pt x="297" y="69"/>
                  </a:lnTo>
                  <a:lnTo>
                    <a:pt x="298" y="69"/>
                  </a:lnTo>
                  <a:lnTo>
                    <a:pt x="299" y="69"/>
                  </a:lnTo>
                  <a:lnTo>
                    <a:pt x="302" y="71"/>
                  </a:lnTo>
                  <a:lnTo>
                    <a:pt x="303" y="72"/>
                  </a:lnTo>
                  <a:lnTo>
                    <a:pt x="303" y="73"/>
                  </a:lnTo>
                  <a:lnTo>
                    <a:pt x="303" y="74"/>
                  </a:lnTo>
                  <a:lnTo>
                    <a:pt x="303" y="77"/>
                  </a:lnTo>
                  <a:lnTo>
                    <a:pt x="303" y="78"/>
                  </a:lnTo>
                  <a:lnTo>
                    <a:pt x="302" y="79"/>
                  </a:lnTo>
                  <a:lnTo>
                    <a:pt x="303" y="81"/>
                  </a:lnTo>
                  <a:lnTo>
                    <a:pt x="306" y="82"/>
                  </a:lnTo>
                  <a:lnTo>
                    <a:pt x="308" y="83"/>
                  </a:lnTo>
                  <a:lnTo>
                    <a:pt x="311" y="83"/>
                  </a:lnTo>
                  <a:lnTo>
                    <a:pt x="314" y="84"/>
                  </a:lnTo>
                  <a:lnTo>
                    <a:pt x="315" y="84"/>
                  </a:lnTo>
                  <a:lnTo>
                    <a:pt x="322" y="84"/>
                  </a:lnTo>
                  <a:lnTo>
                    <a:pt x="328" y="85"/>
                  </a:lnTo>
                  <a:lnTo>
                    <a:pt x="334" y="85"/>
                  </a:lnTo>
                  <a:lnTo>
                    <a:pt x="340" y="84"/>
                  </a:lnTo>
                  <a:lnTo>
                    <a:pt x="344" y="78"/>
                  </a:lnTo>
                  <a:lnTo>
                    <a:pt x="345" y="76"/>
                  </a:lnTo>
                  <a:lnTo>
                    <a:pt x="344" y="73"/>
                  </a:lnTo>
                  <a:lnTo>
                    <a:pt x="343" y="71"/>
                  </a:lnTo>
                  <a:lnTo>
                    <a:pt x="342" y="68"/>
                  </a:lnTo>
                  <a:lnTo>
                    <a:pt x="339" y="66"/>
                  </a:lnTo>
                  <a:lnTo>
                    <a:pt x="338" y="63"/>
                  </a:lnTo>
                  <a:lnTo>
                    <a:pt x="337" y="59"/>
                  </a:lnTo>
                  <a:lnTo>
                    <a:pt x="337" y="57"/>
                  </a:lnTo>
                  <a:lnTo>
                    <a:pt x="337" y="53"/>
                  </a:lnTo>
                  <a:lnTo>
                    <a:pt x="338" y="51"/>
                  </a:lnTo>
                  <a:lnTo>
                    <a:pt x="338" y="48"/>
                  </a:lnTo>
                  <a:lnTo>
                    <a:pt x="337" y="46"/>
                  </a:lnTo>
                  <a:lnTo>
                    <a:pt x="334" y="44"/>
                  </a:lnTo>
                  <a:lnTo>
                    <a:pt x="332" y="44"/>
                  </a:lnTo>
                  <a:lnTo>
                    <a:pt x="328" y="43"/>
                  </a:lnTo>
                  <a:lnTo>
                    <a:pt x="327" y="43"/>
                  </a:lnTo>
                  <a:lnTo>
                    <a:pt x="323" y="42"/>
                  </a:lnTo>
                  <a:lnTo>
                    <a:pt x="320" y="41"/>
                  </a:lnTo>
                  <a:lnTo>
                    <a:pt x="320" y="38"/>
                  </a:lnTo>
                  <a:lnTo>
                    <a:pt x="320" y="36"/>
                  </a:lnTo>
                  <a:lnTo>
                    <a:pt x="322" y="32"/>
                  </a:lnTo>
                  <a:lnTo>
                    <a:pt x="324" y="30"/>
                  </a:lnTo>
                  <a:lnTo>
                    <a:pt x="325" y="27"/>
                  </a:lnTo>
                  <a:lnTo>
                    <a:pt x="329" y="25"/>
                  </a:lnTo>
                  <a:lnTo>
                    <a:pt x="338" y="21"/>
                  </a:lnTo>
                  <a:lnTo>
                    <a:pt x="344" y="16"/>
                  </a:lnTo>
                  <a:lnTo>
                    <a:pt x="349" y="8"/>
                  </a:lnTo>
                  <a:lnTo>
                    <a:pt x="350" y="7"/>
                  </a:lnTo>
                  <a:lnTo>
                    <a:pt x="350" y="5"/>
                  </a:lnTo>
                  <a:lnTo>
                    <a:pt x="352" y="3"/>
                  </a:lnTo>
                  <a:lnTo>
                    <a:pt x="354" y="1"/>
                  </a:lnTo>
                  <a:lnTo>
                    <a:pt x="357" y="0"/>
                  </a:lnTo>
                  <a:lnTo>
                    <a:pt x="359" y="0"/>
                  </a:lnTo>
                  <a:close/>
                </a:path>
              </a:pathLst>
            </a:custGeom>
            <a:solidFill>
              <a:srgbClr val="F2F2F2"/>
            </a:solidFill>
            <a:ln w="0" cmpd="sng">
              <a:solidFill>
                <a:srgbClr val="F2F2F2"/>
              </a:solidFill>
              <a:miter lim="800000"/>
              <a:headEnd/>
              <a:tailEnd/>
            </a:ln>
          </p:spPr>
          <p:txBody>
            <a:bodyPr lIns="91427" tIns="45713" rIns="91427" bIns="45713"/>
            <a:lstStyle/>
            <a:p>
              <a:endParaRPr lang="zh-CN" altLang="en-US">
                <a:solidFill>
                  <a:schemeClr val="bg1"/>
                </a:solidFill>
                <a:cs typeface="+mn-ea"/>
                <a:sym typeface="+mn-lt"/>
              </a:endParaRPr>
            </a:p>
          </p:txBody>
        </p:sp>
        <p:sp>
          <p:nvSpPr>
            <p:cNvPr id="17" name="Freeform 10"/>
            <p:cNvSpPr>
              <a:spLocks noEditPoints="1" noChangeArrowheads="1"/>
            </p:cNvSpPr>
            <p:nvPr/>
          </p:nvSpPr>
          <p:spPr bwMode="auto">
            <a:xfrm>
              <a:off x="321" y="181"/>
              <a:ext cx="639" cy="430"/>
            </a:xfrm>
            <a:custGeom>
              <a:avLst/>
              <a:gdLst>
                <a:gd name="T0" fmla="*/ 1 w 1919"/>
                <a:gd name="T1" fmla="*/ 1 h 1291"/>
                <a:gd name="T2" fmla="*/ 1 w 1919"/>
                <a:gd name="T3" fmla="*/ 1 h 1291"/>
                <a:gd name="T4" fmla="*/ 0 w 1919"/>
                <a:gd name="T5" fmla="*/ 1 h 1291"/>
                <a:gd name="T6" fmla="*/ 0 w 1919"/>
                <a:gd name="T7" fmla="*/ 1 h 1291"/>
                <a:gd name="T8" fmla="*/ 0 w 1919"/>
                <a:gd name="T9" fmla="*/ 1 h 1291"/>
                <a:gd name="T10" fmla="*/ 1 w 1919"/>
                <a:gd name="T11" fmla="*/ 0 h 1291"/>
                <a:gd name="T12" fmla="*/ 1 w 1919"/>
                <a:gd name="T13" fmla="*/ 0 h 1291"/>
                <a:gd name="T14" fmla="*/ 0 w 1919"/>
                <a:gd name="T15" fmla="*/ 0 h 1291"/>
                <a:gd name="T16" fmla="*/ 2 w 1919"/>
                <a:gd name="T17" fmla="*/ 0 h 1291"/>
                <a:gd name="T18" fmla="*/ 2 w 1919"/>
                <a:gd name="T19" fmla="*/ 0 h 1291"/>
                <a:gd name="T20" fmla="*/ 2 w 1919"/>
                <a:gd name="T21" fmla="*/ 0 h 1291"/>
                <a:gd name="T22" fmla="*/ 2 w 1919"/>
                <a:gd name="T23" fmla="*/ 0 h 1291"/>
                <a:gd name="T24" fmla="*/ 2 w 1919"/>
                <a:gd name="T25" fmla="*/ 0 h 1291"/>
                <a:gd name="T26" fmla="*/ 2 w 1919"/>
                <a:gd name="T27" fmla="*/ 0 h 1291"/>
                <a:gd name="T28" fmla="*/ 2 w 1919"/>
                <a:gd name="T29" fmla="*/ 0 h 1291"/>
                <a:gd name="T30" fmla="*/ 2 w 1919"/>
                <a:gd name="T31" fmla="*/ 0 h 1291"/>
                <a:gd name="T32" fmla="*/ 2 w 1919"/>
                <a:gd name="T33" fmla="*/ 0 h 1291"/>
                <a:gd name="T34" fmla="*/ 2 w 1919"/>
                <a:gd name="T35" fmla="*/ 0 h 1291"/>
                <a:gd name="T36" fmla="*/ 2 w 1919"/>
                <a:gd name="T37" fmla="*/ 0 h 1291"/>
                <a:gd name="T38" fmla="*/ 2 w 1919"/>
                <a:gd name="T39" fmla="*/ 0 h 1291"/>
                <a:gd name="T40" fmla="*/ 2 w 1919"/>
                <a:gd name="T41" fmla="*/ 1 h 1291"/>
                <a:gd name="T42" fmla="*/ 3 w 1919"/>
                <a:gd name="T43" fmla="*/ 1 h 1291"/>
                <a:gd name="T44" fmla="*/ 3 w 1919"/>
                <a:gd name="T45" fmla="*/ 1 h 1291"/>
                <a:gd name="T46" fmla="*/ 3 w 1919"/>
                <a:gd name="T47" fmla="*/ 1 h 1291"/>
                <a:gd name="T48" fmla="*/ 3 w 1919"/>
                <a:gd name="T49" fmla="*/ 1 h 1291"/>
                <a:gd name="T50" fmla="*/ 3 w 1919"/>
                <a:gd name="T51" fmla="*/ 1 h 1291"/>
                <a:gd name="T52" fmla="*/ 3 w 1919"/>
                <a:gd name="T53" fmla="*/ 1 h 1291"/>
                <a:gd name="T54" fmla="*/ 3 w 1919"/>
                <a:gd name="T55" fmla="*/ 1 h 1291"/>
                <a:gd name="T56" fmla="*/ 3 w 1919"/>
                <a:gd name="T57" fmla="*/ 1 h 1291"/>
                <a:gd name="T58" fmla="*/ 3 w 1919"/>
                <a:gd name="T59" fmla="*/ 1 h 1291"/>
                <a:gd name="T60" fmla="*/ 3 w 1919"/>
                <a:gd name="T61" fmla="*/ 1 h 1291"/>
                <a:gd name="T62" fmla="*/ 2 w 1919"/>
                <a:gd name="T63" fmla="*/ 1 h 1291"/>
                <a:gd name="T64" fmla="*/ 2 w 1919"/>
                <a:gd name="T65" fmla="*/ 1 h 1291"/>
                <a:gd name="T66" fmla="*/ 2 w 1919"/>
                <a:gd name="T67" fmla="*/ 1 h 1291"/>
                <a:gd name="T68" fmla="*/ 2 w 1919"/>
                <a:gd name="T69" fmla="*/ 1 h 1291"/>
                <a:gd name="T70" fmla="*/ 2 w 1919"/>
                <a:gd name="T71" fmla="*/ 2 h 1291"/>
                <a:gd name="T72" fmla="*/ 2 w 1919"/>
                <a:gd name="T73" fmla="*/ 2 h 1291"/>
                <a:gd name="T74" fmla="*/ 2 w 1919"/>
                <a:gd name="T75" fmla="*/ 1 h 1291"/>
                <a:gd name="T76" fmla="*/ 2 w 1919"/>
                <a:gd name="T77" fmla="*/ 1 h 1291"/>
                <a:gd name="T78" fmla="*/ 2 w 1919"/>
                <a:gd name="T79" fmla="*/ 1 h 1291"/>
                <a:gd name="T80" fmla="*/ 2 w 1919"/>
                <a:gd name="T81" fmla="*/ 1 h 1291"/>
                <a:gd name="T82" fmla="*/ 2 w 1919"/>
                <a:gd name="T83" fmla="*/ 1 h 1291"/>
                <a:gd name="T84" fmla="*/ 2 w 1919"/>
                <a:gd name="T85" fmla="*/ 1 h 1291"/>
                <a:gd name="T86" fmla="*/ 2 w 1919"/>
                <a:gd name="T87" fmla="*/ 1 h 1291"/>
                <a:gd name="T88" fmla="*/ 2 w 1919"/>
                <a:gd name="T89" fmla="*/ 1 h 1291"/>
                <a:gd name="T90" fmla="*/ 2 w 1919"/>
                <a:gd name="T91" fmla="*/ 1 h 1291"/>
                <a:gd name="T92" fmla="*/ 1 w 1919"/>
                <a:gd name="T93" fmla="*/ 1 h 1291"/>
                <a:gd name="T94" fmla="*/ 1 w 1919"/>
                <a:gd name="T95" fmla="*/ 0 h 1291"/>
                <a:gd name="T96" fmla="*/ 1 w 1919"/>
                <a:gd name="T97" fmla="*/ 0 h 1291"/>
                <a:gd name="T98" fmla="*/ 1 w 1919"/>
                <a:gd name="T99" fmla="*/ 0 h 1291"/>
                <a:gd name="T100" fmla="*/ 1 w 1919"/>
                <a:gd name="T101" fmla="*/ 0 h 1291"/>
                <a:gd name="T102" fmla="*/ 1 w 1919"/>
                <a:gd name="T103" fmla="*/ 0 h 1291"/>
                <a:gd name="T104" fmla="*/ 2 w 1919"/>
                <a:gd name="T105" fmla="*/ 0 h 1291"/>
                <a:gd name="T106" fmla="*/ 2 w 1919"/>
                <a:gd name="T107" fmla="*/ 0 h 1291"/>
                <a:gd name="T108" fmla="*/ 2 w 1919"/>
                <a:gd name="T109" fmla="*/ 0 h 1291"/>
                <a:gd name="T110" fmla="*/ 2 w 1919"/>
                <a:gd name="T111" fmla="*/ 0 h 1291"/>
                <a:gd name="T112" fmla="*/ 2 w 1919"/>
                <a:gd name="T113" fmla="*/ 0 h 1291"/>
                <a:gd name="T114" fmla="*/ 2 w 1919"/>
                <a:gd name="T115" fmla="*/ 0 h 1291"/>
                <a:gd name="T116" fmla="*/ 2 w 1919"/>
                <a:gd name="T117" fmla="*/ 0 h 1291"/>
                <a:gd name="T118" fmla="*/ 2 w 1919"/>
                <a:gd name="T119" fmla="*/ 0 h 1291"/>
                <a:gd name="T120" fmla="*/ 2 w 1919"/>
                <a:gd name="T121" fmla="*/ 0 h 1291"/>
                <a:gd name="T122" fmla="*/ 2 w 1919"/>
                <a:gd name="T123" fmla="*/ 0 h 129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919"/>
                <a:gd name="T187" fmla="*/ 0 h 1291"/>
                <a:gd name="T188" fmla="*/ 1919 w 1919"/>
                <a:gd name="T189" fmla="*/ 1291 h 129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919" h="1291">
                  <a:moveTo>
                    <a:pt x="413" y="375"/>
                  </a:moveTo>
                  <a:lnTo>
                    <a:pt x="424" y="375"/>
                  </a:lnTo>
                  <a:lnTo>
                    <a:pt x="428" y="375"/>
                  </a:lnTo>
                  <a:lnTo>
                    <a:pt x="432" y="376"/>
                  </a:lnTo>
                  <a:lnTo>
                    <a:pt x="434" y="376"/>
                  </a:lnTo>
                  <a:lnTo>
                    <a:pt x="437" y="378"/>
                  </a:lnTo>
                  <a:lnTo>
                    <a:pt x="441" y="378"/>
                  </a:lnTo>
                  <a:lnTo>
                    <a:pt x="444" y="379"/>
                  </a:lnTo>
                  <a:lnTo>
                    <a:pt x="448" y="380"/>
                  </a:lnTo>
                  <a:lnTo>
                    <a:pt x="452" y="381"/>
                  </a:lnTo>
                  <a:lnTo>
                    <a:pt x="454" y="383"/>
                  </a:lnTo>
                  <a:lnTo>
                    <a:pt x="459" y="389"/>
                  </a:lnTo>
                  <a:lnTo>
                    <a:pt x="461" y="396"/>
                  </a:lnTo>
                  <a:lnTo>
                    <a:pt x="459" y="404"/>
                  </a:lnTo>
                  <a:lnTo>
                    <a:pt x="459" y="411"/>
                  </a:lnTo>
                  <a:lnTo>
                    <a:pt x="459" y="419"/>
                  </a:lnTo>
                  <a:lnTo>
                    <a:pt x="462" y="424"/>
                  </a:lnTo>
                  <a:lnTo>
                    <a:pt x="466" y="429"/>
                  </a:lnTo>
                  <a:lnTo>
                    <a:pt x="471" y="435"/>
                  </a:lnTo>
                  <a:lnTo>
                    <a:pt x="471" y="437"/>
                  </a:lnTo>
                  <a:lnTo>
                    <a:pt x="469" y="440"/>
                  </a:lnTo>
                  <a:lnTo>
                    <a:pt x="468" y="441"/>
                  </a:lnTo>
                  <a:lnTo>
                    <a:pt x="466" y="441"/>
                  </a:lnTo>
                  <a:lnTo>
                    <a:pt x="464" y="442"/>
                  </a:lnTo>
                  <a:lnTo>
                    <a:pt x="461" y="442"/>
                  </a:lnTo>
                  <a:lnTo>
                    <a:pt x="458" y="444"/>
                  </a:lnTo>
                  <a:lnTo>
                    <a:pt x="456" y="445"/>
                  </a:lnTo>
                  <a:lnTo>
                    <a:pt x="454" y="446"/>
                  </a:lnTo>
                  <a:lnTo>
                    <a:pt x="451" y="450"/>
                  </a:lnTo>
                  <a:lnTo>
                    <a:pt x="449" y="454"/>
                  </a:lnTo>
                  <a:lnTo>
                    <a:pt x="447" y="457"/>
                  </a:lnTo>
                  <a:lnTo>
                    <a:pt x="446" y="459"/>
                  </a:lnTo>
                  <a:lnTo>
                    <a:pt x="443" y="462"/>
                  </a:lnTo>
                  <a:lnTo>
                    <a:pt x="441" y="465"/>
                  </a:lnTo>
                  <a:lnTo>
                    <a:pt x="437" y="467"/>
                  </a:lnTo>
                  <a:lnTo>
                    <a:pt x="434" y="470"/>
                  </a:lnTo>
                  <a:lnTo>
                    <a:pt x="428" y="475"/>
                  </a:lnTo>
                  <a:lnTo>
                    <a:pt x="418" y="478"/>
                  </a:lnTo>
                  <a:lnTo>
                    <a:pt x="410" y="480"/>
                  </a:lnTo>
                  <a:lnTo>
                    <a:pt x="400" y="477"/>
                  </a:lnTo>
                  <a:lnTo>
                    <a:pt x="397" y="475"/>
                  </a:lnTo>
                  <a:lnTo>
                    <a:pt x="395" y="472"/>
                  </a:lnTo>
                  <a:lnTo>
                    <a:pt x="392" y="470"/>
                  </a:lnTo>
                  <a:lnTo>
                    <a:pt x="390" y="467"/>
                  </a:lnTo>
                  <a:lnTo>
                    <a:pt x="388" y="465"/>
                  </a:lnTo>
                  <a:lnTo>
                    <a:pt x="387" y="462"/>
                  </a:lnTo>
                  <a:lnTo>
                    <a:pt x="388" y="460"/>
                  </a:lnTo>
                  <a:lnTo>
                    <a:pt x="390" y="456"/>
                  </a:lnTo>
                  <a:lnTo>
                    <a:pt x="393" y="454"/>
                  </a:lnTo>
                  <a:lnTo>
                    <a:pt x="398" y="450"/>
                  </a:lnTo>
                  <a:lnTo>
                    <a:pt x="406" y="446"/>
                  </a:lnTo>
                  <a:lnTo>
                    <a:pt x="410" y="442"/>
                  </a:lnTo>
                  <a:lnTo>
                    <a:pt x="411" y="439"/>
                  </a:lnTo>
                  <a:lnTo>
                    <a:pt x="407" y="437"/>
                  </a:lnTo>
                  <a:lnTo>
                    <a:pt x="400" y="440"/>
                  </a:lnTo>
                  <a:lnTo>
                    <a:pt x="392" y="442"/>
                  </a:lnTo>
                  <a:lnTo>
                    <a:pt x="387" y="444"/>
                  </a:lnTo>
                  <a:lnTo>
                    <a:pt x="382" y="446"/>
                  </a:lnTo>
                  <a:lnTo>
                    <a:pt x="376" y="450"/>
                  </a:lnTo>
                  <a:lnTo>
                    <a:pt x="370" y="451"/>
                  </a:lnTo>
                  <a:lnTo>
                    <a:pt x="365" y="451"/>
                  </a:lnTo>
                  <a:lnTo>
                    <a:pt x="362" y="449"/>
                  </a:lnTo>
                  <a:lnTo>
                    <a:pt x="362" y="442"/>
                  </a:lnTo>
                  <a:lnTo>
                    <a:pt x="363" y="434"/>
                  </a:lnTo>
                  <a:lnTo>
                    <a:pt x="367" y="427"/>
                  </a:lnTo>
                  <a:lnTo>
                    <a:pt x="373" y="422"/>
                  </a:lnTo>
                  <a:lnTo>
                    <a:pt x="381" y="420"/>
                  </a:lnTo>
                  <a:lnTo>
                    <a:pt x="387" y="416"/>
                  </a:lnTo>
                  <a:lnTo>
                    <a:pt x="390" y="411"/>
                  </a:lnTo>
                  <a:lnTo>
                    <a:pt x="388" y="411"/>
                  </a:lnTo>
                  <a:lnTo>
                    <a:pt x="387" y="410"/>
                  </a:lnTo>
                  <a:lnTo>
                    <a:pt x="385" y="409"/>
                  </a:lnTo>
                  <a:lnTo>
                    <a:pt x="382" y="409"/>
                  </a:lnTo>
                  <a:lnTo>
                    <a:pt x="380" y="408"/>
                  </a:lnTo>
                  <a:lnTo>
                    <a:pt x="378" y="406"/>
                  </a:lnTo>
                  <a:lnTo>
                    <a:pt x="377" y="405"/>
                  </a:lnTo>
                  <a:lnTo>
                    <a:pt x="377" y="403"/>
                  </a:lnTo>
                  <a:lnTo>
                    <a:pt x="378" y="401"/>
                  </a:lnTo>
                  <a:lnTo>
                    <a:pt x="381" y="399"/>
                  </a:lnTo>
                  <a:lnTo>
                    <a:pt x="382" y="399"/>
                  </a:lnTo>
                  <a:lnTo>
                    <a:pt x="383" y="399"/>
                  </a:lnTo>
                  <a:lnTo>
                    <a:pt x="387" y="398"/>
                  </a:lnTo>
                  <a:lnTo>
                    <a:pt x="391" y="396"/>
                  </a:lnTo>
                  <a:lnTo>
                    <a:pt x="393" y="396"/>
                  </a:lnTo>
                  <a:lnTo>
                    <a:pt x="397" y="395"/>
                  </a:lnTo>
                  <a:lnTo>
                    <a:pt x="401" y="394"/>
                  </a:lnTo>
                  <a:lnTo>
                    <a:pt x="402" y="393"/>
                  </a:lnTo>
                  <a:lnTo>
                    <a:pt x="403" y="391"/>
                  </a:lnTo>
                  <a:lnTo>
                    <a:pt x="402" y="390"/>
                  </a:lnTo>
                  <a:lnTo>
                    <a:pt x="400" y="388"/>
                  </a:lnTo>
                  <a:lnTo>
                    <a:pt x="398" y="388"/>
                  </a:lnTo>
                  <a:lnTo>
                    <a:pt x="396" y="388"/>
                  </a:lnTo>
                  <a:lnTo>
                    <a:pt x="393" y="388"/>
                  </a:lnTo>
                  <a:lnTo>
                    <a:pt x="390" y="388"/>
                  </a:lnTo>
                  <a:lnTo>
                    <a:pt x="387" y="388"/>
                  </a:lnTo>
                  <a:lnTo>
                    <a:pt x="386" y="386"/>
                  </a:lnTo>
                  <a:lnTo>
                    <a:pt x="385" y="385"/>
                  </a:lnTo>
                  <a:lnTo>
                    <a:pt x="385" y="384"/>
                  </a:lnTo>
                  <a:lnTo>
                    <a:pt x="386" y="383"/>
                  </a:lnTo>
                  <a:lnTo>
                    <a:pt x="390" y="380"/>
                  </a:lnTo>
                  <a:lnTo>
                    <a:pt x="401" y="375"/>
                  </a:lnTo>
                  <a:lnTo>
                    <a:pt x="413" y="375"/>
                  </a:lnTo>
                  <a:close/>
                  <a:moveTo>
                    <a:pt x="148" y="373"/>
                  </a:moveTo>
                  <a:lnTo>
                    <a:pt x="149" y="373"/>
                  </a:lnTo>
                  <a:lnTo>
                    <a:pt x="149" y="374"/>
                  </a:lnTo>
                  <a:lnTo>
                    <a:pt x="148" y="375"/>
                  </a:lnTo>
                  <a:lnTo>
                    <a:pt x="147" y="378"/>
                  </a:lnTo>
                  <a:lnTo>
                    <a:pt x="145" y="379"/>
                  </a:lnTo>
                  <a:lnTo>
                    <a:pt x="144" y="381"/>
                  </a:lnTo>
                  <a:lnTo>
                    <a:pt x="143" y="381"/>
                  </a:lnTo>
                  <a:lnTo>
                    <a:pt x="142" y="383"/>
                  </a:lnTo>
                  <a:lnTo>
                    <a:pt x="140" y="384"/>
                  </a:lnTo>
                  <a:lnTo>
                    <a:pt x="140" y="385"/>
                  </a:lnTo>
                  <a:lnTo>
                    <a:pt x="140" y="386"/>
                  </a:lnTo>
                  <a:lnTo>
                    <a:pt x="140" y="388"/>
                  </a:lnTo>
                  <a:lnTo>
                    <a:pt x="142" y="388"/>
                  </a:lnTo>
                  <a:lnTo>
                    <a:pt x="142" y="389"/>
                  </a:lnTo>
                  <a:lnTo>
                    <a:pt x="142" y="390"/>
                  </a:lnTo>
                  <a:lnTo>
                    <a:pt x="144" y="391"/>
                  </a:lnTo>
                  <a:lnTo>
                    <a:pt x="145" y="394"/>
                  </a:lnTo>
                  <a:lnTo>
                    <a:pt x="144" y="395"/>
                  </a:lnTo>
                  <a:lnTo>
                    <a:pt x="143" y="396"/>
                  </a:lnTo>
                  <a:lnTo>
                    <a:pt x="140" y="398"/>
                  </a:lnTo>
                  <a:lnTo>
                    <a:pt x="137" y="400"/>
                  </a:lnTo>
                  <a:lnTo>
                    <a:pt x="134" y="403"/>
                  </a:lnTo>
                  <a:lnTo>
                    <a:pt x="132" y="405"/>
                  </a:lnTo>
                  <a:lnTo>
                    <a:pt x="132" y="408"/>
                  </a:lnTo>
                  <a:lnTo>
                    <a:pt x="132" y="410"/>
                  </a:lnTo>
                  <a:lnTo>
                    <a:pt x="132" y="413"/>
                  </a:lnTo>
                  <a:lnTo>
                    <a:pt x="132" y="415"/>
                  </a:lnTo>
                  <a:lnTo>
                    <a:pt x="132" y="418"/>
                  </a:lnTo>
                  <a:lnTo>
                    <a:pt x="131" y="421"/>
                  </a:lnTo>
                  <a:lnTo>
                    <a:pt x="129" y="425"/>
                  </a:lnTo>
                  <a:lnTo>
                    <a:pt x="127" y="427"/>
                  </a:lnTo>
                  <a:lnTo>
                    <a:pt x="124" y="430"/>
                  </a:lnTo>
                  <a:lnTo>
                    <a:pt x="118" y="435"/>
                  </a:lnTo>
                  <a:lnTo>
                    <a:pt x="114" y="440"/>
                  </a:lnTo>
                  <a:lnTo>
                    <a:pt x="111" y="445"/>
                  </a:lnTo>
                  <a:lnTo>
                    <a:pt x="108" y="447"/>
                  </a:lnTo>
                  <a:lnTo>
                    <a:pt x="107" y="451"/>
                  </a:lnTo>
                  <a:lnTo>
                    <a:pt x="103" y="455"/>
                  </a:lnTo>
                  <a:lnTo>
                    <a:pt x="101" y="456"/>
                  </a:lnTo>
                  <a:lnTo>
                    <a:pt x="99" y="459"/>
                  </a:lnTo>
                  <a:lnTo>
                    <a:pt x="97" y="459"/>
                  </a:lnTo>
                  <a:lnTo>
                    <a:pt x="96" y="459"/>
                  </a:lnTo>
                  <a:lnTo>
                    <a:pt x="94" y="456"/>
                  </a:lnTo>
                  <a:lnTo>
                    <a:pt x="92" y="454"/>
                  </a:lnTo>
                  <a:lnTo>
                    <a:pt x="91" y="451"/>
                  </a:lnTo>
                  <a:lnTo>
                    <a:pt x="91" y="449"/>
                  </a:lnTo>
                  <a:lnTo>
                    <a:pt x="89" y="447"/>
                  </a:lnTo>
                  <a:lnTo>
                    <a:pt x="89" y="445"/>
                  </a:lnTo>
                  <a:lnTo>
                    <a:pt x="88" y="444"/>
                  </a:lnTo>
                  <a:lnTo>
                    <a:pt x="86" y="444"/>
                  </a:lnTo>
                  <a:lnTo>
                    <a:pt x="84" y="445"/>
                  </a:lnTo>
                  <a:lnTo>
                    <a:pt x="82" y="446"/>
                  </a:lnTo>
                  <a:lnTo>
                    <a:pt x="79" y="447"/>
                  </a:lnTo>
                  <a:lnTo>
                    <a:pt x="77" y="449"/>
                  </a:lnTo>
                  <a:lnTo>
                    <a:pt x="76" y="451"/>
                  </a:lnTo>
                  <a:lnTo>
                    <a:pt x="74" y="451"/>
                  </a:lnTo>
                  <a:lnTo>
                    <a:pt x="71" y="455"/>
                  </a:lnTo>
                  <a:lnTo>
                    <a:pt x="69" y="459"/>
                  </a:lnTo>
                  <a:lnTo>
                    <a:pt x="68" y="461"/>
                  </a:lnTo>
                  <a:lnTo>
                    <a:pt x="67" y="465"/>
                  </a:lnTo>
                  <a:lnTo>
                    <a:pt x="66" y="469"/>
                  </a:lnTo>
                  <a:lnTo>
                    <a:pt x="63" y="471"/>
                  </a:lnTo>
                  <a:lnTo>
                    <a:pt x="62" y="475"/>
                  </a:lnTo>
                  <a:lnTo>
                    <a:pt x="60" y="478"/>
                  </a:lnTo>
                  <a:lnTo>
                    <a:pt x="56" y="482"/>
                  </a:lnTo>
                  <a:lnTo>
                    <a:pt x="53" y="486"/>
                  </a:lnTo>
                  <a:lnTo>
                    <a:pt x="50" y="490"/>
                  </a:lnTo>
                  <a:lnTo>
                    <a:pt x="46" y="491"/>
                  </a:lnTo>
                  <a:lnTo>
                    <a:pt x="43" y="492"/>
                  </a:lnTo>
                  <a:lnTo>
                    <a:pt x="41" y="491"/>
                  </a:lnTo>
                  <a:lnTo>
                    <a:pt x="40" y="490"/>
                  </a:lnTo>
                  <a:lnTo>
                    <a:pt x="37" y="488"/>
                  </a:lnTo>
                  <a:lnTo>
                    <a:pt x="36" y="487"/>
                  </a:lnTo>
                  <a:lnTo>
                    <a:pt x="35" y="486"/>
                  </a:lnTo>
                  <a:lnTo>
                    <a:pt x="32" y="485"/>
                  </a:lnTo>
                  <a:lnTo>
                    <a:pt x="30" y="486"/>
                  </a:lnTo>
                  <a:lnTo>
                    <a:pt x="27" y="486"/>
                  </a:lnTo>
                  <a:lnTo>
                    <a:pt x="26" y="488"/>
                  </a:lnTo>
                  <a:lnTo>
                    <a:pt x="23" y="490"/>
                  </a:lnTo>
                  <a:lnTo>
                    <a:pt x="21" y="492"/>
                  </a:lnTo>
                  <a:lnTo>
                    <a:pt x="20" y="493"/>
                  </a:lnTo>
                  <a:lnTo>
                    <a:pt x="16" y="493"/>
                  </a:lnTo>
                  <a:lnTo>
                    <a:pt x="15" y="491"/>
                  </a:lnTo>
                  <a:lnTo>
                    <a:pt x="13" y="490"/>
                  </a:lnTo>
                  <a:lnTo>
                    <a:pt x="11" y="490"/>
                  </a:lnTo>
                  <a:lnTo>
                    <a:pt x="7" y="491"/>
                  </a:lnTo>
                  <a:lnTo>
                    <a:pt x="5" y="492"/>
                  </a:lnTo>
                  <a:lnTo>
                    <a:pt x="1" y="493"/>
                  </a:lnTo>
                  <a:lnTo>
                    <a:pt x="0" y="493"/>
                  </a:lnTo>
                  <a:lnTo>
                    <a:pt x="0" y="492"/>
                  </a:lnTo>
                  <a:lnTo>
                    <a:pt x="1" y="491"/>
                  </a:lnTo>
                  <a:lnTo>
                    <a:pt x="1" y="488"/>
                  </a:lnTo>
                  <a:lnTo>
                    <a:pt x="2" y="487"/>
                  </a:lnTo>
                  <a:lnTo>
                    <a:pt x="3" y="485"/>
                  </a:lnTo>
                  <a:lnTo>
                    <a:pt x="3" y="483"/>
                  </a:lnTo>
                  <a:lnTo>
                    <a:pt x="5" y="481"/>
                  </a:lnTo>
                  <a:lnTo>
                    <a:pt x="6" y="480"/>
                  </a:lnTo>
                  <a:lnTo>
                    <a:pt x="6" y="478"/>
                  </a:lnTo>
                  <a:lnTo>
                    <a:pt x="5" y="476"/>
                  </a:lnTo>
                  <a:lnTo>
                    <a:pt x="3" y="473"/>
                  </a:lnTo>
                  <a:lnTo>
                    <a:pt x="3" y="471"/>
                  </a:lnTo>
                  <a:lnTo>
                    <a:pt x="7" y="467"/>
                  </a:lnTo>
                  <a:lnTo>
                    <a:pt x="12" y="464"/>
                  </a:lnTo>
                  <a:lnTo>
                    <a:pt x="20" y="461"/>
                  </a:lnTo>
                  <a:lnTo>
                    <a:pt x="25" y="459"/>
                  </a:lnTo>
                  <a:lnTo>
                    <a:pt x="31" y="454"/>
                  </a:lnTo>
                  <a:lnTo>
                    <a:pt x="37" y="449"/>
                  </a:lnTo>
                  <a:lnTo>
                    <a:pt x="40" y="445"/>
                  </a:lnTo>
                  <a:lnTo>
                    <a:pt x="47" y="436"/>
                  </a:lnTo>
                  <a:lnTo>
                    <a:pt x="55" y="429"/>
                  </a:lnTo>
                  <a:lnTo>
                    <a:pt x="63" y="422"/>
                  </a:lnTo>
                  <a:lnTo>
                    <a:pt x="77" y="413"/>
                  </a:lnTo>
                  <a:lnTo>
                    <a:pt x="89" y="403"/>
                  </a:lnTo>
                  <a:lnTo>
                    <a:pt x="98" y="399"/>
                  </a:lnTo>
                  <a:lnTo>
                    <a:pt x="107" y="396"/>
                  </a:lnTo>
                  <a:lnTo>
                    <a:pt x="116" y="393"/>
                  </a:lnTo>
                  <a:lnTo>
                    <a:pt x="122" y="389"/>
                  </a:lnTo>
                  <a:lnTo>
                    <a:pt x="127" y="385"/>
                  </a:lnTo>
                  <a:lnTo>
                    <a:pt x="132" y="383"/>
                  </a:lnTo>
                  <a:lnTo>
                    <a:pt x="134" y="380"/>
                  </a:lnTo>
                  <a:lnTo>
                    <a:pt x="137" y="378"/>
                  </a:lnTo>
                  <a:lnTo>
                    <a:pt x="140" y="375"/>
                  </a:lnTo>
                  <a:lnTo>
                    <a:pt x="144" y="373"/>
                  </a:lnTo>
                  <a:lnTo>
                    <a:pt x="148" y="373"/>
                  </a:lnTo>
                  <a:close/>
                  <a:moveTo>
                    <a:pt x="370" y="231"/>
                  </a:moveTo>
                  <a:lnTo>
                    <a:pt x="372" y="232"/>
                  </a:lnTo>
                  <a:lnTo>
                    <a:pt x="375" y="232"/>
                  </a:lnTo>
                  <a:lnTo>
                    <a:pt x="377" y="233"/>
                  </a:lnTo>
                  <a:lnTo>
                    <a:pt x="380" y="235"/>
                  </a:lnTo>
                  <a:lnTo>
                    <a:pt x="382" y="236"/>
                  </a:lnTo>
                  <a:lnTo>
                    <a:pt x="383" y="240"/>
                  </a:lnTo>
                  <a:lnTo>
                    <a:pt x="385" y="243"/>
                  </a:lnTo>
                  <a:lnTo>
                    <a:pt x="385" y="247"/>
                  </a:lnTo>
                  <a:lnTo>
                    <a:pt x="385" y="250"/>
                  </a:lnTo>
                  <a:lnTo>
                    <a:pt x="387" y="251"/>
                  </a:lnTo>
                  <a:lnTo>
                    <a:pt x="388" y="252"/>
                  </a:lnTo>
                  <a:lnTo>
                    <a:pt x="391" y="253"/>
                  </a:lnTo>
                  <a:lnTo>
                    <a:pt x="393" y="252"/>
                  </a:lnTo>
                  <a:lnTo>
                    <a:pt x="395" y="250"/>
                  </a:lnTo>
                  <a:lnTo>
                    <a:pt x="396" y="250"/>
                  </a:lnTo>
                  <a:lnTo>
                    <a:pt x="398" y="248"/>
                  </a:lnTo>
                  <a:lnTo>
                    <a:pt x="400" y="247"/>
                  </a:lnTo>
                  <a:lnTo>
                    <a:pt x="401" y="247"/>
                  </a:lnTo>
                  <a:lnTo>
                    <a:pt x="402" y="247"/>
                  </a:lnTo>
                  <a:lnTo>
                    <a:pt x="406" y="248"/>
                  </a:lnTo>
                  <a:lnTo>
                    <a:pt x="407" y="250"/>
                  </a:lnTo>
                  <a:lnTo>
                    <a:pt x="408" y="252"/>
                  </a:lnTo>
                  <a:lnTo>
                    <a:pt x="408" y="255"/>
                  </a:lnTo>
                  <a:lnTo>
                    <a:pt x="408" y="256"/>
                  </a:lnTo>
                  <a:lnTo>
                    <a:pt x="410" y="258"/>
                  </a:lnTo>
                  <a:lnTo>
                    <a:pt x="410" y="261"/>
                  </a:lnTo>
                  <a:lnTo>
                    <a:pt x="412" y="263"/>
                  </a:lnTo>
                  <a:lnTo>
                    <a:pt x="416" y="266"/>
                  </a:lnTo>
                  <a:lnTo>
                    <a:pt x="420" y="267"/>
                  </a:lnTo>
                  <a:lnTo>
                    <a:pt x="422" y="270"/>
                  </a:lnTo>
                  <a:lnTo>
                    <a:pt x="424" y="272"/>
                  </a:lnTo>
                  <a:lnTo>
                    <a:pt x="427" y="275"/>
                  </a:lnTo>
                  <a:lnTo>
                    <a:pt x="427" y="278"/>
                  </a:lnTo>
                  <a:lnTo>
                    <a:pt x="427" y="282"/>
                  </a:lnTo>
                  <a:lnTo>
                    <a:pt x="427" y="284"/>
                  </a:lnTo>
                  <a:lnTo>
                    <a:pt x="427" y="288"/>
                  </a:lnTo>
                  <a:lnTo>
                    <a:pt x="427" y="291"/>
                  </a:lnTo>
                  <a:lnTo>
                    <a:pt x="429" y="294"/>
                  </a:lnTo>
                  <a:lnTo>
                    <a:pt x="431" y="294"/>
                  </a:lnTo>
                  <a:lnTo>
                    <a:pt x="432" y="296"/>
                  </a:lnTo>
                  <a:lnTo>
                    <a:pt x="433" y="297"/>
                  </a:lnTo>
                  <a:lnTo>
                    <a:pt x="434" y="299"/>
                  </a:lnTo>
                  <a:lnTo>
                    <a:pt x="436" y="302"/>
                  </a:lnTo>
                  <a:lnTo>
                    <a:pt x="437" y="306"/>
                  </a:lnTo>
                  <a:lnTo>
                    <a:pt x="438" y="308"/>
                  </a:lnTo>
                  <a:lnTo>
                    <a:pt x="437" y="312"/>
                  </a:lnTo>
                  <a:lnTo>
                    <a:pt x="436" y="314"/>
                  </a:lnTo>
                  <a:lnTo>
                    <a:pt x="433" y="316"/>
                  </a:lnTo>
                  <a:lnTo>
                    <a:pt x="429" y="317"/>
                  </a:lnTo>
                  <a:lnTo>
                    <a:pt x="424" y="318"/>
                  </a:lnTo>
                  <a:lnTo>
                    <a:pt x="421" y="317"/>
                  </a:lnTo>
                  <a:lnTo>
                    <a:pt x="417" y="316"/>
                  </a:lnTo>
                  <a:lnTo>
                    <a:pt x="416" y="314"/>
                  </a:lnTo>
                  <a:lnTo>
                    <a:pt x="413" y="312"/>
                  </a:lnTo>
                  <a:lnTo>
                    <a:pt x="413" y="308"/>
                  </a:lnTo>
                  <a:lnTo>
                    <a:pt x="412" y="306"/>
                  </a:lnTo>
                  <a:lnTo>
                    <a:pt x="412" y="302"/>
                  </a:lnTo>
                  <a:lnTo>
                    <a:pt x="412" y="299"/>
                  </a:lnTo>
                  <a:lnTo>
                    <a:pt x="412" y="298"/>
                  </a:lnTo>
                  <a:lnTo>
                    <a:pt x="411" y="297"/>
                  </a:lnTo>
                  <a:lnTo>
                    <a:pt x="408" y="297"/>
                  </a:lnTo>
                  <a:lnTo>
                    <a:pt x="406" y="297"/>
                  </a:lnTo>
                  <a:lnTo>
                    <a:pt x="402" y="297"/>
                  </a:lnTo>
                  <a:lnTo>
                    <a:pt x="398" y="297"/>
                  </a:lnTo>
                  <a:lnTo>
                    <a:pt x="395" y="296"/>
                  </a:lnTo>
                  <a:lnTo>
                    <a:pt x="392" y="294"/>
                  </a:lnTo>
                  <a:lnTo>
                    <a:pt x="390" y="293"/>
                  </a:lnTo>
                  <a:lnTo>
                    <a:pt x="387" y="292"/>
                  </a:lnTo>
                  <a:lnTo>
                    <a:pt x="385" y="293"/>
                  </a:lnTo>
                  <a:lnTo>
                    <a:pt x="382" y="294"/>
                  </a:lnTo>
                  <a:lnTo>
                    <a:pt x="381" y="296"/>
                  </a:lnTo>
                  <a:lnTo>
                    <a:pt x="381" y="298"/>
                  </a:lnTo>
                  <a:lnTo>
                    <a:pt x="380" y="299"/>
                  </a:lnTo>
                  <a:lnTo>
                    <a:pt x="378" y="302"/>
                  </a:lnTo>
                  <a:lnTo>
                    <a:pt x="377" y="302"/>
                  </a:lnTo>
                  <a:lnTo>
                    <a:pt x="370" y="304"/>
                  </a:lnTo>
                  <a:lnTo>
                    <a:pt x="361" y="303"/>
                  </a:lnTo>
                  <a:lnTo>
                    <a:pt x="352" y="299"/>
                  </a:lnTo>
                  <a:lnTo>
                    <a:pt x="346" y="294"/>
                  </a:lnTo>
                  <a:lnTo>
                    <a:pt x="342" y="289"/>
                  </a:lnTo>
                  <a:lnTo>
                    <a:pt x="344" y="287"/>
                  </a:lnTo>
                  <a:lnTo>
                    <a:pt x="346" y="284"/>
                  </a:lnTo>
                  <a:lnTo>
                    <a:pt x="349" y="283"/>
                  </a:lnTo>
                  <a:lnTo>
                    <a:pt x="352" y="281"/>
                  </a:lnTo>
                  <a:lnTo>
                    <a:pt x="355" y="281"/>
                  </a:lnTo>
                  <a:lnTo>
                    <a:pt x="357" y="281"/>
                  </a:lnTo>
                  <a:lnTo>
                    <a:pt x="361" y="279"/>
                  </a:lnTo>
                  <a:lnTo>
                    <a:pt x="362" y="278"/>
                  </a:lnTo>
                  <a:lnTo>
                    <a:pt x="366" y="277"/>
                  </a:lnTo>
                  <a:lnTo>
                    <a:pt x="367" y="275"/>
                  </a:lnTo>
                  <a:lnTo>
                    <a:pt x="367" y="273"/>
                  </a:lnTo>
                  <a:lnTo>
                    <a:pt x="366" y="271"/>
                  </a:lnTo>
                  <a:lnTo>
                    <a:pt x="365" y="268"/>
                  </a:lnTo>
                  <a:lnTo>
                    <a:pt x="362" y="266"/>
                  </a:lnTo>
                  <a:lnTo>
                    <a:pt x="360" y="265"/>
                  </a:lnTo>
                  <a:lnTo>
                    <a:pt x="357" y="263"/>
                  </a:lnTo>
                  <a:lnTo>
                    <a:pt x="355" y="261"/>
                  </a:lnTo>
                  <a:lnTo>
                    <a:pt x="352" y="261"/>
                  </a:lnTo>
                  <a:lnTo>
                    <a:pt x="351" y="260"/>
                  </a:lnTo>
                  <a:lnTo>
                    <a:pt x="349" y="260"/>
                  </a:lnTo>
                  <a:lnTo>
                    <a:pt x="346" y="260"/>
                  </a:lnTo>
                  <a:lnTo>
                    <a:pt x="345" y="260"/>
                  </a:lnTo>
                  <a:lnTo>
                    <a:pt x="344" y="258"/>
                  </a:lnTo>
                  <a:lnTo>
                    <a:pt x="341" y="258"/>
                  </a:lnTo>
                  <a:lnTo>
                    <a:pt x="341" y="256"/>
                  </a:lnTo>
                  <a:lnTo>
                    <a:pt x="340" y="252"/>
                  </a:lnTo>
                  <a:lnTo>
                    <a:pt x="342" y="248"/>
                  </a:lnTo>
                  <a:lnTo>
                    <a:pt x="344" y="245"/>
                  </a:lnTo>
                  <a:lnTo>
                    <a:pt x="346" y="241"/>
                  </a:lnTo>
                  <a:lnTo>
                    <a:pt x="350" y="237"/>
                  </a:lnTo>
                  <a:lnTo>
                    <a:pt x="355" y="235"/>
                  </a:lnTo>
                  <a:lnTo>
                    <a:pt x="358" y="233"/>
                  </a:lnTo>
                  <a:lnTo>
                    <a:pt x="362" y="232"/>
                  </a:lnTo>
                  <a:lnTo>
                    <a:pt x="366" y="231"/>
                  </a:lnTo>
                  <a:lnTo>
                    <a:pt x="370" y="231"/>
                  </a:lnTo>
                  <a:close/>
                  <a:moveTo>
                    <a:pt x="1432" y="0"/>
                  </a:moveTo>
                  <a:lnTo>
                    <a:pt x="1435" y="0"/>
                  </a:lnTo>
                  <a:lnTo>
                    <a:pt x="1437" y="1"/>
                  </a:lnTo>
                  <a:lnTo>
                    <a:pt x="1441" y="3"/>
                  </a:lnTo>
                  <a:lnTo>
                    <a:pt x="1444" y="6"/>
                  </a:lnTo>
                  <a:lnTo>
                    <a:pt x="1445" y="7"/>
                  </a:lnTo>
                  <a:lnTo>
                    <a:pt x="1447" y="8"/>
                  </a:lnTo>
                  <a:lnTo>
                    <a:pt x="1448" y="10"/>
                  </a:lnTo>
                  <a:lnTo>
                    <a:pt x="1451" y="11"/>
                  </a:lnTo>
                  <a:lnTo>
                    <a:pt x="1452" y="12"/>
                  </a:lnTo>
                  <a:lnTo>
                    <a:pt x="1453" y="12"/>
                  </a:lnTo>
                  <a:lnTo>
                    <a:pt x="1455" y="11"/>
                  </a:lnTo>
                  <a:lnTo>
                    <a:pt x="1453" y="10"/>
                  </a:lnTo>
                  <a:lnTo>
                    <a:pt x="1452" y="7"/>
                  </a:lnTo>
                  <a:lnTo>
                    <a:pt x="1451" y="5"/>
                  </a:lnTo>
                  <a:lnTo>
                    <a:pt x="1450" y="2"/>
                  </a:lnTo>
                  <a:lnTo>
                    <a:pt x="1450" y="1"/>
                  </a:lnTo>
                  <a:lnTo>
                    <a:pt x="1448" y="1"/>
                  </a:lnTo>
                  <a:lnTo>
                    <a:pt x="1451" y="1"/>
                  </a:lnTo>
                  <a:lnTo>
                    <a:pt x="1453" y="1"/>
                  </a:lnTo>
                  <a:lnTo>
                    <a:pt x="1457" y="2"/>
                  </a:lnTo>
                  <a:lnTo>
                    <a:pt x="1460" y="2"/>
                  </a:lnTo>
                  <a:lnTo>
                    <a:pt x="1462" y="3"/>
                  </a:lnTo>
                  <a:lnTo>
                    <a:pt x="1465" y="2"/>
                  </a:lnTo>
                  <a:lnTo>
                    <a:pt x="1466" y="2"/>
                  </a:lnTo>
                  <a:lnTo>
                    <a:pt x="1468" y="1"/>
                  </a:lnTo>
                  <a:lnTo>
                    <a:pt x="1470" y="1"/>
                  </a:lnTo>
                  <a:lnTo>
                    <a:pt x="1472" y="1"/>
                  </a:lnTo>
                  <a:lnTo>
                    <a:pt x="1480" y="3"/>
                  </a:lnTo>
                  <a:lnTo>
                    <a:pt x="1486" y="7"/>
                  </a:lnTo>
                  <a:lnTo>
                    <a:pt x="1493" y="8"/>
                  </a:lnTo>
                  <a:lnTo>
                    <a:pt x="1496" y="7"/>
                  </a:lnTo>
                  <a:lnTo>
                    <a:pt x="1497" y="6"/>
                  </a:lnTo>
                  <a:lnTo>
                    <a:pt x="1501" y="7"/>
                  </a:lnTo>
                  <a:lnTo>
                    <a:pt x="1503" y="8"/>
                  </a:lnTo>
                  <a:lnTo>
                    <a:pt x="1508" y="10"/>
                  </a:lnTo>
                  <a:lnTo>
                    <a:pt x="1513" y="11"/>
                  </a:lnTo>
                  <a:lnTo>
                    <a:pt x="1518" y="12"/>
                  </a:lnTo>
                  <a:lnTo>
                    <a:pt x="1522" y="13"/>
                  </a:lnTo>
                  <a:lnTo>
                    <a:pt x="1538" y="17"/>
                  </a:lnTo>
                  <a:lnTo>
                    <a:pt x="1553" y="23"/>
                  </a:lnTo>
                  <a:lnTo>
                    <a:pt x="1556" y="26"/>
                  </a:lnTo>
                  <a:lnTo>
                    <a:pt x="1558" y="28"/>
                  </a:lnTo>
                  <a:lnTo>
                    <a:pt x="1559" y="31"/>
                  </a:lnTo>
                  <a:lnTo>
                    <a:pt x="1561" y="32"/>
                  </a:lnTo>
                  <a:lnTo>
                    <a:pt x="1564" y="34"/>
                  </a:lnTo>
                  <a:lnTo>
                    <a:pt x="1574" y="34"/>
                  </a:lnTo>
                  <a:lnTo>
                    <a:pt x="1583" y="37"/>
                  </a:lnTo>
                  <a:lnTo>
                    <a:pt x="1591" y="42"/>
                  </a:lnTo>
                  <a:lnTo>
                    <a:pt x="1598" y="44"/>
                  </a:lnTo>
                  <a:lnTo>
                    <a:pt x="1602" y="47"/>
                  </a:lnTo>
                  <a:lnTo>
                    <a:pt x="1605" y="49"/>
                  </a:lnTo>
                  <a:lnTo>
                    <a:pt x="1607" y="52"/>
                  </a:lnTo>
                  <a:lnTo>
                    <a:pt x="1607" y="54"/>
                  </a:lnTo>
                  <a:lnTo>
                    <a:pt x="1605" y="56"/>
                  </a:lnTo>
                  <a:lnTo>
                    <a:pt x="1603" y="58"/>
                  </a:lnTo>
                  <a:lnTo>
                    <a:pt x="1595" y="58"/>
                  </a:lnTo>
                  <a:lnTo>
                    <a:pt x="1593" y="58"/>
                  </a:lnTo>
                  <a:lnTo>
                    <a:pt x="1592" y="58"/>
                  </a:lnTo>
                  <a:lnTo>
                    <a:pt x="1591" y="59"/>
                  </a:lnTo>
                  <a:lnTo>
                    <a:pt x="1588" y="58"/>
                  </a:lnTo>
                  <a:lnTo>
                    <a:pt x="1584" y="58"/>
                  </a:lnTo>
                  <a:lnTo>
                    <a:pt x="1546" y="49"/>
                  </a:lnTo>
                  <a:lnTo>
                    <a:pt x="1543" y="49"/>
                  </a:lnTo>
                  <a:lnTo>
                    <a:pt x="1542" y="48"/>
                  </a:lnTo>
                  <a:lnTo>
                    <a:pt x="1541" y="49"/>
                  </a:lnTo>
                  <a:lnTo>
                    <a:pt x="1539" y="49"/>
                  </a:lnTo>
                  <a:lnTo>
                    <a:pt x="1538" y="49"/>
                  </a:lnTo>
                  <a:lnTo>
                    <a:pt x="1534" y="51"/>
                  </a:lnTo>
                  <a:lnTo>
                    <a:pt x="1531" y="51"/>
                  </a:lnTo>
                  <a:lnTo>
                    <a:pt x="1527" y="51"/>
                  </a:lnTo>
                  <a:lnTo>
                    <a:pt x="1524" y="49"/>
                  </a:lnTo>
                  <a:lnTo>
                    <a:pt x="1522" y="49"/>
                  </a:lnTo>
                  <a:lnTo>
                    <a:pt x="1519" y="51"/>
                  </a:lnTo>
                  <a:lnTo>
                    <a:pt x="1518" y="51"/>
                  </a:lnTo>
                  <a:lnTo>
                    <a:pt x="1516" y="51"/>
                  </a:lnTo>
                  <a:lnTo>
                    <a:pt x="1512" y="51"/>
                  </a:lnTo>
                  <a:lnTo>
                    <a:pt x="1510" y="49"/>
                  </a:lnTo>
                  <a:lnTo>
                    <a:pt x="1498" y="49"/>
                  </a:lnTo>
                  <a:lnTo>
                    <a:pt x="1496" y="49"/>
                  </a:lnTo>
                  <a:lnTo>
                    <a:pt x="1493" y="49"/>
                  </a:lnTo>
                  <a:lnTo>
                    <a:pt x="1491" y="51"/>
                  </a:lnTo>
                  <a:lnTo>
                    <a:pt x="1488" y="51"/>
                  </a:lnTo>
                  <a:lnTo>
                    <a:pt x="1486" y="51"/>
                  </a:lnTo>
                  <a:lnTo>
                    <a:pt x="1485" y="52"/>
                  </a:lnTo>
                  <a:lnTo>
                    <a:pt x="1486" y="52"/>
                  </a:lnTo>
                  <a:lnTo>
                    <a:pt x="1490" y="53"/>
                  </a:lnTo>
                  <a:lnTo>
                    <a:pt x="1493" y="53"/>
                  </a:lnTo>
                  <a:lnTo>
                    <a:pt x="1496" y="53"/>
                  </a:lnTo>
                  <a:lnTo>
                    <a:pt x="1498" y="52"/>
                  </a:lnTo>
                  <a:lnTo>
                    <a:pt x="1507" y="52"/>
                  </a:lnTo>
                  <a:lnTo>
                    <a:pt x="1516" y="54"/>
                  </a:lnTo>
                  <a:lnTo>
                    <a:pt x="1524" y="56"/>
                  </a:lnTo>
                  <a:lnTo>
                    <a:pt x="1546" y="56"/>
                  </a:lnTo>
                  <a:lnTo>
                    <a:pt x="1554" y="54"/>
                  </a:lnTo>
                  <a:lnTo>
                    <a:pt x="1564" y="56"/>
                  </a:lnTo>
                  <a:lnTo>
                    <a:pt x="1574" y="61"/>
                  </a:lnTo>
                  <a:lnTo>
                    <a:pt x="1582" y="63"/>
                  </a:lnTo>
                  <a:lnTo>
                    <a:pt x="1591" y="66"/>
                  </a:lnTo>
                  <a:lnTo>
                    <a:pt x="1598" y="68"/>
                  </a:lnTo>
                  <a:lnTo>
                    <a:pt x="1600" y="67"/>
                  </a:lnTo>
                  <a:lnTo>
                    <a:pt x="1603" y="66"/>
                  </a:lnTo>
                  <a:lnTo>
                    <a:pt x="1605" y="66"/>
                  </a:lnTo>
                  <a:lnTo>
                    <a:pt x="1609" y="66"/>
                  </a:lnTo>
                  <a:lnTo>
                    <a:pt x="1614" y="67"/>
                  </a:lnTo>
                  <a:lnTo>
                    <a:pt x="1619" y="68"/>
                  </a:lnTo>
                  <a:lnTo>
                    <a:pt x="1622" y="68"/>
                  </a:lnTo>
                  <a:lnTo>
                    <a:pt x="1624" y="71"/>
                  </a:lnTo>
                  <a:lnTo>
                    <a:pt x="1625" y="72"/>
                  </a:lnTo>
                  <a:lnTo>
                    <a:pt x="1628" y="74"/>
                  </a:lnTo>
                  <a:lnTo>
                    <a:pt x="1629" y="76"/>
                  </a:lnTo>
                  <a:lnTo>
                    <a:pt x="1630" y="78"/>
                  </a:lnTo>
                  <a:lnTo>
                    <a:pt x="1629" y="80"/>
                  </a:lnTo>
                  <a:lnTo>
                    <a:pt x="1629" y="82"/>
                  </a:lnTo>
                  <a:lnTo>
                    <a:pt x="1629" y="84"/>
                  </a:lnTo>
                  <a:lnTo>
                    <a:pt x="1628" y="87"/>
                  </a:lnTo>
                  <a:lnTo>
                    <a:pt x="1629" y="89"/>
                  </a:lnTo>
                  <a:lnTo>
                    <a:pt x="1629" y="90"/>
                  </a:lnTo>
                  <a:lnTo>
                    <a:pt x="1632" y="92"/>
                  </a:lnTo>
                  <a:lnTo>
                    <a:pt x="1633" y="93"/>
                  </a:lnTo>
                  <a:lnTo>
                    <a:pt x="1635" y="93"/>
                  </a:lnTo>
                  <a:lnTo>
                    <a:pt x="1638" y="93"/>
                  </a:lnTo>
                  <a:lnTo>
                    <a:pt x="1640" y="93"/>
                  </a:lnTo>
                  <a:lnTo>
                    <a:pt x="1643" y="92"/>
                  </a:lnTo>
                  <a:lnTo>
                    <a:pt x="1643" y="90"/>
                  </a:lnTo>
                  <a:lnTo>
                    <a:pt x="1644" y="89"/>
                  </a:lnTo>
                  <a:lnTo>
                    <a:pt x="1645" y="90"/>
                  </a:lnTo>
                  <a:lnTo>
                    <a:pt x="1647" y="90"/>
                  </a:lnTo>
                  <a:lnTo>
                    <a:pt x="1649" y="92"/>
                  </a:lnTo>
                  <a:lnTo>
                    <a:pt x="1653" y="94"/>
                  </a:lnTo>
                  <a:lnTo>
                    <a:pt x="1655" y="98"/>
                  </a:lnTo>
                  <a:lnTo>
                    <a:pt x="1658" y="100"/>
                  </a:lnTo>
                  <a:lnTo>
                    <a:pt x="1662" y="102"/>
                  </a:lnTo>
                  <a:lnTo>
                    <a:pt x="1665" y="102"/>
                  </a:lnTo>
                  <a:lnTo>
                    <a:pt x="1669" y="104"/>
                  </a:lnTo>
                  <a:lnTo>
                    <a:pt x="1673" y="107"/>
                  </a:lnTo>
                  <a:lnTo>
                    <a:pt x="1676" y="110"/>
                  </a:lnTo>
                  <a:lnTo>
                    <a:pt x="1679" y="113"/>
                  </a:lnTo>
                  <a:lnTo>
                    <a:pt x="1680" y="115"/>
                  </a:lnTo>
                  <a:lnTo>
                    <a:pt x="1683" y="118"/>
                  </a:lnTo>
                  <a:lnTo>
                    <a:pt x="1685" y="120"/>
                  </a:lnTo>
                  <a:lnTo>
                    <a:pt x="1688" y="122"/>
                  </a:lnTo>
                  <a:lnTo>
                    <a:pt x="1689" y="124"/>
                  </a:lnTo>
                  <a:lnTo>
                    <a:pt x="1689" y="125"/>
                  </a:lnTo>
                  <a:lnTo>
                    <a:pt x="1689" y="127"/>
                  </a:lnTo>
                  <a:lnTo>
                    <a:pt x="1688" y="128"/>
                  </a:lnTo>
                  <a:lnTo>
                    <a:pt x="1686" y="129"/>
                  </a:lnTo>
                  <a:lnTo>
                    <a:pt x="1686" y="130"/>
                  </a:lnTo>
                  <a:lnTo>
                    <a:pt x="1684" y="131"/>
                  </a:lnTo>
                  <a:lnTo>
                    <a:pt x="1683" y="133"/>
                  </a:lnTo>
                  <a:lnTo>
                    <a:pt x="1681" y="135"/>
                  </a:lnTo>
                  <a:lnTo>
                    <a:pt x="1680" y="138"/>
                  </a:lnTo>
                  <a:lnTo>
                    <a:pt x="1679" y="138"/>
                  </a:lnTo>
                  <a:lnTo>
                    <a:pt x="1678" y="138"/>
                  </a:lnTo>
                  <a:lnTo>
                    <a:pt x="1676" y="138"/>
                  </a:lnTo>
                  <a:lnTo>
                    <a:pt x="1668" y="138"/>
                  </a:lnTo>
                  <a:lnTo>
                    <a:pt x="1665" y="139"/>
                  </a:lnTo>
                  <a:lnTo>
                    <a:pt x="1663" y="140"/>
                  </a:lnTo>
                  <a:lnTo>
                    <a:pt x="1660" y="141"/>
                  </a:lnTo>
                  <a:lnTo>
                    <a:pt x="1658" y="141"/>
                  </a:lnTo>
                  <a:lnTo>
                    <a:pt x="1655" y="141"/>
                  </a:lnTo>
                  <a:lnTo>
                    <a:pt x="1647" y="140"/>
                  </a:lnTo>
                  <a:lnTo>
                    <a:pt x="1638" y="139"/>
                  </a:lnTo>
                  <a:lnTo>
                    <a:pt x="1627" y="135"/>
                  </a:lnTo>
                  <a:lnTo>
                    <a:pt x="1622" y="134"/>
                  </a:lnTo>
                  <a:lnTo>
                    <a:pt x="1618" y="133"/>
                  </a:lnTo>
                  <a:lnTo>
                    <a:pt x="1613" y="131"/>
                  </a:lnTo>
                  <a:lnTo>
                    <a:pt x="1608" y="130"/>
                  </a:lnTo>
                  <a:lnTo>
                    <a:pt x="1595" y="130"/>
                  </a:lnTo>
                  <a:lnTo>
                    <a:pt x="1588" y="129"/>
                  </a:lnTo>
                  <a:lnTo>
                    <a:pt x="1583" y="129"/>
                  </a:lnTo>
                  <a:lnTo>
                    <a:pt x="1578" y="130"/>
                  </a:lnTo>
                  <a:lnTo>
                    <a:pt x="1572" y="130"/>
                  </a:lnTo>
                  <a:lnTo>
                    <a:pt x="1558" y="130"/>
                  </a:lnTo>
                  <a:lnTo>
                    <a:pt x="1556" y="130"/>
                  </a:lnTo>
                  <a:lnTo>
                    <a:pt x="1553" y="130"/>
                  </a:lnTo>
                  <a:lnTo>
                    <a:pt x="1551" y="131"/>
                  </a:lnTo>
                  <a:lnTo>
                    <a:pt x="1548" y="131"/>
                  </a:lnTo>
                  <a:lnTo>
                    <a:pt x="1548" y="133"/>
                  </a:lnTo>
                  <a:lnTo>
                    <a:pt x="1548" y="134"/>
                  </a:lnTo>
                  <a:lnTo>
                    <a:pt x="1548" y="136"/>
                  </a:lnTo>
                  <a:lnTo>
                    <a:pt x="1549" y="139"/>
                  </a:lnTo>
                  <a:lnTo>
                    <a:pt x="1549" y="141"/>
                  </a:lnTo>
                  <a:lnTo>
                    <a:pt x="1551" y="144"/>
                  </a:lnTo>
                  <a:lnTo>
                    <a:pt x="1553" y="146"/>
                  </a:lnTo>
                  <a:lnTo>
                    <a:pt x="1557" y="148"/>
                  </a:lnTo>
                  <a:lnTo>
                    <a:pt x="1559" y="148"/>
                  </a:lnTo>
                  <a:lnTo>
                    <a:pt x="1561" y="146"/>
                  </a:lnTo>
                  <a:lnTo>
                    <a:pt x="1562" y="145"/>
                  </a:lnTo>
                  <a:lnTo>
                    <a:pt x="1563" y="144"/>
                  </a:lnTo>
                  <a:lnTo>
                    <a:pt x="1563" y="143"/>
                  </a:lnTo>
                  <a:lnTo>
                    <a:pt x="1564" y="141"/>
                  </a:lnTo>
                  <a:lnTo>
                    <a:pt x="1566" y="140"/>
                  </a:lnTo>
                  <a:lnTo>
                    <a:pt x="1569" y="140"/>
                  </a:lnTo>
                  <a:lnTo>
                    <a:pt x="1573" y="140"/>
                  </a:lnTo>
                  <a:lnTo>
                    <a:pt x="1576" y="140"/>
                  </a:lnTo>
                  <a:lnTo>
                    <a:pt x="1579" y="141"/>
                  </a:lnTo>
                  <a:lnTo>
                    <a:pt x="1583" y="143"/>
                  </a:lnTo>
                  <a:lnTo>
                    <a:pt x="1587" y="143"/>
                  </a:lnTo>
                  <a:lnTo>
                    <a:pt x="1591" y="143"/>
                  </a:lnTo>
                  <a:lnTo>
                    <a:pt x="1593" y="141"/>
                  </a:lnTo>
                  <a:lnTo>
                    <a:pt x="1600" y="139"/>
                  </a:lnTo>
                  <a:lnTo>
                    <a:pt x="1608" y="139"/>
                  </a:lnTo>
                  <a:lnTo>
                    <a:pt x="1619" y="141"/>
                  </a:lnTo>
                  <a:lnTo>
                    <a:pt x="1633" y="148"/>
                  </a:lnTo>
                  <a:lnTo>
                    <a:pt x="1648" y="151"/>
                  </a:lnTo>
                  <a:lnTo>
                    <a:pt x="1653" y="154"/>
                  </a:lnTo>
                  <a:lnTo>
                    <a:pt x="1657" y="156"/>
                  </a:lnTo>
                  <a:lnTo>
                    <a:pt x="1659" y="159"/>
                  </a:lnTo>
                  <a:lnTo>
                    <a:pt x="1660" y="164"/>
                  </a:lnTo>
                  <a:lnTo>
                    <a:pt x="1662" y="166"/>
                  </a:lnTo>
                  <a:lnTo>
                    <a:pt x="1660" y="169"/>
                  </a:lnTo>
                  <a:lnTo>
                    <a:pt x="1659" y="170"/>
                  </a:lnTo>
                  <a:lnTo>
                    <a:pt x="1658" y="170"/>
                  </a:lnTo>
                  <a:lnTo>
                    <a:pt x="1655" y="170"/>
                  </a:lnTo>
                  <a:lnTo>
                    <a:pt x="1653" y="171"/>
                  </a:lnTo>
                  <a:lnTo>
                    <a:pt x="1650" y="171"/>
                  </a:lnTo>
                  <a:lnTo>
                    <a:pt x="1648" y="173"/>
                  </a:lnTo>
                  <a:lnTo>
                    <a:pt x="1645" y="173"/>
                  </a:lnTo>
                  <a:lnTo>
                    <a:pt x="1644" y="174"/>
                  </a:lnTo>
                  <a:lnTo>
                    <a:pt x="1642" y="175"/>
                  </a:lnTo>
                  <a:lnTo>
                    <a:pt x="1640" y="178"/>
                  </a:lnTo>
                  <a:lnTo>
                    <a:pt x="1639" y="180"/>
                  </a:lnTo>
                  <a:lnTo>
                    <a:pt x="1639" y="182"/>
                  </a:lnTo>
                  <a:lnTo>
                    <a:pt x="1642" y="184"/>
                  </a:lnTo>
                  <a:lnTo>
                    <a:pt x="1645" y="184"/>
                  </a:lnTo>
                  <a:lnTo>
                    <a:pt x="1648" y="184"/>
                  </a:lnTo>
                  <a:lnTo>
                    <a:pt x="1650" y="182"/>
                  </a:lnTo>
                  <a:lnTo>
                    <a:pt x="1653" y="181"/>
                  </a:lnTo>
                  <a:lnTo>
                    <a:pt x="1655" y="180"/>
                  </a:lnTo>
                  <a:lnTo>
                    <a:pt x="1662" y="179"/>
                  </a:lnTo>
                  <a:lnTo>
                    <a:pt x="1669" y="179"/>
                  </a:lnTo>
                  <a:lnTo>
                    <a:pt x="1676" y="178"/>
                  </a:lnTo>
                  <a:lnTo>
                    <a:pt x="1679" y="176"/>
                  </a:lnTo>
                  <a:lnTo>
                    <a:pt x="1679" y="175"/>
                  </a:lnTo>
                  <a:lnTo>
                    <a:pt x="1680" y="173"/>
                  </a:lnTo>
                  <a:lnTo>
                    <a:pt x="1679" y="170"/>
                  </a:lnTo>
                  <a:lnTo>
                    <a:pt x="1679" y="169"/>
                  </a:lnTo>
                  <a:lnTo>
                    <a:pt x="1679" y="166"/>
                  </a:lnTo>
                  <a:lnTo>
                    <a:pt x="1678" y="164"/>
                  </a:lnTo>
                  <a:lnTo>
                    <a:pt x="1679" y="161"/>
                  </a:lnTo>
                  <a:lnTo>
                    <a:pt x="1679" y="160"/>
                  </a:lnTo>
                  <a:lnTo>
                    <a:pt x="1681" y="159"/>
                  </a:lnTo>
                  <a:lnTo>
                    <a:pt x="1684" y="158"/>
                  </a:lnTo>
                  <a:lnTo>
                    <a:pt x="1686" y="158"/>
                  </a:lnTo>
                  <a:lnTo>
                    <a:pt x="1690" y="159"/>
                  </a:lnTo>
                  <a:lnTo>
                    <a:pt x="1694" y="160"/>
                  </a:lnTo>
                  <a:lnTo>
                    <a:pt x="1696" y="161"/>
                  </a:lnTo>
                  <a:lnTo>
                    <a:pt x="1700" y="165"/>
                  </a:lnTo>
                  <a:lnTo>
                    <a:pt x="1703" y="169"/>
                  </a:lnTo>
                  <a:lnTo>
                    <a:pt x="1704" y="173"/>
                  </a:lnTo>
                  <a:lnTo>
                    <a:pt x="1705" y="175"/>
                  </a:lnTo>
                  <a:lnTo>
                    <a:pt x="1705" y="178"/>
                  </a:lnTo>
                  <a:lnTo>
                    <a:pt x="1709" y="190"/>
                  </a:lnTo>
                  <a:lnTo>
                    <a:pt x="1715" y="204"/>
                  </a:lnTo>
                  <a:lnTo>
                    <a:pt x="1715" y="214"/>
                  </a:lnTo>
                  <a:lnTo>
                    <a:pt x="1714" y="216"/>
                  </a:lnTo>
                  <a:lnTo>
                    <a:pt x="1714" y="217"/>
                  </a:lnTo>
                  <a:lnTo>
                    <a:pt x="1715" y="220"/>
                  </a:lnTo>
                  <a:lnTo>
                    <a:pt x="1715" y="221"/>
                  </a:lnTo>
                  <a:lnTo>
                    <a:pt x="1715" y="226"/>
                  </a:lnTo>
                  <a:lnTo>
                    <a:pt x="1715" y="230"/>
                  </a:lnTo>
                  <a:lnTo>
                    <a:pt x="1713" y="232"/>
                  </a:lnTo>
                  <a:lnTo>
                    <a:pt x="1711" y="235"/>
                  </a:lnTo>
                  <a:lnTo>
                    <a:pt x="1710" y="237"/>
                  </a:lnTo>
                  <a:lnTo>
                    <a:pt x="1710" y="240"/>
                  </a:lnTo>
                  <a:lnTo>
                    <a:pt x="1710" y="242"/>
                  </a:lnTo>
                  <a:lnTo>
                    <a:pt x="1713" y="247"/>
                  </a:lnTo>
                  <a:lnTo>
                    <a:pt x="1715" y="247"/>
                  </a:lnTo>
                  <a:lnTo>
                    <a:pt x="1716" y="245"/>
                  </a:lnTo>
                  <a:lnTo>
                    <a:pt x="1719" y="243"/>
                  </a:lnTo>
                  <a:lnTo>
                    <a:pt x="1720" y="242"/>
                  </a:lnTo>
                  <a:lnTo>
                    <a:pt x="1720" y="241"/>
                  </a:lnTo>
                  <a:lnTo>
                    <a:pt x="1721" y="238"/>
                  </a:lnTo>
                  <a:lnTo>
                    <a:pt x="1721" y="236"/>
                  </a:lnTo>
                  <a:lnTo>
                    <a:pt x="1721" y="235"/>
                  </a:lnTo>
                  <a:lnTo>
                    <a:pt x="1723" y="235"/>
                  </a:lnTo>
                  <a:lnTo>
                    <a:pt x="1725" y="233"/>
                  </a:lnTo>
                  <a:lnTo>
                    <a:pt x="1726" y="232"/>
                  </a:lnTo>
                  <a:lnTo>
                    <a:pt x="1728" y="231"/>
                  </a:lnTo>
                  <a:lnTo>
                    <a:pt x="1729" y="230"/>
                  </a:lnTo>
                  <a:lnTo>
                    <a:pt x="1729" y="219"/>
                  </a:lnTo>
                  <a:lnTo>
                    <a:pt x="1729" y="216"/>
                  </a:lnTo>
                  <a:lnTo>
                    <a:pt x="1729" y="215"/>
                  </a:lnTo>
                  <a:lnTo>
                    <a:pt x="1730" y="212"/>
                  </a:lnTo>
                  <a:lnTo>
                    <a:pt x="1731" y="211"/>
                  </a:lnTo>
                  <a:lnTo>
                    <a:pt x="1731" y="209"/>
                  </a:lnTo>
                  <a:lnTo>
                    <a:pt x="1733" y="206"/>
                  </a:lnTo>
                  <a:lnTo>
                    <a:pt x="1733" y="205"/>
                  </a:lnTo>
                  <a:lnTo>
                    <a:pt x="1734" y="202"/>
                  </a:lnTo>
                  <a:lnTo>
                    <a:pt x="1734" y="201"/>
                  </a:lnTo>
                  <a:lnTo>
                    <a:pt x="1733" y="199"/>
                  </a:lnTo>
                  <a:lnTo>
                    <a:pt x="1731" y="196"/>
                  </a:lnTo>
                  <a:lnTo>
                    <a:pt x="1729" y="192"/>
                  </a:lnTo>
                  <a:lnTo>
                    <a:pt x="1728" y="191"/>
                  </a:lnTo>
                  <a:lnTo>
                    <a:pt x="1726" y="190"/>
                  </a:lnTo>
                  <a:lnTo>
                    <a:pt x="1728" y="190"/>
                  </a:lnTo>
                  <a:lnTo>
                    <a:pt x="1730" y="190"/>
                  </a:lnTo>
                  <a:lnTo>
                    <a:pt x="1731" y="191"/>
                  </a:lnTo>
                  <a:lnTo>
                    <a:pt x="1733" y="192"/>
                  </a:lnTo>
                  <a:lnTo>
                    <a:pt x="1734" y="192"/>
                  </a:lnTo>
                  <a:lnTo>
                    <a:pt x="1741" y="201"/>
                  </a:lnTo>
                  <a:lnTo>
                    <a:pt x="1744" y="202"/>
                  </a:lnTo>
                  <a:lnTo>
                    <a:pt x="1745" y="205"/>
                  </a:lnTo>
                  <a:lnTo>
                    <a:pt x="1746" y="205"/>
                  </a:lnTo>
                  <a:lnTo>
                    <a:pt x="1747" y="206"/>
                  </a:lnTo>
                  <a:lnTo>
                    <a:pt x="1750" y="206"/>
                  </a:lnTo>
                  <a:lnTo>
                    <a:pt x="1752" y="206"/>
                  </a:lnTo>
                  <a:lnTo>
                    <a:pt x="1754" y="207"/>
                  </a:lnTo>
                  <a:lnTo>
                    <a:pt x="1755" y="209"/>
                  </a:lnTo>
                  <a:lnTo>
                    <a:pt x="1756" y="211"/>
                  </a:lnTo>
                  <a:lnTo>
                    <a:pt x="1759" y="212"/>
                  </a:lnTo>
                  <a:lnTo>
                    <a:pt x="1760" y="214"/>
                  </a:lnTo>
                  <a:lnTo>
                    <a:pt x="1762" y="215"/>
                  </a:lnTo>
                  <a:lnTo>
                    <a:pt x="1765" y="216"/>
                  </a:lnTo>
                  <a:lnTo>
                    <a:pt x="1767" y="217"/>
                  </a:lnTo>
                  <a:lnTo>
                    <a:pt x="1770" y="217"/>
                  </a:lnTo>
                  <a:lnTo>
                    <a:pt x="1771" y="217"/>
                  </a:lnTo>
                  <a:lnTo>
                    <a:pt x="1772" y="216"/>
                  </a:lnTo>
                  <a:lnTo>
                    <a:pt x="1771" y="214"/>
                  </a:lnTo>
                  <a:lnTo>
                    <a:pt x="1770" y="211"/>
                  </a:lnTo>
                  <a:lnTo>
                    <a:pt x="1767" y="209"/>
                  </a:lnTo>
                  <a:lnTo>
                    <a:pt x="1764" y="206"/>
                  </a:lnTo>
                  <a:lnTo>
                    <a:pt x="1760" y="204"/>
                  </a:lnTo>
                  <a:lnTo>
                    <a:pt x="1756" y="200"/>
                  </a:lnTo>
                  <a:lnTo>
                    <a:pt x="1754" y="197"/>
                  </a:lnTo>
                  <a:lnTo>
                    <a:pt x="1751" y="195"/>
                  </a:lnTo>
                  <a:lnTo>
                    <a:pt x="1749" y="192"/>
                  </a:lnTo>
                  <a:lnTo>
                    <a:pt x="1747" y="191"/>
                  </a:lnTo>
                  <a:lnTo>
                    <a:pt x="1746" y="191"/>
                  </a:lnTo>
                  <a:lnTo>
                    <a:pt x="1745" y="190"/>
                  </a:lnTo>
                  <a:lnTo>
                    <a:pt x="1742" y="189"/>
                  </a:lnTo>
                  <a:lnTo>
                    <a:pt x="1742" y="187"/>
                  </a:lnTo>
                  <a:lnTo>
                    <a:pt x="1744" y="187"/>
                  </a:lnTo>
                  <a:lnTo>
                    <a:pt x="1745" y="186"/>
                  </a:lnTo>
                  <a:lnTo>
                    <a:pt x="1747" y="187"/>
                  </a:lnTo>
                  <a:lnTo>
                    <a:pt x="1749" y="187"/>
                  </a:lnTo>
                  <a:lnTo>
                    <a:pt x="1750" y="189"/>
                  </a:lnTo>
                  <a:lnTo>
                    <a:pt x="1752" y="190"/>
                  </a:lnTo>
                  <a:lnTo>
                    <a:pt x="1752" y="191"/>
                  </a:lnTo>
                  <a:lnTo>
                    <a:pt x="1755" y="194"/>
                  </a:lnTo>
                  <a:lnTo>
                    <a:pt x="1757" y="195"/>
                  </a:lnTo>
                  <a:lnTo>
                    <a:pt x="1760" y="197"/>
                  </a:lnTo>
                  <a:lnTo>
                    <a:pt x="1762" y="200"/>
                  </a:lnTo>
                  <a:lnTo>
                    <a:pt x="1765" y="202"/>
                  </a:lnTo>
                  <a:lnTo>
                    <a:pt x="1766" y="204"/>
                  </a:lnTo>
                  <a:lnTo>
                    <a:pt x="1769" y="206"/>
                  </a:lnTo>
                  <a:lnTo>
                    <a:pt x="1770" y="206"/>
                  </a:lnTo>
                  <a:lnTo>
                    <a:pt x="1770" y="204"/>
                  </a:lnTo>
                  <a:lnTo>
                    <a:pt x="1770" y="201"/>
                  </a:lnTo>
                  <a:lnTo>
                    <a:pt x="1767" y="199"/>
                  </a:lnTo>
                  <a:lnTo>
                    <a:pt x="1769" y="196"/>
                  </a:lnTo>
                  <a:lnTo>
                    <a:pt x="1771" y="195"/>
                  </a:lnTo>
                  <a:lnTo>
                    <a:pt x="1772" y="195"/>
                  </a:lnTo>
                  <a:lnTo>
                    <a:pt x="1775" y="195"/>
                  </a:lnTo>
                  <a:lnTo>
                    <a:pt x="1776" y="195"/>
                  </a:lnTo>
                  <a:lnTo>
                    <a:pt x="1777" y="195"/>
                  </a:lnTo>
                  <a:lnTo>
                    <a:pt x="1780" y="195"/>
                  </a:lnTo>
                  <a:lnTo>
                    <a:pt x="1781" y="194"/>
                  </a:lnTo>
                  <a:lnTo>
                    <a:pt x="1784" y="192"/>
                  </a:lnTo>
                  <a:lnTo>
                    <a:pt x="1785" y="192"/>
                  </a:lnTo>
                  <a:lnTo>
                    <a:pt x="1787" y="194"/>
                  </a:lnTo>
                  <a:lnTo>
                    <a:pt x="1790" y="194"/>
                  </a:lnTo>
                  <a:lnTo>
                    <a:pt x="1794" y="195"/>
                  </a:lnTo>
                  <a:lnTo>
                    <a:pt x="1797" y="197"/>
                  </a:lnTo>
                  <a:lnTo>
                    <a:pt x="1801" y="201"/>
                  </a:lnTo>
                  <a:lnTo>
                    <a:pt x="1805" y="204"/>
                  </a:lnTo>
                  <a:lnTo>
                    <a:pt x="1807" y="206"/>
                  </a:lnTo>
                  <a:lnTo>
                    <a:pt x="1812" y="210"/>
                  </a:lnTo>
                  <a:lnTo>
                    <a:pt x="1817" y="215"/>
                  </a:lnTo>
                  <a:lnTo>
                    <a:pt x="1822" y="219"/>
                  </a:lnTo>
                  <a:lnTo>
                    <a:pt x="1830" y="224"/>
                  </a:lnTo>
                  <a:lnTo>
                    <a:pt x="1836" y="230"/>
                  </a:lnTo>
                  <a:lnTo>
                    <a:pt x="1841" y="235"/>
                  </a:lnTo>
                  <a:lnTo>
                    <a:pt x="1841" y="240"/>
                  </a:lnTo>
                  <a:lnTo>
                    <a:pt x="1840" y="242"/>
                  </a:lnTo>
                  <a:lnTo>
                    <a:pt x="1838" y="245"/>
                  </a:lnTo>
                  <a:lnTo>
                    <a:pt x="1837" y="247"/>
                  </a:lnTo>
                  <a:lnTo>
                    <a:pt x="1835" y="248"/>
                  </a:lnTo>
                  <a:lnTo>
                    <a:pt x="1833" y="252"/>
                  </a:lnTo>
                  <a:lnTo>
                    <a:pt x="1833" y="256"/>
                  </a:lnTo>
                  <a:lnTo>
                    <a:pt x="1832" y="257"/>
                  </a:lnTo>
                  <a:lnTo>
                    <a:pt x="1831" y="257"/>
                  </a:lnTo>
                  <a:lnTo>
                    <a:pt x="1830" y="257"/>
                  </a:lnTo>
                  <a:lnTo>
                    <a:pt x="1827" y="256"/>
                  </a:lnTo>
                  <a:lnTo>
                    <a:pt x="1826" y="256"/>
                  </a:lnTo>
                  <a:lnTo>
                    <a:pt x="1823" y="256"/>
                  </a:lnTo>
                  <a:lnTo>
                    <a:pt x="1822" y="256"/>
                  </a:lnTo>
                  <a:lnTo>
                    <a:pt x="1822" y="258"/>
                  </a:lnTo>
                  <a:lnTo>
                    <a:pt x="1823" y="261"/>
                  </a:lnTo>
                  <a:lnTo>
                    <a:pt x="1825" y="262"/>
                  </a:lnTo>
                  <a:lnTo>
                    <a:pt x="1826" y="265"/>
                  </a:lnTo>
                  <a:lnTo>
                    <a:pt x="1827" y="266"/>
                  </a:lnTo>
                  <a:lnTo>
                    <a:pt x="1828" y="268"/>
                  </a:lnTo>
                  <a:lnTo>
                    <a:pt x="1827" y="271"/>
                  </a:lnTo>
                  <a:lnTo>
                    <a:pt x="1822" y="271"/>
                  </a:lnTo>
                  <a:lnTo>
                    <a:pt x="1821" y="271"/>
                  </a:lnTo>
                  <a:lnTo>
                    <a:pt x="1821" y="272"/>
                  </a:lnTo>
                  <a:lnTo>
                    <a:pt x="1821" y="273"/>
                  </a:lnTo>
                  <a:lnTo>
                    <a:pt x="1821" y="275"/>
                  </a:lnTo>
                  <a:lnTo>
                    <a:pt x="1821" y="276"/>
                  </a:lnTo>
                  <a:lnTo>
                    <a:pt x="1820" y="276"/>
                  </a:lnTo>
                  <a:lnTo>
                    <a:pt x="1818" y="277"/>
                  </a:lnTo>
                  <a:lnTo>
                    <a:pt x="1816" y="277"/>
                  </a:lnTo>
                  <a:lnTo>
                    <a:pt x="1815" y="276"/>
                  </a:lnTo>
                  <a:lnTo>
                    <a:pt x="1812" y="275"/>
                  </a:lnTo>
                  <a:lnTo>
                    <a:pt x="1811" y="275"/>
                  </a:lnTo>
                  <a:lnTo>
                    <a:pt x="1810" y="273"/>
                  </a:lnTo>
                  <a:lnTo>
                    <a:pt x="1807" y="272"/>
                  </a:lnTo>
                  <a:lnTo>
                    <a:pt x="1804" y="271"/>
                  </a:lnTo>
                  <a:lnTo>
                    <a:pt x="1801" y="270"/>
                  </a:lnTo>
                  <a:lnTo>
                    <a:pt x="1799" y="268"/>
                  </a:lnTo>
                  <a:lnTo>
                    <a:pt x="1795" y="266"/>
                  </a:lnTo>
                  <a:lnTo>
                    <a:pt x="1790" y="263"/>
                  </a:lnTo>
                  <a:lnTo>
                    <a:pt x="1786" y="261"/>
                  </a:lnTo>
                  <a:lnTo>
                    <a:pt x="1785" y="261"/>
                  </a:lnTo>
                  <a:lnTo>
                    <a:pt x="1785" y="262"/>
                  </a:lnTo>
                  <a:lnTo>
                    <a:pt x="1786" y="263"/>
                  </a:lnTo>
                  <a:lnTo>
                    <a:pt x="1787" y="266"/>
                  </a:lnTo>
                  <a:lnTo>
                    <a:pt x="1787" y="267"/>
                  </a:lnTo>
                  <a:lnTo>
                    <a:pt x="1787" y="270"/>
                  </a:lnTo>
                  <a:lnTo>
                    <a:pt x="1787" y="271"/>
                  </a:lnTo>
                  <a:lnTo>
                    <a:pt x="1786" y="271"/>
                  </a:lnTo>
                  <a:lnTo>
                    <a:pt x="1785" y="271"/>
                  </a:lnTo>
                  <a:lnTo>
                    <a:pt x="1784" y="271"/>
                  </a:lnTo>
                  <a:lnTo>
                    <a:pt x="1781" y="270"/>
                  </a:lnTo>
                  <a:lnTo>
                    <a:pt x="1780" y="268"/>
                  </a:lnTo>
                  <a:lnTo>
                    <a:pt x="1777" y="268"/>
                  </a:lnTo>
                  <a:lnTo>
                    <a:pt x="1776" y="267"/>
                  </a:lnTo>
                  <a:lnTo>
                    <a:pt x="1775" y="267"/>
                  </a:lnTo>
                  <a:lnTo>
                    <a:pt x="1774" y="268"/>
                  </a:lnTo>
                  <a:lnTo>
                    <a:pt x="1775" y="270"/>
                  </a:lnTo>
                  <a:lnTo>
                    <a:pt x="1775" y="271"/>
                  </a:lnTo>
                  <a:lnTo>
                    <a:pt x="1779" y="273"/>
                  </a:lnTo>
                  <a:lnTo>
                    <a:pt x="1781" y="276"/>
                  </a:lnTo>
                  <a:lnTo>
                    <a:pt x="1782" y="276"/>
                  </a:lnTo>
                  <a:lnTo>
                    <a:pt x="1784" y="277"/>
                  </a:lnTo>
                  <a:lnTo>
                    <a:pt x="1786" y="278"/>
                  </a:lnTo>
                  <a:lnTo>
                    <a:pt x="1789" y="278"/>
                  </a:lnTo>
                  <a:lnTo>
                    <a:pt x="1790" y="277"/>
                  </a:lnTo>
                  <a:lnTo>
                    <a:pt x="1791" y="277"/>
                  </a:lnTo>
                  <a:lnTo>
                    <a:pt x="1791" y="276"/>
                  </a:lnTo>
                  <a:lnTo>
                    <a:pt x="1792" y="276"/>
                  </a:lnTo>
                  <a:lnTo>
                    <a:pt x="1794" y="276"/>
                  </a:lnTo>
                  <a:lnTo>
                    <a:pt x="1801" y="278"/>
                  </a:lnTo>
                  <a:lnTo>
                    <a:pt x="1809" y="282"/>
                  </a:lnTo>
                  <a:lnTo>
                    <a:pt x="1817" y="287"/>
                  </a:lnTo>
                  <a:lnTo>
                    <a:pt x="1822" y="294"/>
                  </a:lnTo>
                  <a:lnTo>
                    <a:pt x="1823" y="298"/>
                  </a:lnTo>
                  <a:lnTo>
                    <a:pt x="1822" y="302"/>
                  </a:lnTo>
                  <a:lnTo>
                    <a:pt x="1821" y="304"/>
                  </a:lnTo>
                  <a:lnTo>
                    <a:pt x="1817" y="307"/>
                  </a:lnTo>
                  <a:lnTo>
                    <a:pt x="1813" y="307"/>
                  </a:lnTo>
                  <a:lnTo>
                    <a:pt x="1807" y="304"/>
                  </a:lnTo>
                  <a:lnTo>
                    <a:pt x="1800" y="301"/>
                  </a:lnTo>
                  <a:lnTo>
                    <a:pt x="1794" y="297"/>
                  </a:lnTo>
                  <a:lnTo>
                    <a:pt x="1789" y="294"/>
                  </a:lnTo>
                  <a:lnTo>
                    <a:pt x="1785" y="293"/>
                  </a:lnTo>
                  <a:lnTo>
                    <a:pt x="1781" y="292"/>
                  </a:lnTo>
                  <a:lnTo>
                    <a:pt x="1779" y="293"/>
                  </a:lnTo>
                  <a:lnTo>
                    <a:pt x="1777" y="293"/>
                  </a:lnTo>
                  <a:lnTo>
                    <a:pt x="1777" y="296"/>
                  </a:lnTo>
                  <a:lnTo>
                    <a:pt x="1777" y="297"/>
                  </a:lnTo>
                  <a:lnTo>
                    <a:pt x="1777" y="299"/>
                  </a:lnTo>
                  <a:lnTo>
                    <a:pt x="1779" y="304"/>
                  </a:lnTo>
                  <a:lnTo>
                    <a:pt x="1780" y="311"/>
                  </a:lnTo>
                  <a:lnTo>
                    <a:pt x="1784" y="317"/>
                  </a:lnTo>
                  <a:lnTo>
                    <a:pt x="1789" y="321"/>
                  </a:lnTo>
                  <a:lnTo>
                    <a:pt x="1790" y="322"/>
                  </a:lnTo>
                  <a:lnTo>
                    <a:pt x="1792" y="322"/>
                  </a:lnTo>
                  <a:lnTo>
                    <a:pt x="1792" y="321"/>
                  </a:lnTo>
                  <a:lnTo>
                    <a:pt x="1792" y="319"/>
                  </a:lnTo>
                  <a:lnTo>
                    <a:pt x="1792" y="317"/>
                  </a:lnTo>
                  <a:lnTo>
                    <a:pt x="1792" y="314"/>
                  </a:lnTo>
                  <a:lnTo>
                    <a:pt x="1792" y="312"/>
                  </a:lnTo>
                  <a:lnTo>
                    <a:pt x="1791" y="311"/>
                  </a:lnTo>
                  <a:lnTo>
                    <a:pt x="1791" y="308"/>
                  </a:lnTo>
                  <a:lnTo>
                    <a:pt x="1791" y="307"/>
                  </a:lnTo>
                  <a:lnTo>
                    <a:pt x="1792" y="307"/>
                  </a:lnTo>
                  <a:lnTo>
                    <a:pt x="1794" y="307"/>
                  </a:lnTo>
                  <a:lnTo>
                    <a:pt x="1796" y="308"/>
                  </a:lnTo>
                  <a:lnTo>
                    <a:pt x="1797" y="308"/>
                  </a:lnTo>
                  <a:lnTo>
                    <a:pt x="1799" y="309"/>
                  </a:lnTo>
                  <a:lnTo>
                    <a:pt x="1812" y="309"/>
                  </a:lnTo>
                  <a:lnTo>
                    <a:pt x="1816" y="312"/>
                  </a:lnTo>
                  <a:lnTo>
                    <a:pt x="1817" y="314"/>
                  </a:lnTo>
                  <a:lnTo>
                    <a:pt x="1818" y="318"/>
                  </a:lnTo>
                  <a:lnTo>
                    <a:pt x="1818" y="321"/>
                  </a:lnTo>
                  <a:lnTo>
                    <a:pt x="1818" y="323"/>
                  </a:lnTo>
                  <a:lnTo>
                    <a:pt x="1817" y="325"/>
                  </a:lnTo>
                  <a:lnTo>
                    <a:pt x="1817" y="328"/>
                  </a:lnTo>
                  <a:lnTo>
                    <a:pt x="1817" y="329"/>
                  </a:lnTo>
                  <a:lnTo>
                    <a:pt x="1817" y="330"/>
                  </a:lnTo>
                  <a:lnTo>
                    <a:pt x="1817" y="332"/>
                  </a:lnTo>
                  <a:lnTo>
                    <a:pt x="1816" y="333"/>
                  </a:lnTo>
                  <a:lnTo>
                    <a:pt x="1816" y="334"/>
                  </a:lnTo>
                  <a:lnTo>
                    <a:pt x="1815" y="333"/>
                  </a:lnTo>
                  <a:lnTo>
                    <a:pt x="1811" y="333"/>
                  </a:lnTo>
                  <a:lnTo>
                    <a:pt x="1809" y="332"/>
                  </a:lnTo>
                  <a:lnTo>
                    <a:pt x="1806" y="332"/>
                  </a:lnTo>
                  <a:lnTo>
                    <a:pt x="1804" y="330"/>
                  </a:lnTo>
                  <a:lnTo>
                    <a:pt x="1802" y="330"/>
                  </a:lnTo>
                  <a:lnTo>
                    <a:pt x="1801" y="332"/>
                  </a:lnTo>
                  <a:lnTo>
                    <a:pt x="1800" y="333"/>
                  </a:lnTo>
                  <a:lnTo>
                    <a:pt x="1800" y="335"/>
                  </a:lnTo>
                  <a:lnTo>
                    <a:pt x="1801" y="338"/>
                  </a:lnTo>
                  <a:lnTo>
                    <a:pt x="1801" y="342"/>
                  </a:lnTo>
                  <a:lnTo>
                    <a:pt x="1802" y="344"/>
                  </a:lnTo>
                  <a:lnTo>
                    <a:pt x="1804" y="347"/>
                  </a:lnTo>
                  <a:lnTo>
                    <a:pt x="1804" y="349"/>
                  </a:lnTo>
                  <a:lnTo>
                    <a:pt x="1807" y="352"/>
                  </a:lnTo>
                  <a:lnTo>
                    <a:pt x="1810" y="353"/>
                  </a:lnTo>
                  <a:lnTo>
                    <a:pt x="1812" y="354"/>
                  </a:lnTo>
                  <a:lnTo>
                    <a:pt x="1812" y="355"/>
                  </a:lnTo>
                  <a:lnTo>
                    <a:pt x="1813" y="357"/>
                  </a:lnTo>
                  <a:lnTo>
                    <a:pt x="1815" y="358"/>
                  </a:lnTo>
                  <a:lnTo>
                    <a:pt x="1817" y="359"/>
                  </a:lnTo>
                  <a:lnTo>
                    <a:pt x="1818" y="362"/>
                  </a:lnTo>
                  <a:lnTo>
                    <a:pt x="1818" y="364"/>
                  </a:lnTo>
                  <a:lnTo>
                    <a:pt x="1817" y="365"/>
                  </a:lnTo>
                  <a:lnTo>
                    <a:pt x="1816" y="365"/>
                  </a:lnTo>
                  <a:lnTo>
                    <a:pt x="1815" y="368"/>
                  </a:lnTo>
                  <a:lnTo>
                    <a:pt x="1812" y="368"/>
                  </a:lnTo>
                  <a:lnTo>
                    <a:pt x="1811" y="368"/>
                  </a:lnTo>
                  <a:lnTo>
                    <a:pt x="1810" y="368"/>
                  </a:lnTo>
                  <a:lnTo>
                    <a:pt x="1810" y="370"/>
                  </a:lnTo>
                  <a:lnTo>
                    <a:pt x="1810" y="372"/>
                  </a:lnTo>
                  <a:lnTo>
                    <a:pt x="1811" y="375"/>
                  </a:lnTo>
                  <a:lnTo>
                    <a:pt x="1811" y="378"/>
                  </a:lnTo>
                  <a:lnTo>
                    <a:pt x="1812" y="380"/>
                  </a:lnTo>
                  <a:lnTo>
                    <a:pt x="1813" y="381"/>
                  </a:lnTo>
                  <a:lnTo>
                    <a:pt x="1812" y="383"/>
                  </a:lnTo>
                  <a:lnTo>
                    <a:pt x="1811" y="383"/>
                  </a:lnTo>
                  <a:lnTo>
                    <a:pt x="1810" y="383"/>
                  </a:lnTo>
                  <a:lnTo>
                    <a:pt x="1807" y="383"/>
                  </a:lnTo>
                  <a:lnTo>
                    <a:pt x="1805" y="383"/>
                  </a:lnTo>
                  <a:lnTo>
                    <a:pt x="1802" y="384"/>
                  </a:lnTo>
                  <a:lnTo>
                    <a:pt x="1802" y="385"/>
                  </a:lnTo>
                  <a:lnTo>
                    <a:pt x="1801" y="388"/>
                  </a:lnTo>
                  <a:lnTo>
                    <a:pt x="1801" y="390"/>
                  </a:lnTo>
                  <a:lnTo>
                    <a:pt x="1805" y="403"/>
                  </a:lnTo>
                  <a:lnTo>
                    <a:pt x="1810" y="416"/>
                  </a:lnTo>
                  <a:lnTo>
                    <a:pt x="1810" y="420"/>
                  </a:lnTo>
                  <a:lnTo>
                    <a:pt x="1811" y="422"/>
                  </a:lnTo>
                  <a:lnTo>
                    <a:pt x="1810" y="424"/>
                  </a:lnTo>
                  <a:lnTo>
                    <a:pt x="1810" y="426"/>
                  </a:lnTo>
                  <a:lnTo>
                    <a:pt x="1810" y="430"/>
                  </a:lnTo>
                  <a:lnTo>
                    <a:pt x="1810" y="432"/>
                  </a:lnTo>
                  <a:lnTo>
                    <a:pt x="1810" y="435"/>
                  </a:lnTo>
                  <a:lnTo>
                    <a:pt x="1811" y="437"/>
                  </a:lnTo>
                  <a:lnTo>
                    <a:pt x="1812" y="440"/>
                  </a:lnTo>
                  <a:lnTo>
                    <a:pt x="1813" y="442"/>
                  </a:lnTo>
                  <a:lnTo>
                    <a:pt x="1816" y="444"/>
                  </a:lnTo>
                  <a:lnTo>
                    <a:pt x="1817" y="442"/>
                  </a:lnTo>
                  <a:lnTo>
                    <a:pt x="1818" y="440"/>
                  </a:lnTo>
                  <a:lnTo>
                    <a:pt x="1818" y="439"/>
                  </a:lnTo>
                  <a:lnTo>
                    <a:pt x="1820" y="436"/>
                  </a:lnTo>
                  <a:lnTo>
                    <a:pt x="1820" y="435"/>
                  </a:lnTo>
                  <a:lnTo>
                    <a:pt x="1821" y="435"/>
                  </a:lnTo>
                  <a:lnTo>
                    <a:pt x="1822" y="435"/>
                  </a:lnTo>
                  <a:lnTo>
                    <a:pt x="1825" y="437"/>
                  </a:lnTo>
                  <a:lnTo>
                    <a:pt x="1827" y="440"/>
                  </a:lnTo>
                  <a:lnTo>
                    <a:pt x="1830" y="442"/>
                  </a:lnTo>
                  <a:lnTo>
                    <a:pt x="1832" y="446"/>
                  </a:lnTo>
                  <a:lnTo>
                    <a:pt x="1836" y="447"/>
                  </a:lnTo>
                  <a:lnTo>
                    <a:pt x="1843" y="456"/>
                  </a:lnTo>
                  <a:lnTo>
                    <a:pt x="1845" y="459"/>
                  </a:lnTo>
                  <a:lnTo>
                    <a:pt x="1846" y="460"/>
                  </a:lnTo>
                  <a:lnTo>
                    <a:pt x="1845" y="461"/>
                  </a:lnTo>
                  <a:lnTo>
                    <a:pt x="1843" y="461"/>
                  </a:lnTo>
                  <a:lnTo>
                    <a:pt x="1842" y="461"/>
                  </a:lnTo>
                  <a:lnTo>
                    <a:pt x="1840" y="461"/>
                  </a:lnTo>
                  <a:lnTo>
                    <a:pt x="1837" y="461"/>
                  </a:lnTo>
                  <a:lnTo>
                    <a:pt x="1835" y="461"/>
                  </a:lnTo>
                  <a:lnTo>
                    <a:pt x="1833" y="461"/>
                  </a:lnTo>
                  <a:lnTo>
                    <a:pt x="1831" y="462"/>
                  </a:lnTo>
                  <a:lnTo>
                    <a:pt x="1830" y="464"/>
                  </a:lnTo>
                  <a:lnTo>
                    <a:pt x="1831" y="465"/>
                  </a:lnTo>
                  <a:lnTo>
                    <a:pt x="1832" y="467"/>
                  </a:lnTo>
                  <a:lnTo>
                    <a:pt x="1835" y="469"/>
                  </a:lnTo>
                  <a:lnTo>
                    <a:pt x="1837" y="471"/>
                  </a:lnTo>
                  <a:lnTo>
                    <a:pt x="1838" y="472"/>
                  </a:lnTo>
                  <a:lnTo>
                    <a:pt x="1841" y="473"/>
                  </a:lnTo>
                  <a:lnTo>
                    <a:pt x="1843" y="475"/>
                  </a:lnTo>
                  <a:lnTo>
                    <a:pt x="1846" y="476"/>
                  </a:lnTo>
                  <a:lnTo>
                    <a:pt x="1848" y="476"/>
                  </a:lnTo>
                  <a:lnTo>
                    <a:pt x="1850" y="478"/>
                  </a:lnTo>
                  <a:lnTo>
                    <a:pt x="1851" y="480"/>
                  </a:lnTo>
                  <a:lnTo>
                    <a:pt x="1852" y="481"/>
                  </a:lnTo>
                  <a:lnTo>
                    <a:pt x="1853" y="482"/>
                  </a:lnTo>
                  <a:lnTo>
                    <a:pt x="1856" y="482"/>
                  </a:lnTo>
                  <a:lnTo>
                    <a:pt x="1857" y="483"/>
                  </a:lnTo>
                  <a:lnTo>
                    <a:pt x="1858" y="483"/>
                  </a:lnTo>
                  <a:lnTo>
                    <a:pt x="1861" y="483"/>
                  </a:lnTo>
                  <a:lnTo>
                    <a:pt x="1862" y="485"/>
                  </a:lnTo>
                  <a:lnTo>
                    <a:pt x="1865" y="487"/>
                  </a:lnTo>
                  <a:lnTo>
                    <a:pt x="1867" y="490"/>
                  </a:lnTo>
                  <a:lnTo>
                    <a:pt x="1871" y="492"/>
                  </a:lnTo>
                  <a:lnTo>
                    <a:pt x="1872" y="496"/>
                  </a:lnTo>
                  <a:lnTo>
                    <a:pt x="1875" y="500"/>
                  </a:lnTo>
                  <a:lnTo>
                    <a:pt x="1875" y="502"/>
                  </a:lnTo>
                  <a:lnTo>
                    <a:pt x="1876" y="503"/>
                  </a:lnTo>
                  <a:lnTo>
                    <a:pt x="1876" y="506"/>
                  </a:lnTo>
                  <a:lnTo>
                    <a:pt x="1876" y="508"/>
                  </a:lnTo>
                  <a:lnTo>
                    <a:pt x="1876" y="511"/>
                  </a:lnTo>
                  <a:lnTo>
                    <a:pt x="1875" y="513"/>
                  </a:lnTo>
                  <a:lnTo>
                    <a:pt x="1873" y="513"/>
                  </a:lnTo>
                  <a:lnTo>
                    <a:pt x="1872" y="513"/>
                  </a:lnTo>
                  <a:lnTo>
                    <a:pt x="1870" y="512"/>
                  </a:lnTo>
                  <a:lnTo>
                    <a:pt x="1868" y="512"/>
                  </a:lnTo>
                  <a:lnTo>
                    <a:pt x="1867" y="511"/>
                  </a:lnTo>
                  <a:lnTo>
                    <a:pt x="1863" y="510"/>
                  </a:lnTo>
                  <a:lnTo>
                    <a:pt x="1860" y="508"/>
                  </a:lnTo>
                  <a:lnTo>
                    <a:pt x="1856" y="506"/>
                  </a:lnTo>
                  <a:lnTo>
                    <a:pt x="1853" y="502"/>
                  </a:lnTo>
                  <a:lnTo>
                    <a:pt x="1850" y="500"/>
                  </a:lnTo>
                  <a:lnTo>
                    <a:pt x="1846" y="498"/>
                  </a:lnTo>
                  <a:lnTo>
                    <a:pt x="1843" y="497"/>
                  </a:lnTo>
                  <a:lnTo>
                    <a:pt x="1841" y="497"/>
                  </a:lnTo>
                  <a:lnTo>
                    <a:pt x="1840" y="498"/>
                  </a:lnTo>
                  <a:lnTo>
                    <a:pt x="1840" y="501"/>
                  </a:lnTo>
                  <a:lnTo>
                    <a:pt x="1841" y="502"/>
                  </a:lnTo>
                  <a:lnTo>
                    <a:pt x="1841" y="505"/>
                  </a:lnTo>
                  <a:lnTo>
                    <a:pt x="1841" y="506"/>
                  </a:lnTo>
                  <a:lnTo>
                    <a:pt x="1841" y="507"/>
                  </a:lnTo>
                  <a:lnTo>
                    <a:pt x="1838" y="508"/>
                  </a:lnTo>
                  <a:lnTo>
                    <a:pt x="1836" y="508"/>
                  </a:lnTo>
                  <a:lnTo>
                    <a:pt x="1833" y="507"/>
                  </a:lnTo>
                  <a:lnTo>
                    <a:pt x="1830" y="505"/>
                  </a:lnTo>
                  <a:lnTo>
                    <a:pt x="1827" y="503"/>
                  </a:lnTo>
                  <a:lnTo>
                    <a:pt x="1826" y="503"/>
                  </a:lnTo>
                  <a:lnTo>
                    <a:pt x="1825" y="503"/>
                  </a:lnTo>
                  <a:lnTo>
                    <a:pt x="1823" y="505"/>
                  </a:lnTo>
                  <a:lnTo>
                    <a:pt x="1825" y="506"/>
                  </a:lnTo>
                  <a:lnTo>
                    <a:pt x="1826" y="508"/>
                  </a:lnTo>
                  <a:lnTo>
                    <a:pt x="1827" y="511"/>
                  </a:lnTo>
                  <a:lnTo>
                    <a:pt x="1828" y="513"/>
                  </a:lnTo>
                  <a:lnTo>
                    <a:pt x="1828" y="515"/>
                  </a:lnTo>
                  <a:lnTo>
                    <a:pt x="1831" y="516"/>
                  </a:lnTo>
                  <a:lnTo>
                    <a:pt x="1832" y="517"/>
                  </a:lnTo>
                  <a:lnTo>
                    <a:pt x="1836" y="518"/>
                  </a:lnTo>
                  <a:lnTo>
                    <a:pt x="1837" y="518"/>
                  </a:lnTo>
                  <a:lnTo>
                    <a:pt x="1838" y="520"/>
                  </a:lnTo>
                  <a:lnTo>
                    <a:pt x="1840" y="521"/>
                  </a:lnTo>
                  <a:lnTo>
                    <a:pt x="1840" y="523"/>
                  </a:lnTo>
                  <a:lnTo>
                    <a:pt x="1840" y="524"/>
                  </a:lnTo>
                  <a:lnTo>
                    <a:pt x="1841" y="526"/>
                  </a:lnTo>
                  <a:lnTo>
                    <a:pt x="1846" y="529"/>
                  </a:lnTo>
                  <a:lnTo>
                    <a:pt x="1851" y="532"/>
                  </a:lnTo>
                  <a:lnTo>
                    <a:pt x="1856" y="533"/>
                  </a:lnTo>
                  <a:lnTo>
                    <a:pt x="1862" y="539"/>
                  </a:lnTo>
                  <a:lnTo>
                    <a:pt x="1863" y="542"/>
                  </a:lnTo>
                  <a:lnTo>
                    <a:pt x="1865" y="544"/>
                  </a:lnTo>
                  <a:lnTo>
                    <a:pt x="1866" y="546"/>
                  </a:lnTo>
                  <a:lnTo>
                    <a:pt x="1867" y="548"/>
                  </a:lnTo>
                  <a:lnTo>
                    <a:pt x="1867" y="549"/>
                  </a:lnTo>
                  <a:lnTo>
                    <a:pt x="1866" y="551"/>
                  </a:lnTo>
                  <a:lnTo>
                    <a:pt x="1865" y="552"/>
                  </a:lnTo>
                  <a:lnTo>
                    <a:pt x="1863" y="552"/>
                  </a:lnTo>
                  <a:lnTo>
                    <a:pt x="1862" y="553"/>
                  </a:lnTo>
                  <a:lnTo>
                    <a:pt x="1862" y="554"/>
                  </a:lnTo>
                  <a:lnTo>
                    <a:pt x="1862" y="557"/>
                  </a:lnTo>
                  <a:lnTo>
                    <a:pt x="1865" y="559"/>
                  </a:lnTo>
                  <a:lnTo>
                    <a:pt x="1867" y="561"/>
                  </a:lnTo>
                  <a:lnTo>
                    <a:pt x="1871" y="563"/>
                  </a:lnTo>
                  <a:lnTo>
                    <a:pt x="1875" y="566"/>
                  </a:lnTo>
                  <a:lnTo>
                    <a:pt x="1877" y="568"/>
                  </a:lnTo>
                  <a:lnTo>
                    <a:pt x="1880" y="579"/>
                  </a:lnTo>
                  <a:lnTo>
                    <a:pt x="1882" y="588"/>
                  </a:lnTo>
                  <a:lnTo>
                    <a:pt x="1882" y="590"/>
                  </a:lnTo>
                  <a:lnTo>
                    <a:pt x="1883" y="592"/>
                  </a:lnTo>
                  <a:lnTo>
                    <a:pt x="1883" y="594"/>
                  </a:lnTo>
                  <a:lnTo>
                    <a:pt x="1883" y="597"/>
                  </a:lnTo>
                  <a:lnTo>
                    <a:pt x="1884" y="598"/>
                  </a:lnTo>
                  <a:lnTo>
                    <a:pt x="1884" y="600"/>
                  </a:lnTo>
                  <a:lnTo>
                    <a:pt x="1883" y="602"/>
                  </a:lnTo>
                  <a:lnTo>
                    <a:pt x="1882" y="600"/>
                  </a:lnTo>
                  <a:lnTo>
                    <a:pt x="1880" y="599"/>
                  </a:lnTo>
                  <a:lnTo>
                    <a:pt x="1875" y="595"/>
                  </a:lnTo>
                  <a:lnTo>
                    <a:pt x="1870" y="590"/>
                  </a:lnTo>
                  <a:lnTo>
                    <a:pt x="1867" y="585"/>
                  </a:lnTo>
                  <a:lnTo>
                    <a:pt x="1866" y="585"/>
                  </a:lnTo>
                  <a:lnTo>
                    <a:pt x="1865" y="585"/>
                  </a:lnTo>
                  <a:lnTo>
                    <a:pt x="1862" y="584"/>
                  </a:lnTo>
                  <a:lnTo>
                    <a:pt x="1861" y="584"/>
                  </a:lnTo>
                  <a:lnTo>
                    <a:pt x="1860" y="583"/>
                  </a:lnTo>
                  <a:lnTo>
                    <a:pt x="1858" y="583"/>
                  </a:lnTo>
                  <a:lnTo>
                    <a:pt x="1858" y="584"/>
                  </a:lnTo>
                  <a:lnTo>
                    <a:pt x="1858" y="585"/>
                  </a:lnTo>
                  <a:lnTo>
                    <a:pt x="1862" y="589"/>
                  </a:lnTo>
                  <a:lnTo>
                    <a:pt x="1866" y="592"/>
                  </a:lnTo>
                  <a:lnTo>
                    <a:pt x="1870" y="593"/>
                  </a:lnTo>
                  <a:lnTo>
                    <a:pt x="1872" y="595"/>
                  </a:lnTo>
                  <a:lnTo>
                    <a:pt x="1875" y="598"/>
                  </a:lnTo>
                  <a:lnTo>
                    <a:pt x="1877" y="602"/>
                  </a:lnTo>
                  <a:lnTo>
                    <a:pt x="1878" y="603"/>
                  </a:lnTo>
                  <a:lnTo>
                    <a:pt x="1880" y="605"/>
                  </a:lnTo>
                  <a:lnTo>
                    <a:pt x="1878" y="605"/>
                  </a:lnTo>
                  <a:lnTo>
                    <a:pt x="1877" y="605"/>
                  </a:lnTo>
                  <a:lnTo>
                    <a:pt x="1876" y="605"/>
                  </a:lnTo>
                  <a:lnTo>
                    <a:pt x="1875" y="605"/>
                  </a:lnTo>
                  <a:lnTo>
                    <a:pt x="1873" y="605"/>
                  </a:lnTo>
                  <a:lnTo>
                    <a:pt x="1872" y="605"/>
                  </a:lnTo>
                  <a:lnTo>
                    <a:pt x="1871" y="607"/>
                  </a:lnTo>
                  <a:lnTo>
                    <a:pt x="1871" y="609"/>
                  </a:lnTo>
                  <a:lnTo>
                    <a:pt x="1872" y="612"/>
                  </a:lnTo>
                  <a:lnTo>
                    <a:pt x="1873" y="615"/>
                  </a:lnTo>
                  <a:lnTo>
                    <a:pt x="1875" y="618"/>
                  </a:lnTo>
                  <a:lnTo>
                    <a:pt x="1876" y="621"/>
                  </a:lnTo>
                  <a:lnTo>
                    <a:pt x="1877" y="625"/>
                  </a:lnTo>
                  <a:lnTo>
                    <a:pt x="1880" y="628"/>
                  </a:lnTo>
                  <a:lnTo>
                    <a:pt x="1882" y="629"/>
                  </a:lnTo>
                  <a:lnTo>
                    <a:pt x="1884" y="629"/>
                  </a:lnTo>
                  <a:lnTo>
                    <a:pt x="1887" y="630"/>
                  </a:lnTo>
                  <a:lnTo>
                    <a:pt x="1891" y="630"/>
                  </a:lnTo>
                  <a:lnTo>
                    <a:pt x="1894" y="634"/>
                  </a:lnTo>
                  <a:lnTo>
                    <a:pt x="1898" y="639"/>
                  </a:lnTo>
                  <a:lnTo>
                    <a:pt x="1901" y="645"/>
                  </a:lnTo>
                  <a:lnTo>
                    <a:pt x="1901" y="650"/>
                  </a:lnTo>
                  <a:lnTo>
                    <a:pt x="1901" y="651"/>
                  </a:lnTo>
                  <a:lnTo>
                    <a:pt x="1899" y="651"/>
                  </a:lnTo>
                  <a:lnTo>
                    <a:pt x="1897" y="651"/>
                  </a:lnTo>
                  <a:lnTo>
                    <a:pt x="1896" y="650"/>
                  </a:lnTo>
                  <a:lnTo>
                    <a:pt x="1893" y="649"/>
                  </a:lnTo>
                  <a:lnTo>
                    <a:pt x="1891" y="648"/>
                  </a:lnTo>
                  <a:lnTo>
                    <a:pt x="1886" y="645"/>
                  </a:lnTo>
                  <a:lnTo>
                    <a:pt x="1882" y="643"/>
                  </a:lnTo>
                  <a:lnTo>
                    <a:pt x="1877" y="640"/>
                  </a:lnTo>
                  <a:lnTo>
                    <a:pt x="1875" y="640"/>
                  </a:lnTo>
                  <a:lnTo>
                    <a:pt x="1872" y="640"/>
                  </a:lnTo>
                  <a:lnTo>
                    <a:pt x="1870" y="641"/>
                  </a:lnTo>
                  <a:lnTo>
                    <a:pt x="1868" y="641"/>
                  </a:lnTo>
                  <a:lnTo>
                    <a:pt x="1867" y="644"/>
                  </a:lnTo>
                  <a:lnTo>
                    <a:pt x="1867" y="645"/>
                  </a:lnTo>
                  <a:lnTo>
                    <a:pt x="1867" y="648"/>
                  </a:lnTo>
                  <a:lnTo>
                    <a:pt x="1867" y="650"/>
                  </a:lnTo>
                  <a:lnTo>
                    <a:pt x="1868" y="654"/>
                  </a:lnTo>
                  <a:lnTo>
                    <a:pt x="1870" y="656"/>
                  </a:lnTo>
                  <a:lnTo>
                    <a:pt x="1872" y="659"/>
                  </a:lnTo>
                  <a:lnTo>
                    <a:pt x="1875" y="661"/>
                  </a:lnTo>
                  <a:lnTo>
                    <a:pt x="1878" y="663"/>
                  </a:lnTo>
                  <a:lnTo>
                    <a:pt x="1882" y="665"/>
                  </a:lnTo>
                  <a:lnTo>
                    <a:pt x="1884" y="666"/>
                  </a:lnTo>
                  <a:lnTo>
                    <a:pt x="1887" y="669"/>
                  </a:lnTo>
                  <a:lnTo>
                    <a:pt x="1891" y="671"/>
                  </a:lnTo>
                  <a:lnTo>
                    <a:pt x="1893" y="675"/>
                  </a:lnTo>
                  <a:lnTo>
                    <a:pt x="1896" y="676"/>
                  </a:lnTo>
                  <a:lnTo>
                    <a:pt x="1897" y="680"/>
                  </a:lnTo>
                  <a:lnTo>
                    <a:pt x="1897" y="682"/>
                  </a:lnTo>
                  <a:lnTo>
                    <a:pt x="1896" y="685"/>
                  </a:lnTo>
                  <a:lnTo>
                    <a:pt x="1896" y="687"/>
                  </a:lnTo>
                  <a:lnTo>
                    <a:pt x="1894" y="689"/>
                  </a:lnTo>
                  <a:lnTo>
                    <a:pt x="1893" y="690"/>
                  </a:lnTo>
                  <a:lnTo>
                    <a:pt x="1892" y="692"/>
                  </a:lnTo>
                  <a:lnTo>
                    <a:pt x="1891" y="695"/>
                  </a:lnTo>
                  <a:lnTo>
                    <a:pt x="1889" y="697"/>
                  </a:lnTo>
                  <a:lnTo>
                    <a:pt x="1888" y="700"/>
                  </a:lnTo>
                  <a:lnTo>
                    <a:pt x="1882" y="701"/>
                  </a:lnTo>
                  <a:lnTo>
                    <a:pt x="1876" y="699"/>
                  </a:lnTo>
                  <a:lnTo>
                    <a:pt x="1868" y="695"/>
                  </a:lnTo>
                  <a:lnTo>
                    <a:pt x="1862" y="690"/>
                  </a:lnTo>
                  <a:lnTo>
                    <a:pt x="1856" y="685"/>
                  </a:lnTo>
                  <a:lnTo>
                    <a:pt x="1850" y="679"/>
                  </a:lnTo>
                  <a:lnTo>
                    <a:pt x="1843" y="674"/>
                  </a:lnTo>
                  <a:lnTo>
                    <a:pt x="1842" y="674"/>
                  </a:lnTo>
                  <a:lnTo>
                    <a:pt x="1841" y="674"/>
                  </a:lnTo>
                  <a:lnTo>
                    <a:pt x="1840" y="674"/>
                  </a:lnTo>
                  <a:lnTo>
                    <a:pt x="1840" y="675"/>
                  </a:lnTo>
                  <a:lnTo>
                    <a:pt x="1841" y="676"/>
                  </a:lnTo>
                  <a:lnTo>
                    <a:pt x="1841" y="677"/>
                  </a:lnTo>
                  <a:lnTo>
                    <a:pt x="1841" y="679"/>
                  </a:lnTo>
                  <a:lnTo>
                    <a:pt x="1840" y="680"/>
                  </a:lnTo>
                  <a:lnTo>
                    <a:pt x="1837" y="681"/>
                  </a:lnTo>
                  <a:lnTo>
                    <a:pt x="1836" y="681"/>
                  </a:lnTo>
                  <a:lnTo>
                    <a:pt x="1833" y="682"/>
                  </a:lnTo>
                  <a:lnTo>
                    <a:pt x="1832" y="684"/>
                  </a:lnTo>
                  <a:lnTo>
                    <a:pt x="1831" y="685"/>
                  </a:lnTo>
                  <a:lnTo>
                    <a:pt x="1830" y="687"/>
                  </a:lnTo>
                  <a:lnTo>
                    <a:pt x="1830" y="690"/>
                  </a:lnTo>
                  <a:lnTo>
                    <a:pt x="1832" y="691"/>
                  </a:lnTo>
                  <a:lnTo>
                    <a:pt x="1835" y="694"/>
                  </a:lnTo>
                  <a:lnTo>
                    <a:pt x="1837" y="696"/>
                  </a:lnTo>
                  <a:lnTo>
                    <a:pt x="1841" y="697"/>
                  </a:lnTo>
                  <a:lnTo>
                    <a:pt x="1843" y="700"/>
                  </a:lnTo>
                  <a:lnTo>
                    <a:pt x="1845" y="701"/>
                  </a:lnTo>
                  <a:lnTo>
                    <a:pt x="1845" y="704"/>
                  </a:lnTo>
                  <a:lnTo>
                    <a:pt x="1843" y="705"/>
                  </a:lnTo>
                  <a:lnTo>
                    <a:pt x="1843" y="706"/>
                  </a:lnTo>
                  <a:lnTo>
                    <a:pt x="1841" y="707"/>
                  </a:lnTo>
                  <a:lnTo>
                    <a:pt x="1840" y="707"/>
                  </a:lnTo>
                  <a:lnTo>
                    <a:pt x="1837" y="707"/>
                  </a:lnTo>
                  <a:lnTo>
                    <a:pt x="1836" y="709"/>
                  </a:lnTo>
                  <a:lnTo>
                    <a:pt x="1835" y="710"/>
                  </a:lnTo>
                  <a:lnTo>
                    <a:pt x="1833" y="711"/>
                  </a:lnTo>
                  <a:lnTo>
                    <a:pt x="1833" y="712"/>
                  </a:lnTo>
                  <a:lnTo>
                    <a:pt x="1835" y="715"/>
                  </a:lnTo>
                  <a:lnTo>
                    <a:pt x="1836" y="715"/>
                  </a:lnTo>
                  <a:lnTo>
                    <a:pt x="1838" y="716"/>
                  </a:lnTo>
                  <a:lnTo>
                    <a:pt x="1841" y="717"/>
                  </a:lnTo>
                  <a:lnTo>
                    <a:pt x="1845" y="718"/>
                  </a:lnTo>
                  <a:lnTo>
                    <a:pt x="1847" y="720"/>
                  </a:lnTo>
                  <a:lnTo>
                    <a:pt x="1850" y="721"/>
                  </a:lnTo>
                  <a:lnTo>
                    <a:pt x="1851" y="723"/>
                  </a:lnTo>
                  <a:lnTo>
                    <a:pt x="1852" y="728"/>
                  </a:lnTo>
                  <a:lnTo>
                    <a:pt x="1853" y="733"/>
                  </a:lnTo>
                  <a:lnTo>
                    <a:pt x="1856" y="737"/>
                  </a:lnTo>
                  <a:lnTo>
                    <a:pt x="1860" y="740"/>
                  </a:lnTo>
                  <a:lnTo>
                    <a:pt x="1863" y="743"/>
                  </a:lnTo>
                  <a:lnTo>
                    <a:pt x="1867" y="746"/>
                  </a:lnTo>
                  <a:lnTo>
                    <a:pt x="1870" y="750"/>
                  </a:lnTo>
                  <a:lnTo>
                    <a:pt x="1884" y="766"/>
                  </a:lnTo>
                  <a:lnTo>
                    <a:pt x="1892" y="772"/>
                  </a:lnTo>
                  <a:lnTo>
                    <a:pt x="1898" y="778"/>
                  </a:lnTo>
                  <a:lnTo>
                    <a:pt x="1903" y="787"/>
                  </a:lnTo>
                  <a:lnTo>
                    <a:pt x="1906" y="797"/>
                  </a:lnTo>
                  <a:lnTo>
                    <a:pt x="1907" y="801"/>
                  </a:lnTo>
                  <a:lnTo>
                    <a:pt x="1908" y="804"/>
                  </a:lnTo>
                  <a:lnTo>
                    <a:pt x="1911" y="808"/>
                  </a:lnTo>
                  <a:lnTo>
                    <a:pt x="1911" y="812"/>
                  </a:lnTo>
                  <a:lnTo>
                    <a:pt x="1913" y="818"/>
                  </a:lnTo>
                  <a:lnTo>
                    <a:pt x="1913" y="822"/>
                  </a:lnTo>
                  <a:lnTo>
                    <a:pt x="1914" y="827"/>
                  </a:lnTo>
                  <a:lnTo>
                    <a:pt x="1914" y="830"/>
                  </a:lnTo>
                  <a:lnTo>
                    <a:pt x="1917" y="842"/>
                  </a:lnTo>
                  <a:lnTo>
                    <a:pt x="1919" y="854"/>
                  </a:lnTo>
                  <a:lnTo>
                    <a:pt x="1918" y="854"/>
                  </a:lnTo>
                  <a:lnTo>
                    <a:pt x="1917" y="853"/>
                  </a:lnTo>
                  <a:lnTo>
                    <a:pt x="1916" y="852"/>
                  </a:lnTo>
                  <a:lnTo>
                    <a:pt x="1914" y="850"/>
                  </a:lnTo>
                  <a:lnTo>
                    <a:pt x="1914" y="849"/>
                  </a:lnTo>
                  <a:lnTo>
                    <a:pt x="1914" y="848"/>
                  </a:lnTo>
                  <a:lnTo>
                    <a:pt x="1912" y="845"/>
                  </a:lnTo>
                  <a:lnTo>
                    <a:pt x="1911" y="843"/>
                  </a:lnTo>
                  <a:lnTo>
                    <a:pt x="1908" y="840"/>
                  </a:lnTo>
                  <a:lnTo>
                    <a:pt x="1907" y="838"/>
                  </a:lnTo>
                  <a:lnTo>
                    <a:pt x="1906" y="837"/>
                  </a:lnTo>
                  <a:lnTo>
                    <a:pt x="1904" y="837"/>
                  </a:lnTo>
                  <a:lnTo>
                    <a:pt x="1903" y="838"/>
                  </a:lnTo>
                  <a:lnTo>
                    <a:pt x="1902" y="839"/>
                  </a:lnTo>
                  <a:lnTo>
                    <a:pt x="1902" y="842"/>
                  </a:lnTo>
                  <a:lnTo>
                    <a:pt x="1901" y="843"/>
                  </a:lnTo>
                  <a:lnTo>
                    <a:pt x="1898" y="845"/>
                  </a:lnTo>
                  <a:lnTo>
                    <a:pt x="1893" y="843"/>
                  </a:lnTo>
                  <a:lnTo>
                    <a:pt x="1888" y="837"/>
                  </a:lnTo>
                  <a:lnTo>
                    <a:pt x="1882" y="829"/>
                  </a:lnTo>
                  <a:lnTo>
                    <a:pt x="1877" y="823"/>
                  </a:lnTo>
                  <a:lnTo>
                    <a:pt x="1875" y="817"/>
                  </a:lnTo>
                  <a:lnTo>
                    <a:pt x="1872" y="809"/>
                  </a:lnTo>
                  <a:lnTo>
                    <a:pt x="1870" y="801"/>
                  </a:lnTo>
                  <a:lnTo>
                    <a:pt x="1866" y="792"/>
                  </a:lnTo>
                  <a:lnTo>
                    <a:pt x="1858" y="786"/>
                  </a:lnTo>
                  <a:lnTo>
                    <a:pt x="1855" y="784"/>
                  </a:lnTo>
                  <a:lnTo>
                    <a:pt x="1851" y="783"/>
                  </a:lnTo>
                  <a:lnTo>
                    <a:pt x="1847" y="781"/>
                  </a:lnTo>
                  <a:lnTo>
                    <a:pt x="1843" y="778"/>
                  </a:lnTo>
                  <a:lnTo>
                    <a:pt x="1841" y="776"/>
                  </a:lnTo>
                  <a:lnTo>
                    <a:pt x="1837" y="773"/>
                  </a:lnTo>
                  <a:lnTo>
                    <a:pt x="1835" y="769"/>
                  </a:lnTo>
                  <a:lnTo>
                    <a:pt x="1830" y="766"/>
                  </a:lnTo>
                  <a:lnTo>
                    <a:pt x="1825" y="761"/>
                  </a:lnTo>
                  <a:lnTo>
                    <a:pt x="1820" y="757"/>
                  </a:lnTo>
                  <a:lnTo>
                    <a:pt x="1815" y="755"/>
                  </a:lnTo>
                  <a:lnTo>
                    <a:pt x="1812" y="753"/>
                  </a:lnTo>
                  <a:lnTo>
                    <a:pt x="1811" y="752"/>
                  </a:lnTo>
                  <a:lnTo>
                    <a:pt x="1810" y="751"/>
                  </a:lnTo>
                  <a:lnTo>
                    <a:pt x="1810" y="750"/>
                  </a:lnTo>
                  <a:lnTo>
                    <a:pt x="1807" y="747"/>
                  </a:lnTo>
                  <a:lnTo>
                    <a:pt x="1804" y="745"/>
                  </a:lnTo>
                  <a:lnTo>
                    <a:pt x="1801" y="745"/>
                  </a:lnTo>
                  <a:lnTo>
                    <a:pt x="1802" y="748"/>
                  </a:lnTo>
                  <a:lnTo>
                    <a:pt x="1805" y="752"/>
                  </a:lnTo>
                  <a:lnTo>
                    <a:pt x="1807" y="756"/>
                  </a:lnTo>
                  <a:lnTo>
                    <a:pt x="1811" y="758"/>
                  </a:lnTo>
                  <a:lnTo>
                    <a:pt x="1816" y="761"/>
                  </a:lnTo>
                  <a:lnTo>
                    <a:pt x="1820" y="762"/>
                  </a:lnTo>
                  <a:lnTo>
                    <a:pt x="1823" y="767"/>
                  </a:lnTo>
                  <a:lnTo>
                    <a:pt x="1828" y="772"/>
                  </a:lnTo>
                  <a:lnTo>
                    <a:pt x="1832" y="777"/>
                  </a:lnTo>
                  <a:lnTo>
                    <a:pt x="1838" y="781"/>
                  </a:lnTo>
                  <a:lnTo>
                    <a:pt x="1841" y="782"/>
                  </a:lnTo>
                  <a:lnTo>
                    <a:pt x="1843" y="783"/>
                  </a:lnTo>
                  <a:lnTo>
                    <a:pt x="1847" y="784"/>
                  </a:lnTo>
                  <a:lnTo>
                    <a:pt x="1851" y="786"/>
                  </a:lnTo>
                  <a:lnTo>
                    <a:pt x="1853" y="788"/>
                  </a:lnTo>
                  <a:lnTo>
                    <a:pt x="1856" y="791"/>
                  </a:lnTo>
                  <a:lnTo>
                    <a:pt x="1857" y="793"/>
                  </a:lnTo>
                  <a:lnTo>
                    <a:pt x="1858" y="796"/>
                  </a:lnTo>
                  <a:lnTo>
                    <a:pt x="1857" y="797"/>
                  </a:lnTo>
                  <a:lnTo>
                    <a:pt x="1857" y="798"/>
                  </a:lnTo>
                  <a:lnTo>
                    <a:pt x="1856" y="799"/>
                  </a:lnTo>
                  <a:lnTo>
                    <a:pt x="1853" y="799"/>
                  </a:lnTo>
                  <a:lnTo>
                    <a:pt x="1852" y="801"/>
                  </a:lnTo>
                  <a:lnTo>
                    <a:pt x="1851" y="802"/>
                  </a:lnTo>
                  <a:lnTo>
                    <a:pt x="1850" y="803"/>
                  </a:lnTo>
                  <a:lnTo>
                    <a:pt x="1848" y="804"/>
                  </a:lnTo>
                  <a:lnTo>
                    <a:pt x="1846" y="804"/>
                  </a:lnTo>
                  <a:lnTo>
                    <a:pt x="1843" y="804"/>
                  </a:lnTo>
                  <a:lnTo>
                    <a:pt x="1842" y="803"/>
                  </a:lnTo>
                  <a:lnTo>
                    <a:pt x="1840" y="802"/>
                  </a:lnTo>
                  <a:lnTo>
                    <a:pt x="1838" y="802"/>
                  </a:lnTo>
                  <a:lnTo>
                    <a:pt x="1837" y="801"/>
                  </a:lnTo>
                  <a:lnTo>
                    <a:pt x="1836" y="801"/>
                  </a:lnTo>
                  <a:lnTo>
                    <a:pt x="1836" y="802"/>
                  </a:lnTo>
                  <a:lnTo>
                    <a:pt x="1837" y="804"/>
                  </a:lnTo>
                  <a:lnTo>
                    <a:pt x="1840" y="807"/>
                  </a:lnTo>
                  <a:lnTo>
                    <a:pt x="1843" y="809"/>
                  </a:lnTo>
                  <a:lnTo>
                    <a:pt x="1846" y="812"/>
                  </a:lnTo>
                  <a:lnTo>
                    <a:pt x="1850" y="813"/>
                  </a:lnTo>
                  <a:lnTo>
                    <a:pt x="1851" y="814"/>
                  </a:lnTo>
                  <a:lnTo>
                    <a:pt x="1853" y="817"/>
                  </a:lnTo>
                  <a:lnTo>
                    <a:pt x="1855" y="818"/>
                  </a:lnTo>
                  <a:lnTo>
                    <a:pt x="1855" y="819"/>
                  </a:lnTo>
                  <a:lnTo>
                    <a:pt x="1853" y="820"/>
                  </a:lnTo>
                  <a:lnTo>
                    <a:pt x="1852" y="820"/>
                  </a:lnTo>
                  <a:lnTo>
                    <a:pt x="1850" y="820"/>
                  </a:lnTo>
                  <a:lnTo>
                    <a:pt x="1848" y="820"/>
                  </a:lnTo>
                  <a:lnTo>
                    <a:pt x="1847" y="819"/>
                  </a:lnTo>
                  <a:lnTo>
                    <a:pt x="1846" y="819"/>
                  </a:lnTo>
                  <a:lnTo>
                    <a:pt x="1846" y="822"/>
                  </a:lnTo>
                  <a:lnTo>
                    <a:pt x="1846" y="823"/>
                  </a:lnTo>
                  <a:lnTo>
                    <a:pt x="1847" y="824"/>
                  </a:lnTo>
                  <a:lnTo>
                    <a:pt x="1850" y="827"/>
                  </a:lnTo>
                  <a:lnTo>
                    <a:pt x="1851" y="827"/>
                  </a:lnTo>
                  <a:lnTo>
                    <a:pt x="1851" y="828"/>
                  </a:lnTo>
                  <a:lnTo>
                    <a:pt x="1853" y="830"/>
                  </a:lnTo>
                  <a:lnTo>
                    <a:pt x="1855" y="833"/>
                  </a:lnTo>
                  <a:lnTo>
                    <a:pt x="1856" y="835"/>
                  </a:lnTo>
                  <a:lnTo>
                    <a:pt x="1860" y="838"/>
                  </a:lnTo>
                  <a:lnTo>
                    <a:pt x="1862" y="839"/>
                  </a:lnTo>
                  <a:lnTo>
                    <a:pt x="1865" y="839"/>
                  </a:lnTo>
                  <a:lnTo>
                    <a:pt x="1868" y="838"/>
                  </a:lnTo>
                  <a:lnTo>
                    <a:pt x="1870" y="838"/>
                  </a:lnTo>
                  <a:lnTo>
                    <a:pt x="1872" y="838"/>
                  </a:lnTo>
                  <a:lnTo>
                    <a:pt x="1875" y="838"/>
                  </a:lnTo>
                  <a:lnTo>
                    <a:pt x="1880" y="842"/>
                  </a:lnTo>
                  <a:lnTo>
                    <a:pt x="1884" y="845"/>
                  </a:lnTo>
                  <a:lnTo>
                    <a:pt x="1891" y="848"/>
                  </a:lnTo>
                  <a:lnTo>
                    <a:pt x="1893" y="849"/>
                  </a:lnTo>
                  <a:lnTo>
                    <a:pt x="1896" y="852"/>
                  </a:lnTo>
                  <a:lnTo>
                    <a:pt x="1901" y="854"/>
                  </a:lnTo>
                  <a:lnTo>
                    <a:pt x="1903" y="857"/>
                  </a:lnTo>
                  <a:lnTo>
                    <a:pt x="1907" y="858"/>
                  </a:lnTo>
                  <a:lnTo>
                    <a:pt x="1909" y="860"/>
                  </a:lnTo>
                  <a:lnTo>
                    <a:pt x="1912" y="863"/>
                  </a:lnTo>
                  <a:lnTo>
                    <a:pt x="1913" y="865"/>
                  </a:lnTo>
                  <a:lnTo>
                    <a:pt x="1914" y="869"/>
                  </a:lnTo>
                  <a:lnTo>
                    <a:pt x="1913" y="871"/>
                  </a:lnTo>
                  <a:lnTo>
                    <a:pt x="1912" y="874"/>
                  </a:lnTo>
                  <a:lnTo>
                    <a:pt x="1909" y="876"/>
                  </a:lnTo>
                  <a:lnTo>
                    <a:pt x="1907" y="878"/>
                  </a:lnTo>
                  <a:lnTo>
                    <a:pt x="1903" y="880"/>
                  </a:lnTo>
                  <a:lnTo>
                    <a:pt x="1901" y="881"/>
                  </a:lnTo>
                  <a:lnTo>
                    <a:pt x="1899" y="883"/>
                  </a:lnTo>
                  <a:lnTo>
                    <a:pt x="1898" y="885"/>
                  </a:lnTo>
                  <a:lnTo>
                    <a:pt x="1897" y="889"/>
                  </a:lnTo>
                  <a:lnTo>
                    <a:pt x="1896" y="893"/>
                  </a:lnTo>
                  <a:lnTo>
                    <a:pt x="1893" y="895"/>
                  </a:lnTo>
                  <a:lnTo>
                    <a:pt x="1892" y="895"/>
                  </a:lnTo>
                  <a:lnTo>
                    <a:pt x="1889" y="896"/>
                  </a:lnTo>
                  <a:lnTo>
                    <a:pt x="1887" y="896"/>
                  </a:lnTo>
                  <a:lnTo>
                    <a:pt x="1884" y="896"/>
                  </a:lnTo>
                  <a:lnTo>
                    <a:pt x="1882" y="898"/>
                  </a:lnTo>
                  <a:lnTo>
                    <a:pt x="1878" y="904"/>
                  </a:lnTo>
                  <a:lnTo>
                    <a:pt x="1875" y="911"/>
                  </a:lnTo>
                  <a:lnTo>
                    <a:pt x="1871" y="917"/>
                  </a:lnTo>
                  <a:lnTo>
                    <a:pt x="1866" y="922"/>
                  </a:lnTo>
                  <a:lnTo>
                    <a:pt x="1858" y="924"/>
                  </a:lnTo>
                  <a:lnTo>
                    <a:pt x="1851" y="922"/>
                  </a:lnTo>
                  <a:lnTo>
                    <a:pt x="1841" y="924"/>
                  </a:lnTo>
                  <a:lnTo>
                    <a:pt x="1833" y="926"/>
                  </a:lnTo>
                  <a:lnTo>
                    <a:pt x="1831" y="926"/>
                  </a:lnTo>
                  <a:lnTo>
                    <a:pt x="1827" y="926"/>
                  </a:lnTo>
                  <a:lnTo>
                    <a:pt x="1825" y="927"/>
                  </a:lnTo>
                  <a:lnTo>
                    <a:pt x="1822" y="929"/>
                  </a:lnTo>
                  <a:lnTo>
                    <a:pt x="1820" y="930"/>
                  </a:lnTo>
                  <a:lnTo>
                    <a:pt x="1817" y="931"/>
                  </a:lnTo>
                  <a:lnTo>
                    <a:pt x="1815" y="934"/>
                  </a:lnTo>
                  <a:lnTo>
                    <a:pt x="1812" y="935"/>
                  </a:lnTo>
                  <a:lnTo>
                    <a:pt x="1809" y="936"/>
                  </a:lnTo>
                  <a:lnTo>
                    <a:pt x="1806" y="936"/>
                  </a:lnTo>
                  <a:lnTo>
                    <a:pt x="1802" y="935"/>
                  </a:lnTo>
                  <a:lnTo>
                    <a:pt x="1799" y="932"/>
                  </a:lnTo>
                  <a:lnTo>
                    <a:pt x="1796" y="929"/>
                  </a:lnTo>
                  <a:lnTo>
                    <a:pt x="1792" y="925"/>
                  </a:lnTo>
                  <a:lnTo>
                    <a:pt x="1790" y="921"/>
                  </a:lnTo>
                  <a:lnTo>
                    <a:pt x="1786" y="919"/>
                  </a:lnTo>
                  <a:lnTo>
                    <a:pt x="1784" y="916"/>
                  </a:lnTo>
                  <a:lnTo>
                    <a:pt x="1782" y="920"/>
                  </a:lnTo>
                  <a:lnTo>
                    <a:pt x="1782" y="924"/>
                  </a:lnTo>
                  <a:lnTo>
                    <a:pt x="1784" y="926"/>
                  </a:lnTo>
                  <a:lnTo>
                    <a:pt x="1785" y="929"/>
                  </a:lnTo>
                  <a:lnTo>
                    <a:pt x="1786" y="931"/>
                  </a:lnTo>
                  <a:lnTo>
                    <a:pt x="1789" y="935"/>
                  </a:lnTo>
                  <a:lnTo>
                    <a:pt x="1789" y="937"/>
                  </a:lnTo>
                  <a:lnTo>
                    <a:pt x="1790" y="939"/>
                  </a:lnTo>
                  <a:lnTo>
                    <a:pt x="1789" y="941"/>
                  </a:lnTo>
                  <a:lnTo>
                    <a:pt x="1786" y="942"/>
                  </a:lnTo>
                  <a:lnTo>
                    <a:pt x="1784" y="945"/>
                  </a:lnTo>
                  <a:lnTo>
                    <a:pt x="1780" y="947"/>
                  </a:lnTo>
                  <a:lnTo>
                    <a:pt x="1775" y="949"/>
                  </a:lnTo>
                  <a:lnTo>
                    <a:pt x="1770" y="950"/>
                  </a:lnTo>
                  <a:lnTo>
                    <a:pt x="1767" y="951"/>
                  </a:lnTo>
                  <a:lnTo>
                    <a:pt x="1765" y="952"/>
                  </a:lnTo>
                  <a:lnTo>
                    <a:pt x="1765" y="955"/>
                  </a:lnTo>
                  <a:lnTo>
                    <a:pt x="1765" y="956"/>
                  </a:lnTo>
                  <a:lnTo>
                    <a:pt x="1765" y="960"/>
                  </a:lnTo>
                  <a:lnTo>
                    <a:pt x="1765" y="962"/>
                  </a:lnTo>
                  <a:lnTo>
                    <a:pt x="1765" y="973"/>
                  </a:lnTo>
                  <a:lnTo>
                    <a:pt x="1764" y="983"/>
                  </a:lnTo>
                  <a:lnTo>
                    <a:pt x="1762" y="991"/>
                  </a:lnTo>
                  <a:lnTo>
                    <a:pt x="1762" y="995"/>
                  </a:lnTo>
                  <a:lnTo>
                    <a:pt x="1761" y="997"/>
                  </a:lnTo>
                  <a:lnTo>
                    <a:pt x="1760" y="998"/>
                  </a:lnTo>
                  <a:lnTo>
                    <a:pt x="1757" y="1000"/>
                  </a:lnTo>
                  <a:lnTo>
                    <a:pt x="1756" y="1001"/>
                  </a:lnTo>
                  <a:lnTo>
                    <a:pt x="1755" y="1002"/>
                  </a:lnTo>
                  <a:lnTo>
                    <a:pt x="1751" y="1003"/>
                  </a:lnTo>
                  <a:lnTo>
                    <a:pt x="1750" y="1006"/>
                  </a:lnTo>
                  <a:lnTo>
                    <a:pt x="1747" y="1008"/>
                  </a:lnTo>
                  <a:lnTo>
                    <a:pt x="1747" y="1011"/>
                  </a:lnTo>
                  <a:lnTo>
                    <a:pt x="1746" y="1014"/>
                  </a:lnTo>
                  <a:lnTo>
                    <a:pt x="1744" y="1017"/>
                  </a:lnTo>
                  <a:lnTo>
                    <a:pt x="1741" y="1019"/>
                  </a:lnTo>
                  <a:lnTo>
                    <a:pt x="1736" y="1023"/>
                  </a:lnTo>
                  <a:lnTo>
                    <a:pt x="1735" y="1023"/>
                  </a:lnTo>
                  <a:lnTo>
                    <a:pt x="1733" y="1022"/>
                  </a:lnTo>
                  <a:lnTo>
                    <a:pt x="1731" y="1022"/>
                  </a:lnTo>
                  <a:lnTo>
                    <a:pt x="1729" y="1021"/>
                  </a:lnTo>
                  <a:lnTo>
                    <a:pt x="1728" y="1019"/>
                  </a:lnTo>
                  <a:lnTo>
                    <a:pt x="1726" y="1019"/>
                  </a:lnTo>
                  <a:lnTo>
                    <a:pt x="1724" y="1022"/>
                  </a:lnTo>
                  <a:lnTo>
                    <a:pt x="1723" y="1023"/>
                  </a:lnTo>
                  <a:lnTo>
                    <a:pt x="1723" y="1024"/>
                  </a:lnTo>
                  <a:lnTo>
                    <a:pt x="1721" y="1027"/>
                  </a:lnTo>
                  <a:lnTo>
                    <a:pt x="1721" y="1028"/>
                  </a:lnTo>
                  <a:lnTo>
                    <a:pt x="1720" y="1028"/>
                  </a:lnTo>
                  <a:lnTo>
                    <a:pt x="1718" y="1028"/>
                  </a:lnTo>
                  <a:lnTo>
                    <a:pt x="1715" y="1027"/>
                  </a:lnTo>
                  <a:lnTo>
                    <a:pt x="1713" y="1026"/>
                  </a:lnTo>
                  <a:lnTo>
                    <a:pt x="1710" y="1024"/>
                  </a:lnTo>
                  <a:lnTo>
                    <a:pt x="1708" y="1022"/>
                  </a:lnTo>
                  <a:lnTo>
                    <a:pt x="1706" y="1019"/>
                  </a:lnTo>
                  <a:lnTo>
                    <a:pt x="1708" y="1017"/>
                  </a:lnTo>
                  <a:lnTo>
                    <a:pt x="1708" y="1016"/>
                  </a:lnTo>
                  <a:lnTo>
                    <a:pt x="1709" y="1013"/>
                  </a:lnTo>
                  <a:lnTo>
                    <a:pt x="1710" y="1011"/>
                  </a:lnTo>
                  <a:lnTo>
                    <a:pt x="1710" y="1007"/>
                  </a:lnTo>
                  <a:lnTo>
                    <a:pt x="1710" y="1006"/>
                  </a:lnTo>
                  <a:lnTo>
                    <a:pt x="1709" y="1005"/>
                  </a:lnTo>
                  <a:lnTo>
                    <a:pt x="1708" y="1005"/>
                  </a:lnTo>
                  <a:lnTo>
                    <a:pt x="1705" y="1005"/>
                  </a:lnTo>
                  <a:lnTo>
                    <a:pt x="1704" y="1005"/>
                  </a:lnTo>
                  <a:lnTo>
                    <a:pt x="1703" y="1006"/>
                  </a:lnTo>
                  <a:lnTo>
                    <a:pt x="1703" y="1007"/>
                  </a:lnTo>
                  <a:lnTo>
                    <a:pt x="1701" y="1011"/>
                  </a:lnTo>
                  <a:lnTo>
                    <a:pt x="1701" y="1014"/>
                  </a:lnTo>
                  <a:lnTo>
                    <a:pt x="1701" y="1018"/>
                  </a:lnTo>
                  <a:lnTo>
                    <a:pt x="1701" y="1021"/>
                  </a:lnTo>
                  <a:lnTo>
                    <a:pt x="1700" y="1022"/>
                  </a:lnTo>
                  <a:lnTo>
                    <a:pt x="1698" y="1024"/>
                  </a:lnTo>
                  <a:lnTo>
                    <a:pt x="1694" y="1026"/>
                  </a:lnTo>
                  <a:lnTo>
                    <a:pt x="1693" y="1026"/>
                  </a:lnTo>
                  <a:lnTo>
                    <a:pt x="1690" y="1028"/>
                  </a:lnTo>
                  <a:lnTo>
                    <a:pt x="1689" y="1029"/>
                  </a:lnTo>
                  <a:lnTo>
                    <a:pt x="1686" y="1031"/>
                  </a:lnTo>
                  <a:lnTo>
                    <a:pt x="1684" y="1031"/>
                  </a:lnTo>
                  <a:lnTo>
                    <a:pt x="1680" y="1031"/>
                  </a:lnTo>
                  <a:lnTo>
                    <a:pt x="1678" y="1032"/>
                  </a:lnTo>
                  <a:lnTo>
                    <a:pt x="1675" y="1033"/>
                  </a:lnTo>
                  <a:lnTo>
                    <a:pt x="1674" y="1036"/>
                  </a:lnTo>
                  <a:lnTo>
                    <a:pt x="1673" y="1038"/>
                  </a:lnTo>
                  <a:lnTo>
                    <a:pt x="1673" y="1039"/>
                  </a:lnTo>
                  <a:lnTo>
                    <a:pt x="1673" y="1042"/>
                  </a:lnTo>
                  <a:lnTo>
                    <a:pt x="1671" y="1044"/>
                  </a:lnTo>
                  <a:lnTo>
                    <a:pt x="1671" y="1046"/>
                  </a:lnTo>
                  <a:lnTo>
                    <a:pt x="1670" y="1047"/>
                  </a:lnTo>
                  <a:lnTo>
                    <a:pt x="1669" y="1048"/>
                  </a:lnTo>
                  <a:lnTo>
                    <a:pt x="1668" y="1048"/>
                  </a:lnTo>
                  <a:lnTo>
                    <a:pt x="1666" y="1049"/>
                  </a:lnTo>
                  <a:lnTo>
                    <a:pt x="1665" y="1051"/>
                  </a:lnTo>
                  <a:lnTo>
                    <a:pt x="1665" y="1052"/>
                  </a:lnTo>
                  <a:lnTo>
                    <a:pt x="1668" y="1052"/>
                  </a:lnTo>
                  <a:lnTo>
                    <a:pt x="1669" y="1053"/>
                  </a:lnTo>
                  <a:lnTo>
                    <a:pt x="1671" y="1056"/>
                  </a:lnTo>
                  <a:lnTo>
                    <a:pt x="1673" y="1057"/>
                  </a:lnTo>
                  <a:lnTo>
                    <a:pt x="1674" y="1059"/>
                  </a:lnTo>
                  <a:lnTo>
                    <a:pt x="1671" y="1060"/>
                  </a:lnTo>
                  <a:lnTo>
                    <a:pt x="1669" y="1060"/>
                  </a:lnTo>
                  <a:lnTo>
                    <a:pt x="1666" y="1059"/>
                  </a:lnTo>
                  <a:lnTo>
                    <a:pt x="1665" y="1059"/>
                  </a:lnTo>
                  <a:lnTo>
                    <a:pt x="1663" y="1059"/>
                  </a:lnTo>
                  <a:lnTo>
                    <a:pt x="1662" y="1059"/>
                  </a:lnTo>
                  <a:lnTo>
                    <a:pt x="1659" y="1060"/>
                  </a:lnTo>
                  <a:lnTo>
                    <a:pt x="1657" y="1062"/>
                  </a:lnTo>
                  <a:lnTo>
                    <a:pt x="1654" y="1063"/>
                  </a:lnTo>
                  <a:lnTo>
                    <a:pt x="1654" y="1065"/>
                  </a:lnTo>
                  <a:lnTo>
                    <a:pt x="1654" y="1068"/>
                  </a:lnTo>
                  <a:lnTo>
                    <a:pt x="1655" y="1070"/>
                  </a:lnTo>
                  <a:lnTo>
                    <a:pt x="1658" y="1074"/>
                  </a:lnTo>
                  <a:lnTo>
                    <a:pt x="1660" y="1075"/>
                  </a:lnTo>
                  <a:lnTo>
                    <a:pt x="1663" y="1077"/>
                  </a:lnTo>
                  <a:lnTo>
                    <a:pt x="1664" y="1079"/>
                  </a:lnTo>
                  <a:lnTo>
                    <a:pt x="1666" y="1080"/>
                  </a:lnTo>
                  <a:lnTo>
                    <a:pt x="1668" y="1082"/>
                  </a:lnTo>
                  <a:lnTo>
                    <a:pt x="1669" y="1084"/>
                  </a:lnTo>
                  <a:lnTo>
                    <a:pt x="1668" y="1085"/>
                  </a:lnTo>
                  <a:lnTo>
                    <a:pt x="1666" y="1087"/>
                  </a:lnTo>
                  <a:lnTo>
                    <a:pt x="1663" y="1088"/>
                  </a:lnTo>
                  <a:lnTo>
                    <a:pt x="1662" y="1089"/>
                  </a:lnTo>
                  <a:lnTo>
                    <a:pt x="1660" y="1092"/>
                  </a:lnTo>
                  <a:lnTo>
                    <a:pt x="1660" y="1094"/>
                  </a:lnTo>
                  <a:lnTo>
                    <a:pt x="1660" y="1098"/>
                  </a:lnTo>
                  <a:lnTo>
                    <a:pt x="1662" y="1100"/>
                  </a:lnTo>
                  <a:lnTo>
                    <a:pt x="1663" y="1103"/>
                  </a:lnTo>
                  <a:lnTo>
                    <a:pt x="1668" y="1109"/>
                  </a:lnTo>
                  <a:lnTo>
                    <a:pt x="1669" y="1116"/>
                  </a:lnTo>
                  <a:lnTo>
                    <a:pt x="1668" y="1124"/>
                  </a:lnTo>
                  <a:lnTo>
                    <a:pt x="1666" y="1129"/>
                  </a:lnTo>
                  <a:lnTo>
                    <a:pt x="1664" y="1134"/>
                  </a:lnTo>
                  <a:lnTo>
                    <a:pt x="1662" y="1138"/>
                  </a:lnTo>
                  <a:lnTo>
                    <a:pt x="1658" y="1140"/>
                  </a:lnTo>
                  <a:lnTo>
                    <a:pt x="1657" y="1141"/>
                  </a:lnTo>
                  <a:lnTo>
                    <a:pt x="1655" y="1145"/>
                  </a:lnTo>
                  <a:lnTo>
                    <a:pt x="1655" y="1149"/>
                  </a:lnTo>
                  <a:lnTo>
                    <a:pt x="1655" y="1154"/>
                  </a:lnTo>
                  <a:lnTo>
                    <a:pt x="1655" y="1157"/>
                  </a:lnTo>
                  <a:lnTo>
                    <a:pt x="1655" y="1160"/>
                  </a:lnTo>
                  <a:lnTo>
                    <a:pt x="1655" y="1162"/>
                  </a:lnTo>
                  <a:lnTo>
                    <a:pt x="1654" y="1164"/>
                  </a:lnTo>
                  <a:lnTo>
                    <a:pt x="1652" y="1164"/>
                  </a:lnTo>
                  <a:lnTo>
                    <a:pt x="1649" y="1164"/>
                  </a:lnTo>
                  <a:lnTo>
                    <a:pt x="1647" y="1164"/>
                  </a:lnTo>
                  <a:lnTo>
                    <a:pt x="1644" y="1165"/>
                  </a:lnTo>
                  <a:lnTo>
                    <a:pt x="1643" y="1165"/>
                  </a:lnTo>
                  <a:lnTo>
                    <a:pt x="1640" y="1166"/>
                  </a:lnTo>
                  <a:lnTo>
                    <a:pt x="1639" y="1169"/>
                  </a:lnTo>
                  <a:lnTo>
                    <a:pt x="1640" y="1175"/>
                  </a:lnTo>
                  <a:lnTo>
                    <a:pt x="1643" y="1182"/>
                  </a:lnTo>
                  <a:lnTo>
                    <a:pt x="1645" y="1189"/>
                  </a:lnTo>
                  <a:lnTo>
                    <a:pt x="1648" y="1201"/>
                  </a:lnTo>
                  <a:lnTo>
                    <a:pt x="1650" y="1212"/>
                  </a:lnTo>
                  <a:lnTo>
                    <a:pt x="1650" y="1216"/>
                  </a:lnTo>
                  <a:lnTo>
                    <a:pt x="1650" y="1218"/>
                  </a:lnTo>
                  <a:lnTo>
                    <a:pt x="1649" y="1222"/>
                  </a:lnTo>
                  <a:lnTo>
                    <a:pt x="1648" y="1225"/>
                  </a:lnTo>
                  <a:lnTo>
                    <a:pt x="1647" y="1227"/>
                  </a:lnTo>
                  <a:lnTo>
                    <a:pt x="1645" y="1231"/>
                  </a:lnTo>
                  <a:lnTo>
                    <a:pt x="1642" y="1237"/>
                  </a:lnTo>
                  <a:lnTo>
                    <a:pt x="1640" y="1243"/>
                  </a:lnTo>
                  <a:lnTo>
                    <a:pt x="1639" y="1252"/>
                  </a:lnTo>
                  <a:lnTo>
                    <a:pt x="1640" y="1257"/>
                  </a:lnTo>
                  <a:lnTo>
                    <a:pt x="1640" y="1264"/>
                  </a:lnTo>
                  <a:lnTo>
                    <a:pt x="1640" y="1272"/>
                  </a:lnTo>
                  <a:lnTo>
                    <a:pt x="1640" y="1279"/>
                  </a:lnTo>
                  <a:lnTo>
                    <a:pt x="1639" y="1286"/>
                  </a:lnTo>
                  <a:lnTo>
                    <a:pt x="1637" y="1288"/>
                  </a:lnTo>
                  <a:lnTo>
                    <a:pt x="1632" y="1286"/>
                  </a:lnTo>
                  <a:lnTo>
                    <a:pt x="1629" y="1283"/>
                  </a:lnTo>
                  <a:lnTo>
                    <a:pt x="1625" y="1281"/>
                  </a:lnTo>
                  <a:lnTo>
                    <a:pt x="1623" y="1279"/>
                  </a:lnTo>
                  <a:lnTo>
                    <a:pt x="1619" y="1281"/>
                  </a:lnTo>
                  <a:lnTo>
                    <a:pt x="1617" y="1283"/>
                  </a:lnTo>
                  <a:lnTo>
                    <a:pt x="1615" y="1284"/>
                  </a:lnTo>
                  <a:lnTo>
                    <a:pt x="1614" y="1286"/>
                  </a:lnTo>
                  <a:lnTo>
                    <a:pt x="1613" y="1288"/>
                  </a:lnTo>
                  <a:lnTo>
                    <a:pt x="1612" y="1289"/>
                  </a:lnTo>
                  <a:lnTo>
                    <a:pt x="1610" y="1291"/>
                  </a:lnTo>
                  <a:lnTo>
                    <a:pt x="1609" y="1291"/>
                  </a:lnTo>
                  <a:lnTo>
                    <a:pt x="1608" y="1291"/>
                  </a:lnTo>
                  <a:lnTo>
                    <a:pt x="1605" y="1288"/>
                  </a:lnTo>
                  <a:lnTo>
                    <a:pt x="1603" y="1286"/>
                  </a:lnTo>
                  <a:lnTo>
                    <a:pt x="1602" y="1283"/>
                  </a:lnTo>
                  <a:lnTo>
                    <a:pt x="1600" y="1279"/>
                  </a:lnTo>
                  <a:lnTo>
                    <a:pt x="1602" y="1277"/>
                  </a:lnTo>
                  <a:lnTo>
                    <a:pt x="1602" y="1273"/>
                  </a:lnTo>
                  <a:lnTo>
                    <a:pt x="1600" y="1269"/>
                  </a:lnTo>
                  <a:lnTo>
                    <a:pt x="1599" y="1268"/>
                  </a:lnTo>
                  <a:lnTo>
                    <a:pt x="1598" y="1267"/>
                  </a:lnTo>
                  <a:lnTo>
                    <a:pt x="1595" y="1266"/>
                  </a:lnTo>
                  <a:lnTo>
                    <a:pt x="1593" y="1264"/>
                  </a:lnTo>
                  <a:lnTo>
                    <a:pt x="1591" y="1263"/>
                  </a:lnTo>
                  <a:lnTo>
                    <a:pt x="1589" y="1263"/>
                  </a:lnTo>
                  <a:lnTo>
                    <a:pt x="1587" y="1262"/>
                  </a:lnTo>
                  <a:lnTo>
                    <a:pt x="1584" y="1261"/>
                  </a:lnTo>
                  <a:lnTo>
                    <a:pt x="1583" y="1258"/>
                  </a:lnTo>
                  <a:lnTo>
                    <a:pt x="1582" y="1256"/>
                  </a:lnTo>
                  <a:lnTo>
                    <a:pt x="1581" y="1253"/>
                  </a:lnTo>
                  <a:lnTo>
                    <a:pt x="1579" y="1250"/>
                  </a:lnTo>
                  <a:lnTo>
                    <a:pt x="1578" y="1247"/>
                  </a:lnTo>
                  <a:lnTo>
                    <a:pt x="1576" y="1246"/>
                  </a:lnTo>
                  <a:lnTo>
                    <a:pt x="1573" y="1245"/>
                  </a:lnTo>
                  <a:lnTo>
                    <a:pt x="1569" y="1245"/>
                  </a:lnTo>
                  <a:lnTo>
                    <a:pt x="1567" y="1243"/>
                  </a:lnTo>
                  <a:lnTo>
                    <a:pt x="1564" y="1243"/>
                  </a:lnTo>
                  <a:lnTo>
                    <a:pt x="1561" y="1243"/>
                  </a:lnTo>
                  <a:lnTo>
                    <a:pt x="1558" y="1243"/>
                  </a:lnTo>
                  <a:lnTo>
                    <a:pt x="1557" y="1245"/>
                  </a:lnTo>
                  <a:lnTo>
                    <a:pt x="1556" y="1246"/>
                  </a:lnTo>
                  <a:lnTo>
                    <a:pt x="1554" y="1248"/>
                  </a:lnTo>
                  <a:lnTo>
                    <a:pt x="1553" y="1250"/>
                  </a:lnTo>
                  <a:lnTo>
                    <a:pt x="1552" y="1252"/>
                  </a:lnTo>
                  <a:lnTo>
                    <a:pt x="1551" y="1254"/>
                  </a:lnTo>
                  <a:lnTo>
                    <a:pt x="1549" y="1254"/>
                  </a:lnTo>
                  <a:lnTo>
                    <a:pt x="1549" y="1252"/>
                  </a:lnTo>
                  <a:lnTo>
                    <a:pt x="1548" y="1250"/>
                  </a:lnTo>
                  <a:lnTo>
                    <a:pt x="1548" y="1247"/>
                  </a:lnTo>
                  <a:lnTo>
                    <a:pt x="1548" y="1243"/>
                  </a:lnTo>
                  <a:lnTo>
                    <a:pt x="1548" y="1242"/>
                  </a:lnTo>
                  <a:lnTo>
                    <a:pt x="1548" y="1241"/>
                  </a:lnTo>
                  <a:lnTo>
                    <a:pt x="1548" y="1237"/>
                  </a:lnTo>
                  <a:lnTo>
                    <a:pt x="1546" y="1235"/>
                  </a:lnTo>
                  <a:lnTo>
                    <a:pt x="1543" y="1232"/>
                  </a:lnTo>
                  <a:lnTo>
                    <a:pt x="1541" y="1231"/>
                  </a:lnTo>
                  <a:lnTo>
                    <a:pt x="1538" y="1230"/>
                  </a:lnTo>
                  <a:lnTo>
                    <a:pt x="1536" y="1228"/>
                  </a:lnTo>
                  <a:lnTo>
                    <a:pt x="1529" y="1225"/>
                  </a:lnTo>
                  <a:lnTo>
                    <a:pt x="1526" y="1220"/>
                  </a:lnTo>
                  <a:lnTo>
                    <a:pt x="1522" y="1215"/>
                  </a:lnTo>
                  <a:lnTo>
                    <a:pt x="1517" y="1204"/>
                  </a:lnTo>
                  <a:lnTo>
                    <a:pt x="1511" y="1194"/>
                  </a:lnTo>
                  <a:lnTo>
                    <a:pt x="1503" y="1181"/>
                  </a:lnTo>
                  <a:lnTo>
                    <a:pt x="1500" y="1167"/>
                  </a:lnTo>
                  <a:lnTo>
                    <a:pt x="1496" y="1154"/>
                  </a:lnTo>
                  <a:lnTo>
                    <a:pt x="1491" y="1143"/>
                  </a:lnTo>
                  <a:lnTo>
                    <a:pt x="1483" y="1129"/>
                  </a:lnTo>
                  <a:lnTo>
                    <a:pt x="1476" y="1118"/>
                  </a:lnTo>
                  <a:lnTo>
                    <a:pt x="1471" y="1104"/>
                  </a:lnTo>
                  <a:lnTo>
                    <a:pt x="1470" y="1090"/>
                  </a:lnTo>
                  <a:lnTo>
                    <a:pt x="1471" y="1085"/>
                  </a:lnTo>
                  <a:lnTo>
                    <a:pt x="1475" y="1079"/>
                  </a:lnTo>
                  <a:lnTo>
                    <a:pt x="1477" y="1072"/>
                  </a:lnTo>
                  <a:lnTo>
                    <a:pt x="1480" y="1064"/>
                  </a:lnTo>
                  <a:lnTo>
                    <a:pt x="1480" y="1059"/>
                  </a:lnTo>
                  <a:lnTo>
                    <a:pt x="1475" y="1057"/>
                  </a:lnTo>
                  <a:lnTo>
                    <a:pt x="1471" y="1057"/>
                  </a:lnTo>
                  <a:lnTo>
                    <a:pt x="1468" y="1059"/>
                  </a:lnTo>
                  <a:lnTo>
                    <a:pt x="1467" y="1060"/>
                  </a:lnTo>
                  <a:lnTo>
                    <a:pt x="1465" y="1064"/>
                  </a:lnTo>
                  <a:lnTo>
                    <a:pt x="1463" y="1067"/>
                  </a:lnTo>
                  <a:lnTo>
                    <a:pt x="1462" y="1069"/>
                  </a:lnTo>
                  <a:lnTo>
                    <a:pt x="1461" y="1070"/>
                  </a:lnTo>
                  <a:lnTo>
                    <a:pt x="1460" y="1073"/>
                  </a:lnTo>
                  <a:lnTo>
                    <a:pt x="1458" y="1074"/>
                  </a:lnTo>
                  <a:lnTo>
                    <a:pt x="1457" y="1075"/>
                  </a:lnTo>
                  <a:lnTo>
                    <a:pt x="1456" y="1077"/>
                  </a:lnTo>
                  <a:lnTo>
                    <a:pt x="1453" y="1077"/>
                  </a:lnTo>
                  <a:lnTo>
                    <a:pt x="1451" y="1074"/>
                  </a:lnTo>
                  <a:lnTo>
                    <a:pt x="1451" y="1063"/>
                  </a:lnTo>
                  <a:lnTo>
                    <a:pt x="1451" y="1052"/>
                  </a:lnTo>
                  <a:lnTo>
                    <a:pt x="1447" y="1036"/>
                  </a:lnTo>
                  <a:lnTo>
                    <a:pt x="1444" y="1023"/>
                  </a:lnTo>
                  <a:lnTo>
                    <a:pt x="1441" y="1013"/>
                  </a:lnTo>
                  <a:lnTo>
                    <a:pt x="1439" y="1007"/>
                  </a:lnTo>
                  <a:lnTo>
                    <a:pt x="1434" y="1000"/>
                  </a:lnTo>
                  <a:lnTo>
                    <a:pt x="1417" y="976"/>
                  </a:lnTo>
                  <a:lnTo>
                    <a:pt x="1415" y="968"/>
                  </a:lnTo>
                  <a:lnTo>
                    <a:pt x="1415" y="962"/>
                  </a:lnTo>
                  <a:lnTo>
                    <a:pt x="1417" y="955"/>
                  </a:lnTo>
                  <a:lnTo>
                    <a:pt x="1419" y="952"/>
                  </a:lnTo>
                  <a:lnTo>
                    <a:pt x="1420" y="950"/>
                  </a:lnTo>
                  <a:lnTo>
                    <a:pt x="1421" y="947"/>
                  </a:lnTo>
                  <a:lnTo>
                    <a:pt x="1422" y="945"/>
                  </a:lnTo>
                  <a:lnTo>
                    <a:pt x="1422" y="942"/>
                  </a:lnTo>
                  <a:lnTo>
                    <a:pt x="1417" y="941"/>
                  </a:lnTo>
                  <a:lnTo>
                    <a:pt x="1411" y="939"/>
                  </a:lnTo>
                  <a:lnTo>
                    <a:pt x="1407" y="935"/>
                  </a:lnTo>
                  <a:lnTo>
                    <a:pt x="1405" y="931"/>
                  </a:lnTo>
                  <a:lnTo>
                    <a:pt x="1404" y="930"/>
                  </a:lnTo>
                  <a:lnTo>
                    <a:pt x="1402" y="929"/>
                  </a:lnTo>
                  <a:lnTo>
                    <a:pt x="1401" y="927"/>
                  </a:lnTo>
                  <a:lnTo>
                    <a:pt x="1401" y="926"/>
                  </a:lnTo>
                  <a:lnTo>
                    <a:pt x="1402" y="926"/>
                  </a:lnTo>
                  <a:lnTo>
                    <a:pt x="1405" y="926"/>
                  </a:lnTo>
                  <a:lnTo>
                    <a:pt x="1407" y="926"/>
                  </a:lnTo>
                  <a:lnTo>
                    <a:pt x="1410" y="925"/>
                  </a:lnTo>
                  <a:lnTo>
                    <a:pt x="1411" y="924"/>
                  </a:lnTo>
                  <a:lnTo>
                    <a:pt x="1411" y="921"/>
                  </a:lnTo>
                  <a:lnTo>
                    <a:pt x="1410" y="919"/>
                  </a:lnTo>
                  <a:lnTo>
                    <a:pt x="1407" y="915"/>
                  </a:lnTo>
                  <a:lnTo>
                    <a:pt x="1406" y="912"/>
                  </a:lnTo>
                  <a:lnTo>
                    <a:pt x="1406" y="909"/>
                  </a:lnTo>
                  <a:lnTo>
                    <a:pt x="1406" y="906"/>
                  </a:lnTo>
                  <a:lnTo>
                    <a:pt x="1405" y="903"/>
                  </a:lnTo>
                  <a:lnTo>
                    <a:pt x="1402" y="901"/>
                  </a:lnTo>
                  <a:lnTo>
                    <a:pt x="1400" y="900"/>
                  </a:lnTo>
                  <a:lnTo>
                    <a:pt x="1399" y="898"/>
                  </a:lnTo>
                  <a:lnTo>
                    <a:pt x="1397" y="895"/>
                  </a:lnTo>
                  <a:lnTo>
                    <a:pt x="1397" y="894"/>
                  </a:lnTo>
                  <a:lnTo>
                    <a:pt x="1397" y="891"/>
                  </a:lnTo>
                  <a:lnTo>
                    <a:pt x="1399" y="890"/>
                  </a:lnTo>
                  <a:lnTo>
                    <a:pt x="1404" y="886"/>
                  </a:lnTo>
                  <a:lnTo>
                    <a:pt x="1407" y="885"/>
                  </a:lnTo>
                  <a:lnTo>
                    <a:pt x="1410" y="884"/>
                  </a:lnTo>
                  <a:lnTo>
                    <a:pt x="1412" y="883"/>
                  </a:lnTo>
                  <a:lnTo>
                    <a:pt x="1415" y="880"/>
                  </a:lnTo>
                  <a:lnTo>
                    <a:pt x="1417" y="878"/>
                  </a:lnTo>
                  <a:lnTo>
                    <a:pt x="1421" y="878"/>
                  </a:lnTo>
                  <a:lnTo>
                    <a:pt x="1424" y="879"/>
                  </a:lnTo>
                  <a:lnTo>
                    <a:pt x="1429" y="880"/>
                  </a:lnTo>
                  <a:lnTo>
                    <a:pt x="1434" y="883"/>
                  </a:lnTo>
                  <a:lnTo>
                    <a:pt x="1441" y="883"/>
                  </a:lnTo>
                  <a:lnTo>
                    <a:pt x="1448" y="883"/>
                  </a:lnTo>
                  <a:lnTo>
                    <a:pt x="1451" y="884"/>
                  </a:lnTo>
                  <a:lnTo>
                    <a:pt x="1453" y="886"/>
                  </a:lnTo>
                  <a:lnTo>
                    <a:pt x="1456" y="889"/>
                  </a:lnTo>
                  <a:lnTo>
                    <a:pt x="1457" y="890"/>
                  </a:lnTo>
                  <a:lnTo>
                    <a:pt x="1460" y="893"/>
                  </a:lnTo>
                  <a:lnTo>
                    <a:pt x="1462" y="893"/>
                  </a:lnTo>
                  <a:lnTo>
                    <a:pt x="1463" y="893"/>
                  </a:lnTo>
                  <a:lnTo>
                    <a:pt x="1465" y="891"/>
                  </a:lnTo>
                  <a:lnTo>
                    <a:pt x="1465" y="890"/>
                  </a:lnTo>
                  <a:lnTo>
                    <a:pt x="1465" y="889"/>
                  </a:lnTo>
                  <a:lnTo>
                    <a:pt x="1463" y="888"/>
                  </a:lnTo>
                  <a:lnTo>
                    <a:pt x="1462" y="885"/>
                  </a:lnTo>
                  <a:lnTo>
                    <a:pt x="1460" y="883"/>
                  </a:lnTo>
                  <a:lnTo>
                    <a:pt x="1457" y="881"/>
                  </a:lnTo>
                  <a:lnTo>
                    <a:pt x="1455" y="880"/>
                  </a:lnTo>
                  <a:lnTo>
                    <a:pt x="1452" y="878"/>
                  </a:lnTo>
                  <a:lnTo>
                    <a:pt x="1451" y="875"/>
                  </a:lnTo>
                  <a:lnTo>
                    <a:pt x="1450" y="873"/>
                  </a:lnTo>
                  <a:lnTo>
                    <a:pt x="1450" y="870"/>
                  </a:lnTo>
                  <a:lnTo>
                    <a:pt x="1448" y="868"/>
                  </a:lnTo>
                  <a:lnTo>
                    <a:pt x="1446" y="866"/>
                  </a:lnTo>
                  <a:lnTo>
                    <a:pt x="1440" y="866"/>
                  </a:lnTo>
                  <a:lnTo>
                    <a:pt x="1432" y="869"/>
                  </a:lnTo>
                  <a:lnTo>
                    <a:pt x="1425" y="870"/>
                  </a:lnTo>
                  <a:lnTo>
                    <a:pt x="1420" y="869"/>
                  </a:lnTo>
                  <a:lnTo>
                    <a:pt x="1419" y="866"/>
                  </a:lnTo>
                  <a:lnTo>
                    <a:pt x="1419" y="864"/>
                  </a:lnTo>
                  <a:lnTo>
                    <a:pt x="1419" y="862"/>
                  </a:lnTo>
                  <a:lnTo>
                    <a:pt x="1421" y="860"/>
                  </a:lnTo>
                  <a:lnTo>
                    <a:pt x="1424" y="859"/>
                  </a:lnTo>
                  <a:lnTo>
                    <a:pt x="1426" y="858"/>
                  </a:lnTo>
                  <a:lnTo>
                    <a:pt x="1429" y="857"/>
                  </a:lnTo>
                  <a:lnTo>
                    <a:pt x="1431" y="857"/>
                  </a:lnTo>
                  <a:lnTo>
                    <a:pt x="1434" y="857"/>
                  </a:lnTo>
                  <a:lnTo>
                    <a:pt x="1436" y="857"/>
                  </a:lnTo>
                  <a:lnTo>
                    <a:pt x="1441" y="855"/>
                  </a:lnTo>
                  <a:lnTo>
                    <a:pt x="1442" y="852"/>
                  </a:lnTo>
                  <a:lnTo>
                    <a:pt x="1442" y="847"/>
                  </a:lnTo>
                  <a:lnTo>
                    <a:pt x="1441" y="842"/>
                  </a:lnTo>
                  <a:lnTo>
                    <a:pt x="1441" y="838"/>
                  </a:lnTo>
                  <a:lnTo>
                    <a:pt x="1444" y="835"/>
                  </a:lnTo>
                  <a:lnTo>
                    <a:pt x="1446" y="833"/>
                  </a:lnTo>
                  <a:lnTo>
                    <a:pt x="1447" y="830"/>
                  </a:lnTo>
                  <a:lnTo>
                    <a:pt x="1448" y="827"/>
                  </a:lnTo>
                  <a:lnTo>
                    <a:pt x="1448" y="824"/>
                  </a:lnTo>
                  <a:lnTo>
                    <a:pt x="1448" y="820"/>
                  </a:lnTo>
                  <a:lnTo>
                    <a:pt x="1448" y="817"/>
                  </a:lnTo>
                  <a:lnTo>
                    <a:pt x="1452" y="808"/>
                  </a:lnTo>
                  <a:lnTo>
                    <a:pt x="1451" y="797"/>
                  </a:lnTo>
                  <a:lnTo>
                    <a:pt x="1450" y="788"/>
                  </a:lnTo>
                  <a:lnTo>
                    <a:pt x="1445" y="782"/>
                  </a:lnTo>
                  <a:lnTo>
                    <a:pt x="1437" y="777"/>
                  </a:lnTo>
                  <a:lnTo>
                    <a:pt x="1429" y="778"/>
                  </a:lnTo>
                  <a:lnTo>
                    <a:pt x="1426" y="778"/>
                  </a:lnTo>
                  <a:lnTo>
                    <a:pt x="1424" y="778"/>
                  </a:lnTo>
                  <a:lnTo>
                    <a:pt x="1421" y="778"/>
                  </a:lnTo>
                  <a:lnTo>
                    <a:pt x="1419" y="778"/>
                  </a:lnTo>
                  <a:lnTo>
                    <a:pt x="1416" y="778"/>
                  </a:lnTo>
                  <a:lnTo>
                    <a:pt x="1414" y="778"/>
                  </a:lnTo>
                  <a:lnTo>
                    <a:pt x="1411" y="779"/>
                  </a:lnTo>
                  <a:lnTo>
                    <a:pt x="1410" y="781"/>
                  </a:lnTo>
                  <a:lnTo>
                    <a:pt x="1410" y="782"/>
                  </a:lnTo>
                  <a:lnTo>
                    <a:pt x="1410" y="783"/>
                  </a:lnTo>
                  <a:lnTo>
                    <a:pt x="1412" y="786"/>
                  </a:lnTo>
                  <a:lnTo>
                    <a:pt x="1415" y="788"/>
                  </a:lnTo>
                  <a:lnTo>
                    <a:pt x="1420" y="794"/>
                  </a:lnTo>
                  <a:lnTo>
                    <a:pt x="1424" y="799"/>
                  </a:lnTo>
                  <a:lnTo>
                    <a:pt x="1426" y="804"/>
                  </a:lnTo>
                  <a:lnTo>
                    <a:pt x="1424" y="809"/>
                  </a:lnTo>
                  <a:lnTo>
                    <a:pt x="1417" y="812"/>
                  </a:lnTo>
                  <a:lnTo>
                    <a:pt x="1399" y="812"/>
                  </a:lnTo>
                  <a:lnTo>
                    <a:pt x="1396" y="813"/>
                  </a:lnTo>
                  <a:lnTo>
                    <a:pt x="1392" y="814"/>
                  </a:lnTo>
                  <a:lnTo>
                    <a:pt x="1390" y="814"/>
                  </a:lnTo>
                  <a:lnTo>
                    <a:pt x="1389" y="814"/>
                  </a:lnTo>
                  <a:lnTo>
                    <a:pt x="1386" y="813"/>
                  </a:lnTo>
                  <a:lnTo>
                    <a:pt x="1384" y="809"/>
                  </a:lnTo>
                  <a:lnTo>
                    <a:pt x="1382" y="808"/>
                  </a:lnTo>
                  <a:lnTo>
                    <a:pt x="1381" y="806"/>
                  </a:lnTo>
                  <a:lnTo>
                    <a:pt x="1381" y="803"/>
                  </a:lnTo>
                  <a:lnTo>
                    <a:pt x="1381" y="802"/>
                  </a:lnTo>
                  <a:lnTo>
                    <a:pt x="1381" y="801"/>
                  </a:lnTo>
                  <a:lnTo>
                    <a:pt x="1381" y="799"/>
                  </a:lnTo>
                  <a:lnTo>
                    <a:pt x="1379" y="797"/>
                  </a:lnTo>
                  <a:lnTo>
                    <a:pt x="1376" y="797"/>
                  </a:lnTo>
                  <a:lnTo>
                    <a:pt x="1373" y="796"/>
                  </a:lnTo>
                  <a:lnTo>
                    <a:pt x="1370" y="794"/>
                  </a:lnTo>
                  <a:lnTo>
                    <a:pt x="1369" y="792"/>
                  </a:lnTo>
                  <a:lnTo>
                    <a:pt x="1368" y="789"/>
                  </a:lnTo>
                  <a:lnTo>
                    <a:pt x="1366" y="786"/>
                  </a:lnTo>
                  <a:lnTo>
                    <a:pt x="1365" y="783"/>
                  </a:lnTo>
                  <a:lnTo>
                    <a:pt x="1365" y="781"/>
                  </a:lnTo>
                  <a:lnTo>
                    <a:pt x="1365" y="777"/>
                  </a:lnTo>
                  <a:lnTo>
                    <a:pt x="1365" y="772"/>
                  </a:lnTo>
                  <a:lnTo>
                    <a:pt x="1366" y="767"/>
                  </a:lnTo>
                  <a:lnTo>
                    <a:pt x="1368" y="762"/>
                  </a:lnTo>
                  <a:lnTo>
                    <a:pt x="1370" y="761"/>
                  </a:lnTo>
                  <a:lnTo>
                    <a:pt x="1371" y="760"/>
                  </a:lnTo>
                  <a:lnTo>
                    <a:pt x="1374" y="757"/>
                  </a:lnTo>
                  <a:lnTo>
                    <a:pt x="1375" y="755"/>
                  </a:lnTo>
                  <a:lnTo>
                    <a:pt x="1376" y="752"/>
                  </a:lnTo>
                  <a:lnTo>
                    <a:pt x="1375" y="747"/>
                  </a:lnTo>
                  <a:lnTo>
                    <a:pt x="1373" y="741"/>
                  </a:lnTo>
                  <a:lnTo>
                    <a:pt x="1370" y="733"/>
                  </a:lnTo>
                  <a:lnTo>
                    <a:pt x="1369" y="728"/>
                  </a:lnTo>
                  <a:lnTo>
                    <a:pt x="1370" y="725"/>
                  </a:lnTo>
                  <a:lnTo>
                    <a:pt x="1376" y="723"/>
                  </a:lnTo>
                  <a:lnTo>
                    <a:pt x="1380" y="725"/>
                  </a:lnTo>
                  <a:lnTo>
                    <a:pt x="1384" y="726"/>
                  </a:lnTo>
                  <a:lnTo>
                    <a:pt x="1387" y="728"/>
                  </a:lnTo>
                  <a:lnTo>
                    <a:pt x="1391" y="731"/>
                  </a:lnTo>
                  <a:lnTo>
                    <a:pt x="1399" y="735"/>
                  </a:lnTo>
                  <a:lnTo>
                    <a:pt x="1405" y="737"/>
                  </a:lnTo>
                  <a:lnTo>
                    <a:pt x="1412" y="740"/>
                  </a:lnTo>
                  <a:lnTo>
                    <a:pt x="1417" y="741"/>
                  </a:lnTo>
                  <a:lnTo>
                    <a:pt x="1424" y="743"/>
                  </a:lnTo>
                  <a:lnTo>
                    <a:pt x="1429" y="746"/>
                  </a:lnTo>
                  <a:lnTo>
                    <a:pt x="1432" y="746"/>
                  </a:lnTo>
                  <a:lnTo>
                    <a:pt x="1435" y="743"/>
                  </a:lnTo>
                  <a:lnTo>
                    <a:pt x="1434" y="737"/>
                  </a:lnTo>
                  <a:lnTo>
                    <a:pt x="1431" y="731"/>
                  </a:lnTo>
                  <a:lnTo>
                    <a:pt x="1429" y="727"/>
                  </a:lnTo>
                  <a:lnTo>
                    <a:pt x="1426" y="723"/>
                  </a:lnTo>
                  <a:lnTo>
                    <a:pt x="1422" y="721"/>
                  </a:lnTo>
                  <a:lnTo>
                    <a:pt x="1417" y="718"/>
                  </a:lnTo>
                  <a:lnTo>
                    <a:pt x="1415" y="717"/>
                  </a:lnTo>
                  <a:lnTo>
                    <a:pt x="1412" y="714"/>
                  </a:lnTo>
                  <a:lnTo>
                    <a:pt x="1410" y="711"/>
                  </a:lnTo>
                  <a:lnTo>
                    <a:pt x="1410" y="709"/>
                  </a:lnTo>
                  <a:lnTo>
                    <a:pt x="1410" y="705"/>
                  </a:lnTo>
                  <a:lnTo>
                    <a:pt x="1409" y="704"/>
                  </a:lnTo>
                  <a:lnTo>
                    <a:pt x="1407" y="701"/>
                  </a:lnTo>
                  <a:lnTo>
                    <a:pt x="1405" y="699"/>
                  </a:lnTo>
                  <a:lnTo>
                    <a:pt x="1402" y="697"/>
                  </a:lnTo>
                  <a:lnTo>
                    <a:pt x="1400" y="697"/>
                  </a:lnTo>
                  <a:lnTo>
                    <a:pt x="1399" y="697"/>
                  </a:lnTo>
                  <a:lnTo>
                    <a:pt x="1396" y="699"/>
                  </a:lnTo>
                  <a:lnTo>
                    <a:pt x="1394" y="699"/>
                  </a:lnTo>
                  <a:lnTo>
                    <a:pt x="1391" y="697"/>
                  </a:lnTo>
                  <a:lnTo>
                    <a:pt x="1390" y="696"/>
                  </a:lnTo>
                  <a:lnTo>
                    <a:pt x="1389" y="695"/>
                  </a:lnTo>
                  <a:lnTo>
                    <a:pt x="1389" y="692"/>
                  </a:lnTo>
                  <a:lnTo>
                    <a:pt x="1389" y="691"/>
                  </a:lnTo>
                  <a:lnTo>
                    <a:pt x="1389" y="689"/>
                  </a:lnTo>
                  <a:lnTo>
                    <a:pt x="1390" y="686"/>
                  </a:lnTo>
                  <a:lnTo>
                    <a:pt x="1390" y="684"/>
                  </a:lnTo>
                  <a:lnTo>
                    <a:pt x="1390" y="682"/>
                  </a:lnTo>
                  <a:lnTo>
                    <a:pt x="1389" y="680"/>
                  </a:lnTo>
                  <a:lnTo>
                    <a:pt x="1386" y="679"/>
                  </a:lnTo>
                  <a:lnTo>
                    <a:pt x="1382" y="677"/>
                  </a:lnTo>
                  <a:lnTo>
                    <a:pt x="1379" y="677"/>
                  </a:lnTo>
                  <a:lnTo>
                    <a:pt x="1376" y="677"/>
                  </a:lnTo>
                  <a:lnTo>
                    <a:pt x="1373" y="677"/>
                  </a:lnTo>
                  <a:lnTo>
                    <a:pt x="1370" y="679"/>
                  </a:lnTo>
                  <a:lnTo>
                    <a:pt x="1369" y="680"/>
                  </a:lnTo>
                  <a:lnTo>
                    <a:pt x="1368" y="681"/>
                  </a:lnTo>
                  <a:lnTo>
                    <a:pt x="1368" y="682"/>
                  </a:lnTo>
                  <a:lnTo>
                    <a:pt x="1368" y="685"/>
                  </a:lnTo>
                  <a:lnTo>
                    <a:pt x="1368" y="687"/>
                  </a:lnTo>
                  <a:lnTo>
                    <a:pt x="1368" y="690"/>
                  </a:lnTo>
                  <a:lnTo>
                    <a:pt x="1366" y="696"/>
                  </a:lnTo>
                  <a:lnTo>
                    <a:pt x="1361" y="697"/>
                  </a:lnTo>
                  <a:lnTo>
                    <a:pt x="1355" y="696"/>
                  </a:lnTo>
                  <a:lnTo>
                    <a:pt x="1348" y="690"/>
                  </a:lnTo>
                  <a:lnTo>
                    <a:pt x="1344" y="687"/>
                  </a:lnTo>
                  <a:lnTo>
                    <a:pt x="1343" y="685"/>
                  </a:lnTo>
                  <a:lnTo>
                    <a:pt x="1343" y="682"/>
                  </a:lnTo>
                  <a:lnTo>
                    <a:pt x="1343" y="679"/>
                  </a:lnTo>
                  <a:lnTo>
                    <a:pt x="1343" y="676"/>
                  </a:lnTo>
                  <a:lnTo>
                    <a:pt x="1341" y="674"/>
                  </a:lnTo>
                  <a:lnTo>
                    <a:pt x="1341" y="670"/>
                  </a:lnTo>
                  <a:lnTo>
                    <a:pt x="1340" y="667"/>
                  </a:lnTo>
                  <a:lnTo>
                    <a:pt x="1339" y="665"/>
                  </a:lnTo>
                  <a:lnTo>
                    <a:pt x="1338" y="663"/>
                  </a:lnTo>
                  <a:lnTo>
                    <a:pt x="1338" y="661"/>
                  </a:lnTo>
                  <a:lnTo>
                    <a:pt x="1336" y="659"/>
                  </a:lnTo>
                  <a:lnTo>
                    <a:pt x="1335" y="653"/>
                  </a:lnTo>
                  <a:lnTo>
                    <a:pt x="1338" y="649"/>
                  </a:lnTo>
                  <a:lnTo>
                    <a:pt x="1341" y="646"/>
                  </a:lnTo>
                  <a:lnTo>
                    <a:pt x="1343" y="643"/>
                  </a:lnTo>
                  <a:lnTo>
                    <a:pt x="1341" y="638"/>
                  </a:lnTo>
                  <a:lnTo>
                    <a:pt x="1340" y="636"/>
                  </a:lnTo>
                  <a:lnTo>
                    <a:pt x="1338" y="634"/>
                  </a:lnTo>
                  <a:lnTo>
                    <a:pt x="1335" y="631"/>
                  </a:lnTo>
                  <a:lnTo>
                    <a:pt x="1334" y="629"/>
                  </a:lnTo>
                  <a:lnTo>
                    <a:pt x="1331" y="626"/>
                  </a:lnTo>
                  <a:lnTo>
                    <a:pt x="1331" y="625"/>
                  </a:lnTo>
                  <a:lnTo>
                    <a:pt x="1333" y="623"/>
                  </a:lnTo>
                  <a:lnTo>
                    <a:pt x="1335" y="620"/>
                  </a:lnTo>
                  <a:lnTo>
                    <a:pt x="1338" y="619"/>
                  </a:lnTo>
                  <a:lnTo>
                    <a:pt x="1340" y="618"/>
                  </a:lnTo>
                  <a:lnTo>
                    <a:pt x="1341" y="617"/>
                  </a:lnTo>
                  <a:lnTo>
                    <a:pt x="1344" y="613"/>
                  </a:lnTo>
                  <a:lnTo>
                    <a:pt x="1345" y="610"/>
                  </a:lnTo>
                  <a:lnTo>
                    <a:pt x="1344" y="608"/>
                  </a:lnTo>
                  <a:lnTo>
                    <a:pt x="1343" y="607"/>
                  </a:lnTo>
                  <a:lnTo>
                    <a:pt x="1340" y="605"/>
                  </a:lnTo>
                  <a:lnTo>
                    <a:pt x="1336" y="604"/>
                  </a:lnTo>
                  <a:lnTo>
                    <a:pt x="1333" y="603"/>
                  </a:lnTo>
                  <a:lnTo>
                    <a:pt x="1330" y="602"/>
                  </a:lnTo>
                  <a:lnTo>
                    <a:pt x="1329" y="600"/>
                  </a:lnTo>
                  <a:lnTo>
                    <a:pt x="1328" y="598"/>
                  </a:lnTo>
                  <a:lnTo>
                    <a:pt x="1328" y="595"/>
                  </a:lnTo>
                  <a:lnTo>
                    <a:pt x="1328" y="594"/>
                  </a:lnTo>
                  <a:lnTo>
                    <a:pt x="1329" y="592"/>
                  </a:lnTo>
                  <a:lnTo>
                    <a:pt x="1329" y="589"/>
                  </a:lnTo>
                  <a:lnTo>
                    <a:pt x="1329" y="588"/>
                  </a:lnTo>
                  <a:lnTo>
                    <a:pt x="1329" y="585"/>
                  </a:lnTo>
                  <a:lnTo>
                    <a:pt x="1326" y="582"/>
                  </a:lnTo>
                  <a:lnTo>
                    <a:pt x="1324" y="578"/>
                  </a:lnTo>
                  <a:lnTo>
                    <a:pt x="1320" y="574"/>
                  </a:lnTo>
                  <a:lnTo>
                    <a:pt x="1316" y="572"/>
                  </a:lnTo>
                  <a:lnTo>
                    <a:pt x="1313" y="570"/>
                  </a:lnTo>
                  <a:lnTo>
                    <a:pt x="1309" y="569"/>
                  </a:lnTo>
                  <a:lnTo>
                    <a:pt x="1308" y="568"/>
                  </a:lnTo>
                  <a:lnTo>
                    <a:pt x="1306" y="567"/>
                  </a:lnTo>
                  <a:lnTo>
                    <a:pt x="1306" y="566"/>
                  </a:lnTo>
                  <a:lnTo>
                    <a:pt x="1308" y="563"/>
                  </a:lnTo>
                  <a:lnTo>
                    <a:pt x="1308" y="562"/>
                  </a:lnTo>
                  <a:lnTo>
                    <a:pt x="1308" y="559"/>
                  </a:lnTo>
                  <a:lnTo>
                    <a:pt x="1309" y="548"/>
                  </a:lnTo>
                  <a:lnTo>
                    <a:pt x="1305" y="539"/>
                  </a:lnTo>
                  <a:lnTo>
                    <a:pt x="1304" y="533"/>
                  </a:lnTo>
                  <a:lnTo>
                    <a:pt x="1303" y="528"/>
                  </a:lnTo>
                  <a:lnTo>
                    <a:pt x="1300" y="524"/>
                  </a:lnTo>
                  <a:lnTo>
                    <a:pt x="1298" y="521"/>
                  </a:lnTo>
                  <a:lnTo>
                    <a:pt x="1297" y="517"/>
                  </a:lnTo>
                  <a:lnTo>
                    <a:pt x="1295" y="515"/>
                  </a:lnTo>
                  <a:lnTo>
                    <a:pt x="1292" y="512"/>
                  </a:lnTo>
                  <a:lnTo>
                    <a:pt x="1287" y="511"/>
                  </a:lnTo>
                  <a:lnTo>
                    <a:pt x="1285" y="508"/>
                  </a:lnTo>
                  <a:lnTo>
                    <a:pt x="1283" y="506"/>
                  </a:lnTo>
                  <a:lnTo>
                    <a:pt x="1280" y="502"/>
                  </a:lnTo>
                  <a:lnTo>
                    <a:pt x="1278" y="500"/>
                  </a:lnTo>
                  <a:lnTo>
                    <a:pt x="1277" y="497"/>
                  </a:lnTo>
                  <a:lnTo>
                    <a:pt x="1274" y="493"/>
                  </a:lnTo>
                  <a:lnTo>
                    <a:pt x="1269" y="490"/>
                  </a:lnTo>
                  <a:lnTo>
                    <a:pt x="1265" y="486"/>
                  </a:lnTo>
                  <a:lnTo>
                    <a:pt x="1260" y="482"/>
                  </a:lnTo>
                  <a:lnTo>
                    <a:pt x="1258" y="476"/>
                  </a:lnTo>
                  <a:lnTo>
                    <a:pt x="1257" y="471"/>
                  </a:lnTo>
                  <a:lnTo>
                    <a:pt x="1255" y="466"/>
                  </a:lnTo>
                  <a:lnTo>
                    <a:pt x="1252" y="457"/>
                  </a:lnTo>
                  <a:lnTo>
                    <a:pt x="1245" y="449"/>
                  </a:lnTo>
                  <a:lnTo>
                    <a:pt x="1238" y="440"/>
                  </a:lnTo>
                  <a:lnTo>
                    <a:pt x="1229" y="435"/>
                  </a:lnTo>
                  <a:lnTo>
                    <a:pt x="1216" y="427"/>
                  </a:lnTo>
                  <a:lnTo>
                    <a:pt x="1201" y="421"/>
                  </a:lnTo>
                  <a:lnTo>
                    <a:pt x="1194" y="418"/>
                  </a:lnTo>
                  <a:lnTo>
                    <a:pt x="1188" y="416"/>
                  </a:lnTo>
                  <a:lnTo>
                    <a:pt x="1179" y="414"/>
                  </a:lnTo>
                  <a:lnTo>
                    <a:pt x="1176" y="411"/>
                  </a:lnTo>
                  <a:lnTo>
                    <a:pt x="1171" y="409"/>
                  </a:lnTo>
                  <a:lnTo>
                    <a:pt x="1166" y="406"/>
                  </a:lnTo>
                  <a:lnTo>
                    <a:pt x="1162" y="404"/>
                  </a:lnTo>
                  <a:lnTo>
                    <a:pt x="1158" y="403"/>
                  </a:lnTo>
                  <a:lnTo>
                    <a:pt x="1156" y="403"/>
                  </a:lnTo>
                  <a:lnTo>
                    <a:pt x="1152" y="401"/>
                  </a:lnTo>
                  <a:lnTo>
                    <a:pt x="1148" y="400"/>
                  </a:lnTo>
                  <a:lnTo>
                    <a:pt x="1146" y="399"/>
                  </a:lnTo>
                  <a:lnTo>
                    <a:pt x="1143" y="399"/>
                  </a:lnTo>
                  <a:lnTo>
                    <a:pt x="1142" y="400"/>
                  </a:lnTo>
                  <a:lnTo>
                    <a:pt x="1143" y="401"/>
                  </a:lnTo>
                  <a:lnTo>
                    <a:pt x="1145" y="404"/>
                  </a:lnTo>
                  <a:lnTo>
                    <a:pt x="1146" y="405"/>
                  </a:lnTo>
                  <a:lnTo>
                    <a:pt x="1147" y="408"/>
                  </a:lnTo>
                  <a:lnTo>
                    <a:pt x="1148" y="409"/>
                  </a:lnTo>
                  <a:lnTo>
                    <a:pt x="1148" y="410"/>
                  </a:lnTo>
                  <a:lnTo>
                    <a:pt x="1147" y="411"/>
                  </a:lnTo>
                  <a:lnTo>
                    <a:pt x="1145" y="411"/>
                  </a:lnTo>
                  <a:lnTo>
                    <a:pt x="1142" y="411"/>
                  </a:lnTo>
                  <a:lnTo>
                    <a:pt x="1140" y="410"/>
                  </a:lnTo>
                  <a:lnTo>
                    <a:pt x="1137" y="410"/>
                  </a:lnTo>
                  <a:lnTo>
                    <a:pt x="1135" y="409"/>
                  </a:lnTo>
                  <a:lnTo>
                    <a:pt x="1133" y="409"/>
                  </a:lnTo>
                  <a:lnTo>
                    <a:pt x="1123" y="405"/>
                  </a:lnTo>
                  <a:lnTo>
                    <a:pt x="1116" y="404"/>
                  </a:lnTo>
                  <a:lnTo>
                    <a:pt x="1111" y="406"/>
                  </a:lnTo>
                  <a:lnTo>
                    <a:pt x="1110" y="411"/>
                  </a:lnTo>
                  <a:lnTo>
                    <a:pt x="1106" y="410"/>
                  </a:lnTo>
                  <a:lnTo>
                    <a:pt x="1102" y="409"/>
                  </a:lnTo>
                  <a:lnTo>
                    <a:pt x="1097" y="406"/>
                  </a:lnTo>
                  <a:lnTo>
                    <a:pt x="1093" y="404"/>
                  </a:lnTo>
                  <a:lnTo>
                    <a:pt x="1091" y="404"/>
                  </a:lnTo>
                  <a:lnTo>
                    <a:pt x="1090" y="404"/>
                  </a:lnTo>
                  <a:lnTo>
                    <a:pt x="1088" y="406"/>
                  </a:lnTo>
                  <a:lnTo>
                    <a:pt x="1088" y="408"/>
                  </a:lnTo>
                  <a:lnTo>
                    <a:pt x="1088" y="410"/>
                  </a:lnTo>
                  <a:lnTo>
                    <a:pt x="1088" y="413"/>
                  </a:lnTo>
                  <a:lnTo>
                    <a:pt x="1088" y="415"/>
                  </a:lnTo>
                  <a:lnTo>
                    <a:pt x="1088" y="416"/>
                  </a:lnTo>
                  <a:lnTo>
                    <a:pt x="1081" y="415"/>
                  </a:lnTo>
                  <a:lnTo>
                    <a:pt x="1075" y="413"/>
                  </a:lnTo>
                  <a:lnTo>
                    <a:pt x="1067" y="411"/>
                  </a:lnTo>
                  <a:lnTo>
                    <a:pt x="1064" y="410"/>
                  </a:lnTo>
                  <a:lnTo>
                    <a:pt x="1059" y="409"/>
                  </a:lnTo>
                  <a:lnTo>
                    <a:pt x="1054" y="408"/>
                  </a:lnTo>
                  <a:lnTo>
                    <a:pt x="1050" y="406"/>
                  </a:lnTo>
                  <a:lnTo>
                    <a:pt x="1046" y="405"/>
                  </a:lnTo>
                  <a:lnTo>
                    <a:pt x="1044" y="403"/>
                  </a:lnTo>
                  <a:lnTo>
                    <a:pt x="1042" y="401"/>
                  </a:lnTo>
                  <a:lnTo>
                    <a:pt x="1040" y="399"/>
                  </a:lnTo>
                  <a:lnTo>
                    <a:pt x="1039" y="398"/>
                  </a:lnTo>
                  <a:lnTo>
                    <a:pt x="1036" y="396"/>
                  </a:lnTo>
                  <a:lnTo>
                    <a:pt x="1032" y="394"/>
                  </a:lnTo>
                  <a:lnTo>
                    <a:pt x="1027" y="393"/>
                  </a:lnTo>
                  <a:lnTo>
                    <a:pt x="1022" y="393"/>
                  </a:lnTo>
                  <a:lnTo>
                    <a:pt x="1017" y="390"/>
                  </a:lnTo>
                  <a:lnTo>
                    <a:pt x="1015" y="390"/>
                  </a:lnTo>
                  <a:lnTo>
                    <a:pt x="1014" y="389"/>
                  </a:lnTo>
                  <a:lnTo>
                    <a:pt x="1014" y="388"/>
                  </a:lnTo>
                  <a:lnTo>
                    <a:pt x="1015" y="386"/>
                  </a:lnTo>
                  <a:lnTo>
                    <a:pt x="1016" y="385"/>
                  </a:lnTo>
                  <a:lnTo>
                    <a:pt x="1019" y="384"/>
                  </a:lnTo>
                  <a:lnTo>
                    <a:pt x="1021" y="383"/>
                  </a:lnTo>
                  <a:lnTo>
                    <a:pt x="1024" y="381"/>
                  </a:lnTo>
                  <a:lnTo>
                    <a:pt x="1026" y="381"/>
                  </a:lnTo>
                  <a:lnTo>
                    <a:pt x="1029" y="380"/>
                  </a:lnTo>
                  <a:lnTo>
                    <a:pt x="1034" y="380"/>
                  </a:lnTo>
                  <a:lnTo>
                    <a:pt x="1041" y="380"/>
                  </a:lnTo>
                  <a:lnTo>
                    <a:pt x="1046" y="379"/>
                  </a:lnTo>
                  <a:lnTo>
                    <a:pt x="1050" y="376"/>
                  </a:lnTo>
                  <a:lnTo>
                    <a:pt x="1050" y="373"/>
                  </a:lnTo>
                  <a:lnTo>
                    <a:pt x="1047" y="370"/>
                  </a:lnTo>
                  <a:lnTo>
                    <a:pt x="1045" y="369"/>
                  </a:lnTo>
                  <a:lnTo>
                    <a:pt x="1042" y="368"/>
                  </a:lnTo>
                  <a:lnTo>
                    <a:pt x="1039" y="368"/>
                  </a:lnTo>
                  <a:lnTo>
                    <a:pt x="1035" y="368"/>
                  </a:lnTo>
                  <a:lnTo>
                    <a:pt x="1032" y="369"/>
                  </a:lnTo>
                  <a:lnTo>
                    <a:pt x="1031" y="370"/>
                  </a:lnTo>
                  <a:lnTo>
                    <a:pt x="1026" y="369"/>
                  </a:lnTo>
                  <a:lnTo>
                    <a:pt x="1022" y="368"/>
                  </a:lnTo>
                  <a:lnTo>
                    <a:pt x="1019" y="365"/>
                  </a:lnTo>
                  <a:lnTo>
                    <a:pt x="1016" y="364"/>
                  </a:lnTo>
                  <a:lnTo>
                    <a:pt x="1012" y="362"/>
                  </a:lnTo>
                  <a:lnTo>
                    <a:pt x="1004" y="359"/>
                  </a:lnTo>
                  <a:lnTo>
                    <a:pt x="995" y="358"/>
                  </a:lnTo>
                  <a:lnTo>
                    <a:pt x="986" y="354"/>
                  </a:lnTo>
                  <a:lnTo>
                    <a:pt x="984" y="352"/>
                  </a:lnTo>
                  <a:lnTo>
                    <a:pt x="983" y="349"/>
                  </a:lnTo>
                  <a:lnTo>
                    <a:pt x="983" y="345"/>
                  </a:lnTo>
                  <a:lnTo>
                    <a:pt x="985" y="343"/>
                  </a:lnTo>
                  <a:lnTo>
                    <a:pt x="988" y="339"/>
                  </a:lnTo>
                  <a:lnTo>
                    <a:pt x="990" y="338"/>
                  </a:lnTo>
                  <a:lnTo>
                    <a:pt x="995" y="335"/>
                  </a:lnTo>
                  <a:lnTo>
                    <a:pt x="999" y="334"/>
                  </a:lnTo>
                  <a:lnTo>
                    <a:pt x="1003" y="334"/>
                  </a:lnTo>
                  <a:lnTo>
                    <a:pt x="1006" y="334"/>
                  </a:lnTo>
                  <a:lnTo>
                    <a:pt x="1010" y="333"/>
                  </a:lnTo>
                  <a:lnTo>
                    <a:pt x="1012" y="333"/>
                  </a:lnTo>
                  <a:lnTo>
                    <a:pt x="1014" y="333"/>
                  </a:lnTo>
                  <a:lnTo>
                    <a:pt x="1016" y="334"/>
                  </a:lnTo>
                  <a:lnTo>
                    <a:pt x="1019" y="335"/>
                  </a:lnTo>
                  <a:lnTo>
                    <a:pt x="1021" y="337"/>
                  </a:lnTo>
                  <a:lnTo>
                    <a:pt x="1024" y="338"/>
                  </a:lnTo>
                  <a:lnTo>
                    <a:pt x="1030" y="338"/>
                  </a:lnTo>
                  <a:lnTo>
                    <a:pt x="1035" y="335"/>
                  </a:lnTo>
                  <a:lnTo>
                    <a:pt x="1039" y="332"/>
                  </a:lnTo>
                  <a:lnTo>
                    <a:pt x="1044" y="330"/>
                  </a:lnTo>
                  <a:lnTo>
                    <a:pt x="1049" y="330"/>
                  </a:lnTo>
                  <a:lnTo>
                    <a:pt x="1055" y="332"/>
                  </a:lnTo>
                  <a:lnTo>
                    <a:pt x="1061" y="334"/>
                  </a:lnTo>
                  <a:lnTo>
                    <a:pt x="1067" y="334"/>
                  </a:lnTo>
                  <a:lnTo>
                    <a:pt x="1072" y="334"/>
                  </a:lnTo>
                  <a:lnTo>
                    <a:pt x="1072" y="330"/>
                  </a:lnTo>
                  <a:lnTo>
                    <a:pt x="1074" y="329"/>
                  </a:lnTo>
                  <a:lnTo>
                    <a:pt x="1075" y="328"/>
                  </a:lnTo>
                  <a:lnTo>
                    <a:pt x="1076" y="328"/>
                  </a:lnTo>
                  <a:lnTo>
                    <a:pt x="1079" y="328"/>
                  </a:lnTo>
                  <a:lnTo>
                    <a:pt x="1080" y="328"/>
                  </a:lnTo>
                  <a:lnTo>
                    <a:pt x="1082" y="328"/>
                  </a:lnTo>
                  <a:lnTo>
                    <a:pt x="1085" y="328"/>
                  </a:lnTo>
                  <a:lnTo>
                    <a:pt x="1086" y="327"/>
                  </a:lnTo>
                  <a:lnTo>
                    <a:pt x="1087" y="327"/>
                  </a:lnTo>
                  <a:lnTo>
                    <a:pt x="1087" y="325"/>
                  </a:lnTo>
                  <a:lnTo>
                    <a:pt x="1087" y="323"/>
                  </a:lnTo>
                  <a:lnTo>
                    <a:pt x="1086" y="321"/>
                  </a:lnTo>
                  <a:lnTo>
                    <a:pt x="1082" y="316"/>
                  </a:lnTo>
                  <a:lnTo>
                    <a:pt x="1075" y="312"/>
                  </a:lnTo>
                  <a:lnTo>
                    <a:pt x="1069" y="308"/>
                  </a:lnTo>
                  <a:lnTo>
                    <a:pt x="1062" y="309"/>
                  </a:lnTo>
                  <a:lnTo>
                    <a:pt x="1061" y="312"/>
                  </a:lnTo>
                  <a:lnTo>
                    <a:pt x="1061" y="313"/>
                  </a:lnTo>
                  <a:lnTo>
                    <a:pt x="1060" y="314"/>
                  </a:lnTo>
                  <a:lnTo>
                    <a:pt x="1059" y="317"/>
                  </a:lnTo>
                  <a:lnTo>
                    <a:pt x="1057" y="318"/>
                  </a:lnTo>
                  <a:lnTo>
                    <a:pt x="1055" y="318"/>
                  </a:lnTo>
                  <a:lnTo>
                    <a:pt x="1052" y="318"/>
                  </a:lnTo>
                  <a:lnTo>
                    <a:pt x="1050" y="316"/>
                  </a:lnTo>
                  <a:lnTo>
                    <a:pt x="1046" y="314"/>
                  </a:lnTo>
                  <a:lnTo>
                    <a:pt x="1042" y="314"/>
                  </a:lnTo>
                  <a:lnTo>
                    <a:pt x="1039" y="316"/>
                  </a:lnTo>
                  <a:lnTo>
                    <a:pt x="1036" y="316"/>
                  </a:lnTo>
                  <a:lnTo>
                    <a:pt x="1035" y="318"/>
                  </a:lnTo>
                  <a:lnTo>
                    <a:pt x="1034" y="321"/>
                  </a:lnTo>
                  <a:lnTo>
                    <a:pt x="1031" y="322"/>
                  </a:lnTo>
                  <a:lnTo>
                    <a:pt x="1029" y="323"/>
                  </a:lnTo>
                  <a:lnTo>
                    <a:pt x="1025" y="323"/>
                  </a:lnTo>
                  <a:lnTo>
                    <a:pt x="1021" y="323"/>
                  </a:lnTo>
                  <a:lnTo>
                    <a:pt x="1019" y="322"/>
                  </a:lnTo>
                  <a:lnTo>
                    <a:pt x="1015" y="322"/>
                  </a:lnTo>
                  <a:lnTo>
                    <a:pt x="1012" y="321"/>
                  </a:lnTo>
                  <a:lnTo>
                    <a:pt x="1010" y="319"/>
                  </a:lnTo>
                  <a:lnTo>
                    <a:pt x="1008" y="318"/>
                  </a:lnTo>
                  <a:lnTo>
                    <a:pt x="1005" y="317"/>
                  </a:lnTo>
                  <a:lnTo>
                    <a:pt x="1005" y="316"/>
                  </a:lnTo>
                  <a:lnTo>
                    <a:pt x="1006" y="313"/>
                  </a:lnTo>
                  <a:lnTo>
                    <a:pt x="1008" y="309"/>
                  </a:lnTo>
                  <a:lnTo>
                    <a:pt x="1008" y="307"/>
                  </a:lnTo>
                  <a:lnTo>
                    <a:pt x="1001" y="302"/>
                  </a:lnTo>
                  <a:lnTo>
                    <a:pt x="993" y="299"/>
                  </a:lnTo>
                  <a:lnTo>
                    <a:pt x="983" y="298"/>
                  </a:lnTo>
                  <a:lnTo>
                    <a:pt x="974" y="297"/>
                  </a:lnTo>
                  <a:lnTo>
                    <a:pt x="964" y="292"/>
                  </a:lnTo>
                  <a:lnTo>
                    <a:pt x="958" y="286"/>
                  </a:lnTo>
                  <a:lnTo>
                    <a:pt x="953" y="278"/>
                  </a:lnTo>
                  <a:lnTo>
                    <a:pt x="950" y="276"/>
                  </a:lnTo>
                  <a:lnTo>
                    <a:pt x="949" y="272"/>
                  </a:lnTo>
                  <a:lnTo>
                    <a:pt x="948" y="270"/>
                  </a:lnTo>
                  <a:lnTo>
                    <a:pt x="948" y="266"/>
                  </a:lnTo>
                  <a:lnTo>
                    <a:pt x="948" y="265"/>
                  </a:lnTo>
                  <a:lnTo>
                    <a:pt x="948" y="262"/>
                  </a:lnTo>
                  <a:lnTo>
                    <a:pt x="948" y="260"/>
                  </a:lnTo>
                  <a:lnTo>
                    <a:pt x="948" y="257"/>
                  </a:lnTo>
                  <a:lnTo>
                    <a:pt x="949" y="256"/>
                  </a:lnTo>
                  <a:lnTo>
                    <a:pt x="950" y="256"/>
                  </a:lnTo>
                  <a:lnTo>
                    <a:pt x="961" y="250"/>
                  </a:lnTo>
                  <a:lnTo>
                    <a:pt x="973" y="246"/>
                  </a:lnTo>
                  <a:lnTo>
                    <a:pt x="984" y="242"/>
                  </a:lnTo>
                  <a:lnTo>
                    <a:pt x="989" y="242"/>
                  </a:lnTo>
                  <a:lnTo>
                    <a:pt x="994" y="241"/>
                  </a:lnTo>
                  <a:lnTo>
                    <a:pt x="998" y="238"/>
                  </a:lnTo>
                  <a:lnTo>
                    <a:pt x="1003" y="237"/>
                  </a:lnTo>
                  <a:lnTo>
                    <a:pt x="1005" y="236"/>
                  </a:lnTo>
                  <a:lnTo>
                    <a:pt x="1009" y="235"/>
                  </a:lnTo>
                  <a:lnTo>
                    <a:pt x="1012" y="232"/>
                  </a:lnTo>
                  <a:lnTo>
                    <a:pt x="1015" y="231"/>
                  </a:lnTo>
                  <a:lnTo>
                    <a:pt x="1016" y="230"/>
                  </a:lnTo>
                  <a:lnTo>
                    <a:pt x="1016" y="227"/>
                  </a:lnTo>
                  <a:lnTo>
                    <a:pt x="1017" y="226"/>
                  </a:lnTo>
                  <a:lnTo>
                    <a:pt x="1019" y="225"/>
                  </a:lnTo>
                  <a:lnTo>
                    <a:pt x="1020" y="225"/>
                  </a:lnTo>
                  <a:lnTo>
                    <a:pt x="1024" y="224"/>
                  </a:lnTo>
                  <a:lnTo>
                    <a:pt x="1026" y="225"/>
                  </a:lnTo>
                  <a:lnTo>
                    <a:pt x="1029" y="225"/>
                  </a:lnTo>
                  <a:lnTo>
                    <a:pt x="1032" y="225"/>
                  </a:lnTo>
                  <a:lnTo>
                    <a:pt x="1035" y="225"/>
                  </a:lnTo>
                  <a:lnTo>
                    <a:pt x="1037" y="225"/>
                  </a:lnTo>
                  <a:lnTo>
                    <a:pt x="1039" y="224"/>
                  </a:lnTo>
                  <a:lnTo>
                    <a:pt x="1041" y="224"/>
                  </a:lnTo>
                  <a:lnTo>
                    <a:pt x="1044" y="222"/>
                  </a:lnTo>
                  <a:lnTo>
                    <a:pt x="1046" y="221"/>
                  </a:lnTo>
                  <a:lnTo>
                    <a:pt x="1049" y="221"/>
                  </a:lnTo>
                  <a:lnTo>
                    <a:pt x="1050" y="222"/>
                  </a:lnTo>
                  <a:lnTo>
                    <a:pt x="1052" y="224"/>
                  </a:lnTo>
                  <a:lnTo>
                    <a:pt x="1060" y="224"/>
                  </a:lnTo>
                  <a:lnTo>
                    <a:pt x="1066" y="222"/>
                  </a:lnTo>
                  <a:lnTo>
                    <a:pt x="1070" y="219"/>
                  </a:lnTo>
                  <a:lnTo>
                    <a:pt x="1075" y="215"/>
                  </a:lnTo>
                  <a:lnTo>
                    <a:pt x="1080" y="211"/>
                  </a:lnTo>
                  <a:lnTo>
                    <a:pt x="1083" y="210"/>
                  </a:lnTo>
                  <a:lnTo>
                    <a:pt x="1086" y="207"/>
                  </a:lnTo>
                  <a:lnTo>
                    <a:pt x="1088" y="206"/>
                  </a:lnTo>
                  <a:lnTo>
                    <a:pt x="1090" y="204"/>
                  </a:lnTo>
                  <a:lnTo>
                    <a:pt x="1090" y="200"/>
                  </a:lnTo>
                  <a:lnTo>
                    <a:pt x="1088" y="197"/>
                  </a:lnTo>
                  <a:lnTo>
                    <a:pt x="1086" y="195"/>
                  </a:lnTo>
                  <a:lnTo>
                    <a:pt x="1085" y="194"/>
                  </a:lnTo>
                  <a:lnTo>
                    <a:pt x="1082" y="192"/>
                  </a:lnTo>
                  <a:lnTo>
                    <a:pt x="1080" y="190"/>
                  </a:lnTo>
                  <a:lnTo>
                    <a:pt x="1079" y="189"/>
                  </a:lnTo>
                  <a:lnTo>
                    <a:pt x="1077" y="187"/>
                  </a:lnTo>
                  <a:lnTo>
                    <a:pt x="1076" y="186"/>
                  </a:lnTo>
                  <a:lnTo>
                    <a:pt x="1076" y="185"/>
                  </a:lnTo>
                  <a:lnTo>
                    <a:pt x="1077" y="184"/>
                  </a:lnTo>
                  <a:lnTo>
                    <a:pt x="1080" y="182"/>
                  </a:lnTo>
                  <a:lnTo>
                    <a:pt x="1082" y="182"/>
                  </a:lnTo>
                  <a:lnTo>
                    <a:pt x="1085" y="182"/>
                  </a:lnTo>
                  <a:lnTo>
                    <a:pt x="1087" y="182"/>
                  </a:lnTo>
                  <a:lnTo>
                    <a:pt x="1088" y="181"/>
                  </a:lnTo>
                  <a:lnTo>
                    <a:pt x="1090" y="180"/>
                  </a:lnTo>
                  <a:lnTo>
                    <a:pt x="1088" y="179"/>
                  </a:lnTo>
                  <a:lnTo>
                    <a:pt x="1086" y="178"/>
                  </a:lnTo>
                  <a:lnTo>
                    <a:pt x="1083" y="178"/>
                  </a:lnTo>
                  <a:lnTo>
                    <a:pt x="1082" y="176"/>
                  </a:lnTo>
                  <a:lnTo>
                    <a:pt x="1081" y="175"/>
                  </a:lnTo>
                  <a:lnTo>
                    <a:pt x="1080" y="175"/>
                  </a:lnTo>
                  <a:lnTo>
                    <a:pt x="1082" y="175"/>
                  </a:lnTo>
                  <a:lnTo>
                    <a:pt x="1083" y="174"/>
                  </a:lnTo>
                  <a:lnTo>
                    <a:pt x="1085" y="173"/>
                  </a:lnTo>
                  <a:lnTo>
                    <a:pt x="1083" y="173"/>
                  </a:lnTo>
                  <a:lnTo>
                    <a:pt x="1080" y="170"/>
                  </a:lnTo>
                  <a:lnTo>
                    <a:pt x="1077" y="170"/>
                  </a:lnTo>
                  <a:lnTo>
                    <a:pt x="1075" y="170"/>
                  </a:lnTo>
                  <a:lnTo>
                    <a:pt x="1070" y="170"/>
                  </a:lnTo>
                  <a:lnTo>
                    <a:pt x="1069" y="170"/>
                  </a:lnTo>
                  <a:lnTo>
                    <a:pt x="1069" y="171"/>
                  </a:lnTo>
                  <a:lnTo>
                    <a:pt x="1067" y="173"/>
                  </a:lnTo>
                  <a:lnTo>
                    <a:pt x="1062" y="171"/>
                  </a:lnTo>
                  <a:lnTo>
                    <a:pt x="1057" y="169"/>
                  </a:lnTo>
                  <a:lnTo>
                    <a:pt x="1052" y="166"/>
                  </a:lnTo>
                  <a:lnTo>
                    <a:pt x="1049" y="166"/>
                  </a:lnTo>
                  <a:lnTo>
                    <a:pt x="1046" y="165"/>
                  </a:lnTo>
                  <a:lnTo>
                    <a:pt x="1044" y="165"/>
                  </a:lnTo>
                  <a:lnTo>
                    <a:pt x="1040" y="165"/>
                  </a:lnTo>
                  <a:lnTo>
                    <a:pt x="1037" y="165"/>
                  </a:lnTo>
                  <a:lnTo>
                    <a:pt x="1036" y="164"/>
                  </a:lnTo>
                  <a:lnTo>
                    <a:pt x="1035" y="161"/>
                  </a:lnTo>
                  <a:lnTo>
                    <a:pt x="1034" y="158"/>
                  </a:lnTo>
                  <a:lnTo>
                    <a:pt x="1034" y="156"/>
                  </a:lnTo>
                  <a:lnTo>
                    <a:pt x="1034" y="154"/>
                  </a:lnTo>
                  <a:lnTo>
                    <a:pt x="1034" y="153"/>
                  </a:lnTo>
                  <a:lnTo>
                    <a:pt x="1034" y="150"/>
                  </a:lnTo>
                  <a:lnTo>
                    <a:pt x="1035" y="148"/>
                  </a:lnTo>
                  <a:lnTo>
                    <a:pt x="1036" y="145"/>
                  </a:lnTo>
                  <a:lnTo>
                    <a:pt x="1039" y="144"/>
                  </a:lnTo>
                  <a:lnTo>
                    <a:pt x="1040" y="141"/>
                  </a:lnTo>
                  <a:lnTo>
                    <a:pt x="1041" y="140"/>
                  </a:lnTo>
                  <a:lnTo>
                    <a:pt x="1044" y="139"/>
                  </a:lnTo>
                  <a:lnTo>
                    <a:pt x="1046" y="138"/>
                  </a:lnTo>
                  <a:lnTo>
                    <a:pt x="1046" y="135"/>
                  </a:lnTo>
                  <a:lnTo>
                    <a:pt x="1046" y="134"/>
                  </a:lnTo>
                  <a:lnTo>
                    <a:pt x="1046" y="131"/>
                  </a:lnTo>
                  <a:lnTo>
                    <a:pt x="1046" y="130"/>
                  </a:lnTo>
                  <a:lnTo>
                    <a:pt x="1046" y="128"/>
                  </a:lnTo>
                  <a:lnTo>
                    <a:pt x="1050" y="128"/>
                  </a:lnTo>
                  <a:lnTo>
                    <a:pt x="1052" y="129"/>
                  </a:lnTo>
                  <a:lnTo>
                    <a:pt x="1055" y="130"/>
                  </a:lnTo>
                  <a:lnTo>
                    <a:pt x="1057" y="130"/>
                  </a:lnTo>
                  <a:lnTo>
                    <a:pt x="1061" y="129"/>
                  </a:lnTo>
                  <a:lnTo>
                    <a:pt x="1064" y="128"/>
                  </a:lnTo>
                  <a:lnTo>
                    <a:pt x="1065" y="125"/>
                  </a:lnTo>
                  <a:lnTo>
                    <a:pt x="1066" y="123"/>
                  </a:lnTo>
                  <a:lnTo>
                    <a:pt x="1067" y="120"/>
                  </a:lnTo>
                  <a:lnTo>
                    <a:pt x="1069" y="118"/>
                  </a:lnTo>
                  <a:lnTo>
                    <a:pt x="1070" y="115"/>
                  </a:lnTo>
                  <a:lnTo>
                    <a:pt x="1072" y="112"/>
                  </a:lnTo>
                  <a:lnTo>
                    <a:pt x="1075" y="110"/>
                  </a:lnTo>
                  <a:lnTo>
                    <a:pt x="1077" y="109"/>
                  </a:lnTo>
                  <a:lnTo>
                    <a:pt x="1080" y="107"/>
                  </a:lnTo>
                  <a:lnTo>
                    <a:pt x="1083" y="104"/>
                  </a:lnTo>
                  <a:lnTo>
                    <a:pt x="1086" y="103"/>
                  </a:lnTo>
                  <a:lnTo>
                    <a:pt x="1088" y="102"/>
                  </a:lnTo>
                  <a:lnTo>
                    <a:pt x="1097" y="102"/>
                  </a:lnTo>
                  <a:lnTo>
                    <a:pt x="1105" y="105"/>
                  </a:lnTo>
                  <a:lnTo>
                    <a:pt x="1112" y="108"/>
                  </a:lnTo>
                  <a:lnTo>
                    <a:pt x="1120" y="109"/>
                  </a:lnTo>
                  <a:lnTo>
                    <a:pt x="1123" y="110"/>
                  </a:lnTo>
                  <a:lnTo>
                    <a:pt x="1126" y="109"/>
                  </a:lnTo>
                  <a:lnTo>
                    <a:pt x="1127" y="108"/>
                  </a:lnTo>
                  <a:lnTo>
                    <a:pt x="1127" y="107"/>
                  </a:lnTo>
                  <a:lnTo>
                    <a:pt x="1127" y="105"/>
                  </a:lnTo>
                  <a:lnTo>
                    <a:pt x="1127" y="103"/>
                  </a:lnTo>
                  <a:lnTo>
                    <a:pt x="1127" y="100"/>
                  </a:lnTo>
                  <a:lnTo>
                    <a:pt x="1127" y="98"/>
                  </a:lnTo>
                  <a:lnTo>
                    <a:pt x="1127" y="95"/>
                  </a:lnTo>
                  <a:lnTo>
                    <a:pt x="1128" y="94"/>
                  </a:lnTo>
                  <a:lnTo>
                    <a:pt x="1130" y="92"/>
                  </a:lnTo>
                  <a:lnTo>
                    <a:pt x="1130" y="89"/>
                  </a:lnTo>
                  <a:lnTo>
                    <a:pt x="1131" y="87"/>
                  </a:lnTo>
                  <a:lnTo>
                    <a:pt x="1130" y="84"/>
                  </a:lnTo>
                  <a:lnTo>
                    <a:pt x="1128" y="80"/>
                  </a:lnTo>
                  <a:lnTo>
                    <a:pt x="1125" y="78"/>
                  </a:lnTo>
                  <a:lnTo>
                    <a:pt x="1122" y="76"/>
                  </a:lnTo>
                  <a:lnTo>
                    <a:pt x="1120" y="73"/>
                  </a:lnTo>
                  <a:lnTo>
                    <a:pt x="1117" y="71"/>
                  </a:lnTo>
                  <a:lnTo>
                    <a:pt x="1115" y="68"/>
                  </a:lnTo>
                  <a:lnTo>
                    <a:pt x="1113" y="66"/>
                  </a:lnTo>
                  <a:lnTo>
                    <a:pt x="1113" y="63"/>
                  </a:lnTo>
                  <a:lnTo>
                    <a:pt x="1115" y="61"/>
                  </a:lnTo>
                  <a:lnTo>
                    <a:pt x="1125" y="57"/>
                  </a:lnTo>
                  <a:lnTo>
                    <a:pt x="1136" y="58"/>
                  </a:lnTo>
                  <a:lnTo>
                    <a:pt x="1141" y="62"/>
                  </a:lnTo>
                  <a:lnTo>
                    <a:pt x="1146" y="67"/>
                  </a:lnTo>
                  <a:lnTo>
                    <a:pt x="1151" y="71"/>
                  </a:lnTo>
                  <a:lnTo>
                    <a:pt x="1159" y="73"/>
                  </a:lnTo>
                  <a:lnTo>
                    <a:pt x="1163" y="76"/>
                  </a:lnTo>
                  <a:lnTo>
                    <a:pt x="1167" y="78"/>
                  </a:lnTo>
                  <a:lnTo>
                    <a:pt x="1172" y="80"/>
                  </a:lnTo>
                  <a:lnTo>
                    <a:pt x="1176" y="83"/>
                  </a:lnTo>
                  <a:lnTo>
                    <a:pt x="1178" y="87"/>
                  </a:lnTo>
                  <a:lnTo>
                    <a:pt x="1182" y="89"/>
                  </a:lnTo>
                  <a:lnTo>
                    <a:pt x="1186" y="92"/>
                  </a:lnTo>
                  <a:lnTo>
                    <a:pt x="1187" y="93"/>
                  </a:lnTo>
                  <a:lnTo>
                    <a:pt x="1189" y="93"/>
                  </a:lnTo>
                  <a:lnTo>
                    <a:pt x="1192" y="94"/>
                  </a:lnTo>
                  <a:lnTo>
                    <a:pt x="1193" y="94"/>
                  </a:lnTo>
                  <a:lnTo>
                    <a:pt x="1193" y="93"/>
                  </a:lnTo>
                  <a:lnTo>
                    <a:pt x="1193" y="92"/>
                  </a:lnTo>
                  <a:lnTo>
                    <a:pt x="1191" y="88"/>
                  </a:lnTo>
                  <a:lnTo>
                    <a:pt x="1187" y="85"/>
                  </a:lnTo>
                  <a:lnTo>
                    <a:pt x="1184" y="83"/>
                  </a:lnTo>
                  <a:lnTo>
                    <a:pt x="1179" y="80"/>
                  </a:lnTo>
                  <a:lnTo>
                    <a:pt x="1164" y="72"/>
                  </a:lnTo>
                  <a:lnTo>
                    <a:pt x="1151" y="63"/>
                  </a:lnTo>
                  <a:lnTo>
                    <a:pt x="1150" y="62"/>
                  </a:lnTo>
                  <a:lnTo>
                    <a:pt x="1147" y="59"/>
                  </a:lnTo>
                  <a:lnTo>
                    <a:pt x="1146" y="58"/>
                  </a:lnTo>
                  <a:lnTo>
                    <a:pt x="1143" y="56"/>
                  </a:lnTo>
                  <a:lnTo>
                    <a:pt x="1143" y="54"/>
                  </a:lnTo>
                  <a:lnTo>
                    <a:pt x="1143" y="52"/>
                  </a:lnTo>
                  <a:lnTo>
                    <a:pt x="1159" y="52"/>
                  </a:lnTo>
                  <a:lnTo>
                    <a:pt x="1163" y="52"/>
                  </a:lnTo>
                  <a:lnTo>
                    <a:pt x="1168" y="52"/>
                  </a:lnTo>
                  <a:lnTo>
                    <a:pt x="1173" y="52"/>
                  </a:lnTo>
                  <a:lnTo>
                    <a:pt x="1177" y="49"/>
                  </a:lnTo>
                  <a:lnTo>
                    <a:pt x="1179" y="49"/>
                  </a:lnTo>
                  <a:lnTo>
                    <a:pt x="1182" y="48"/>
                  </a:lnTo>
                  <a:lnTo>
                    <a:pt x="1184" y="48"/>
                  </a:lnTo>
                  <a:lnTo>
                    <a:pt x="1188" y="47"/>
                  </a:lnTo>
                  <a:lnTo>
                    <a:pt x="1193" y="47"/>
                  </a:lnTo>
                  <a:lnTo>
                    <a:pt x="1197" y="47"/>
                  </a:lnTo>
                  <a:lnTo>
                    <a:pt x="1199" y="46"/>
                  </a:lnTo>
                  <a:lnTo>
                    <a:pt x="1201" y="44"/>
                  </a:lnTo>
                  <a:lnTo>
                    <a:pt x="1203" y="44"/>
                  </a:lnTo>
                  <a:lnTo>
                    <a:pt x="1206" y="43"/>
                  </a:lnTo>
                  <a:lnTo>
                    <a:pt x="1208" y="42"/>
                  </a:lnTo>
                  <a:lnTo>
                    <a:pt x="1212" y="42"/>
                  </a:lnTo>
                  <a:lnTo>
                    <a:pt x="1216" y="42"/>
                  </a:lnTo>
                  <a:lnTo>
                    <a:pt x="1218" y="43"/>
                  </a:lnTo>
                  <a:lnTo>
                    <a:pt x="1221" y="44"/>
                  </a:lnTo>
                  <a:lnTo>
                    <a:pt x="1223" y="46"/>
                  </a:lnTo>
                  <a:lnTo>
                    <a:pt x="1224" y="47"/>
                  </a:lnTo>
                  <a:lnTo>
                    <a:pt x="1226" y="48"/>
                  </a:lnTo>
                  <a:lnTo>
                    <a:pt x="1227" y="51"/>
                  </a:lnTo>
                  <a:lnTo>
                    <a:pt x="1229" y="52"/>
                  </a:lnTo>
                  <a:lnTo>
                    <a:pt x="1232" y="53"/>
                  </a:lnTo>
                  <a:lnTo>
                    <a:pt x="1233" y="54"/>
                  </a:lnTo>
                  <a:lnTo>
                    <a:pt x="1235" y="56"/>
                  </a:lnTo>
                  <a:lnTo>
                    <a:pt x="1237" y="57"/>
                  </a:lnTo>
                  <a:lnTo>
                    <a:pt x="1238" y="58"/>
                  </a:lnTo>
                  <a:lnTo>
                    <a:pt x="1238" y="66"/>
                  </a:lnTo>
                  <a:lnTo>
                    <a:pt x="1239" y="76"/>
                  </a:lnTo>
                  <a:lnTo>
                    <a:pt x="1240" y="87"/>
                  </a:lnTo>
                  <a:lnTo>
                    <a:pt x="1240" y="88"/>
                  </a:lnTo>
                  <a:lnTo>
                    <a:pt x="1240" y="90"/>
                  </a:lnTo>
                  <a:lnTo>
                    <a:pt x="1240" y="92"/>
                  </a:lnTo>
                  <a:lnTo>
                    <a:pt x="1242" y="93"/>
                  </a:lnTo>
                  <a:lnTo>
                    <a:pt x="1243" y="94"/>
                  </a:lnTo>
                  <a:lnTo>
                    <a:pt x="1244" y="93"/>
                  </a:lnTo>
                  <a:lnTo>
                    <a:pt x="1245" y="92"/>
                  </a:lnTo>
                  <a:lnTo>
                    <a:pt x="1247" y="90"/>
                  </a:lnTo>
                  <a:lnTo>
                    <a:pt x="1248" y="89"/>
                  </a:lnTo>
                  <a:lnTo>
                    <a:pt x="1248" y="84"/>
                  </a:lnTo>
                  <a:lnTo>
                    <a:pt x="1247" y="78"/>
                  </a:lnTo>
                  <a:lnTo>
                    <a:pt x="1245" y="73"/>
                  </a:lnTo>
                  <a:lnTo>
                    <a:pt x="1245" y="68"/>
                  </a:lnTo>
                  <a:lnTo>
                    <a:pt x="1247" y="67"/>
                  </a:lnTo>
                  <a:lnTo>
                    <a:pt x="1248" y="66"/>
                  </a:lnTo>
                  <a:lnTo>
                    <a:pt x="1248" y="64"/>
                  </a:lnTo>
                  <a:lnTo>
                    <a:pt x="1247" y="62"/>
                  </a:lnTo>
                  <a:lnTo>
                    <a:pt x="1245" y="61"/>
                  </a:lnTo>
                  <a:lnTo>
                    <a:pt x="1243" y="58"/>
                  </a:lnTo>
                  <a:lnTo>
                    <a:pt x="1240" y="56"/>
                  </a:lnTo>
                  <a:lnTo>
                    <a:pt x="1240" y="52"/>
                  </a:lnTo>
                  <a:lnTo>
                    <a:pt x="1239" y="51"/>
                  </a:lnTo>
                  <a:lnTo>
                    <a:pt x="1240" y="49"/>
                  </a:lnTo>
                  <a:lnTo>
                    <a:pt x="1243" y="49"/>
                  </a:lnTo>
                  <a:lnTo>
                    <a:pt x="1244" y="51"/>
                  </a:lnTo>
                  <a:lnTo>
                    <a:pt x="1245" y="52"/>
                  </a:lnTo>
                  <a:lnTo>
                    <a:pt x="1248" y="54"/>
                  </a:lnTo>
                  <a:lnTo>
                    <a:pt x="1249" y="56"/>
                  </a:lnTo>
                  <a:lnTo>
                    <a:pt x="1250" y="58"/>
                  </a:lnTo>
                  <a:lnTo>
                    <a:pt x="1253" y="61"/>
                  </a:lnTo>
                  <a:lnTo>
                    <a:pt x="1257" y="63"/>
                  </a:lnTo>
                  <a:lnTo>
                    <a:pt x="1260" y="66"/>
                  </a:lnTo>
                  <a:lnTo>
                    <a:pt x="1264" y="67"/>
                  </a:lnTo>
                  <a:lnTo>
                    <a:pt x="1265" y="69"/>
                  </a:lnTo>
                  <a:lnTo>
                    <a:pt x="1267" y="71"/>
                  </a:lnTo>
                  <a:lnTo>
                    <a:pt x="1267" y="74"/>
                  </a:lnTo>
                  <a:lnTo>
                    <a:pt x="1268" y="78"/>
                  </a:lnTo>
                  <a:lnTo>
                    <a:pt x="1270" y="82"/>
                  </a:lnTo>
                  <a:lnTo>
                    <a:pt x="1274" y="84"/>
                  </a:lnTo>
                  <a:lnTo>
                    <a:pt x="1277" y="85"/>
                  </a:lnTo>
                  <a:lnTo>
                    <a:pt x="1279" y="87"/>
                  </a:lnTo>
                  <a:lnTo>
                    <a:pt x="1282" y="88"/>
                  </a:lnTo>
                  <a:lnTo>
                    <a:pt x="1284" y="89"/>
                  </a:lnTo>
                  <a:lnTo>
                    <a:pt x="1287" y="89"/>
                  </a:lnTo>
                  <a:lnTo>
                    <a:pt x="1287" y="88"/>
                  </a:lnTo>
                  <a:lnTo>
                    <a:pt x="1287" y="87"/>
                  </a:lnTo>
                  <a:lnTo>
                    <a:pt x="1285" y="87"/>
                  </a:lnTo>
                  <a:lnTo>
                    <a:pt x="1285" y="85"/>
                  </a:lnTo>
                  <a:lnTo>
                    <a:pt x="1284" y="84"/>
                  </a:lnTo>
                  <a:lnTo>
                    <a:pt x="1282" y="82"/>
                  </a:lnTo>
                  <a:lnTo>
                    <a:pt x="1280" y="80"/>
                  </a:lnTo>
                  <a:lnTo>
                    <a:pt x="1282" y="79"/>
                  </a:lnTo>
                  <a:lnTo>
                    <a:pt x="1284" y="79"/>
                  </a:lnTo>
                  <a:lnTo>
                    <a:pt x="1287" y="79"/>
                  </a:lnTo>
                  <a:lnTo>
                    <a:pt x="1289" y="79"/>
                  </a:lnTo>
                  <a:lnTo>
                    <a:pt x="1292" y="80"/>
                  </a:lnTo>
                  <a:lnTo>
                    <a:pt x="1295" y="80"/>
                  </a:lnTo>
                  <a:lnTo>
                    <a:pt x="1298" y="82"/>
                  </a:lnTo>
                  <a:lnTo>
                    <a:pt x="1300" y="83"/>
                  </a:lnTo>
                  <a:lnTo>
                    <a:pt x="1301" y="83"/>
                  </a:lnTo>
                  <a:lnTo>
                    <a:pt x="1303" y="83"/>
                  </a:lnTo>
                  <a:lnTo>
                    <a:pt x="1304" y="82"/>
                  </a:lnTo>
                  <a:lnTo>
                    <a:pt x="1303" y="80"/>
                  </a:lnTo>
                  <a:lnTo>
                    <a:pt x="1303" y="79"/>
                  </a:lnTo>
                  <a:lnTo>
                    <a:pt x="1300" y="77"/>
                  </a:lnTo>
                  <a:lnTo>
                    <a:pt x="1299" y="77"/>
                  </a:lnTo>
                  <a:lnTo>
                    <a:pt x="1297" y="76"/>
                  </a:lnTo>
                  <a:lnTo>
                    <a:pt x="1294" y="74"/>
                  </a:lnTo>
                  <a:lnTo>
                    <a:pt x="1293" y="73"/>
                  </a:lnTo>
                  <a:lnTo>
                    <a:pt x="1283" y="67"/>
                  </a:lnTo>
                  <a:lnTo>
                    <a:pt x="1277" y="59"/>
                  </a:lnTo>
                  <a:lnTo>
                    <a:pt x="1272" y="52"/>
                  </a:lnTo>
                  <a:lnTo>
                    <a:pt x="1270" y="51"/>
                  </a:lnTo>
                  <a:lnTo>
                    <a:pt x="1269" y="49"/>
                  </a:lnTo>
                  <a:lnTo>
                    <a:pt x="1267" y="47"/>
                  </a:lnTo>
                  <a:lnTo>
                    <a:pt x="1265" y="46"/>
                  </a:lnTo>
                  <a:lnTo>
                    <a:pt x="1264" y="44"/>
                  </a:lnTo>
                  <a:lnTo>
                    <a:pt x="1263" y="42"/>
                  </a:lnTo>
                  <a:lnTo>
                    <a:pt x="1263" y="41"/>
                  </a:lnTo>
                  <a:lnTo>
                    <a:pt x="1264" y="41"/>
                  </a:lnTo>
                  <a:lnTo>
                    <a:pt x="1265" y="39"/>
                  </a:lnTo>
                  <a:lnTo>
                    <a:pt x="1269" y="39"/>
                  </a:lnTo>
                  <a:lnTo>
                    <a:pt x="1277" y="41"/>
                  </a:lnTo>
                  <a:lnTo>
                    <a:pt x="1285" y="42"/>
                  </a:lnTo>
                  <a:lnTo>
                    <a:pt x="1293" y="44"/>
                  </a:lnTo>
                  <a:lnTo>
                    <a:pt x="1295" y="47"/>
                  </a:lnTo>
                  <a:lnTo>
                    <a:pt x="1299" y="49"/>
                  </a:lnTo>
                  <a:lnTo>
                    <a:pt x="1301" y="53"/>
                  </a:lnTo>
                  <a:lnTo>
                    <a:pt x="1305" y="56"/>
                  </a:lnTo>
                  <a:lnTo>
                    <a:pt x="1321" y="63"/>
                  </a:lnTo>
                  <a:lnTo>
                    <a:pt x="1336" y="72"/>
                  </a:lnTo>
                  <a:lnTo>
                    <a:pt x="1353" y="80"/>
                  </a:lnTo>
                  <a:lnTo>
                    <a:pt x="1355" y="84"/>
                  </a:lnTo>
                  <a:lnTo>
                    <a:pt x="1356" y="87"/>
                  </a:lnTo>
                  <a:lnTo>
                    <a:pt x="1359" y="89"/>
                  </a:lnTo>
                  <a:lnTo>
                    <a:pt x="1360" y="92"/>
                  </a:lnTo>
                  <a:lnTo>
                    <a:pt x="1363" y="94"/>
                  </a:lnTo>
                  <a:lnTo>
                    <a:pt x="1366" y="97"/>
                  </a:lnTo>
                  <a:lnTo>
                    <a:pt x="1371" y="99"/>
                  </a:lnTo>
                  <a:lnTo>
                    <a:pt x="1376" y="102"/>
                  </a:lnTo>
                  <a:lnTo>
                    <a:pt x="1377" y="103"/>
                  </a:lnTo>
                  <a:lnTo>
                    <a:pt x="1379" y="103"/>
                  </a:lnTo>
                  <a:lnTo>
                    <a:pt x="1379" y="102"/>
                  </a:lnTo>
                  <a:lnTo>
                    <a:pt x="1379" y="100"/>
                  </a:lnTo>
                  <a:lnTo>
                    <a:pt x="1379" y="99"/>
                  </a:lnTo>
                  <a:lnTo>
                    <a:pt x="1376" y="97"/>
                  </a:lnTo>
                  <a:lnTo>
                    <a:pt x="1374" y="95"/>
                  </a:lnTo>
                  <a:lnTo>
                    <a:pt x="1370" y="94"/>
                  </a:lnTo>
                  <a:lnTo>
                    <a:pt x="1369" y="90"/>
                  </a:lnTo>
                  <a:lnTo>
                    <a:pt x="1368" y="88"/>
                  </a:lnTo>
                  <a:lnTo>
                    <a:pt x="1366" y="85"/>
                  </a:lnTo>
                  <a:lnTo>
                    <a:pt x="1366" y="83"/>
                  </a:lnTo>
                  <a:lnTo>
                    <a:pt x="1365" y="80"/>
                  </a:lnTo>
                  <a:lnTo>
                    <a:pt x="1365" y="78"/>
                  </a:lnTo>
                  <a:lnTo>
                    <a:pt x="1365" y="77"/>
                  </a:lnTo>
                  <a:lnTo>
                    <a:pt x="1365" y="76"/>
                  </a:lnTo>
                  <a:lnTo>
                    <a:pt x="1364" y="73"/>
                  </a:lnTo>
                  <a:lnTo>
                    <a:pt x="1363" y="71"/>
                  </a:lnTo>
                  <a:lnTo>
                    <a:pt x="1361" y="69"/>
                  </a:lnTo>
                  <a:lnTo>
                    <a:pt x="1361" y="68"/>
                  </a:lnTo>
                  <a:lnTo>
                    <a:pt x="1363" y="68"/>
                  </a:lnTo>
                  <a:lnTo>
                    <a:pt x="1364" y="68"/>
                  </a:lnTo>
                  <a:lnTo>
                    <a:pt x="1365" y="68"/>
                  </a:lnTo>
                  <a:lnTo>
                    <a:pt x="1369" y="69"/>
                  </a:lnTo>
                  <a:lnTo>
                    <a:pt x="1371" y="71"/>
                  </a:lnTo>
                  <a:lnTo>
                    <a:pt x="1373" y="69"/>
                  </a:lnTo>
                  <a:lnTo>
                    <a:pt x="1374" y="68"/>
                  </a:lnTo>
                  <a:lnTo>
                    <a:pt x="1373" y="64"/>
                  </a:lnTo>
                  <a:lnTo>
                    <a:pt x="1370" y="61"/>
                  </a:lnTo>
                  <a:lnTo>
                    <a:pt x="1368" y="58"/>
                  </a:lnTo>
                  <a:lnTo>
                    <a:pt x="1363" y="56"/>
                  </a:lnTo>
                  <a:lnTo>
                    <a:pt x="1359" y="52"/>
                  </a:lnTo>
                  <a:lnTo>
                    <a:pt x="1355" y="49"/>
                  </a:lnTo>
                  <a:lnTo>
                    <a:pt x="1354" y="47"/>
                  </a:lnTo>
                  <a:lnTo>
                    <a:pt x="1351" y="44"/>
                  </a:lnTo>
                  <a:lnTo>
                    <a:pt x="1349" y="42"/>
                  </a:lnTo>
                  <a:lnTo>
                    <a:pt x="1346" y="39"/>
                  </a:lnTo>
                  <a:lnTo>
                    <a:pt x="1344" y="37"/>
                  </a:lnTo>
                  <a:lnTo>
                    <a:pt x="1343" y="36"/>
                  </a:lnTo>
                  <a:lnTo>
                    <a:pt x="1341" y="34"/>
                  </a:lnTo>
                  <a:lnTo>
                    <a:pt x="1350" y="36"/>
                  </a:lnTo>
                  <a:lnTo>
                    <a:pt x="1360" y="38"/>
                  </a:lnTo>
                  <a:lnTo>
                    <a:pt x="1368" y="39"/>
                  </a:lnTo>
                  <a:lnTo>
                    <a:pt x="1376" y="39"/>
                  </a:lnTo>
                  <a:lnTo>
                    <a:pt x="1385" y="43"/>
                  </a:lnTo>
                  <a:lnTo>
                    <a:pt x="1391" y="47"/>
                  </a:lnTo>
                  <a:lnTo>
                    <a:pt x="1402" y="52"/>
                  </a:lnTo>
                  <a:lnTo>
                    <a:pt x="1412" y="58"/>
                  </a:lnTo>
                  <a:lnTo>
                    <a:pt x="1416" y="59"/>
                  </a:lnTo>
                  <a:lnTo>
                    <a:pt x="1419" y="62"/>
                  </a:lnTo>
                  <a:lnTo>
                    <a:pt x="1422" y="66"/>
                  </a:lnTo>
                  <a:lnTo>
                    <a:pt x="1425" y="67"/>
                  </a:lnTo>
                  <a:lnTo>
                    <a:pt x="1429" y="68"/>
                  </a:lnTo>
                  <a:lnTo>
                    <a:pt x="1429" y="66"/>
                  </a:lnTo>
                  <a:lnTo>
                    <a:pt x="1427" y="62"/>
                  </a:lnTo>
                  <a:lnTo>
                    <a:pt x="1427" y="61"/>
                  </a:lnTo>
                  <a:lnTo>
                    <a:pt x="1426" y="58"/>
                  </a:lnTo>
                  <a:lnTo>
                    <a:pt x="1425" y="56"/>
                  </a:lnTo>
                  <a:lnTo>
                    <a:pt x="1421" y="53"/>
                  </a:lnTo>
                  <a:lnTo>
                    <a:pt x="1417" y="49"/>
                  </a:lnTo>
                  <a:lnTo>
                    <a:pt x="1406" y="46"/>
                  </a:lnTo>
                  <a:lnTo>
                    <a:pt x="1396" y="42"/>
                  </a:lnTo>
                  <a:lnTo>
                    <a:pt x="1386" y="38"/>
                  </a:lnTo>
                  <a:lnTo>
                    <a:pt x="1376" y="34"/>
                  </a:lnTo>
                  <a:lnTo>
                    <a:pt x="1363" y="33"/>
                  </a:lnTo>
                  <a:lnTo>
                    <a:pt x="1350" y="32"/>
                  </a:lnTo>
                  <a:lnTo>
                    <a:pt x="1346" y="30"/>
                  </a:lnTo>
                  <a:lnTo>
                    <a:pt x="1343" y="28"/>
                  </a:lnTo>
                  <a:lnTo>
                    <a:pt x="1340" y="27"/>
                  </a:lnTo>
                  <a:lnTo>
                    <a:pt x="1336" y="27"/>
                  </a:lnTo>
                  <a:lnTo>
                    <a:pt x="1335" y="27"/>
                  </a:lnTo>
                  <a:lnTo>
                    <a:pt x="1333" y="27"/>
                  </a:lnTo>
                  <a:lnTo>
                    <a:pt x="1330" y="27"/>
                  </a:lnTo>
                  <a:lnTo>
                    <a:pt x="1328" y="27"/>
                  </a:lnTo>
                  <a:lnTo>
                    <a:pt x="1325" y="26"/>
                  </a:lnTo>
                  <a:lnTo>
                    <a:pt x="1324" y="23"/>
                  </a:lnTo>
                  <a:lnTo>
                    <a:pt x="1323" y="23"/>
                  </a:lnTo>
                  <a:lnTo>
                    <a:pt x="1323" y="22"/>
                  </a:lnTo>
                  <a:lnTo>
                    <a:pt x="1324" y="21"/>
                  </a:lnTo>
                  <a:lnTo>
                    <a:pt x="1325" y="21"/>
                  </a:lnTo>
                  <a:lnTo>
                    <a:pt x="1325" y="20"/>
                  </a:lnTo>
                  <a:lnTo>
                    <a:pt x="1326" y="18"/>
                  </a:lnTo>
                  <a:lnTo>
                    <a:pt x="1325" y="17"/>
                  </a:lnTo>
                  <a:lnTo>
                    <a:pt x="1324" y="16"/>
                  </a:lnTo>
                  <a:lnTo>
                    <a:pt x="1321" y="13"/>
                  </a:lnTo>
                  <a:lnTo>
                    <a:pt x="1319" y="12"/>
                  </a:lnTo>
                  <a:lnTo>
                    <a:pt x="1319" y="11"/>
                  </a:lnTo>
                  <a:lnTo>
                    <a:pt x="1318" y="10"/>
                  </a:lnTo>
                  <a:lnTo>
                    <a:pt x="1319" y="8"/>
                  </a:lnTo>
                  <a:lnTo>
                    <a:pt x="1320" y="8"/>
                  </a:lnTo>
                  <a:lnTo>
                    <a:pt x="1323" y="10"/>
                  </a:lnTo>
                  <a:lnTo>
                    <a:pt x="1326" y="11"/>
                  </a:lnTo>
                  <a:lnTo>
                    <a:pt x="1328" y="11"/>
                  </a:lnTo>
                  <a:lnTo>
                    <a:pt x="1329" y="13"/>
                  </a:lnTo>
                  <a:lnTo>
                    <a:pt x="1331" y="15"/>
                  </a:lnTo>
                  <a:lnTo>
                    <a:pt x="1334" y="17"/>
                  </a:lnTo>
                  <a:lnTo>
                    <a:pt x="1335" y="18"/>
                  </a:lnTo>
                  <a:lnTo>
                    <a:pt x="1336" y="18"/>
                  </a:lnTo>
                  <a:lnTo>
                    <a:pt x="1339" y="18"/>
                  </a:lnTo>
                  <a:lnTo>
                    <a:pt x="1340" y="17"/>
                  </a:lnTo>
                  <a:lnTo>
                    <a:pt x="1341" y="16"/>
                  </a:lnTo>
                  <a:lnTo>
                    <a:pt x="1340" y="15"/>
                  </a:lnTo>
                  <a:lnTo>
                    <a:pt x="1339" y="13"/>
                  </a:lnTo>
                  <a:lnTo>
                    <a:pt x="1338" y="12"/>
                  </a:lnTo>
                  <a:lnTo>
                    <a:pt x="1336" y="11"/>
                  </a:lnTo>
                  <a:lnTo>
                    <a:pt x="1334" y="8"/>
                  </a:lnTo>
                  <a:lnTo>
                    <a:pt x="1336" y="8"/>
                  </a:lnTo>
                  <a:lnTo>
                    <a:pt x="1343" y="10"/>
                  </a:lnTo>
                  <a:lnTo>
                    <a:pt x="1349" y="11"/>
                  </a:lnTo>
                  <a:lnTo>
                    <a:pt x="1354" y="12"/>
                  </a:lnTo>
                  <a:lnTo>
                    <a:pt x="1358" y="13"/>
                  </a:lnTo>
                  <a:lnTo>
                    <a:pt x="1359" y="13"/>
                  </a:lnTo>
                  <a:lnTo>
                    <a:pt x="1361" y="15"/>
                  </a:lnTo>
                  <a:lnTo>
                    <a:pt x="1364" y="15"/>
                  </a:lnTo>
                  <a:lnTo>
                    <a:pt x="1365" y="15"/>
                  </a:lnTo>
                  <a:lnTo>
                    <a:pt x="1365" y="13"/>
                  </a:lnTo>
                  <a:lnTo>
                    <a:pt x="1364" y="13"/>
                  </a:lnTo>
                  <a:lnTo>
                    <a:pt x="1363" y="12"/>
                  </a:lnTo>
                  <a:lnTo>
                    <a:pt x="1361" y="11"/>
                  </a:lnTo>
                  <a:lnTo>
                    <a:pt x="1360" y="11"/>
                  </a:lnTo>
                  <a:lnTo>
                    <a:pt x="1360" y="10"/>
                  </a:lnTo>
                  <a:lnTo>
                    <a:pt x="1359" y="8"/>
                  </a:lnTo>
                  <a:lnTo>
                    <a:pt x="1358" y="8"/>
                  </a:lnTo>
                  <a:lnTo>
                    <a:pt x="1358" y="7"/>
                  </a:lnTo>
                  <a:lnTo>
                    <a:pt x="1360" y="8"/>
                  </a:lnTo>
                  <a:lnTo>
                    <a:pt x="1361" y="8"/>
                  </a:lnTo>
                  <a:lnTo>
                    <a:pt x="1364" y="10"/>
                  </a:lnTo>
                  <a:lnTo>
                    <a:pt x="1366" y="10"/>
                  </a:lnTo>
                  <a:lnTo>
                    <a:pt x="1368" y="11"/>
                  </a:lnTo>
                  <a:lnTo>
                    <a:pt x="1369" y="11"/>
                  </a:lnTo>
                  <a:lnTo>
                    <a:pt x="1369" y="10"/>
                  </a:lnTo>
                  <a:lnTo>
                    <a:pt x="1369" y="8"/>
                  </a:lnTo>
                  <a:lnTo>
                    <a:pt x="1368" y="7"/>
                  </a:lnTo>
                  <a:lnTo>
                    <a:pt x="1366" y="6"/>
                  </a:lnTo>
                  <a:lnTo>
                    <a:pt x="1365" y="6"/>
                  </a:lnTo>
                  <a:lnTo>
                    <a:pt x="1366" y="5"/>
                  </a:lnTo>
                  <a:lnTo>
                    <a:pt x="1368" y="3"/>
                  </a:lnTo>
                  <a:lnTo>
                    <a:pt x="1370" y="3"/>
                  </a:lnTo>
                  <a:lnTo>
                    <a:pt x="1374" y="3"/>
                  </a:lnTo>
                  <a:lnTo>
                    <a:pt x="1377" y="6"/>
                  </a:lnTo>
                  <a:lnTo>
                    <a:pt x="1381" y="8"/>
                  </a:lnTo>
                  <a:lnTo>
                    <a:pt x="1384" y="11"/>
                  </a:lnTo>
                  <a:lnTo>
                    <a:pt x="1385" y="12"/>
                  </a:lnTo>
                  <a:lnTo>
                    <a:pt x="1386" y="15"/>
                  </a:lnTo>
                  <a:lnTo>
                    <a:pt x="1387" y="16"/>
                  </a:lnTo>
                  <a:lnTo>
                    <a:pt x="1389" y="18"/>
                  </a:lnTo>
                  <a:lnTo>
                    <a:pt x="1391" y="21"/>
                  </a:lnTo>
                  <a:lnTo>
                    <a:pt x="1407" y="30"/>
                  </a:lnTo>
                  <a:lnTo>
                    <a:pt x="1415" y="33"/>
                  </a:lnTo>
                  <a:lnTo>
                    <a:pt x="1422" y="36"/>
                  </a:lnTo>
                  <a:lnTo>
                    <a:pt x="1429" y="39"/>
                  </a:lnTo>
                  <a:lnTo>
                    <a:pt x="1431" y="42"/>
                  </a:lnTo>
                  <a:lnTo>
                    <a:pt x="1434" y="43"/>
                  </a:lnTo>
                  <a:lnTo>
                    <a:pt x="1435" y="46"/>
                  </a:lnTo>
                  <a:lnTo>
                    <a:pt x="1439" y="47"/>
                  </a:lnTo>
                  <a:lnTo>
                    <a:pt x="1440" y="48"/>
                  </a:lnTo>
                  <a:lnTo>
                    <a:pt x="1441" y="48"/>
                  </a:lnTo>
                  <a:lnTo>
                    <a:pt x="1441" y="47"/>
                  </a:lnTo>
                  <a:lnTo>
                    <a:pt x="1440" y="46"/>
                  </a:lnTo>
                  <a:lnTo>
                    <a:pt x="1439" y="44"/>
                  </a:lnTo>
                  <a:lnTo>
                    <a:pt x="1437" y="43"/>
                  </a:lnTo>
                  <a:lnTo>
                    <a:pt x="1436" y="42"/>
                  </a:lnTo>
                  <a:lnTo>
                    <a:pt x="1435" y="42"/>
                  </a:lnTo>
                  <a:lnTo>
                    <a:pt x="1434" y="41"/>
                  </a:lnTo>
                  <a:lnTo>
                    <a:pt x="1432" y="39"/>
                  </a:lnTo>
                  <a:lnTo>
                    <a:pt x="1431" y="37"/>
                  </a:lnTo>
                  <a:lnTo>
                    <a:pt x="1430" y="36"/>
                  </a:lnTo>
                  <a:lnTo>
                    <a:pt x="1431" y="34"/>
                  </a:lnTo>
                  <a:lnTo>
                    <a:pt x="1432" y="34"/>
                  </a:lnTo>
                  <a:lnTo>
                    <a:pt x="1435" y="34"/>
                  </a:lnTo>
                  <a:lnTo>
                    <a:pt x="1436" y="36"/>
                  </a:lnTo>
                  <a:lnTo>
                    <a:pt x="1439" y="36"/>
                  </a:lnTo>
                  <a:lnTo>
                    <a:pt x="1441" y="36"/>
                  </a:lnTo>
                  <a:lnTo>
                    <a:pt x="1442" y="36"/>
                  </a:lnTo>
                  <a:lnTo>
                    <a:pt x="1442" y="34"/>
                  </a:lnTo>
                  <a:lnTo>
                    <a:pt x="1441" y="33"/>
                  </a:lnTo>
                  <a:lnTo>
                    <a:pt x="1439" y="32"/>
                  </a:lnTo>
                  <a:lnTo>
                    <a:pt x="1437" y="30"/>
                  </a:lnTo>
                  <a:lnTo>
                    <a:pt x="1437" y="28"/>
                  </a:lnTo>
                  <a:lnTo>
                    <a:pt x="1440" y="28"/>
                  </a:lnTo>
                  <a:lnTo>
                    <a:pt x="1441" y="28"/>
                  </a:lnTo>
                  <a:lnTo>
                    <a:pt x="1444" y="28"/>
                  </a:lnTo>
                  <a:lnTo>
                    <a:pt x="1446" y="28"/>
                  </a:lnTo>
                  <a:lnTo>
                    <a:pt x="1447" y="27"/>
                  </a:lnTo>
                  <a:lnTo>
                    <a:pt x="1447" y="26"/>
                  </a:lnTo>
                  <a:lnTo>
                    <a:pt x="1446" y="23"/>
                  </a:lnTo>
                  <a:lnTo>
                    <a:pt x="1442" y="21"/>
                  </a:lnTo>
                  <a:lnTo>
                    <a:pt x="1439" y="20"/>
                  </a:lnTo>
                  <a:lnTo>
                    <a:pt x="1435" y="17"/>
                  </a:lnTo>
                  <a:lnTo>
                    <a:pt x="1431" y="16"/>
                  </a:lnTo>
                  <a:lnTo>
                    <a:pt x="1429" y="15"/>
                  </a:lnTo>
                  <a:lnTo>
                    <a:pt x="1426" y="12"/>
                  </a:lnTo>
                  <a:lnTo>
                    <a:pt x="1424" y="10"/>
                  </a:lnTo>
                  <a:lnTo>
                    <a:pt x="1422" y="8"/>
                  </a:lnTo>
                  <a:lnTo>
                    <a:pt x="1421" y="6"/>
                  </a:lnTo>
                  <a:lnTo>
                    <a:pt x="1421" y="5"/>
                  </a:lnTo>
                  <a:lnTo>
                    <a:pt x="1422" y="3"/>
                  </a:lnTo>
                  <a:lnTo>
                    <a:pt x="1424" y="2"/>
                  </a:lnTo>
                  <a:lnTo>
                    <a:pt x="1426" y="2"/>
                  </a:lnTo>
                  <a:lnTo>
                    <a:pt x="1427" y="2"/>
                  </a:lnTo>
                  <a:lnTo>
                    <a:pt x="1430" y="1"/>
                  </a:lnTo>
                  <a:lnTo>
                    <a:pt x="1431" y="1"/>
                  </a:lnTo>
                  <a:lnTo>
                    <a:pt x="1432" y="0"/>
                  </a:lnTo>
                  <a:close/>
                </a:path>
              </a:pathLst>
            </a:custGeom>
            <a:solidFill>
              <a:srgbClr val="F2F2F2"/>
            </a:solidFill>
            <a:ln w="0" cmpd="sng">
              <a:solidFill>
                <a:srgbClr val="F2F2F2"/>
              </a:solidFill>
              <a:miter lim="800000"/>
              <a:headEnd/>
              <a:tailEnd/>
            </a:ln>
          </p:spPr>
          <p:txBody>
            <a:bodyPr lIns="91427" tIns="45713" rIns="91427" bIns="45713"/>
            <a:lstStyle/>
            <a:p>
              <a:endParaRPr lang="zh-CN" altLang="en-US">
                <a:solidFill>
                  <a:schemeClr val="bg1"/>
                </a:solidFill>
                <a:cs typeface="+mn-ea"/>
                <a:sym typeface="+mn-lt"/>
              </a:endParaRPr>
            </a:p>
          </p:txBody>
        </p:sp>
        <p:sp>
          <p:nvSpPr>
            <p:cNvPr id="18" name="Freeform 11"/>
            <p:cNvSpPr>
              <a:spLocks noEditPoints="1" noChangeArrowheads="1"/>
            </p:cNvSpPr>
            <p:nvPr/>
          </p:nvSpPr>
          <p:spPr bwMode="auto">
            <a:xfrm>
              <a:off x="0" y="0"/>
              <a:ext cx="1358" cy="1356"/>
            </a:xfrm>
            <a:custGeom>
              <a:avLst/>
              <a:gdLst>
                <a:gd name="T0" fmla="*/ 3 w 4074"/>
                <a:gd name="T1" fmla="*/ 1 h 4067"/>
                <a:gd name="T2" fmla="*/ 3 w 4074"/>
                <a:gd name="T3" fmla="*/ 1 h 4067"/>
                <a:gd name="T4" fmla="*/ 3 w 4074"/>
                <a:gd name="T5" fmla="*/ 1 h 4067"/>
                <a:gd name="T6" fmla="*/ 3 w 4074"/>
                <a:gd name="T7" fmla="*/ 1 h 4067"/>
                <a:gd name="T8" fmla="*/ 3 w 4074"/>
                <a:gd name="T9" fmla="*/ 1 h 4067"/>
                <a:gd name="T10" fmla="*/ 3 w 4074"/>
                <a:gd name="T11" fmla="*/ 1 h 4067"/>
                <a:gd name="T12" fmla="*/ 3 w 4074"/>
                <a:gd name="T13" fmla="*/ 1 h 4067"/>
                <a:gd name="T14" fmla="*/ 3 w 4074"/>
                <a:gd name="T15" fmla="*/ 1 h 4067"/>
                <a:gd name="T16" fmla="*/ 3 w 4074"/>
                <a:gd name="T17" fmla="*/ 1 h 4067"/>
                <a:gd name="T18" fmla="*/ 3 w 4074"/>
                <a:gd name="T19" fmla="*/ 1 h 4067"/>
                <a:gd name="T20" fmla="*/ 2 w 4074"/>
                <a:gd name="T21" fmla="*/ 1 h 4067"/>
                <a:gd name="T22" fmla="*/ 2 w 4074"/>
                <a:gd name="T23" fmla="*/ 1 h 4067"/>
                <a:gd name="T24" fmla="*/ 2 w 4074"/>
                <a:gd name="T25" fmla="*/ 1 h 4067"/>
                <a:gd name="T26" fmla="*/ 2 w 4074"/>
                <a:gd name="T27" fmla="*/ 1 h 4067"/>
                <a:gd name="T28" fmla="*/ 2 w 4074"/>
                <a:gd name="T29" fmla="*/ 1 h 4067"/>
                <a:gd name="T30" fmla="*/ 2 w 4074"/>
                <a:gd name="T31" fmla="*/ 1 h 4067"/>
                <a:gd name="T32" fmla="*/ 2 w 4074"/>
                <a:gd name="T33" fmla="*/ 1 h 4067"/>
                <a:gd name="T34" fmla="*/ 2 w 4074"/>
                <a:gd name="T35" fmla="*/ 1 h 4067"/>
                <a:gd name="T36" fmla="*/ 2 w 4074"/>
                <a:gd name="T37" fmla="*/ 1 h 4067"/>
                <a:gd name="T38" fmla="*/ 2 w 4074"/>
                <a:gd name="T39" fmla="*/ 1 h 4067"/>
                <a:gd name="T40" fmla="*/ 2 w 4074"/>
                <a:gd name="T41" fmla="*/ 1 h 4067"/>
                <a:gd name="T42" fmla="*/ 2 w 4074"/>
                <a:gd name="T43" fmla="*/ 1 h 4067"/>
                <a:gd name="T44" fmla="*/ 2 w 4074"/>
                <a:gd name="T45" fmla="*/ 1 h 4067"/>
                <a:gd name="T46" fmla="*/ 2 w 4074"/>
                <a:gd name="T47" fmla="*/ 1 h 4067"/>
                <a:gd name="T48" fmla="*/ 2 w 4074"/>
                <a:gd name="T49" fmla="*/ 1 h 4067"/>
                <a:gd name="T50" fmla="*/ 2 w 4074"/>
                <a:gd name="T51" fmla="*/ 1 h 4067"/>
                <a:gd name="T52" fmla="*/ 2 w 4074"/>
                <a:gd name="T53" fmla="*/ 1 h 4067"/>
                <a:gd name="T54" fmla="*/ 2 w 4074"/>
                <a:gd name="T55" fmla="*/ 1 h 4067"/>
                <a:gd name="T56" fmla="*/ 2 w 4074"/>
                <a:gd name="T57" fmla="*/ 1 h 4067"/>
                <a:gd name="T58" fmla="*/ 2 w 4074"/>
                <a:gd name="T59" fmla="*/ 1 h 4067"/>
                <a:gd name="T60" fmla="*/ 2 w 4074"/>
                <a:gd name="T61" fmla="*/ 1 h 4067"/>
                <a:gd name="T62" fmla="*/ 2 w 4074"/>
                <a:gd name="T63" fmla="*/ 1 h 4067"/>
                <a:gd name="T64" fmla="*/ 2 w 4074"/>
                <a:gd name="T65" fmla="*/ 1 h 4067"/>
                <a:gd name="T66" fmla="*/ 2 w 4074"/>
                <a:gd name="T67" fmla="*/ 1 h 4067"/>
                <a:gd name="T68" fmla="*/ 2 w 4074"/>
                <a:gd name="T69" fmla="*/ 1 h 4067"/>
                <a:gd name="T70" fmla="*/ 2 w 4074"/>
                <a:gd name="T71" fmla="*/ 1 h 4067"/>
                <a:gd name="T72" fmla="*/ 2 w 4074"/>
                <a:gd name="T73" fmla="*/ 1 h 4067"/>
                <a:gd name="T74" fmla="*/ 2 w 4074"/>
                <a:gd name="T75" fmla="*/ 1 h 4067"/>
                <a:gd name="T76" fmla="*/ 2 w 4074"/>
                <a:gd name="T77" fmla="*/ 1 h 4067"/>
                <a:gd name="T78" fmla="*/ 2 w 4074"/>
                <a:gd name="T79" fmla="*/ 1 h 4067"/>
                <a:gd name="T80" fmla="*/ 2 w 4074"/>
                <a:gd name="T81" fmla="*/ 1 h 4067"/>
                <a:gd name="T82" fmla="*/ 2 w 4074"/>
                <a:gd name="T83" fmla="*/ 1 h 4067"/>
                <a:gd name="T84" fmla="*/ 2 w 4074"/>
                <a:gd name="T85" fmla="*/ 1 h 4067"/>
                <a:gd name="T86" fmla="*/ 2 w 4074"/>
                <a:gd name="T87" fmla="*/ 1 h 4067"/>
                <a:gd name="T88" fmla="*/ 2 w 4074"/>
                <a:gd name="T89" fmla="*/ 1 h 4067"/>
                <a:gd name="T90" fmla="*/ 2 w 4074"/>
                <a:gd name="T91" fmla="*/ 1 h 4067"/>
                <a:gd name="T92" fmla="*/ 2 w 4074"/>
                <a:gd name="T93" fmla="*/ 1 h 4067"/>
                <a:gd name="T94" fmla="*/ 2 w 4074"/>
                <a:gd name="T95" fmla="*/ 1 h 4067"/>
                <a:gd name="T96" fmla="*/ 2 w 4074"/>
                <a:gd name="T97" fmla="*/ 1 h 4067"/>
                <a:gd name="T98" fmla="*/ 2 w 4074"/>
                <a:gd name="T99" fmla="*/ 1 h 4067"/>
                <a:gd name="T100" fmla="*/ 2 w 4074"/>
                <a:gd name="T101" fmla="*/ 1 h 4067"/>
                <a:gd name="T102" fmla="*/ 3 w 4074"/>
                <a:gd name="T103" fmla="*/ 1 h 4067"/>
                <a:gd name="T104" fmla="*/ 6 w 4074"/>
                <a:gd name="T105" fmla="*/ 3 h 4067"/>
                <a:gd name="T106" fmla="*/ 5 w 4074"/>
                <a:gd name="T107" fmla="*/ 1 h 4067"/>
                <a:gd name="T108" fmla="*/ 3 w 4074"/>
                <a:gd name="T109" fmla="*/ 0 h 4067"/>
                <a:gd name="T110" fmla="*/ 2 w 4074"/>
                <a:gd name="T111" fmla="*/ 0 h 4067"/>
                <a:gd name="T112" fmla="*/ 1 w 4074"/>
                <a:gd name="T113" fmla="*/ 1 h 4067"/>
                <a:gd name="T114" fmla="*/ 1 w 4074"/>
                <a:gd name="T115" fmla="*/ 4 h 4067"/>
                <a:gd name="T116" fmla="*/ 2 w 4074"/>
                <a:gd name="T117" fmla="*/ 5 h 4067"/>
                <a:gd name="T118" fmla="*/ 4 w 4074"/>
                <a:gd name="T119" fmla="*/ 5 h 4067"/>
                <a:gd name="T120" fmla="*/ 0 w 4074"/>
                <a:gd name="T121" fmla="*/ 4 h 4067"/>
                <a:gd name="T122" fmla="*/ 2 w 4074"/>
                <a:gd name="T123" fmla="*/ 0 h 406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074"/>
                <a:gd name="T187" fmla="*/ 0 h 4067"/>
                <a:gd name="T188" fmla="*/ 4074 w 4074"/>
                <a:gd name="T189" fmla="*/ 4067 h 406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074" h="4067">
                  <a:moveTo>
                    <a:pt x="1894" y="500"/>
                  </a:moveTo>
                  <a:lnTo>
                    <a:pt x="1900" y="500"/>
                  </a:lnTo>
                  <a:lnTo>
                    <a:pt x="1906" y="503"/>
                  </a:lnTo>
                  <a:lnTo>
                    <a:pt x="1911" y="505"/>
                  </a:lnTo>
                  <a:lnTo>
                    <a:pt x="1915" y="508"/>
                  </a:lnTo>
                  <a:lnTo>
                    <a:pt x="1920" y="509"/>
                  </a:lnTo>
                  <a:lnTo>
                    <a:pt x="1927" y="509"/>
                  </a:lnTo>
                  <a:lnTo>
                    <a:pt x="1935" y="510"/>
                  </a:lnTo>
                  <a:lnTo>
                    <a:pt x="1938" y="510"/>
                  </a:lnTo>
                  <a:lnTo>
                    <a:pt x="1942" y="512"/>
                  </a:lnTo>
                  <a:lnTo>
                    <a:pt x="1945" y="512"/>
                  </a:lnTo>
                  <a:lnTo>
                    <a:pt x="1948" y="513"/>
                  </a:lnTo>
                  <a:lnTo>
                    <a:pt x="1960" y="514"/>
                  </a:lnTo>
                  <a:lnTo>
                    <a:pt x="1970" y="518"/>
                  </a:lnTo>
                  <a:lnTo>
                    <a:pt x="1972" y="519"/>
                  </a:lnTo>
                  <a:lnTo>
                    <a:pt x="1973" y="520"/>
                  </a:lnTo>
                  <a:lnTo>
                    <a:pt x="1972" y="522"/>
                  </a:lnTo>
                  <a:lnTo>
                    <a:pt x="1971" y="523"/>
                  </a:lnTo>
                  <a:lnTo>
                    <a:pt x="1968" y="524"/>
                  </a:lnTo>
                  <a:lnTo>
                    <a:pt x="1966" y="525"/>
                  </a:lnTo>
                  <a:lnTo>
                    <a:pt x="1963" y="526"/>
                  </a:lnTo>
                  <a:lnTo>
                    <a:pt x="1961" y="528"/>
                  </a:lnTo>
                  <a:lnTo>
                    <a:pt x="1960" y="529"/>
                  </a:lnTo>
                  <a:lnTo>
                    <a:pt x="1958" y="530"/>
                  </a:lnTo>
                  <a:lnTo>
                    <a:pt x="1957" y="531"/>
                  </a:lnTo>
                  <a:lnTo>
                    <a:pt x="1956" y="533"/>
                  </a:lnTo>
                  <a:lnTo>
                    <a:pt x="1953" y="534"/>
                  </a:lnTo>
                  <a:lnTo>
                    <a:pt x="1952" y="534"/>
                  </a:lnTo>
                  <a:lnTo>
                    <a:pt x="1951" y="534"/>
                  </a:lnTo>
                  <a:lnTo>
                    <a:pt x="1950" y="534"/>
                  </a:lnTo>
                  <a:lnTo>
                    <a:pt x="1950" y="535"/>
                  </a:lnTo>
                  <a:lnTo>
                    <a:pt x="1951" y="536"/>
                  </a:lnTo>
                  <a:lnTo>
                    <a:pt x="1952" y="538"/>
                  </a:lnTo>
                  <a:lnTo>
                    <a:pt x="1955" y="536"/>
                  </a:lnTo>
                  <a:lnTo>
                    <a:pt x="1957" y="536"/>
                  </a:lnTo>
                  <a:lnTo>
                    <a:pt x="1958" y="536"/>
                  </a:lnTo>
                  <a:lnTo>
                    <a:pt x="1961" y="536"/>
                  </a:lnTo>
                  <a:lnTo>
                    <a:pt x="1962" y="536"/>
                  </a:lnTo>
                  <a:lnTo>
                    <a:pt x="1963" y="536"/>
                  </a:lnTo>
                  <a:lnTo>
                    <a:pt x="1966" y="534"/>
                  </a:lnTo>
                  <a:lnTo>
                    <a:pt x="1967" y="533"/>
                  </a:lnTo>
                  <a:lnTo>
                    <a:pt x="1970" y="533"/>
                  </a:lnTo>
                  <a:lnTo>
                    <a:pt x="1973" y="531"/>
                  </a:lnTo>
                  <a:lnTo>
                    <a:pt x="1976" y="531"/>
                  </a:lnTo>
                  <a:lnTo>
                    <a:pt x="1978" y="530"/>
                  </a:lnTo>
                  <a:lnTo>
                    <a:pt x="1979" y="528"/>
                  </a:lnTo>
                  <a:lnTo>
                    <a:pt x="1981" y="525"/>
                  </a:lnTo>
                  <a:lnTo>
                    <a:pt x="1983" y="524"/>
                  </a:lnTo>
                  <a:lnTo>
                    <a:pt x="1987" y="524"/>
                  </a:lnTo>
                  <a:lnTo>
                    <a:pt x="1991" y="525"/>
                  </a:lnTo>
                  <a:lnTo>
                    <a:pt x="1994" y="528"/>
                  </a:lnTo>
                  <a:lnTo>
                    <a:pt x="1997" y="529"/>
                  </a:lnTo>
                  <a:lnTo>
                    <a:pt x="1998" y="530"/>
                  </a:lnTo>
                  <a:lnTo>
                    <a:pt x="1999" y="529"/>
                  </a:lnTo>
                  <a:lnTo>
                    <a:pt x="1999" y="528"/>
                  </a:lnTo>
                  <a:lnTo>
                    <a:pt x="1998" y="525"/>
                  </a:lnTo>
                  <a:lnTo>
                    <a:pt x="1998" y="524"/>
                  </a:lnTo>
                  <a:lnTo>
                    <a:pt x="1998" y="523"/>
                  </a:lnTo>
                  <a:lnTo>
                    <a:pt x="1997" y="522"/>
                  </a:lnTo>
                  <a:lnTo>
                    <a:pt x="1998" y="520"/>
                  </a:lnTo>
                  <a:lnTo>
                    <a:pt x="1999" y="520"/>
                  </a:lnTo>
                  <a:lnTo>
                    <a:pt x="2002" y="520"/>
                  </a:lnTo>
                  <a:lnTo>
                    <a:pt x="2004" y="522"/>
                  </a:lnTo>
                  <a:lnTo>
                    <a:pt x="2007" y="523"/>
                  </a:lnTo>
                  <a:lnTo>
                    <a:pt x="2009" y="524"/>
                  </a:lnTo>
                  <a:lnTo>
                    <a:pt x="2011" y="525"/>
                  </a:lnTo>
                  <a:lnTo>
                    <a:pt x="2011" y="526"/>
                  </a:lnTo>
                  <a:lnTo>
                    <a:pt x="2012" y="528"/>
                  </a:lnTo>
                  <a:lnTo>
                    <a:pt x="2013" y="529"/>
                  </a:lnTo>
                  <a:lnTo>
                    <a:pt x="2014" y="529"/>
                  </a:lnTo>
                  <a:lnTo>
                    <a:pt x="2016" y="528"/>
                  </a:lnTo>
                  <a:lnTo>
                    <a:pt x="2018" y="526"/>
                  </a:lnTo>
                  <a:lnTo>
                    <a:pt x="2022" y="525"/>
                  </a:lnTo>
                  <a:lnTo>
                    <a:pt x="2027" y="525"/>
                  </a:lnTo>
                  <a:lnTo>
                    <a:pt x="2029" y="526"/>
                  </a:lnTo>
                  <a:lnTo>
                    <a:pt x="2029" y="528"/>
                  </a:lnTo>
                  <a:lnTo>
                    <a:pt x="2029" y="529"/>
                  </a:lnTo>
                  <a:lnTo>
                    <a:pt x="2028" y="530"/>
                  </a:lnTo>
                  <a:lnTo>
                    <a:pt x="2027" y="531"/>
                  </a:lnTo>
                  <a:lnTo>
                    <a:pt x="2027" y="533"/>
                  </a:lnTo>
                  <a:lnTo>
                    <a:pt x="2027" y="534"/>
                  </a:lnTo>
                  <a:lnTo>
                    <a:pt x="2029" y="536"/>
                  </a:lnTo>
                  <a:lnTo>
                    <a:pt x="2032" y="538"/>
                  </a:lnTo>
                  <a:lnTo>
                    <a:pt x="2034" y="539"/>
                  </a:lnTo>
                  <a:lnTo>
                    <a:pt x="2037" y="541"/>
                  </a:lnTo>
                  <a:lnTo>
                    <a:pt x="2038" y="544"/>
                  </a:lnTo>
                  <a:lnTo>
                    <a:pt x="2039" y="546"/>
                  </a:lnTo>
                  <a:lnTo>
                    <a:pt x="2039" y="548"/>
                  </a:lnTo>
                  <a:lnTo>
                    <a:pt x="2039" y="549"/>
                  </a:lnTo>
                  <a:lnTo>
                    <a:pt x="2041" y="550"/>
                  </a:lnTo>
                  <a:lnTo>
                    <a:pt x="2042" y="551"/>
                  </a:lnTo>
                  <a:lnTo>
                    <a:pt x="2047" y="554"/>
                  </a:lnTo>
                  <a:lnTo>
                    <a:pt x="2052" y="554"/>
                  </a:lnTo>
                  <a:lnTo>
                    <a:pt x="2054" y="554"/>
                  </a:lnTo>
                  <a:lnTo>
                    <a:pt x="2058" y="555"/>
                  </a:lnTo>
                  <a:lnTo>
                    <a:pt x="2060" y="555"/>
                  </a:lnTo>
                  <a:lnTo>
                    <a:pt x="2063" y="556"/>
                  </a:lnTo>
                  <a:lnTo>
                    <a:pt x="2064" y="558"/>
                  </a:lnTo>
                  <a:lnTo>
                    <a:pt x="2065" y="559"/>
                  </a:lnTo>
                  <a:lnTo>
                    <a:pt x="2068" y="560"/>
                  </a:lnTo>
                  <a:lnTo>
                    <a:pt x="2072" y="561"/>
                  </a:lnTo>
                  <a:lnTo>
                    <a:pt x="2074" y="563"/>
                  </a:lnTo>
                  <a:lnTo>
                    <a:pt x="2077" y="565"/>
                  </a:lnTo>
                  <a:lnTo>
                    <a:pt x="2078" y="568"/>
                  </a:lnTo>
                  <a:lnTo>
                    <a:pt x="2079" y="568"/>
                  </a:lnTo>
                  <a:lnTo>
                    <a:pt x="2079" y="569"/>
                  </a:lnTo>
                  <a:lnTo>
                    <a:pt x="2080" y="570"/>
                  </a:lnTo>
                  <a:lnTo>
                    <a:pt x="2082" y="571"/>
                  </a:lnTo>
                  <a:lnTo>
                    <a:pt x="2083" y="573"/>
                  </a:lnTo>
                  <a:lnTo>
                    <a:pt x="2083" y="574"/>
                  </a:lnTo>
                  <a:lnTo>
                    <a:pt x="2083" y="575"/>
                  </a:lnTo>
                  <a:lnTo>
                    <a:pt x="2080" y="575"/>
                  </a:lnTo>
                  <a:lnTo>
                    <a:pt x="2078" y="576"/>
                  </a:lnTo>
                  <a:lnTo>
                    <a:pt x="2077" y="577"/>
                  </a:lnTo>
                  <a:lnTo>
                    <a:pt x="2075" y="579"/>
                  </a:lnTo>
                  <a:lnTo>
                    <a:pt x="2073" y="579"/>
                  </a:lnTo>
                  <a:lnTo>
                    <a:pt x="2070" y="580"/>
                  </a:lnTo>
                  <a:lnTo>
                    <a:pt x="2068" y="584"/>
                  </a:lnTo>
                  <a:lnTo>
                    <a:pt x="2065" y="585"/>
                  </a:lnTo>
                  <a:lnTo>
                    <a:pt x="2063" y="586"/>
                  </a:lnTo>
                  <a:lnTo>
                    <a:pt x="2060" y="586"/>
                  </a:lnTo>
                  <a:lnTo>
                    <a:pt x="2058" y="587"/>
                  </a:lnTo>
                  <a:lnTo>
                    <a:pt x="2054" y="589"/>
                  </a:lnTo>
                  <a:lnTo>
                    <a:pt x="2052" y="591"/>
                  </a:lnTo>
                  <a:lnTo>
                    <a:pt x="2047" y="594"/>
                  </a:lnTo>
                  <a:lnTo>
                    <a:pt x="2042" y="596"/>
                  </a:lnTo>
                  <a:lnTo>
                    <a:pt x="2039" y="596"/>
                  </a:lnTo>
                  <a:lnTo>
                    <a:pt x="2037" y="597"/>
                  </a:lnTo>
                  <a:lnTo>
                    <a:pt x="2036" y="599"/>
                  </a:lnTo>
                  <a:lnTo>
                    <a:pt x="2034" y="600"/>
                  </a:lnTo>
                  <a:lnTo>
                    <a:pt x="2032" y="601"/>
                  </a:lnTo>
                  <a:lnTo>
                    <a:pt x="2028" y="601"/>
                  </a:lnTo>
                  <a:lnTo>
                    <a:pt x="2026" y="601"/>
                  </a:lnTo>
                  <a:lnTo>
                    <a:pt x="2023" y="601"/>
                  </a:lnTo>
                  <a:lnTo>
                    <a:pt x="2019" y="600"/>
                  </a:lnTo>
                  <a:lnTo>
                    <a:pt x="2018" y="601"/>
                  </a:lnTo>
                  <a:lnTo>
                    <a:pt x="2016" y="601"/>
                  </a:lnTo>
                  <a:lnTo>
                    <a:pt x="2016" y="607"/>
                  </a:lnTo>
                  <a:lnTo>
                    <a:pt x="2013" y="607"/>
                  </a:lnTo>
                  <a:lnTo>
                    <a:pt x="2011" y="607"/>
                  </a:lnTo>
                  <a:lnTo>
                    <a:pt x="2007" y="607"/>
                  </a:lnTo>
                  <a:lnTo>
                    <a:pt x="2003" y="607"/>
                  </a:lnTo>
                  <a:lnTo>
                    <a:pt x="2001" y="607"/>
                  </a:lnTo>
                  <a:lnTo>
                    <a:pt x="1977" y="607"/>
                  </a:lnTo>
                  <a:lnTo>
                    <a:pt x="1976" y="607"/>
                  </a:lnTo>
                  <a:lnTo>
                    <a:pt x="1973" y="607"/>
                  </a:lnTo>
                  <a:lnTo>
                    <a:pt x="1971" y="607"/>
                  </a:lnTo>
                  <a:lnTo>
                    <a:pt x="1967" y="607"/>
                  </a:lnTo>
                  <a:lnTo>
                    <a:pt x="1965" y="607"/>
                  </a:lnTo>
                  <a:lnTo>
                    <a:pt x="1962" y="609"/>
                  </a:lnTo>
                  <a:lnTo>
                    <a:pt x="1961" y="610"/>
                  </a:lnTo>
                  <a:lnTo>
                    <a:pt x="1963" y="610"/>
                  </a:lnTo>
                  <a:lnTo>
                    <a:pt x="1966" y="611"/>
                  </a:lnTo>
                  <a:lnTo>
                    <a:pt x="1970" y="611"/>
                  </a:lnTo>
                  <a:lnTo>
                    <a:pt x="1972" y="612"/>
                  </a:lnTo>
                  <a:lnTo>
                    <a:pt x="1974" y="612"/>
                  </a:lnTo>
                  <a:lnTo>
                    <a:pt x="1977" y="612"/>
                  </a:lnTo>
                  <a:lnTo>
                    <a:pt x="1979" y="612"/>
                  </a:lnTo>
                  <a:lnTo>
                    <a:pt x="1982" y="614"/>
                  </a:lnTo>
                  <a:lnTo>
                    <a:pt x="1982" y="615"/>
                  </a:lnTo>
                  <a:lnTo>
                    <a:pt x="1982" y="616"/>
                  </a:lnTo>
                  <a:lnTo>
                    <a:pt x="1981" y="617"/>
                  </a:lnTo>
                  <a:lnTo>
                    <a:pt x="1979" y="619"/>
                  </a:lnTo>
                  <a:lnTo>
                    <a:pt x="1979" y="620"/>
                  </a:lnTo>
                  <a:lnTo>
                    <a:pt x="1979" y="625"/>
                  </a:lnTo>
                  <a:lnTo>
                    <a:pt x="1994" y="623"/>
                  </a:lnTo>
                  <a:lnTo>
                    <a:pt x="2008" y="620"/>
                  </a:lnTo>
                  <a:lnTo>
                    <a:pt x="2011" y="619"/>
                  </a:lnTo>
                  <a:lnTo>
                    <a:pt x="2014" y="616"/>
                  </a:lnTo>
                  <a:lnTo>
                    <a:pt x="2018" y="614"/>
                  </a:lnTo>
                  <a:lnTo>
                    <a:pt x="2022" y="612"/>
                  </a:lnTo>
                  <a:lnTo>
                    <a:pt x="2027" y="612"/>
                  </a:lnTo>
                  <a:lnTo>
                    <a:pt x="2029" y="614"/>
                  </a:lnTo>
                  <a:lnTo>
                    <a:pt x="2032" y="614"/>
                  </a:lnTo>
                  <a:lnTo>
                    <a:pt x="2034" y="615"/>
                  </a:lnTo>
                  <a:lnTo>
                    <a:pt x="2034" y="616"/>
                  </a:lnTo>
                  <a:lnTo>
                    <a:pt x="2034" y="617"/>
                  </a:lnTo>
                  <a:lnTo>
                    <a:pt x="2034" y="620"/>
                  </a:lnTo>
                  <a:lnTo>
                    <a:pt x="2029" y="625"/>
                  </a:lnTo>
                  <a:lnTo>
                    <a:pt x="2023" y="627"/>
                  </a:lnTo>
                  <a:lnTo>
                    <a:pt x="2016" y="631"/>
                  </a:lnTo>
                  <a:lnTo>
                    <a:pt x="2002" y="641"/>
                  </a:lnTo>
                  <a:lnTo>
                    <a:pt x="1989" y="651"/>
                  </a:lnTo>
                  <a:lnTo>
                    <a:pt x="1979" y="656"/>
                  </a:lnTo>
                  <a:lnTo>
                    <a:pt x="1970" y="660"/>
                  </a:lnTo>
                  <a:lnTo>
                    <a:pt x="1961" y="665"/>
                  </a:lnTo>
                  <a:lnTo>
                    <a:pt x="1957" y="667"/>
                  </a:lnTo>
                  <a:lnTo>
                    <a:pt x="1955" y="670"/>
                  </a:lnTo>
                  <a:lnTo>
                    <a:pt x="1952" y="672"/>
                  </a:lnTo>
                  <a:lnTo>
                    <a:pt x="1951" y="674"/>
                  </a:lnTo>
                  <a:lnTo>
                    <a:pt x="1951" y="677"/>
                  </a:lnTo>
                  <a:lnTo>
                    <a:pt x="1951" y="678"/>
                  </a:lnTo>
                  <a:lnTo>
                    <a:pt x="1951" y="679"/>
                  </a:lnTo>
                  <a:lnTo>
                    <a:pt x="1951" y="682"/>
                  </a:lnTo>
                  <a:lnTo>
                    <a:pt x="1950" y="682"/>
                  </a:lnTo>
                  <a:lnTo>
                    <a:pt x="1948" y="683"/>
                  </a:lnTo>
                  <a:lnTo>
                    <a:pt x="1946" y="682"/>
                  </a:lnTo>
                  <a:lnTo>
                    <a:pt x="1943" y="681"/>
                  </a:lnTo>
                  <a:lnTo>
                    <a:pt x="1941" y="677"/>
                  </a:lnTo>
                  <a:lnTo>
                    <a:pt x="1938" y="678"/>
                  </a:lnTo>
                  <a:lnTo>
                    <a:pt x="1936" y="679"/>
                  </a:lnTo>
                  <a:lnTo>
                    <a:pt x="1933" y="681"/>
                  </a:lnTo>
                  <a:lnTo>
                    <a:pt x="1932" y="683"/>
                  </a:lnTo>
                  <a:lnTo>
                    <a:pt x="1933" y="684"/>
                  </a:lnTo>
                  <a:lnTo>
                    <a:pt x="1936" y="687"/>
                  </a:lnTo>
                  <a:lnTo>
                    <a:pt x="1940" y="688"/>
                  </a:lnTo>
                  <a:lnTo>
                    <a:pt x="1943" y="691"/>
                  </a:lnTo>
                  <a:lnTo>
                    <a:pt x="1945" y="693"/>
                  </a:lnTo>
                  <a:lnTo>
                    <a:pt x="1945" y="694"/>
                  </a:lnTo>
                  <a:lnTo>
                    <a:pt x="1943" y="696"/>
                  </a:lnTo>
                  <a:lnTo>
                    <a:pt x="1942" y="696"/>
                  </a:lnTo>
                  <a:lnTo>
                    <a:pt x="1941" y="697"/>
                  </a:lnTo>
                  <a:lnTo>
                    <a:pt x="1940" y="698"/>
                  </a:lnTo>
                  <a:lnTo>
                    <a:pt x="1937" y="698"/>
                  </a:lnTo>
                  <a:lnTo>
                    <a:pt x="1936" y="701"/>
                  </a:lnTo>
                  <a:lnTo>
                    <a:pt x="1936" y="703"/>
                  </a:lnTo>
                  <a:lnTo>
                    <a:pt x="1936" y="704"/>
                  </a:lnTo>
                  <a:lnTo>
                    <a:pt x="1935" y="707"/>
                  </a:lnTo>
                  <a:lnTo>
                    <a:pt x="1932" y="707"/>
                  </a:lnTo>
                  <a:lnTo>
                    <a:pt x="1928" y="708"/>
                  </a:lnTo>
                  <a:lnTo>
                    <a:pt x="1927" y="708"/>
                  </a:lnTo>
                  <a:lnTo>
                    <a:pt x="1925" y="709"/>
                  </a:lnTo>
                  <a:lnTo>
                    <a:pt x="1922" y="711"/>
                  </a:lnTo>
                  <a:lnTo>
                    <a:pt x="1921" y="712"/>
                  </a:lnTo>
                  <a:lnTo>
                    <a:pt x="1920" y="713"/>
                  </a:lnTo>
                  <a:lnTo>
                    <a:pt x="1920" y="714"/>
                  </a:lnTo>
                  <a:lnTo>
                    <a:pt x="1920" y="717"/>
                  </a:lnTo>
                  <a:lnTo>
                    <a:pt x="1918" y="717"/>
                  </a:lnTo>
                  <a:lnTo>
                    <a:pt x="1918" y="718"/>
                  </a:lnTo>
                  <a:lnTo>
                    <a:pt x="1918" y="721"/>
                  </a:lnTo>
                  <a:lnTo>
                    <a:pt x="1917" y="722"/>
                  </a:lnTo>
                  <a:lnTo>
                    <a:pt x="1917" y="723"/>
                  </a:lnTo>
                  <a:lnTo>
                    <a:pt x="1916" y="724"/>
                  </a:lnTo>
                  <a:lnTo>
                    <a:pt x="1915" y="724"/>
                  </a:lnTo>
                  <a:lnTo>
                    <a:pt x="1910" y="724"/>
                  </a:lnTo>
                  <a:lnTo>
                    <a:pt x="1906" y="724"/>
                  </a:lnTo>
                  <a:lnTo>
                    <a:pt x="1902" y="724"/>
                  </a:lnTo>
                  <a:lnTo>
                    <a:pt x="1898" y="724"/>
                  </a:lnTo>
                  <a:lnTo>
                    <a:pt x="1896" y="727"/>
                  </a:lnTo>
                  <a:lnTo>
                    <a:pt x="1892" y="727"/>
                  </a:lnTo>
                  <a:lnTo>
                    <a:pt x="1889" y="728"/>
                  </a:lnTo>
                  <a:lnTo>
                    <a:pt x="1881" y="729"/>
                  </a:lnTo>
                  <a:lnTo>
                    <a:pt x="1876" y="734"/>
                  </a:lnTo>
                  <a:lnTo>
                    <a:pt x="1870" y="738"/>
                  </a:lnTo>
                  <a:lnTo>
                    <a:pt x="1862" y="738"/>
                  </a:lnTo>
                  <a:lnTo>
                    <a:pt x="1855" y="737"/>
                  </a:lnTo>
                  <a:lnTo>
                    <a:pt x="1851" y="738"/>
                  </a:lnTo>
                  <a:lnTo>
                    <a:pt x="1850" y="740"/>
                  </a:lnTo>
                  <a:lnTo>
                    <a:pt x="1847" y="742"/>
                  </a:lnTo>
                  <a:lnTo>
                    <a:pt x="1841" y="743"/>
                  </a:lnTo>
                  <a:lnTo>
                    <a:pt x="1836" y="743"/>
                  </a:lnTo>
                  <a:lnTo>
                    <a:pt x="1832" y="743"/>
                  </a:lnTo>
                  <a:lnTo>
                    <a:pt x="1830" y="743"/>
                  </a:lnTo>
                  <a:lnTo>
                    <a:pt x="1826" y="743"/>
                  </a:lnTo>
                  <a:lnTo>
                    <a:pt x="1823" y="745"/>
                  </a:lnTo>
                  <a:lnTo>
                    <a:pt x="1823" y="747"/>
                  </a:lnTo>
                  <a:lnTo>
                    <a:pt x="1824" y="748"/>
                  </a:lnTo>
                  <a:lnTo>
                    <a:pt x="1825" y="749"/>
                  </a:lnTo>
                  <a:lnTo>
                    <a:pt x="1829" y="752"/>
                  </a:lnTo>
                  <a:lnTo>
                    <a:pt x="1837" y="750"/>
                  </a:lnTo>
                  <a:lnTo>
                    <a:pt x="1847" y="749"/>
                  </a:lnTo>
                  <a:lnTo>
                    <a:pt x="1860" y="748"/>
                  </a:lnTo>
                  <a:lnTo>
                    <a:pt x="1864" y="749"/>
                  </a:lnTo>
                  <a:lnTo>
                    <a:pt x="1867" y="750"/>
                  </a:lnTo>
                  <a:lnTo>
                    <a:pt x="1869" y="753"/>
                  </a:lnTo>
                  <a:lnTo>
                    <a:pt x="1870" y="755"/>
                  </a:lnTo>
                  <a:lnTo>
                    <a:pt x="1869" y="758"/>
                  </a:lnTo>
                  <a:lnTo>
                    <a:pt x="1867" y="759"/>
                  </a:lnTo>
                  <a:lnTo>
                    <a:pt x="1864" y="762"/>
                  </a:lnTo>
                  <a:lnTo>
                    <a:pt x="1860" y="762"/>
                  </a:lnTo>
                  <a:lnTo>
                    <a:pt x="1854" y="760"/>
                  </a:lnTo>
                  <a:lnTo>
                    <a:pt x="1849" y="759"/>
                  </a:lnTo>
                  <a:lnTo>
                    <a:pt x="1844" y="757"/>
                  </a:lnTo>
                  <a:lnTo>
                    <a:pt x="1841" y="757"/>
                  </a:lnTo>
                  <a:lnTo>
                    <a:pt x="1840" y="758"/>
                  </a:lnTo>
                  <a:lnTo>
                    <a:pt x="1840" y="759"/>
                  </a:lnTo>
                  <a:lnTo>
                    <a:pt x="1841" y="760"/>
                  </a:lnTo>
                  <a:lnTo>
                    <a:pt x="1842" y="762"/>
                  </a:lnTo>
                  <a:lnTo>
                    <a:pt x="1844" y="763"/>
                  </a:lnTo>
                  <a:lnTo>
                    <a:pt x="1846" y="764"/>
                  </a:lnTo>
                  <a:lnTo>
                    <a:pt x="1849" y="764"/>
                  </a:lnTo>
                  <a:lnTo>
                    <a:pt x="1851" y="765"/>
                  </a:lnTo>
                  <a:lnTo>
                    <a:pt x="1852" y="767"/>
                  </a:lnTo>
                  <a:lnTo>
                    <a:pt x="1855" y="768"/>
                  </a:lnTo>
                  <a:lnTo>
                    <a:pt x="1857" y="769"/>
                  </a:lnTo>
                  <a:lnTo>
                    <a:pt x="1861" y="771"/>
                  </a:lnTo>
                  <a:lnTo>
                    <a:pt x="1864" y="775"/>
                  </a:lnTo>
                  <a:lnTo>
                    <a:pt x="1865" y="778"/>
                  </a:lnTo>
                  <a:lnTo>
                    <a:pt x="1865" y="779"/>
                  </a:lnTo>
                  <a:lnTo>
                    <a:pt x="1865" y="783"/>
                  </a:lnTo>
                  <a:lnTo>
                    <a:pt x="1864" y="785"/>
                  </a:lnTo>
                  <a:lnTo>
                    <a:pt x="1864" y="789"/>
                  </a:lnTo>
                  <a:lnTo>
                    <a:pt x="1862" y="791"/>
                  </a:lnTo>
                  <a:lnTo>
                    <a:pt x="1860" y="794"/>
                  </a:lnTo>
                  <a:lnTo>
                    <a:pt x="1857" y="795"/>
                  </a:lnTo>
                  <a:lnTo>
                    <a:pt x="1854" y="795"/>
                  </a:lnTo>
                  <a:lnTo>
                    <a:pt x="1854" y="796"/>
                  </a:lnTo>
                  <a:lnTo>
                    <a:pt x="1855" y="798"/>
                  </a:lnTo>
                  <a:lnTo>
                    <a:pt x="1857" y="799"/>
                  </a:lnTo>
                  <a:lnTo>
                    <a:pt x="1860" y="799"/>
                  </a:lnTo>
                  <a:lnTo>
                    <a:pt x="1862" y="800"/>
                  </a:lnTo>
                  <a:lnTo>
                    <a:pt x="1865" y="801"/>
                  </a:lnTo>
                  <a:lnTo>
                    <a:pt x="1866" y="803"/>
                  </a:lnTo>
                  <a:lnTo>
                    <a:pt x="1866" y="804"/>
                  </a:lnTo>
                  <a:lnTo>
                    <a:pt x="1865" y="806"/>
                  </a:lnTo>
                  <a:lnTo>
                    <a:pt x="1862" y="808"/>
                  </a:lnTo>
                  <a:lnTo>
                    <a:pt x="1860" y="809"/>
                  </a:lnTo>
                  <a:lnTo>
                    <a:pt x="1857" y="811"/>
                  </a:lnTo>
                  <a:lnTo>
                    <a:pt x="1857" y="813"/>
                  </a:lnTo>
                  <a:lnTo>
                    <a:pt x="1857" y="815"/>
                  </a:lnTo>
                  <a:lnTo>
                    <a:pt x="1857" y="816"/>
                  </a:lnTo>
                  <a:lnTo>
                    <a:pt x="1856" y="818"/>
                  </a:lnTo>
                  <a:lnTo>
                    <a:pt x="1854" y="819"/>
                  </a:lnTo>
                  <a:lnTo>
                    <a:pt x="1845" y="824"/>
                  </a:lnTo>
                  <a:lnTo>
                    <a:pt x="1834" y="827"/>
                  </a:lnTo>
                  <a:lnTo>
                    <a:pt x="1829" y="826"/>
                  </a:lnTo>
                  <a:lnTo>
                    <a:pt x="1824" y="825"/>
                  </a:lnTo>
                  <a:lnTo>
                    <a:pt x="1820" y="824"/>
                  </a:lnTo>
                  <a:lnTo>
                    <a:pt x="1815" y="821"/>
                  </a:lnTo>
                  <a:lnTo>
                    <a:pt x="1810" y="822"/>
                  </a:lnTo>
                  <a:lnTo>
                    <a:pt x="1805" y="822"/>
                  </a:lnTo>
                  <a:lnTo>
                    <a:pt x="1800" y="825"/>
                  </a:lnTo>
                  <a:lnTo>
                    <a:pt x="1799" y="827"/>
                  </a:lnTo>
                  <a:lnTo>
                    <a:pt x="1799" y="830"/>
                  </a:lnTo>
                  <a:lnTo>
                    <a:pt x="1800" y="832"/>
                  </a:lnTo>
                  <a:lnTo>
                    <a:pt x="1803" y="835"/>
                  </a:lnTo>
                  <a:lnTo>
                    <a:pt x="1805" y="837"/>
                  </a:lnTo>
                  <a:lnTo>
                    <a:pt x="1809" y="844"/>
                  </a:lnTo>
                  <a:lnTo>
                    <a:pt x="1809" y="851"/>
                  </a:lnTo>
                  <a:lnTo>
                    <a:pt x="1805" y="859"/>
                  </a:lnTo>
                  <a:lnTo>
                    <a:pt x="1799" y="865"/>
                  </a:lnTo>
                  <a:lnTo>
                    <a:pt x="1791" y="866"/>
                  </a:lnTo>
                  <a:lnTo>
                    <a:pt x="1783" y="866"/>
                  </a:lnTo>
                  <a:lnTo>
                    <a:pt x="1771" y="866"/>
                  </a:lnTo>
                  <a:lnTo>
                    <a:pt x="1761" y="867"/>
                  </a:lnTo>
                  <a:lnTo>
                    <a:pt x="1754" y="865"/>
                  </a:lnTo>
                  <a:lnTo>
                    <a:pt x="1745" y="864"/>
                  </a:lnTo>
                  <a:lnTo>
                    <a:pt x="1742" y="865"/>
                  </a:lnTo>
                  <a:lnTo>
                    <a:pt x="1739" y="865"/>
                  </a:lnTo>
                  <a:lnTo>
                    <a:pt x="1738" y="867"/>
                  </a:lnTo>
                  <a:lnTo>
                    <a:pt x="1737" y="868"/>
                  </a:lnTo>
                  <a:lnTo>
                    <a:pt x="1738" y="871"/>
                  </a:lnTo>
                  <a:lnTo>
                    <a:pt x="1739" y="872"/>
                  </a:lnTo>
                  <a:lnTo>
                    <a:pt x="1740" y="872"/>
                  </a:lnTo>
                  <a:lnTo>
                    <a:pt x="1743" y="872"/>
                  </a:lnTo>
                  <a:lnTo>
                    <a:pt x="1744" y="871"/>
                  </a:lnTo>
                  <a:lnTo>
                    <a:pt x="1747" y="870"/>
                  </a:lnTo>
                  <a:lnTo>
                    <a:pt x="1748" y="868"/>
                  </a:lnTo>
                  <a:lnTo>
                    <a:pt x="1761" y="868"/>
                  </a:lnTo>
                  <a:lnTo>
                    <a:pt x="1776" y="870"/>
                  </a:lnTo>
                  <a:lnTo>
                    <a:pt x="1786" y="875"/>
                  </a:lnTo>
                  <a:lnTo>
                    <a:pt x="1790" y="878"/>
                  </a:lnTo>
                  <a:lnTo>
                    <a:pt x="1790" y="885"/>
                  </a:lnTo>
                  <a:lnTo>
                    <a:pt x="1791" y="891"/>
                  </a:lnTo>
                  <a:lnTo>
                    <a:pt x="1794" y="895"/>
                  </a:lnTo>
                  <a:lnTo>
                    <a:pt x="1796" y="896"/>
                  </a:lnTo>
                  <a:lnTo>
                    <a:pt x="1798" y="895"/>
                  </a:lnTo>
                  <a:lnTo>
                    <a:pt x="1799" y="893"/>
                  </a:lnTo>
                  <a:lnTo>
                    <a:pt x="1799" y="891"/>
                  </a:lnTo>
                  <a:lnTo>
                    <a:pt x="1799" y="888"/>
                  </a:lnTo>
                  <a:lnTo>
                    <a:pt x="1800" y="886"/>
                  </a:lnTo>
                  <a:lnTo>
                    <a:pt x="1800" y="885"/>
                  </a:lnTo>
                  <a:lnTo>
                    <a:pt x="1801" y="883"/>
                  </a:lnTo>
                  <a:lnTo>
                    <a:pt x="1805" y="882"/>
                  </a:lnTo>
                  <a:lnTo>
                    <a:pt x="1809" y="882"/>
                  </a:lnTo>
                  <a:lnTo>
                    <a:pt x="1813" y="882"/>
                  </a:lnTo>
                  <a:lnTo>
                    <a:pt x="1819" y="887"/>
                  </a:lnTo>
                  <a:lnTo>
                    <a:pt x="1823" y="893"/>
                  </a:lnTo>
                  <a:lnTo>
                    <a:pt x="1821" y="901"/>
                  </a:lnTo>
                  <a:lnTo>
                    <a:pt x="1818" y="906"/>
                  </a:lnTo>
                  <a:lnTo>
                    <a:pt x="1810" y="910"/>
                  </a:lnTo>
                  <a:lnTo>
                    <a:pt x="1800" y="912"/>
                  </a:lnTo>
                  <a:lnTo>
                    <a:pt x="1789" y="916"/>
                  </a:lnTo>
                  <a:lnTo>
                    <a:pt x="1781" y="922"/>
                  </a:lnTo>
                  <a:lnTo>
                    <a:pt x="1778" y="924"/>
                  </a:lnTo>
                  <a:lnTo>
                    <a:pt x="1770" y="929"/>
                  </a:lnTo>
                  <a:lnTo>
                    <a:pt x="1763" y="934"/>
                  </a:lnTo>
                  <a:lnTo>
                    <a:pt x="1755" y="934"/>
                  </a:lnTo>
                  <a:lnTo>
                    <a:pt x="1754" y="933"/>
                  </a:lnTo>
                  <a:lnTo>
                    <a:pt x="1753" y="932"/>
                  </a:lnTo>
                  <a:lnTo>
                    <a:pt x="1753" y="931"/>
                  </a:lnTo>
                  <a:lnTo>
                    <a:pt x="1754" y="928"/>
                  </a:lnTo>
                  <a:lnTo>
                    <a:pt x="1755" y="927"/>
                  </a:lnTo>
                  <a:lnTo>
                    <a:pt x="1755" y="924"/>
                  </a:lnTo>
                  <a:lnTo>
                    <a:pt x="1756" y="923"/>
                  </a:lnTo>
                  <a:lnTo>
                    <a:pt x="1756" y="921"/>
                  </a:lnTo>
                  <a:lnTo>
                    <a:pt x="1755" y="919"/>
                  </a:lnTo>
                  <a:lnTo>
                    <a:pt x="1753" y="918"/>
                  </a:lnTo>
                  <a:lnTo>
                    <a:pt x="1748" y="918"/>
                  </a:lnTo>
                  <a:lnTo>
                    <a:pt x="1743" y="918"/>
                  </a:lnTo>
                  <a:lnTo>
                    <a:pt x="1738" y="917"/>
                  </a:lnTo>
                  <a:lnTo>
                    <a:pt x="1734" y="913"/>
                  </a:lnTo>
                  <a:lnTo>
                    <a:pt x="1733" y="912"/>
                  </a:lnTo>
                  <a:lnTo>
                    <a:pt x="1732" y="911"/>
                  </a:lnTo>
                  <a:lnTo>
                    <a:pt x="1730" y="911"/>
                  </a:lnTo>
                  <a:lnTo>
                    <a:pt x="1728" y="911"/>
                  </a:lnTo>
                  <a:lnTo>
                    <a:pt x="1727" y="912"/>
                  </a:lnTo>
                  <a:lnTo>
                    <a:pt x="1724" y="913"/>
                  </a:lnTo>
                  <a:lnTo>
                    <a:pt x="1720" y="915"/>
                  </a:lnTo>
                  <a:lnTo>
                    <a:pt x="1715" y="913"/>
                  </a:lnTo>
                  <a:lnTo>
                    <a:pt x="1710" y="912"/>
                  </a:lnTo>
                  <a:lnTo>
                    <a:pt x="1705" y="912"/>
                  </a:lnTo>
                  <a:lnTo>
                    <a:pt x="1703" y="916"/>
                  </a:lnTo>
                  <a:lnTo>
                    <a:pt x="1703" y="918"/>
                  </a:lnTo>
                  <a:lnTo>
                    <a:pt x="1702" y="921"/>
                  </a:lnTo>
                  <a:lnTo>
                    <a:pt x="1700" y="921"/>
                  </a:lnTo>
                  <a:lnTo>
                    <a:pt x="1698" y="921"/>
                  </a:lnTo>
                  <a:lnTo>
                    <a:pt x="1695" y="921"/>
                  </a:lnTo>
                  <a:lnTo>
                    <a:pt x="1694" y="919"/>
                  </a:lnTo>
                  <a:lnTo>
                    <a:pt x="1692" y="917"/>
                  </a:lnTo>
                  <a:lnTo>
                    <a:pt x="1690" y="916"/>
                  </a:lnTo>
                  <a:lnTo>
                    <a:pt x="1690" y="913"/>
                  </a:lnTo>
                  <a:lnTo>
                    <a:pt x="1690" y="911"/>
                  </a:lnTo>
                  <a:lnTo>
                    <a:pt x="1689" y="910"/>
                  </a:lnTo>
                  <a:lnTo>
                    <a:pt x="1687" y="908"/>
                  </a:lnTo>
                  <a:lnTo>
                    <a:pt x="1685" y="910"/>
                  </a:lnTo>
                  <a:lnTo>
                    <a:pt x="1683" y="910"/>
                  </a:lnTo>
                  <a:lnTo>
                    <a:pt x="1682" y="911"/>
                  </a:lnTo>
                  <a:lnTo>
                    <a:pt x="1679" y="911"/>
                  </a:lnTo>
                  <a:lnTo>
                    <a:pt x="1678" y="915"/>
                  </a:lnTo>
                  <a:lnTo>
                    <a:pt x="1677" y="917"/>
                  </a:lnTo>
                  <a:lnTo>
                    <a:pt x="1676" y="921"/>
                  </a:lnTo>
                  <a:lnTo>
                    <a:pt x="1674" y="924"/>
                  </a:lnTo>
                  <a:lnTo>
                    <a:pt x="1671" y="928"/>
                  </a:lnTo>
                  <a:lnTo>
                    <a:pt x="1664" y="929"/>
                  </a:lnTo>
                  <a:lnTo>
                    <a:pt x="1658" y="928"/>
                  </a:lnTo>
                  <a:lnTo>
                    <a:pt x="1651" y="927"/>
                  </a:lnTo>
                  <a:lnTo>
                    <a:pt x="1636" y="918"/>
                  </a:lnTo>
                  <a:lnTo>
                    <a:pt x="1632" y="919"/>
                  </a:lnTo>
                  <a:lnTo>
                    <a:pt x="1629" y="921"/>
                  </a:lnTo>
                  <a:lnTo>
                    <a:pt x="1626" y="922"/>
                  </a:lnTo>
                  <a:lnTo>
                    <a:pt x="1623" y="923"/>
                  </a:lnTo>
                  <a:lnTo>
                    <a:pt x="1621" y="923"/>
                  </a:lnTo>
                  <a:lnTo>
                    <a:pt x="1617" y="924"/>
                  </a:lnTo>
                  <a:lnTo>
                    <a:pt x="1611" y="924"/>
                  </a:lnTo>
                  <a:lnTo>
                    <a:pt x="1606" y="922"/>
                  </a:lnTo>
                  <a:lnTo>
                    <a:pt x="1602" y="919"/>
                  </a:lnTo>
                  <a:lnTo>
                    <a:pt x="1597" y="919"/>
                  </a:lnTo>
                  <a:lnTo>
                    <a:pt x="1591" y="922"/>
                  </a:lnTo>
                  <a:lnTo>
                    <a:pt x="1588" y="923"/>
                  </a:lnTo>
                  <a:lnTo>
                    <a:pt x="1586" y="926"/>
                  </a:lnTo>
                  <a:lnTo>
                    <a:pt x="1585" y="929"/>
                  </a:lnTo>
                  <a:lnTo>
                    <a:pt x="1582" y="932"/>
                  </a:lnTo>
                  <a:lnTo>
                    <a:pt x="1581" y="936"/>
                  </a:lnTo>
                  <a:lnTo>
                    <a:pt x="1578" y="938"/>
                  </a:lnTo>
                  <a:lnTo>
                    <a:pt x="1576" y="939"/>
                  </a:lnTo>
                  <a:lnTo>
                    <a:pt x="1570" y="939"/>
                  </a:lnTo>
                  <a:lnTo>
                    <a:pt x="1565" y="938"/>
                  </a:lnTo>
                  <a:lnTo>
                    <a:pt x="1558" y="938"/>
                  </a:lnTo>
                  <a:lnTo>
                    <a:pt x="1552" y="942"/>
                  </a:lnTo>
                  <a:lnTo>
                    <a:pt x="1550" y="946"/>
                  </a:lnTo>
                  <a:lnTo>
                    <a:pt x="1548" y="948"/>
                  </a:lnTo>
                  <a:lnTo>
                    <a:pt x="1548" y="951"/>
                  </a:lnTo>
                  <a:lnTo>
                    <a:pt x="1550" y="952"/>
                  </a:lnTo>
                  <a:lnTo>
                    <a:pt x="1552" y="953"/>
                  </a:lnTo>
                  <a:lnTo>
                    <a:pt x="1556" y="954"/>
                  </a:lnTo>
                  <a:lnTo>
                    <a:pt x="1560" y="956"/>
                  </a:lnTo>
                  <a:lnTo>
                    <a:pt x="1562" y="957"/>
                  </a:lnTo>
                  <a:lnTo>
                    <a:pt x="1565" y="958"/>
                  </a:lnTo>
                  <a:lnTo>
                    <a:pt x="1568" y="959"/>
                  </a:lnTo>
                  <a:lnTo>
                    <a:pt x="1572" y="961"/>
                  </a:lnTo>
                  <a:lnTo>
                    <a:pt x="1576" y="962"/>
                  </a:lnTo>
                  <a:lnTo>
                    <a:pt x="1578" y="963"/>
                  </a:lnTo>
                  <a:lnTo>
                    <a:pt x="1580" y="965"/>
                  </a:lnTo>
                  <a:lnTo>
                    <a:pt x="1580" y="967"/>
                  </a:lnTo>
                  <a:lnTo>
                    <a:pt x="1578" y="969"/>
                  </a:lnTo>
                  <a:lnTo>
                    <a:pt x="1576" y="970"/>
                  </a:lnTo>
                  <a:lnTo>
                    <a:pt x="1576" y="972"/>
                  </a:lnTo>
                  <a:lnTo>
                    <a:pt x="1576" y="973"/>
                  </a:lnTo>
                  <a:lnTo>
                    <a:pt x="1577" y="974"/>
                  </a:lnTo>
                  <a:lnTo>
                    <a:pt x="1580" y="974"/>
                  </a:lnTo>
                  <a:lnTo>
                    <a:pt x="1583" y="974"/>
                  </a:lnTo>
                  <a:lnTo>
                    <a:pt x="1587" y="974"/>
                  </a:lnTo>
                  <a:lnTo>
                    <a:pt x="1590" y="975"/>
                  </a:lnTo>
                  <a:lnTo>
                    <a:pt x="1593" y="975"/>
                  </a:lnTo>
                  <a:lnTo>
                    <a:pt x="1596" y="977"/>
                  </a:lnTo>
                  <a:lnTo>
                    <a:pt x="1601" y="975"/>
                  </a:lnTo>
                  <a:lnTo>
                    <a:pt x="1605" y="974"/>
                  </a:lnTo>
                  <a:lnTo>
                    <a:pt x="1608" y="972"/>
                  </a:lnTo>
                  <a:lnTo>
                    <a:pt x="1612" y="972"/>
                  </a:lnTo>
                  <a:lnTo>
                    <a:pt x="1614" y="970"/>
                  </a:lnTo>
                  <a:lnTo>
                    <a:pt x="1618" y="970"/>
                  </a:lnTo>
                  <a:lnTo>
                    <a:pt x="1621" y="972"/>
                  </a:lnTo>
                  <a:lnTo>
                    <a:pt x="1623" y="973"/>
                  </a:lnTo>
                  <a:lnTo>
                    <a:pt x="1626" y="973"/>
                  </a:lnTo>
                  <a:lnTo>
                    <a:pt x="1628" y="974"/>
                  </a:lnTo>
                  <a:lnTo>
                    <a:pt x="1629" y="977"/>
                  </a:lnTo>
                  <a:lnTo>
                    <a:pt x="1632" y="978"/>
                  </a:lnTo>
                  <a:lnTo>
                    <a:pt x="1633" y="979"/>
                  </a:lnTo>
                  <a:lnTo>
                    <a:pt x="1634" y="980"/>
                  </a:lnTo>
                  <a:lnTo>
                    <a:pt x="1637" y="980"/>
                  </a:lnTo>
                  <a:lnTo>
                    <a:pt x="1641" y="979"/>
                  </a:lnTo>
                  <a:lnTo>
                    <a:pt x="1646" y="979"/>
                  </a:lnTo>
                  <a:lnTo>
                    <a:pt x="1651" y="978"/>
                  </a:lnTo>
                  <a:lnTo>
                    <a:pt x="1654" y="975"/>
                  </a:lnTo>
                  <a:lnTo>
                    <a:pt x="1659" y="974"/>
                  </a:lnTo>
                  <a:lnTo>
                    <a:pt x="1669" y="967"/>
                  </a:lnTo>
                  <a:lnTo>
                    <a:pt x="1682" y="959"/>
                  </a:lnTo>
                  <a:lnTo>
                    <a:pt x="1695" y="953"/>
                  </a:lnTo>
                  <a:lnTo>
                    <a:pt x="1708" y="953"/>
                  </a:lnTo>
                  <a:lnTo>
                    <a:pt x="1722" y="956"/>
                  </a:lnTo>
                  <a:lnTo>
                    <a:pt x="1734" y="958"/>
                  </a:lnTo>
                  <a:lnTo>
                    <a:pt x="1744" y="958"/>
                  </a:lnTo>
                  <a:lnTo>
                    <a:pt x="1754" y="959"/>
                  </a:lnTo>
                  <a:lnTo>
                    <a:pt x="1763" y="961"/>
                  </a:lnTo>
                  <a:lnTo>
                    <a:pt x="1768" y="963"/>
                  </a:lnTo>
                  <a:lnTo>
                    <a:pt x="1771" y="968"/>
                  </a:lnTo>
                  <a:lnTo>
                    <a:pt x="1774" y="972"/>
                  </a:lnTo>
                  <a:lnTo>
                    <a:pt x="1776" y="975"/>
                  </a:lnTo>
                  <a:lnTo>
                    <a:pt x="1776" y="978"/>
                  </a:lnTo>
                  <a:lnTo>
                    <a:pt x="1776" y="982"/>
                  </a:lnTo>
                  <a:lnTo>
                    <a:pt x="1774" y="985"/>
                  </a:lnTo>
                  <a:lnTo>
                    <a:pt x="1771" y="988"/>
                  </a:lnTo>
                  <a:lnTo>
                    <a:pt x="1769" y="990"/>
                  </a:lnTo>
                  <a:lnTo>
                    <a:pt x="1768" y="992"/>
                  </a:lnTo>
                  <a:lnTo>
                    <a:pt x="1769" y="994"/>
                  </a:lnTo>
                  <a:lnTo>
                    <a:pt x="1770" y="995"/>
                  </a:lnTo>
                  <a:lnTo>
                    <a:pt x="1771" y="995"/>
                  </a:lnTo>
                  <a:lnTo>
                    <a:pt x="1774" y="995"/>
                  </a:lnTo>
                  <a:lnTo>
                    <a:pt x="1775" y="997"/>
                  </a:lnTo>
                  <a:lnTo>
                    <a:pt x="1778" y="997"/>
                  </a:lnTo>
                  <a:lnTo>
                    <a:pt x="1779" y="998"/>
                  </a:lnTo>
                  <a:lnTo>
                    <a:pt x="1780" y="999"/>
                  </a:lnTo>
                  <a:lnTo>
                    <a:pt x="1783" y="1002"/>
                  </a:lnTo>
                  <a:lnTo>
                    <a:pt x="1785" y="1004"/>
                  </a:lnTo>
                  <a:lnTo>
                    <a:pt x="1786" y="1007"/>
                  </a:lnTo>
                  <a:lnTo>
                    <a:pt x="1786" y="1008"/>
                  </a:lnTo>
                  <a:lnTo>
                    <a:pt x="1781" y="1014"/>
                  </a:lnTo>
                  <a:lnTo>
                    <a:pt x="1774" y="1019"/>
                  </a:lnTo>
                  <a:lnTo>
                    <a:pt x="1764" y="1021"/>
                  </a:lnTo>
                  <a:lnTo>
                    <a:pt x="1755" y="1024"/>
                  </a:lnTo>
                  <a:lnTo>
                    <a:pt x="1745" y="1026"/>
                  </a:lnTo>
                  <a:lnTo>
                    <a:pt x="1733" y="1029"/>
                  </a:lnTo>
                  <a:lnTo>
                    <a:pt x="1723" y="1029"/>
                  </a:lnTo>
                  <a:lnTo>
                    <a:pt x="1714" y="1024"/>
                  </a:lnTo>
                  <a:lnTo>
                    <a:pt x="1712" y="1021"/>
                  </a:lnTo>
                  <a:lnTo>
                    <a:pt x="1710" y="1020"/>
                  </a:lnTo>
                  <a:lnTo>
                    <a:pt x="1709" y="1018"/>
                  </a:lnTo>
                  <a:lnTo>
                    <a:pt x="1708" y="1016"/>
                  </a:lnTo>
                  <a:lnTo>
                    <a:pt x="1707" y="1016"/>
                  </a:lnTo>
                  <a:lnTo>
                    <a:pt x="1707" y="1018"/>
                  </a:lnTo>
                  <a:lnTo>
                    <a:pt x="1705" y="1020"/>
                  </a:lnTo>
                  <a:lnTo>
                    <a:pt x="1705" y="1024"/>
                  </a:lnTo>
                  <a:lnTo>
                    <a:pt x="1703" y="1028"/>
                  </a:lnTo>
                  <a:lnTo>
                    <a:pt x="1697" y="1030"/>
                  </a:lnTo>
                  <a:lnTo>
                    <a:pt x="1689" y="1031"/>
                  </a:lnTo>
                  <a:lnTo>
                    <a:pt x="1682" y="1031"/>
                  </a:lnTo>
                  <a:lnTo>
                    <a:pt x="1664" y="1033"/>
                  </a:lnTo>
                  <a:lnTo>
                    <a:pt x="1646" y="1034"/>
                  </a:lnTo>
                  <a:lnTo>
                    <a:pt x="1621" y="1035"/>
                  </a:lnTo>
                  <a:lnTo>
                    <a:pt x="1596" y="1034"/>
                  </a:lnTo>
                  <a:lnTo>
                    <a:pt x="1592" y="1033"/>
                  </a:lnTo>
                  <a:lnTo>
                    <a:pt x="1591" y="1033"/>
                  </a:lnTo>
                  <a:lnTo>
                    <a:pt x="1590" y="1031"/>
                  </a:lnTo>
                  <a:lnTo>
                    <a:pt x="1590" y="1030"/>
                  </a:lnTo>
                  <a:lnTo>
                    <a:pt x="1590" y="1029"/>
                  </a:lnTo>
                  <a:lnTo>
                    <a:pt x="1590" y="1028"/>
                  </a:lnTo>
                  <a:lnTo>
                    <a:pt x="1590" y="1025"/>
                  </a:lnTo>
                  <a:lnTo>
                    <a:pt x="1588" y="1024"/>
                  </a:lnTo>
                  <a:lnTo>
                    <a:pt x="1586" y="1021"/>
                  </a:lnTo>
                  <a:lnTo>
                    <a:pt x="1582" y="1020"/>
                  </a:lnTo>
                  <a:lnTo>
                    <a:pt x="1580" y="1020"/>
                  </a:lnTo>
                  <a:lnTo>
                    <a:pt x="1576" y="1020"/>
                  </a:lnTo>
                  <a:lnTo>
                    <a:pt x="1573" y="1021"/>
                  </a:lnTo>
                  <a:lnTo>
                    <a:pt x="1568" y="1023"/>
                  </a:lnTo>
                  <a:lnTo>
                    <a:pt x="1565" y="1025"/>
                  </a:lnTo>
                  <a:lnTo>
                    <a:pt x="1561" y="1028"/>
                  </a:lnTo>
                  <a:lnTo>
                    <a:pt x="1557" y="1031"/>
                  </a:lnTo>
                  <a:lnTo>
                    <a:pt x="1555" y="1034"/>
                  </a:lnTo>
                  <a:lnTo>
                    <a:pt x="1552" y="1034"/>
                  </a:lnTo>
                  <a:lnTo>
                    <a:pt x="1551" y="1034"/>
                  </a:lnTo>
                  <a:lnTo>
                    <a:pt x="1548" y="1033"/>
                  </a:lnTo>
                  <a:lnTo>
                    <a:pt x="1547" y="1031"/>
                  </a:lnTo>
                  <a:lnTo>
                    <a:pt x="1545" y="1031"/>
                  </a:lnTo>
                  <a:lnTo>
                    <a:pt x="1542" y="1030"/>
                  </a:lnTo>
                  <a:lnTo>
                    <a:pt x="1538" y="1031"/>
                  </a:lnTo>
                  <a:lnTo>
                    <a:pt x="1537" y="1031"/>
                  </a:lnTo>
                  <a:lnTo>
                    <a:pt x="1535" y="1031"/>
                  </a:lnTo>
                  <a:lnTo>
                    <a:pt x="1532" y="1030"/>
                  </a:lnTo>
                  <a:lnTo>
                    <a:pt x="1531" y="1029"/>
                  </a:lnTo>
                  <a:lnTo>
                    <a:pt x="1529" y="1024"/>
                  </a:lnTo>
                  <a:lnTo>
                    <a:pt x="1526" y="1020"/>
                  </a:lnTo>
                  <a:lnTo>
                    <a:pt x="1524" y="1015"/>
                  </a:lnTo>
                  <a:lnTo>
                    <a:pt x="1520" y="1003"/>
                  </a:lnTo>
                  <a:lnTo>
                    <a:pt x="1521" y="987"/>
                  </a:lnTo>
                  <a:lnTo>
                    <a:pt x="1524" y="978"/>
                  </a:lnTo>
                  <a:lnTo>
                    <a:pt x="1526" y="969"/>
                  </a:lnTo>
                  <a:lnTo>
                    <a:pt x="1526" y="962"/>
                  </a:lnTo>
                  <a:lnTo>
                    <a:pt x="1521" y="956"/>
                  </a:lnTo>
                  <a:lnTo>
                    <a:pt x="1517" y="953"/>
                  </a:lnTo>
                  <a:lnTo>
                    <a:pt x="1515" y="949"/>
                  </a:lnTo>
                  <a:lnTo>
                    <a:pt x="1514" y="947"/>
                  </a:lnTo>
                  <a:lnTo>
                    <a:pt x="1512" y="943"/>
                  </a:lnTo>
                  <a:lnTo>
                    <a:pt x="1511" y="939"/>
                  </a:lnTo>
                  <a:lnTo>
                    <a:pt x="1510" y="937"/>
                  </a:lnTo>
                  <a:lnTo>
                    <a:pt x="1505" y="934"/>
                  </a:lnTo>
                  <a:lnTo>
                    <a:pt x="1499" y="936"/>
                  </a:lnTo>
                  <a:lnTo>
                    <a:pt x="1491" y="939"/>
                  </a:lnTo>
                  <a:lnTo>
                    <a:pt x="1485" y="942"/>
                  </a:lnTo>
                  <a:lnTo>
                    <a:pt x="1480" y="943"/>
                  </a:lnTo>
                  <a:lnTo>
                    <a:pt x="1476" y="943"/>
                  </a:lnTo>
                  <a:lnTo>
                    <a:pt x="1472" y="943"/>
                  </a:lnTo>
                  <a:lnTo>
                    <a:pt x="1470" y="942"/>
                  </a:lnTo>
                  <a:lnTo>
                    <a:pt x="1469" y="939"/>
                  </a:lnTo>
                  <a:lnTo>
                    <a:pt x="1466" y="937"/>
                  </a:lnTo>
                  <a:lnTo>
                    <a:pt x="1464" y="936"/>
                  </a:lnTo>
                  <a:lnTo>
                    <a:pt x="1461" y="934"/>
                  </a:lnTo>
                  <a:lnTo>
                    <a:pt x="1459" y="933"/>
                  </a:lnTo>
                  <a:lnTo>
                    <a:pt x="1455" y="932"/>
                  </a:lnTo>
                  <a:lnTo>
                    <a:pt x="1453" y="931"/>
                  </a:lnTo>
                  <a:lnTo>
                    <a:pt x="1450" y="928"/>
                  </a:lnTo>
                  <a:lnTo>
                    <a:pt x="1449" y="924"/>
                  </a:lnTo>
                  <a:lnTo>
                    <a:pt x="1448" y="922"/>
                  </a:lnTo>
                  <a:lnTo>
                    <a:pt x="1446" y="919"/>
                  </a:lnTo>
                  <a:lnTo>
                    <a:pt x="1445" y="916"/>
                  </a:lnTo>
                  <a:lnTo>
                    <a:pt x="1445" y="915"/>
                  </a:lnTo>
                  <a:lnTo>
                    <a:pt x="1444" y="913"/>
                  </a:lnTo>
                  <a:lnTo>
                    <a:pt x="1441" y="912"/>
                  </a:lnTo>
                  <a:lnTo>
                    <a:pt x="1439" y="911"/>
                  </a:lnTo>
                  <a:lnTo>
                    <a:pt x="1438" y="908"/>
                  </a:lnTo>
                  <a:lnTo>
                    <a:pt x="1436" y="905"/>
                  </a:lnTo>
                  <a:lnTo>
                    <a:pt x="1438" y="901"/>
                  </a:lnTo>
                  <a:lnTo>
                    <a:pt x="1440" y="898"/>
                  </a:lnTo>
                  <a:lnTo>
                    <a:pt x="1445" y="897"/>
                  </a:lnTo>
                  <a:lnTo>
                    <a:pt x="1450" y="896"/>
                  </a:lnTo>
                  <a:lnTo>
                    <a:pt x="1455" y="895"/>
                  </a:lnTo>
                  <a:lnTo>
                    <a:pt x="1462" y="896"/>
                  </a:lnTo>
                  <a:lnTo>
                    <a:pt x="1469" y="896"/>
                  </a:lnTo>
                  <a:lnTo>
                    <a:pt x="1476" y="895"/>
                  </a:lnTo>
                  <a:lnTo>
                    <a:pt x="1480" y="895"/>
                  </a:lnTo>
                  <a:lnTo>
                    <a:pt x="1482" y="895"/>
                  </a:lnTo>
                  <a:lnTo>
                    <a:pt x="1485" y="895"/>
                  </a:lnTo>
                  <a:lnTo>
                    <a:pt x="1487" y="895"/>
                  </a:lnTo>
                  <a:lnTo>
                    <a:pt x="1490" y="895"/>
                  </a:lnTo>
                  <a:lnTo>
                    <a:pt x="1494" y="897"/>
                  </a:lnTo>
                  <a:lnTo>
                    <a:pt x="1497" y="900"/>
                  </a:lnTo>
                  <a:lnTo>
                    <a:pt x="1499" y="902"/>
                  </a:lnTo>
                  <a:lnTo>
                    <a:pt x="1500" y="905"/>
                  </a:lnTo>
                  <a:lnTo>
                    <a:pt x="1500" y="907"/>
                  </a:lnTo>
                  <a:lnTo>
                    <a:pt x="1500" y="911"/>
                  </a:lnTo>
                  <a:lnTo>
                    <a:pt x="1500" y="913"/>
                  </a:lnTo>
                  <a:lnTo>
                    <a:pt x="1500" y="916"/>
                  </a:lnTo>
                  <a:lnTo>
                    <a:pt x="1501" y="917"/>
                  </a:lnTo>
                  <a:lnTo>
                    <a:pt x="1504" y="917"/>
                  </a:lnTo>
                  <a:lnTo>
                    <a:pt x="1505" y="917"/>
                  </a:lnTo>
                  <a:lnTo>
                    <a:pt x="1507" y="917"/>
                  </a:lnTo>
                  <a:lnTo>
                    <a:pt x="1509" y="916"/>
                  </a:lnTo>
                  <a:lnTo>
                    <a:pt x="1510" y="916"/>
                  </a:lnTo>
                  <a:lnTo>
                    <a:pt x="1522" y="913"/>
                  </a:lnTo>
                  <a:lnTo>
                    <a:pt x="1531" y="911"/>
                  </a:lnTo>
                  <a:lnTo>
                    <a:pt x="1538" y="908"/>
                  </a:lnTo>
                  <a:lnTo>
                    <a:pt x="1545" y="906"/>
                  </a:lnTo>
                  <a:lnTo>
                    <a:pt x="1552" y="906"/>
                  </a:lnTo>
                  <a:lnTo>
                    <a:pt x="1556" y="906"/>
                  </a:lnTo>
                  <a:lnTo>
                    <a:pt x="1558" y="907"/>
                  </a:lnTo>
                  <a:lnTo>
                    <a:pt x="1561" y="910"/>
                  </a:lnTo>
                  <a:lnTo>
                    <a:pt x="1562" y="911"/>
                  </a:lnTo>
                  <a:lnTo>
                    <a:pt x="1566" y="912"/>
                  </a:lnTo>
                  <a:lnTo>
                    <a:pt x="1568" y="912"/>
                  </a:lnTo>
                  <a:lnTo>
                    <a:pt x="1571" y="912"/>
                  </a:lnTo>
                  <a:lnTo>
                    <a:pt x="1573" y="911"/>
                  </a:lnTo>
                  <a:lnTo>
                    <a:pt x="1576" y="910"/>
                  </a:lnTo>
                  <a:lnTo>
                    <a:pt x="1578" y="908"/>
                  </a:lnTo>
                  <a:lnTo>
                    <a:pt x="1580" y="906"/>
                  </a:lnTo>
                  <a:lnTo>
                    <a:pt x="1580" y="903"/>
                  </a:lnTo>
                  <a:lnTo>
                    <a:pt x="1580" y="901"/>
                  </a:lnTo>
                  <a:lnTo>
                    <a:pt x="1581" y="898"/>
                  </a:lnTo>
                  <a:lnTo>
                    <a:pt x="1583" y="895"/>
                  </a:lnTo>
                  <a:lnTo>
                    <a:pt x="1585" y="895"/>
                  </a:lnTo>
                  <a:lnTo>
                    <a:pt x="1587" y="893"/>
                  </a:lnTo>
                  <a:lnTo>
                    <a:pt x="1590" y="892"/>
                  </a:lnTo>
                  <a:lnTo>
                    <a:pt x="1592" y="891"/>
                  </a:lnTo>
                  <a:lnTo>
                    <a:pt x="1595" y="890"/>
                  </a:lnTo>
                  <a:lnTo>
                    <a:pt x="1596" y="887"/>
                  </a:lnTo>
                  <a:lnTo>
                    <a:pt x="1598" y="886"/>
                  </a:lnTo>
                  <a:lnTo>
                    <a:pt x="1600" y="883"/>
                  </a:lnTo>
                  <a:lnTo>
                    <a:pt x="1601" y="881"/>
                  </a:lnTo>
                  <a:lnTo>
                    <a:pt x="1605" y="880"/>
                  </a:lnTo>
                  <a:lnTo>
                    <a:pt x="1608" y="877"/>
                  </a:lnTo>
                  <a:lnTo>
                    <a:pt x="1612" y="875"/>
                  </a:lnTo>
                  <a:lnTo>
                    <a:pt x="1614" y="872"/>
                  </a:lnTo>
                  <a:lnTo>
                    <a:pt x="1616" y="870"/>
                  </a:lnTo>
                  <a:lnTo>
                    <a:pt x="1616" y="867"/>
                  </a:lnTo>
                  <a:lnTo>
                    <a:pt x="1614" y="865"/>
                  </a:lnTo>
                  <a:lnTo>
                    <a:pt x="1612" y="861"/>
                  </a:lnTo>
                  <a:lnTo>
                    <a:pt x="1609" y="859"/>
                  </a:lnTo>
                  <a:lnTo>
                    <a:pt x="1607" y="857"/>
                  </a:lnTo>
                  <a:lnTo>
                    <a:pt x="1606" y="855"/>
                  </a:lnTo>
                  <a:lnTo>
                    <a:pt x="1603" y="852"/>
                  </a:lnTo>
                  <a:lnTo>
                    <a:pt x="1602" y="851"/>
                  </a:lnTo>
                  <a:lnTo>
                    <a:pt x="1602" y="849"/>
                  </a:lnTo>
                  <a:lnTo>
                    <a:pt x="1603" y="846"/>
                  </a:lnTo>
                  <a:lnTo>
                    <a:pt x="1607" y="842"/>
                  </a:lnTo>
                  <a:lnTo>
                    <a:pt x="1618" y="837"/>
                  </a:lnTo>
                  <a:lnTo>
                    <a:pt x="1631" y="835"/>
                  </a:lnTo>
                  <a:lnTo>
                    <a:pt x="1643" y="837"/>
                  </a:lnTo>
                  <a:lnTo>
                    <a:pt x="1647" y="841"/>
                  </a:lnTo>
                  <a:lnTo>
                    <a:pt x="1651" y="845"/>
                  </a:lnTo>
                  <a:lnTo>
                    <a:pt x="1653" y="849"/>
                  </a:lnTo>
                  <a:lnTo>
                    <a:pt x="1656" y="852"/>
                  </a:lnTo>
                  <a:lnTo>
                    <a:pt x="1659" y="856"/>
                  </a:lnTo>
                  <a:lnTo>
                    <a:pt x="1664" y="864"/>
                  </a:lnTo>
                  <a:lnTo>
                    <a:pt x="1674" y="867"/>
                  </a:lnTo>
                  <a:lnTo>
                    <a:pt x="1688" y="866"/>
                  </a:lnTo>
                  <a:lnTo>
                    <a:pt x="1689" y="865"/>
                  </a:lnTo>
                  <a:lnTo>
                    <a:pt x="1690" y="864"/>
                  </a:lnTo>
                  <a:lnTo>
                    <a:pt x="1693" y="862"/>
                  </a:lnTo>
                  <a:lnTo>
                    <a:pt x="1695" y="861"/>
                  </a:lnTo>
                  <a:lnTo>
                    <a:pt x="1697" y="859"/>
                  </a:lnTo>
                  <a:lnTo>
                    <a:pt x="1698" y="857"/>
                  </a:lnTo>
                  <a:lnTo>
                    <a:pt x="1699" y="856"/>
                  </a:lnTo>
                  <a:lnTo>
                    <a:pt x="1698" y="855"/>
                  </a:lnTo>
                  <a:lnTo>
                    <a:pt x="1695" y="854"/>
                  </a:lnTo>
                  <a:lnTo>
                    <a:pt x="1689" y="854"/>
                  </a:lnTo>
                  <a:lnTo>
                    <a:pt x="1685" y="852"/>
                  </a:lnTo>
                  <a:lnTo>
                    <a:pt x="1682" y="852"/>
                  </a:lnTo>
                  <a:lnTo>
                    <a:pt x="1679" y="851"/>
                  </a:lnTo>
                  <a:lnTo>
                    <a:pt x="1677" y="849"/>
                  </a:lnTo>
                  <a:lnTo>
                    <a:pt x="1674" y="846"/>
                  </a:lnTo>
                  <a:lnTo>
                    <a:pt x="1672" y="844"/>
                  </a:lnTo>
                  <a:lnTo>
                    <a:pt x="1669" y="842"/>
                  </a:lnTo>
                  <a:lnTo>
                    <a:pt x="1667" y="840"/>
                  </a:lnTo>
                  <a:lnTo>
                    <a:pt x="1664" y="835"/>
                  </a:lnTo>
                  <a:lnTo>
                    <a:pt x="1668" y="830"/>
                  </a:lnTo>
                  <a:lnTo>
                    <a:pt x="1673" y="825"/>
                  </a:lnTo>
                  <a:lnTo>
                    <a:pt x="1677" y="819"/>
                  </a:lnTo>
                  <a:lnTo>
                    <a:pt x="1678" y="816"/>
                  </a:lnTo>
                  <a:lnTo>
                    <a:pt x="1677" y="815"/>
                  </a:lnTo>
                  <a:lnTo>
                    <a:pt x="1676" y="814"/>
                  </a:lnTo>
                  <a:lnTo>
                    <a:pt x="1674" y="814"/>
                  </a:lnTo>
                  <a:lnTo>
                    <a:pt x="1672" y="814"/>
                  </a:lnTo>
                  <a:lnTo>
                    <a:pt x="1669" y="814"/>
                  </a:lnTo>
                  <a:lnTo>
                    <a:pt x="1666" y="814"/>
                  </a:lnTo>
                  <a:lnTo>
                    <a:pt x="1662" y="814"/>
                  </a:lnTo>
                  <a:lnTo>
                    <a:pt x="1659" y="815"/>
                  </a:lnTo>
                  <a:lnTo>
                    <a:pt x="1657" y="815"/>
                  </a:lnTo>
                  <a:lnTo>
                    <a:pt x="1656" y="815"/>
                  </a:lnTo>
                  <a:lnTo>
                    <a:pt x="1653" y="814"/>
                  </a:lnTo>
                  <a:lnTo>
                    <a:pt x="1651" y="814"/>
                  </a:lnTo>
                  <a:lnTo>
                    <a:pt x="1649" y="814"/>
                  </a:lnTo>
                  <a:lnTo>
                    <a:pt x="1648" y="814"/>
                  </a:lnTo>
                  <a:lnTo>
                    <a:pt x="1646" y="814"/>
                  </a:lnTo>
                  <a:lnTo>
                    <a:pt x="1644" y="815"/>
                  </a:lnTo>
                  <a:lnTo>
                    <a:pt x="1642" y="816"/>
                  </a:lnTo>
                  <a:lnTo>
                    <a:pt x="1641" y="816"/>
                  </a:lnTo>
                  <a:lnTo>
                    <a:pt x="1636" y="816"/>
                  </a:lnTo>
                  <a:lnTo>
                    <a:pt x="1631" y="815"/>
                  </a:lnTo>
                  <a:lnTo>
                    <a:pt x="1627" y="813"/>
                  </a:lnTo>
                  <a:lnTo>
                    <a:pt x="1624" y="809"/>
                  </a:lnTo>
                  <a:lnTo>
                    <a:pt x="1624" y="806"/>
                  </a:lnTo>
                  <a:lnTo>
                    <a:pt x="1624" y="804"/>
                  </a:lnTo>
                  <a:lnTo>
                    <a:pt x="1624" y="801"/>
                  </a:lnTo>
                  <a:lnTo>
                    <a:pt x="1624" y="799"/>
                  </a:lnTo>
                  <a:lnTo>
                    <a:pt x="1624" y="795"/>
                  </a:lnTo>
                  <a:lnTo>
                    <a:pt x="1626" y="794"/>
                  </a:lnTo>
                  <a:lnTo>
                    <a:pt x="1626" y="791"/>
                  </a:lnTo>
                  <a:lnTo>
                    <a:pt x="1624" y="789"/>
                  </a:lnTo>
                  <a:lnTo>
                    <a:pt x="1624" y="786"/>
                  </a:lnTo>
                  <a:lnTo>
                    <a:pt x="1624" y="785"/>
                  </a:lnTo>
                  <a:lnTo>
                    <a:pt x="1626" y="784"/>
                  </a:lnTo>
                  <a:lnTo>
                    <a:pt x="1628" y="783"/>
                  </a:lnTo>
                  <a:lnTo>
                    <a:pt x="1631" y="783"/>
                  </a:lnTo>
                  <a:lnTo>
                    <a:pt x="1634" y="783"/>
                  </a:lnTo>
                  <a:lnTo>
                    <a:pt x="1638" y="783"/>
                  </a:lnTo>
                  <a:lnTo>
                    <a:pt x="1641" y="783"/>
                  </a:lnTo>
                  <a:lnTo>
                    <a:pt x="1642" y="780"/>
                  </a:lnTo>
                  <a:lnTo>
                    <a:pt x="1642" y="779"/>
                  </a:lnTo>
                  <a:lnTo>
                    <a:pt x="1642" y="776"/>
                  </a:lnTo>
                  <a:lnTo>
                    <a:pt x="1642" y="775"/>
                  </a:lnTo>
                  <a:lnTo>
                    <a:pt x="1642" y="773"/>
                  </a:lnTo>
                  <a:lnTo>
                    <a:pt x="1642" y="771"/>
                  </a:lnTo>
                  <a:lnTo>
                    <a:pt x="1643" y="769"/>
                  </a:lnTo>
                  <a:lnTo>
                    <a:pt x="1646" y="768"/>
                  </a:lnTo>
                  <a:lnTo>
                    <a:pt x="1648" y="768"/>
                  </a:lnTo>
                  <a:lnTo>
                    <a:pt x="1652" y="768"/>
                  </a:lnTo>
                  <a:lnTo>
                    <a:pt x="1654" y="768"/>
                  </a:lnTo>
                  <a:lnTo>
                    <a:pt x="1657" y="769"/>
                  </a:lnTo>
                  <a:lnTo>
                    <a:pt x="1659" y="771"/>
                  </a:lnTo>
                  <a:lnTo>
                    <a:pt x="1662" y="774"/>
                  </a:lnTo>
                  <a:lnTo>
                    <a:pt x="1664" y="775"/>
                  </a:lnTo>
                  <a:lnTo>
                    <a:pt x="1676" y="776"/>
                  </a:lnTo>
                  <a:lnTo>
                    <a:pt x="1685" y="778"/>
                  </a:lnTo>
                  <a:lnTo>
                    <a:pt x="1698" y="779"/>
                  </a:lnTo>
                  <a:lnTo>
                    <a:pt x="1710" y="780"/>
                  </a:lnTo>
                  <a:lnTo>
                    <a:pt x="1714" y="779"/>
                  </a:lnTo>
                  <a:lnTo>
                    <a:pt x="1715" y="776"/>
                  </a:lnTo>
                  <a:lnTo>
                    <a:pt x="1715" y="775"/>
                  </a:lnTo>
                  <a:lnTo>
                    <a:pt x="1714" y="773"/>
                  </a:lnTo>
                  <a:lnTo>
                    <a:pt x="1712" y="771"/>
                  </a:lnTo>
                  <a:lnTo>
                    <a:pt x="1708" y="769"/>
                  </a:lnTo>
                  <a:lnTo>
                    <a:pt x="1699" y="768"/>
                  </a:lnTo>
                  <a:lnTo>
                    <a:pt x="1688" y="769"/>
                  </a:lnTo>
                  <a:lnTo>
                    <a:pt x="1677" y="769"/>
                  </a:lnTo>
                  <a:lnTo>
                    <a:pt x="1676" y="770"/>
                  </a:lnTo>
                  <a:lnTo>
                    <a:pt x="1673" y="770"/>
                  </a:lnTo>
                  <a:lnTo>
                    <a:pt x="1672" y="770"/>
                  </a:lnTo>
                  <a:lnTo>
                    <a:pt x="1669" y="770"/>
                  </a:lnTo>
                  <a:lnTo>
                    <a:pt x="1669" y="769"/>
                  </a:lnTo>
                  <a:lnTo>
                    <a:pt x="1671" y="765"/>
                  </a:lnTo>
                  <a:lnTo>
                    <a:pt x="1672" y="763"/>
                  </a:lnTo>
                  <a:lnTo>
                    <a:pt x="1672" y="760"/>
                  </a:lnTo>
                  <a:lnTo>
                    <a:pt x="1672" y="757"/>
                  </a:lnTo>
                  <a:lnTo>
                    <a:pt x="1668" y="757"/>
                  </a:lnTo>
                  <a:lnTo>
                    <a:pt x="1666" y="758"/>
                  </a:lnTo>
                  <a:lnTo>
                    <a:pt x="1663" y="759"/>
                  </a:lnTo>
                  <a:lnTo>
                    <a:pt x="1662" y="762"/>
                  </a:lnTo>
                  <a:lnTo>
                    <a:pt x="1659" y="763"/>
                  </a:lnTo>
                  <a:lnTo>
                    <a:pt x="1657" y="763"/>
                  </a:lnTo>
                  <a:lnTo>
                    <a:pt x="1654" y="763"/>
                  </a:lnTo>
                  <a:lnTo>
                    <a:pt x="1652" y="762"/>
                  </a:lnTo>
                  <a:lnTo>
                    <a:pt x="1648" y="762"/>
                  </a:lnTo>
                  <a:lnTo>
                    <a:pt x="1646" y="762"/>
                  </a:lnTo>
                  <a:lnTo>
                    <a:pt x="1642" y="764"/>
                  </a:lnTo>
                  <a:lnTo>
                    <a:pt x="1638" y="767"/>
                  </a:lnTo>
                  <a:lnTo>
                    <a:pt x="1637" y="769"/>
                  </a:lnTo>
                  <a:lnTo>
                    <a:pt x="1634" y="771"/>
                  </a:lnTo>
                  <a:lnTo>
                    <a:pt x="1634" y="775"/>
                  </a:lnTo>
                  <a:lnTo>
                    <a:pt x="1633" y="778"/>
                  </a:lnTo>
                  <a:lnTo>
                    <a:pt x="1631" y="775"/>
                  </a:lnTo>
                  <a:lnTo>
                    <a:pt x="1629" y="774"/>
                  </a:lnTo>
                  <a:lnTo>
                    <a:pt x="1629" y="771"/>
                  </a:lnTo>
                  <a:lnTo>
                    <a:pt x="1628" y="770"/>
                  </a:lnTo>
                  <a:lnTo>
                    <a:pt x="1627" y="768"/>
                  </a:lnTo>
                  <a:lnTo>
                    <a:pt x="1624" y="767"/>
                  </a:lnTo>
                  <a:lnTo>
                    <a:pt x="1621" y="768"/>
                  </a:lnTo>
                  <a:lnTo>
                    <a:pt x="1619" y="773"/>
                  </a:lnTo>
                  <a:lnTo>
                    <a:pt x="1618" y="779"/>
                  </a:lnTo>
                  <a:lnTo>
                    <a:pt x="1617" y="784"/>
                  </a:lnTo>
                  <a:lnTo>
                    <a:pt x="1617" y="788"/>
                  </a:lnTo>
                  <a:lnTo>
                    <a:pt x="1618" y="789"/>
                  </a:lnTo>
                  <a:lnTo>
                    <a:pt x="1618" y="791"/>
                  </a:lnTo>
                  <a:lnTo>
                    <a:pt x="1618" y="794"/>
                  </a:lnTo>
                  <a:lnTo>
                    <a:pt x="1618" y="796"/>
                  </a:lnTo>
                  <a:lnTo>
                    <a:pt x="1617" y="799"/>
                  </a:lnTo>
                  <a:lnTo>
                    <a:pt x="1614" y="801"/>
                  </a:lnTo>
                  <a:lnTo>
                    <a:pt x="1612" y="803"/>
                  </a:lnTo>
                  <a:lnTo>
                    <a:pt x="1609" y="806"/>
                  </a:lnTo>
                  <a:lnTo>
                    <a:pt x="1606" y="808"/>
                  </a:lnTo>
                  <a:lnTo>
                    <a:pt x="1602" y="809"/>
                  </a:lnTo>
                  <a:lnTo>
                    <a:pt x="1600" y="809"/>
                  </a:lnTo>
                  <a:lnTo>
                    <a:pt x="1597" y="809"/>
                  </a:lnTo>
                  <a:lnTo>
                    <a:pt x="1596" y="808"/>
                  </a:lnTo>
                  <a:lnTo>
                    <a:pt x="1595" y="806"/>
                  </a:lnTo>
                  <a:lnTo>
                    <a:pt x="1595" y="804"/>
                  </a:lnTo>
                  <a:lnTo>
                    <a:pt x="1593" y="803"/>
                  </a:lnTo>
                  <a:lnTo>
                    <a:pt x="1591" y="801"/>
                  </a:lnTo>
                  <a:lnTo>
                    <a:pt x="1588" y="801"/>
                  </a:lnTo>
                  <a:lnTo>
                    <a:pt x="1588" y="803"/>
                  </a:lnTo>
                  <a:lnTo>
                    <a:pt x="1588" y="804"/>
                  </a:lnTo>
                  <a:lnTo>
                    <a:pt x="1588" y="806"/>
                  </a:lnTo>
                  <a:lnTo>
                    <a:pt x="1590" y="808"/>
                  </a:lnTo>
                  <a:lnTo>
                    <a:pt x="1590" y="810"/>
                  </a:lnTo>
                  <a:lnTo>
                    <a:pt x="1588" y="811"/>
                  </a:lnTo>
                  <a:lnTo>
                    <a:pt x="1585" y="813"/>
                  </a:lnTo>
                  <a:lnTo>
                    <a:pt x="1582" y="811"/>
                  </a:lnTo>
                  <a:lnTo>
                    <a:pt x="1578" y="810"/>
                  </a:lnTo>
                  <a:lnTo>
                    <a:pt x="1576" y="809"/>
                  </a:lnTo>
                  <a:lnTo>
                    <a:pt x="1575" y="808"/>
                  </a:lnTo>
                  <a:lnTo>
                    <a:pt x="1573" y="806"/>
                  </a:lnTo>
                  <a:lnTo>
                    <a:pt x="1572" y="805"/>
                  </a:lnTo>
                  <a:lnTo>
                    <a:pt x="1571" y="805"/>
                  </a:lnTo>
                  <a:lnTo>
                    <a:pt x="1570" y="806"/>
                  </a:lnTo>
                  <a:lnTo>
                    <a:pt x="1568" y="808"/>
                  </a:lnTo>
                  <a:lnTo>
                    <a:pt x="1568" y="810"/>
                  </a:lnTo>
                  <a:lnTo>
                    <a:pt x="1567" y="811"/>
                  </a:lnTo>
                  <a:lnTo>
                    <a:pt x="1566" y="814"/>
                  </a:lnTo>
                  <a:lnTo>
                    <a:pt x="1565" y="816"/>
                  </a:lnTo>
                  <a:lnTo>
                    <a:pt x="1562" y="818"/>
                  </a:lnTo>
                  <a:lnTo>
                    <a:pt x="1558" y="819"/>
                  </a:lnTo>
                  <a:lnTo>
                    <a:pt x="1555" y="819"/>
                  </a:lnTo>
                  <a:lnTo>
                    <a:pt x="1548" y="819"/>
                  </a:lnTo>
                  <a:lnTo>
                    <a:pt x="1540" y="819"/>
                  </a:lnTo>
                  <a:lnTo>
                    <a:pt x="1531" y="818"/>
                  </a:lnTo>
                  <a:lnTo>
                    <a:pt x="1524" y="816"/>
                  </a:lnTo>
                  <a:lnTo>
                    <a:pt x="1520" y="813"/>
                  </a:lnTo>
                  <a:lnTo>
                    <a:pt x="1519" y="809"/>
                  </a:lnTo>
                  <a:lnTo>
                    <a:pt x="1520" y="806"/>
                  </a:lnTo>
                  <a:lnTo>
                    <a:pt x="1522" y="805"/>
                  </a:lnTo>
                  <a:lnTo>
                    <a:pt x="1526" y="804"/>
                  </a:lnTo>
                  <a:lnTo>
                    <a:pt x="1530" y="801"/>
                  </a:lnTo>
                  <a:lnTo>
                    <a:pt x="1532" y="800"/>
                  </a:lnTo>
                  <a:lnTo>
                    <a:pt x="1535" y="798"/>
                  </a:lnTo>
                  <a:lnTo>
                    <a:pt x="1536" y="795"/>
                  </a:lnTo>
                  <a:lnTo>
                    <a:pt x="1536" y="793"/>
                  </a:lnTo>
                  <a:lnTo>
                    <a:pt x="1535" y="793"/>
                  </a:lnTo>
                  <a:lnTo>
                    <a:pt x="1533" y="794"/>
                  </a:lnTo>
                  <a:lnTo>
                    <a:pt x="1532" y="795"/>
                  </a:lnTo>
                  <a:lnTo>
                    <a:pt x="1531" y="795"/>
                  </a:lnTo>
                  <a:lnTo>
                    <a:pt x="1529" y="795"/>
                  </a:lnTo>
                  <a:lnTo>
                    <a:pt x="1527" y="795"/>
                  </a:lnTo>
                  <a:lnTo>
                    <a:pt x="1526" y="795"/>
                  </a:lnTo>
                  <a:lnTo>
                    <a:pt x="1525" y="794"/>
                  </a:lnTo>
                  <a:lnTo>
                    <a:pt x="1524" y="793"/>
                  </a:lnTo>
                  <a:lnTo>
                    <a:pt x="1510" y="793"/>
                  </a:lnTo>
                  <a:lnTo>
                    <a:pt x="1509" y="791"/>
                  </a:lnTo>
                  <a:lnTo>
                    <a:pt x="1509" y="789"/>
                  </a:lnTo>
                  <a:lnTo>
                    <a:pt x="1510" y="786"/>
                  </a:lnTo>
                  <a:lnTo>
                    <a:pt x="1511" y="785"/>
                  </a:lnTo>
                  <a:lnTo>
                    <a:pt x="1512" y="783"/>
                  </a:lnTo>
                  <a:lnTo>
                    <a:pt x="1514" y="780"/>
                  </a:lnTo>
                  <a:lnTo>
                    <a:pt x="1515" y="779"/>
                  </a:lnTo>
                  <a:lnTo>
                    <a:pt x="1515" y="776"/>
                  </a:lnTo>
                  <a:lnTo>
                    <a:pt x="1514" y="775"/>
                  </a:lnTo>
                  <a:lnTo>
                    <a:pt x="1510" y="774"/>
                  </a:lnTo>
                  <a:lnTo>
                    <a:pt x="1509" y="773"/>
                  </a:lnTo>
                  <a:lnTo>
                    <a:pt x="1507" y="770"/>
                  </a:lnTo>
                  <a:lnTo>
                    <a:pt x="1509" y="769"/>
                  </a:lnTo>
                  <a:lnTo>
                    <a:pt x="1510" y="768"/>
                  </a:lnTo>
                  <a:lnTo>
                    <a:pt x="1511" y="765"/>
                  </a:lnTo>
                  <a:lnTo>
                    <a:pt x="1514" y="764"/>
                  </a:lnTo>
                  <a:lnTo>
                    <a:pt x="1516" y="762"/>
                  </a:lnTo>
                  <a:lnTo>
                    <a:pt x="1522" y="757"/>
                  </a:lnTo>
                  <a:lnTo>
                    <a:pt x="1530" y="754"/>
                  </a:lnTo>
                  <a:lnTo>
                    <a:pt x="1538" y="754"/>
                  </a:lnTo>
                  <a:lnTo>
                    <a:pt x="1543" y="753"/>
                  </a:lnTo>
                  <a:lnTo>
                    <a:pt x="1547" y="752"/>
                  </a:lnTo>
                  <a:lnTo>
                    <a:pt x="1548" y="750"/>
                  </a:lnTo>
                  <a:lnTo>
                    <a:pt x="1550" y="749"/>
                  </a:lnTo>
                  <a:lnTo>
                    <a:pt x="1548" y="747"/>
                  </a:lnTo>
                  <a:lnTo>
                    <a:pt x="1547" y="745"/>
                  </a:lnTo>
                  <a:lnTo>
                    <a:pt x="1546" y="744"/>
                  </a:lnTo>
                  <a:lnTo>
                    <a:pt x="1543" y="743"/>
                  </a:lnTo>
                  <a:lnTo>
                    <a:pt x="1541" y="742"/>
                  </a:lnTo>
                  <a:lnTo>
                    <a:pt x="1538" y="740"/>
                  </a:lnTo>
                  <a:lnTo>
                    <a:pt x="1530" y="738"/>
                  </a:lnTo>
                  <a:lnTo>
                    <a:pt x="1522" y="739"/>
                  </a:lnTo>
                  <a:lnTo>
                    <a:pt x="1514" y="742"/>
                  </a:lnTo>
                  <a:lnTo>
                    <a:pt x="1502" y="745"/>
                  </a:lnTo>
                  <a:lnTo>
                    <a:pt x="1487" y="745"/>
                  </a:lnTo>
                  <a:lnTo>
                    <a:pt x="1485" y="744"/>
                  </a:lnTo>
                  <a:lnTo>
                    <a:pt x="1484" y="744"/>
                  </a:lnTo>
                  <a:lnTo>
                    <a:pt x="1484" y="743"/>
                  </a:lnTo>
                  <a:lnTo>
                    <a:pt x="1484" y="742"/>
                  </a:lnTo>
                  <a:lnTo>
                    <a:pt x="1485" y="740"/>
                  </a:lnTo>
                  <a:lnTo>
                    <a:pt x="1486" y="739"/>
                  </a:lnTo>
                  <a:lnTo>
                    <a:pt x="1490" y="738"/>
                  </a:lnTo>
                  <a:lnTo>
                    <a:pt x="1492" y="738"/>
                  </a:lnTo>
                  <a:lnTo>
                    <a:pt x="1496" y="737"/>
                  </a:lnTo>
                  <a:lnTo>
                    <a:pt x="1500" y="735"/>
                  </a:lnTo>
                  <a:lnTo>
                    <a:pt x="1501" y="734"/>
                  </a:lnTo>
                  <a:lnTo>
                    <a:pt x="1504" y="732"/>
                  </a:lnTo>
                  <a:lnTo>
                    <a:pt x="1505" y="730"/>
                  </a:lnTo>
                  <a:lnTo>
                    <a:pt x="1506" y="729"/>
                  </a:lnTo>
                  <a:lnTo>
                    <a:pt x="1505" y="728"/>
                  </a:lnTo>
                  <a:lnTo>
                    <a:pt x="1502" y="728"/>
                  </a:lnTo>
                  <a:lnTo>
                    <a:pt x="1499" y="729"/>
                  </a:lnTo>
                  <a:lnTo>
                    <a:pt x="1496" y="729"/>
                  </a:lnTo>
                  <a:lnTo>
                    <a:pt x="1492" y="730"/>
                  </a:lnTo>
                  <a:lnTo>
                    <a:pt x="1490" y="730"/>
                  </a:lnTo>
                  <a:lnTo>
                    <a:pt x="1487" y="730"/>
                  </a:lnTo>
                  <a:lnTo>
                    <a:pt x="1484" y="729"/>
                  </a:lnTo>
                  <a:lnTo>
                    <a:pt x="1480" y="729"/>
                  </a:lnTo>
                  <a:lnTo>
                    <a:pt x="1477" y="728"/>
                  </a:lnTo>
                  <a:lnTo>
                    <a:pt x="1475" y="727"/>
                  </a:lnTo>
                  <a:lnTo>
                    <a:pt x="1474" y="724"/>
                  </a:lnTo>
                  <a:lnTo>
                    <a:pt x="1474" y="723"/>
                  </a:lnTo>
                  <a:lnTo>
                    <a:pt x="1474" y="721"/>
                  </a:lnTo>
                  <a:lnTo>
                    <a:pt x="1475" y="718"/>
                  </a:lnTo>
                  <a:lnTo>
                    <a:pt x="1477" y="717"/>
                  </a:lnTo>
                  <a:lnTo>
                    <a:pt x="1479" y="714"/>
                  </a:lnTo>
                  <a:lnTo>
                    <a:pt x="1479" y="712"/>
                  </a:lnTo>
                  <a:lnTo>
                    <a:pt x="1479" y="711"/>
                  </a:lnTo>
                  <a:lnTo>
                    <a:pt x="1479" y="708"/>
                  </a:lnTo>
                  <a:lnTo>
                    <a:pt x="1479" y="707"/>
                  </a:lnTo>
                  <a:lnTo>
                    <a:pt x="1480" y="704"/>
                  </a:lnTo>
                  <a:lnTo>
                    <a:pt x="1481" y="703"/>
                  </a:lnTo>
                  <a:lnTo>
                    <a:pt x="1485" y="701"/>
                  </a:lnTo>
                  <a:lnTo>
                    <a:pt x="1486" y="701"/>
                  </a:lnTo>
                  <a:lnTo>
                    <a:pt x="1489" y="701"/>
                  </a:lnTo>
                  <a:lnTo>
                    <a:pt x="1492" y="701"/>
                  </a:lnTo>
                  <a:lnTo>
                    <a:pt x="1495" y="701"/>
                  </a:lnTo>
                  <a:lnTo>
                    <a:pt x="1496" y="699"/>
                  </a:lnTo>
                  <a:lnTo>
                    <a:pt x="1497" y="698"/>
                  </a:lnTo>
                  <a:lnTo>
                    <a:pt x="1497" y="697"/>
                  </a:lnTo>
                  <a:lnTo>
                    <a:pt x="1497" y="696"/>
                  </a:lnTo>
                  <a:lnTo>
                    <a:pt x="1495" y="694"/>
                  </a:lnTo>
                  <a:lnTo>
                    <a:pt x="1494" y="694"/>
                  </a:lnTo>
                  <a:lnTo>
                    <a:pt x="1491" y="693"/>
                  </a:lnTo>
                  <a:lnTo>
                    <a:pt x="1490" y="693"/>
                  </a:lnTo>
                  <a:lnTo>
                    <a:pt x="1487" y="692"/>
                  </a:lnTo>
                  <a:lnTo>
                    <a:pt x="1486" y="691"/>
                  </a:lnTo>
                  <a:lnTo>
                    <a:pt x="1486" y="689"/>
                  </a:lnTo>
                  <a:lnTo>
                    <a:pt x="1486" y="688"/>
                  </a:lnTo>
                  <a:lnTo>
                    <a:pt x="1487" y="687"/>
                  </a:lnTo>
                  <a:lnTo>
                    <a:pt x="1487" y="684"/>
                  </a:lnTo>
                  <a:lnTo>
                    <a:pt x="1487" y="683"/>
                  </a:lnTo>
                  <a:lnTo>
                    <a:pt x="1486" y="682"/>
                  </a:lnTo>
                  <a:lnTo>
                    <a:pt x="1485" y="679"/>
                  </a:lnTo>
                  <a:lnTo>
                    <a:pt x="1485" y="678"/>
                  </a:lnTo>
                  <a:lnTo>
                    <a:pt x="1486" y="676"/>
                  </a:lnTo>
                  <a:lnTo>
                    <a:pt x="1487" y="674"/>
                  </a:lnTo>
                  <a:lnTo>
                    <a:pt x="1489" y="673"/>
                  </a:lnTo>
                  <a:lnTo>
                    <a:pt x="1492" y="672"/>
                  </a:lnTo>
                  <a:lnTo>
                    <a:pt x="1495" y="672"/>
                  </a:lnTo>
                  <a:lnTo>
                    <a:pt x="1497" y="673"/>
                  </a:lnTo>
                  <a:lnTo>
                    <a:pt x="1500" y="674"/>
                  </a:lnTo>
                  <a:lnTo>
                    <a:pt x="1502" y="674"/>
                  </a:lnTo>
                  <a:lnTo>
                    <a:pt x="1505" y="674"/>
                  </a:lnTo>
                  <a:lnTo>
                    <a:pt x="1506" y="674"/>
                  </a:lnTo>
                  <a:lnTo>
                    <a:pt x="1507" y="672"/>
                  </a:lnTo>
                  <a:lnTo>
                    <a:pt x="1509" y="671"/>
                  </a:lnTo>
                  <a:lnTo>
                    <a:pt x="1507" y="670"/>
                  </a:lnTo>
                  <a:lnTo>
                    <a:pt x="1506" y="668"/>
                  </a:lnTo>
                  <a:lnTo>
                    <a:pt x="1502" y="667"/>
                  </a:lnTo>
                  <a:lnTo>
                    <a:pt x="1500" y="667"/>
                  </a:lnTo>
                  <a:lnTo>
                    <a:pt x="1499" y="665"/>
                  </a:lnTo>
                  <a:lnTo>
                    <a:pt x="1497" y="662"/>
                  </a:lnTo>
                  <a:lnTo>
                    <a:pt x="1499" y="660"/>
                  </a:lnTo>
                  <a:lnTo>
                    <a:pt x="1500" y="656"/>
                  </a:lnTo>
                  <a:lnTo>
                    <a:pt x="1502" y="653"/>
                  </a:lnTo>
                  <a:lnTo>
                    <a:pt x="1506" y="651"/>
                  </a:lnTo>
                  <a:lnTo>
                    <a:pt x="1510" y="650"/>
                  </a:lnTo>
                  <a:lnTo>
                    <a:pt x="1514" y="648"/>
                  </a:lnTo>
                  <a:lnTo>
                    <a:pt x="1519" y="648"/>
                  </a:lnTo>
                  <a:lnTo>
                    <a:pt x="1521" y="650"/>
                  </a:lnTo>
                  <a:lnTo>
                    <a:pt x="1524" y="650"/>
                  </a:lnTo>
                  <a:lnTo>
                    <a:pt x="1525" y="648"/>
                  </a:lnTo>
                  <a:lnTo>
                    <a:pt x="1526" y="648"/>
                  </a:lnTo>
                  <a:lnTo>
                    <a:pt x="1526" y="647"/>
                  </a:lnTo>
                  <a:lnTo>
                    <a:pt x="1526" y="646"/>
                  </a:lnTo>
                  <a:lnTo>
                    <a:pt x="1526" y="645"/>
                  </a:lnTo>
                  <a:lnTo>
                    <a:pt x="1526" y="643"/>
                  </a:lnTo>
                  <a:lnTo>
                    <a:pt x="1529" y="642"/>
                  </a:lnTo>
                  <a:lnTo>
                    <a:pt x="1531" y="641"/>
                  </a:lnTo>
                  <a:lnTo>
                    <a:pt x="1533" y="641"/>
                  </a:lnTo>
                  <a:lnTo>
                    <a:pt x="1537" y="641"/>
                  </a:lnTo>
                  <a:lnTo>
                    <a:pt x="1538" y="641"/>
                  </a:lnTo>
                  <a:lnTo>
                    <a:pt x="1538" y="638"/>
                  </a:lnTo>
                  <a:lnTo>
                    <a:pt x="1535" y="637"/>
                  </a:lnTo>
                  <a:lnTo>
                    <a:pt x="1529" y="636"/>
                  </a:lnTo>
                  <a:lnTo>
                    <a:pt x="1521" y="636"/>
                  </a:lnTo>
                  <a:lnTo>
                    <a:pt x="1515" y="636"/>
                  </a:lnTo>
                  <a:lnTo>
                    <a:pt x="1510" y="636"/>
                  </a:lnTo>
                  <a:lnTo>
                    <a:pt x="1509" y="635"/>
                  </a:lnTo>
                  <a:lnTo>
                    <a:pt x="1507" y="635"/>
                  </a:lnTo>
                  <a:lnTo>
                    <a:pt x="1507" y="632"/>
                  </a:lnTo>
                  <a:lnTo>
                    <a:pt x="1509" y="631"/>
                  </a:lnTo>
                  <a:lnTo>
                    <a:pt x="1511" y="630"/>
                  </a:lnTo>
                  <a:lnTo>
                    <a:pt x="1514" y="627"/>
                  </a:lnTo>
                  <a:lnTo>
                    <a:pt x="1515" y="626"/>
                  </a:lnTo>
                  <a:lnTo>
                    <a:pt x="1519" y="626"/>
                  </a:lnTo>
                  <a:lnTo>
                    <a:pt x="1521" y="625"/>
                  </a:lnTo>
                  <a:lnTo>
                    <a:pt x="1525" y="625"/>
                  </a:lnTo>
                  <a:lnTo>
                    <a:pt x="1529" y="625"/>
                  </a:lnTo>
                  <a:lnTo>
                    <a:pt x="1540" y="623"/>
                  </a:lnTo>
                  <a:lnTo>
                    <a:pt x="1547" y="625"/>
                  </a:lnTo>
                  <a:lnTo>
                    <a:pt x="1555" y="627"/>
                  </a:lnTo>
                  <a:lnTo>
                    <a:pt x="1557" y="631"/>
                  </a:lnTo>
                  <a:lnTo>
                    <a:pt x="1558" y="633"/>
                  </a:lnTo>
                  <a:lnTo>
                    <a:pt x="1558" y="636"/>
                  </a:lnTo>
                  <a:lnTo>
                    <a:pt x="1558" y="640"/>
                  </a:lnTo>
                  <a:lnTo>
                    <a:pt x="1557" y="642"/>
                  </a:lnTo>
                  <a:lnTo>
                    <a:pt x="1557" y="646"/>
                  </a:lnTo>
                  <a:lnTo>
                    <a:pt x="1560" y="650"/>
                  </a:lnTo>
                  <a:lnTo>
                    <a:pt x="1562" y="652"/>
                  </a:lnTo>
                  <a:lnTo>
                    <a:pt x="1566" y="653"/>
                  </a:lnTo>
                  <a:lnTo>
                    <a:pt x="1568" y="656"/>
                  </a:lnTo>
                  <a:lnTo>
                    <a:pt x="1571" y="660"/>
                  </a:lnTo>
                  <a:lnTo>
                    <a:pt x="1571" y="661"/>
                  </a:lnTo>
                  <a:lnTo>
                    <a:pt x="1572" y="663"/>
                  </a:lnTo>
                  <a:lnTo>
                    <a:pt x="1573" y="666"/>
                  </a:lnTo>
                  <a:lnTo>
                    <a:pt x="1575" y="668"/>
                  </a:lnTo>
                  <a:lnTo>
                    <a:pt x="1576" y="671"/>
                  </a:lnTo>
                  <a:lnTo>
                    <a:pt x="1578" y="672"/>
                  </a:lnTo>
                  <a:lnTo>
                    <a:pt x="1581" y="672"/>
                  </a:lnTo>
                  <a:lnTo>
                    <a:pt x="1582" y="672"/>
                  </a:lnTo>
                  <a:lnTo>
                    <a:pt x="1585" y="672"/>
                  </a:lnTo>
                  <a:lnTo>
                    <a:pt x="1587" y="671"/>
                  </a:lnTo>
                  <a:lnTo>
                    <a:pt x="1590" y="671"/>
                  </a:lnTo>
                  <a:lnTo>
                    <a:pt x="1591" y="672"/>
                  </a:lnTo>
                  <a:lnTo>
                    <a:pt x="1602" y="672"/>
                  </a:lnTo>
                  <a:lnTo>
                    <a:pt x="1603" y="672"/>
                  </a:lnTo>
                  <a:lnTo>
                    <a:pt x="1605" y="673"/>
                  </a:lnTo>
                  <a:lnTo>
                    <a:pt x="1606" y="674"/>
                  </a:lnTo>
                  <a:lnTo>
                    <a:pt x="1607" y="676"/>
                  </a:lnTo>
                  <a:lnTo>
                    <a:pt x="1607" y="678"/>
                  </a:lnTo>
                  <a:lnTo>
                    <a:pt x="1607" y="681"/>
                  </a:lnTo>
                  <a:lnTo>
                    <a:pt x="1606" y="682"/>
                  </a:lnTo>
                  <a:lnTo>
                    <a:pt x="1605" y="683"/>
                  </a:lnTo>
                  <a:lnTo>
                    <a:pt x="1603" y="686"/>
                  </a:lnTo>
                  <a:lnTo>
                    <a:pt x="1602" y="688"/>
                  </a:lnTo>
                  <a:lnTo>
                    <a:pt x="1602" y="691"/>
                  </a:lnTo>
                  <a:lnTo>
                    <a:pt x="1602" y="693"/>
                  </a:lnTo>
                  <a:lnTo>
                    <a:pt x="1605" y="694"/>
                  </a:lnTo>
                  <a:lnTo>
                    <a:pt x="1607" y="697"/>
                  </a:lnTo>
                  <a:lnTo>
                    <a:pt x="1609" y="698"/>
                  </a:lnTo>
                  <a:lnTo>
                    <a:pt x="1612" y="701"/>
                  </a:lnTo>
                  <a:lnTo>
                    <a:pt x="1614" y="701"/>
                  </a:lnTo>
                  <a:lnTo>
                    <a:pt x="1617" y="701"/>
                  </a:lnTo>
                  <a:lnTo>
                    <a:pt x="1618" y="699"/>
                  </a:lnTo>
                  <a:lnTo>
                    <a:pt x="1618" y="698"/>
                  </a:lnTo>
                  <a:lnTo>
                    <a:pt x="1618" y="696"/>
                  </a:lnTo>
                  <a:lnTo>
                    <a:pt x="1617" y="693"/>
                  </a:lnTo>
                  <a:lnTo>
                    <a:pt x="1613" y="691"/>
                  </a:lnTo>
                  <a:lnTo>
                    <a:pt x="1612" y="688"/>
                  </a:lnTo>
                  <a:lnTo>
                    <a:pt x="1611" y="684"/>
                  </a:lnTo>
                  <a:lnTo>
                    <a:pt x="1612" y="681"/>
                  </a:lnTo>
                  <a:lnTo>
                    <a:pt x="1616" y="678"/>
                  </a:lnTo>
                  <a:lnTo>
                    <a:pt x="1619" y="677"/>
                  </a:lnTo>
                  <a:lnTo>
                    <a:pt x="1622" y="677"/>
                  </a:lnTo>
                  <a:lnTo>
                    <a:pt x="1626" y="678"/>
                  </a:lnTo>
                  <a:lnTo>
                    <a:pt x="1628" y="679"/>
                  </a:lnTo>
                  <a:lnTo>
                    <a:pt x="1629" y="682"/>
                  </a:lnTo>
                  <a:lnTo>
                    <a:pt x="1631" y="683"/>
                  </a:lnTo>
                  <a:lnTo>
                    <a:pt x="1631" y="687"/>
                  </a:lnTo>
                  <a:lnTo>
                    <a:pt x="1631" y="689"/>
                  </a:lnTo>
                  <a:lnTo>
                    <a:pt x="1631" y="692"/>
                  </a:lnTo>
                  <a:lnTo>
                    <a:pt x="1631" y="693"/>
                  </a:lnTo>
                  <a:lnTo>
                    <a:pt x="1628" y="696"/>
                  </a:lnTo>
                  <a:lnTo>
                    <a:pt x="1628" y="697"/>
                  </a:lnTo>
                  <a:lnTo>
                    <a:pt x="1629" y="698"/>
                  </a:lnTo>
                  <a:lnTo>
                    <a:pt x="1631" y="698"/>
                  </a:lnTo>
                  <a:lnTo>
                    <a:pt x="1632" y="699"/>
                  </a:lnTo>
                  <a:lnTo>
                    <a:pt x="1632" y="701"/>
                  </a:lnTo>
                  <a:lnTo>
                    <a:pt x="1633" y="701"/>
                  </a:lnTo>
                  <a:lnTo>
                    <a:pt x="1632" y="706"/>
                  </a:lnTo>
                  <a:lnTo>
                    <a:pt x="1632" y="712"/>
                  </a:lnTo>
                  <a:lnTo>
                    <a:pt x="1631" y="718"/>
                  </a:lnTo>
                  <a:lnTo>
                    <a:pt x="1632" y="723"/>
                  </a:lnTo>
                  <a:lnTo>
                    <a:pt x="1636" y="724"/>
                  </a:lnTo>
                  <a:lnTo>
                    <a:pt x="1644" y="725"/>
                  </a:lnTo>
                  <a:lnTo>
                    <a:pt x="1653" y="727"/>
                  </a:lnTo>
                  <a:lnTo>
                    <a:pt x="1662" y="728"/>
                  </a:lnTo>
                  <a:lnTo>
                    <a:pt x="1663" y="728"/>
                  </a:lnTo>
                  <a:lnTo>
                    <a:pt x="1664" y="729"/>
                  </a:lnTo>
                  <a:lnTo>
                    <a:pt x="1667" y="730"/>
                  </a:lnTo>
                  <a:lnTo>
                    <a:pt x="1668" y="730"/>
                  </a:lnTo>
                  <a:lnTo>
                    <a:pt x="1671" y="732"/>
                  </a:lnTo>
                  <a:lnTo>
                    <a:pt x="1672" y="732"/>
                  </a:lnTo>
                  <a:lnTo>
                    <a:pt x="1673" y="732"/>
                  </a:lnTo>
                  <a:lnTo>
                    <a:pt x="1674" y="732"/>
                  </a:lnTo>
                  <a:lnTo>
                    <a:pt x="1673" y="732"/>
                  </a:lnTo>
                  <a:lnTo>
                    <a:pt x="1672" y="730"/>
                  </a:lnTo>
                  <a:lnTo>
                    <a:pt x="1669" y="728"/>
                  </a:lnTo>
                  <a:lnTo>
                    <a:pt x="1667" y="727"/>
                  </a:lnTo>
                  <a:lnTo>
                    <a:pt x="1666" y="724"/>
                  </a:lnTo>
                  <a:lnTo>
                    <a:pt x="1664" y="722"/>
                  </a:lnTo>
                  <a:lnTo>
                    <a:pt x="1663" y="721"/>
                  </a:lnTo>
                  <a:lnTo>
                    <a:pt x="1661" y="718"/>
                  </a:lnTo>
                  <a:lnTo>
                    <a:pt x="1659" y="717"/>
                  </a:lnTo>
                  <a:lnTo>
                    <a:pt x="1657" y="714"/>
                  </a:lnTo>
                  <a:lnTo>
                    <a:pt x="1653" y="714"/>
                  </a:lnTo>
                  <a:lnTo>
                    <a:pt x="1649" y="713"/>
                  </a:lnTo>
                  <a:lnTo>
                    <a:pt x="1648" y="711"/>
                  </a:lnTo>
                  <a:lnTo>
                    <a:pt x="1646" y="708"/>
                  </a:lnTo>
                  <a:lnTo>
                    <a:pt x="1646" y="706"/>
                  </a:lnTo>
                  <a:lnTo>
                    <a:pt x="1646" y="703"/>
                  </a:lnTo>
                  <a:lnTo>
                    <a:pt x="1646" y="701"/>
                  </a:lnTo>
                  <a:lnTo>
                    <a:pt x="1646" y="698"/>
                  </a:lnTo>
                  <a:lnTo>
                    <a:pt x="1646" y="697"/>
                  </a:lnTo>
                  <a:lnTo>
                    <a:pt x="1646" y="696"/>
                  </a:lnTo>
                  <a:lnTo>
                    <a:pt x="1646" y="693"/>
                  </a:lnTo>
                  <a:lnTo>
                    <a:pt x="1646" y="691"/>
                  </a:lnTo>
                  <a:lnTo>
                    <a:pt x="1646" y="687"/>
                  </a:lnTo>
                  <a:lnTo>
                    <a:pt x="1647" y="686"/>
                  </a:lnTo>
                  <a:lnTo>
                    <a:pt x="1648" y="683"/>
                  </a:lnTo>
                  <a:lnTo>
                    <a:pt x="1651" y="683"/>
                  </a:lnTo>
                  <a:lnTo>
                    <a:pt x="1653" y="683"/>
                  </a:lnTo>
                  <a:lnTo>
                    <a:pt x="1667" y="683"/>
                  </a:lnTo>
                  <a:lnTo>
                    <a:pt x="1682" y="684"/>
                  </a:lnTo>
                  <a:lnTo>
                    <a:pt x="1695" y="688"/>
                  </a:lnTo>
                  <a:lnTo>
                    <a:pt x="1704" y="694"/>
                  </a:lnTo>
                  <a:lnTo>
                    <a:pt x="1710" y="701"/>
                  </a:lnTo>
                  <a:lnTo>
                    <a:pt x="1717" y="707"/>
                  </a:lnTo>
                  <a:lnTo>
                    <a:pt x="1718" y="709"/>
                  </a:lnTo>
                  <a:lnTo>
                    <a:pt x="1719" y="711"/>
                  </a:lnTo>
                  <a:lnTo>
                    <a:pt x="1720" y="713"/>
                  </a:lnTo>
                  <a:lnTo>
                    <a:pt x="1722" y="716"/>
                  </a:lnTo>
                  <a:lnTo>
                    <a:pt x="1724" y="717"/>
                  </a:lnTo>
                  <a:lnTo>
                    <a:pt x="1727" y="719"/>
                  </a:lnTo>
                  <a:lnTo>
                    <a:pt x="1729" y="721"/>
                  </a:lnTo>
                  <a:lnTo>
                    <a:pt x="1732" y="722"/>
                  </a:lnTo>
                  <a:lnTo>
                    <a:pt x="1734" y="723"/>
                  </a:lnTo>
                  <a:lnTo>
                    <a:pt x="1737" y="724"/>
                  </a:lnTo>
                  <a:lnTo>
                    <a:pt x="1739" y="724"/>
                  </a:lnTo>
                  <a:lnTo>
                    <a:pt x="1744" y="725"/>
                  </a:lnTo>
                  <a:lnTo>
                    <a:pt x="1747" y="725"/>
                  </a:lnTo>
                  <a:lnTo>
                    <a:pt x="1748" y="725"/>
                  </a:lnTo>
                  <a:lnTo>
                    <a:pt x="1748" y="724"/>
                  </a:lnTo>
                  <a:lnTo>
                    <a:pt x="1747" y="724"/>
                  </a:lnTo>
                  <a:lnTo>
                    <a:pt x="1745" y="723"/>
                  </a:lnTo>
                  <a:lnTo>
                    <a:pt x="1744" y="722"/>
                  </a:lnTo>
                  <a:lnTo>
                    <a:pt x="1742" y="722"/>
                  </a:lnTo>
                  <a:lnTo>
                    <a:pt x="1739" y="721"/>
                  </a:lnTo>
                  <a:lnTo>
                    <a:pt x="1737" y="719"/>
                  </a:lnTo>
                  <a:lnTo>
                    <a:pt x="1734" y="718"/>
                  </a:lnTo>
                  <a:lnTo>
                    <a:pt x="1733" y="716"/>
                  </a:lnTo>
                  <a:lnTo>
                    <a:pt x="1732" y="713"/>
                  </a:lnTo>
                  <a:lnTo>
                    <a:pt x="1730" y="711"/>
                  </a:lnTo>
                  <a:lnTo>
                    <a:pt x="1729" y="709"/>
                  </a:lnTo>
                  <a:lnTo>
                    <a:pt x="1727" y="706"/>
                  </a:lnTo>
                  <a:lnTo>
                    <a:pt x="1724" y="703"/>
                  </a:lnTo>
                  <a:lnTo>
                    <a:pt x="1722" y="699"/>
                  </a:lnTo>
                  <a:lnTo>
                    <a:pt x="1719" y="696"/>
                  </a:lnTo>
                  <a:lnTo>
                    <a:pt x="1717" y="694"/>
                  </a:lnTo>
                  <a:lnTo>
                    <a:pt x="1714" y="692"/>
                  </a:lnTo>
                  <a:lnTo>
                    <a:pt x="1713" y="691"/>
                  </a:lnTo>
                  <a:lnTo>
                    <a:pt x="1710" y="688"/>
                  </a:lnTo>
                  <a:lnTo>
                    <a:pt x="1710" y="686"/>
                  </a:lnTo>
                  <a:lnTo>
                    <a:pt x="1712" y="684"/>
                  </a:lnTo>
                  <a:lnTo>
                    <a:pt x="1714" y="682"/>
                  </a:lnTo>
                  <a:lnTo>
                    <a:pt x="1719" y="681"/>
                  </a:lnTo>
                  <a:lnTo>
                    <a:pt x="1724" y="678"/>
                  </a:lnTo>
                  <a:lnTo>
                    <a:pt x="1730" y="674"/>
                  </a:lnTo>
                  <a:lnTo>
                    <a:pt x="1737" y="672"/>
                  </a:lnTo>
                  <a:lnTo>
                    <a:pt x="1742" y="672"/>
                  </a:lnTo>
                  <a:lnTo>
                    <a:pt x="1747" y="672"/>
                  </a:lnTo>
                  <a:lnTo>
                    <a:pt x="1751" y="671"/>
                  </a:lnTo>
                  <a:lnTo>
                    <a:pt x="1755" y="670"/>
                  </a:lnTo>
                  <a:lnTo>
                    <a:pt x="1759" y="667"/>
                  </a:lnTo>
                  <a:lnTo>
                    <a:pt x="1763" y="665"/>
                  </a:lnTo>
                  <a:lnTo>
                    <a:pt x="1765" y="662"/>
                  </a:lnTo>
                  <a:lnTo>
                    <a:pt x="1768" y="661"/>
                  </a:lnTo>
                  <a:lnTo>
                    <a:pt x="1771" y="660"/>
                  </a:lnTo>
                  <a:lnTo>
                    <a:pt x="1774" y="658"/>
                  </a:lnTo>
                  <a:lnTo>
                    <a:pt x="1776" y="657"/>
                  </a:lnTo>
                  <a:lnTo>
                    <a:pt x="1788" y="652"/>
                  </a:lnTo>
                  <a:lnTo>
                    <a:pt x="1799" y="651"/>
                  </a:lnTo>
                  <a:lnTo>
                    <a:pt x="1810" y="651"/>
                  </a:lnTo>
                  <a:lnTo>
                    <a:pt x="1811" y="651"/>
                  </a:lnTo>
                  <a:lnTo>
                    <a:pt x="1814" y="651"/>
                  </a:lnTo>
                  <a:lnTo>
                    <a:pt x="1818" y="651"/>
                  </a:lnTo>
                  <a:lnTo>
                    <a:pt x="1820" y="650"/>
                  </a:lnTo>
                  <a:lnTo>
                    <a:pt x="1823" y="648"/>
                  </a:lnTo>
                  <a:lnTo>
                    <a:pt x="1825" y="648"/>
                  </a:lnTo>
                  <a:lnTo>
                    <a:pt x="1825" y="647"/>
                  </a:lnTo>
                  <a:lnTo>
                    <a:pt x="1823" y="646"/>
                  </a:lnTo>
                  <a:lnTo>
                    <a:pt x="1816" y="645"/>
                  </a:lnTo>
                  <a:lnTo>
                    <a:pt x="1806" y="643"/>
                  </a:lnTo>
                  <a:lnTo>
                    <a:pt x="1796" y="643"/>
                  </a:lnTo>
                  <a:lnTo>
                    <a:pt x="1776" y="643"/>
                  </a:lnTo>
                  <a:lnTo>
                    <a:pt x="1774" y="641"/>
                  </a:lnTo>
                  <a:lnTo>
                    <a:pt x="1775" y="637"/>
                  </a:lnTo>
                  <a:lnTo>
                    <a:pt x="1779" y="632"/>
                  </a:lnTo>
                  <a:lnTo>
                    <a:pt x="1785" y="627"/>
                  </a:lnTo>
                  <a:lnTo>
                    <a:pt x="1790" y="622"/>
                  </a:lnTo>
                  <a:lnTo>
                    <a:pt x="1794" y="620"/>
                  </a:lnTo>
                  <a:lnTo>
                    <a:pt x="1798" y="619"/>
                  </a:lnTo>
                  <a:lnTo>
                    <a:pt x="1800" y="617"/>
                  </a:lnTo>
                  <a:lnTo>
                    <a:pt x="1803" y="616"/>
                  </a:lnTo>
                  <a:lnTo>
                    <a:pt x="1805" y="615"/>
                  </a:lnTo>
                  <a:lnTo>
                    <a:pt x="1808" y="612"/>
                  </a:lnTo>
                  <a:lnTo>
                    <a:pt x="1808" y="611"/>
                  </a:lnTo>
                  <a:lnTo>
                    <a:pt x="1806" y="610"/>
                  </a:lnTo>
                  <a:lnTo>
                    <a:pt x="1805" y="610"/>
                  </a:lnTo>
                  <a:lnTo>
                    <a:pt x="1803" y="610"/>
                  </a:lnTo>
                  <a:lnTo>
                    <a:pt x="1791" y="612"/>
                  </a:lnTo>
                  <a:lnTo>
                    <a:pt x="1781" y="617"/>
                  </a:lnTo>
                  <a:lnTo>
                    <a:pt x="1773" y="622"/>
                  </a:lnTo>
                  <a:lnTo>
                    <a:pt x="1768" y="630"/>
                  </a:lnTo>
                  <a:lnTo>
                    <a:pt x="1765" y="638"/>
                  </a:lnTo>
                  <a:lnTo>
                    <a:pt x="1766" y="640"/>
                  </a:lnTo>
                  <a:lnTo>
                    <a:pt x="1766" y="642"/>
                  </a:lnTo>
                  <a:lnTo>
                    <a:pt x="1766" y="645"/>
                  </a:lnTo>
                  <a:lnTo>
                    <a:pt x="1765" y="646"/>
                  </a:lnTo>
                  <a:lnTo>
                    <a:pt x="1764" y="648"/>
                  </a:lnTo>
                  <a:lnTo>
                    <a:pt x="1760" y="650"/>
                  </a:lnTo>
                  <a:lnTo>
                    <a:pt x="1759" y="652"/>
                  </a:lnTo>
                  <a:lnTo>
                    <a:pt x="1758" y="655"/>
                  </a:lnTo>
                  <a:lnTo>
                    <a:pt x="1753" y="658"/>
                  </a:lnTo>
                  <a:lnTo>
                    <a:pt x="1744" y="661"/>
                  </a:lnTo>
                  <a:lnTo>
                    <a:pt x="1734" y="663"/>
                  </a:lnTo>
                  <a:lnTo>
                    <a:pt x="1724" y="665"/>
                  </a:lnTo>
                  <a:lnTo>
                    <a:pt x="1720" y="667"/>
                  </a:lnTo>
                  <a:lnTo>
                    <a:pt x="1715" y="668"/>
                  </a:lnTo>
                  <a:lnTo>
                    <a:pt x="1712" y="670"/>
                  </a:lnTo>
                  <a:lnTo>
                    <a:pt x="1705" y="670"/>
                  </a:lnTo>
                  <a:lnTo>
                    <a:pt x="1704" y="668"/>
                  </a:lnTo>
                  <a:lnTo>
                    <a:pt x="1703" y="667"/>
                  </a:lnTo>
                  <a:lnTo>
                    <a:pt x="1703" y="666"/>
                  </a:lnTo>
                  <a:lnTo>
                    <a:pt x="1703" y="665"/>
                  </a:lnTo>
                  <a:lnTo>
                    <a:pt x="1704" y="663"/>
                  </a:lnTo>
                  <a:lnTo>
                    <a:pt x="1704" y="662"/>
                  </a:lnTo>
                  <a:lnTo>
                    <a:pt x="1704" y="661"/>
                  </a:lnTo>
                  <a:lnTo>
                    <a:pt x="1703" y="660"/>
                  </a:lnTo>
                  <a:lnTo>
                    <a:pt x="1700" y="658"/>
                  </a:lnTo>
                  <a:lnTo>
                    <a:pt x="1698" y="660"/>
                  </a:lnTo>
                  <a:lnTo>
                    <a:pt x="1694" y="662"/>
                  </a:lnTo>
                  <a:lnTo>
                    <a:pt x="1692" y="663"/>
                  </a:lnTo>
                  <a:lnTo>
                    <a:pt x="1689" y="666"/>
                  </a:lnTo>
                  <a:lnTo>
                    <a:pt x="1687" y="668"/>
                  </a:lnTo>
                  <a:lnTo>
                    <a:pt x="1685" y="670"/>
                  </a:lnTo>
                  <a:lnTo>
                    <a:pt x="1679" y="672"/>
                  </a:lnTo>
                  <a:lnTo>
                    <a:pt x="1671" y="673"/>
                  </a:lnTo>
                  <a:lnTo>
                    <a:pt x="1662" y="672"/>
                  </a:lnTo>
                  <a:lnTo>
                    <a:pt x="1657" y="670"/>
                  </a:lnTo>
                  <a:lnTo>
                    <a:pt x="1654" y="668"/>
                  </a:lnTo>
                  <a:lnTo>
                    <a:pt x="1654" y="667"/>
                  </a:lnTo>
                  <a:lnTo>
                    <a:pt x="1654" y="665"/>
                  </a:lnTo>
                  <a:lnTo>
                    <a:pt x="1656" y="662"/>
                  </a:lnTo>
                  <a:lnTo>
                    <a:pt x="1656" y="661"/>
                  </a:lnTo>
                  <a:lnTo>
                    <a:pt x="1657" y="660"/>
                  </a:lnTo>
                  <a:lnTo>
                    <a:pt x="1657" y="656"/>
                  </a:lnTo>
                  <a:lnTo>
                    <a:pt x="1658" y="655"/>
                  </a:lnTo>
                  <a:lnTo>
                    <a:pt x="1661" y="652"/>
                  </a:lnTo>
                  <a:lnTo>
                    <a:pt x="1663" y="651"/>
                  </a:lnTo>
                  <a:lnTo>
                    <a:pt x="1667" y="648"/>
                  </a:lnTo>
                  <a:lnTo>
                    <a:pt x="1684" y="642"/>
                  </a:lnTo>
                  <a:lnTo>
                    <a:pt x="1703" y="638"/>
                  </a:lnTo>
                  <a:lnTo>
                    <a:pt x="1707" y="637"/>
                  </a:lnTo>
                  <a:lnTo>
                    <a:pt x="1708" y="636"/>
                  </a:lnTo>
                  <a:lnTo>
                    <a:pt x="1707" y="635"/>
                  </a:lnTo>
                  <a:lnTo>
                    <a:pt x="1704" y="635"/>
                  </a:lnTo>
                  <a:lnTo>
                    <a:pt x="1703" y="635"/>
                  </a:lnTo>
                  <a:lnTo>
                    <a:pt x="1699" y="635"/>
                  </a:lnTo>
                  <a:lnTo>
                    <a:pt x="1697" y="636"/>
                  </a:lnTo>
                  <a:lnTo>
                    <a:pt x="1694" y="636"/>
                  </a:lnTo>
                  <a:lnTo>
                    <a:pt x="1693" y="636"/>
                  </a:lnTo>
                  <a:lnTo>
                    <a:pt x="1678" y="637"/>
                  </a:lnTo>
                  <a:lnTo>
                    <a:pt x="1666" y="641"/>
                  </a:lnTo>
                  <a:lnTo>
                    <a:pt x="1653" y="646"/>
                  </a:lnTo>
                  <a:lnTo>
                    <a:pt x="1649" y="648"/>
                  </a:lnTo>
                  <a:lnTo>
                    <a:pt x="1647" y="651"/>
                  </a:lnTo>
                  <a:lnTo>
                    <a:pt x="1643" y="653"/>
                  </a:lnTo>
                  <a:lnTo>
                    <a:pt x="1641" y="656"/>
                  </a:lnTo>
                  <a:lnTo>
                    <a:pt x="1638" y="660"/>
                  </a:lnTo>
                  <a:lnTo>
                    <a:pt x="1631" y="661"/>
                  </a:lnTo>
                  <a:lnTo>
                    <a:pt x="1623" y="660"/>
                  </a:lnTo>
                  <a:lnTo>
                    <a:pt x="1614" y="657"/>
                  </a:lnTo>
                  <a:lnTo>
                    <a:pt x="1609" y="655"/>
                  </a:lnTo>
                  <a:lnTo>
                    <a:pt x="1606" y="652"/>
                  </a:lnTo>
                  <a:lnTo>
                    <a:pt x="1603" y="651"/>
                  </a:lnTo>
                  <a:lnTo>
                    <a:pt x="1603" y="650"/>
                  </a:lnTo>
                  <a:lnTo>
                    <a:pt x="1605" y="648"/>
                  </a:lnTo>
                  <a:lnTo>
                    <a:pt x="1607" y="647"/>
                  </a:lnTo>
                  <a:lnTo>
                    <a:pt x="1612" y="646"/>
                  </a:lnTo>
                  <a:lnTo>
                    <a:pt x="1624" y="643"/>
                  </a:lnTo>
                  <a:lnTo>
                    <a:pt x="1638" y="642"/>
                  </a:lnTo>
                  <a:lnTo>
                    <a:pt x="1651" y="641"/>
                  </a:lnTo>
                  <a:lnTo>
                    <a:pt x="1664" y="633"/>
                  </a:lnTo>
                  <a:lnTo>
                    <a:pt x="1677" y="625"/>
                  </a:lnTo>
                  <a:lnTo>
                    <a:pt x="1678" y="625"/>
                  </a:lnTo>
                  <a:lnTo>
                    <a:pt x="1679" y="623"/>
                  </a:lnTo>
                  <a:lnTo>
                    <a:pt x="1678" y="623"/>
                  </a:lnTo>
                  <a:lnTo>
                    <a:pt x="1677" y="622"/>
                  </a:lnTo>
                  <a:lnTo>
                    <a:pt x="1673" y="623"/>
                  </a:lnTo>
                  <a:lnTo>
                    <a:pt x="1671" y="623"/>
                  </a:lnTo>
                  <a:lnTo>
                    <a:pt x="1668" y="625"/>
                  </a:lnTo>
                  <a:lnTo>
                    <a:pt x="1667" y="625"/>
                  </a:lnTo>
                  <a:lnTo>
                    <a:pt x="1657" y="631"/>
                  </a:lnTo>
                  <a:lnTo>
                    <a:pt x="1646" y="636"/>
                  </a:lnTo>
                  <a:lnTo>
                    <a:pt x="1633" y="638"/>
                  </a:lnTo>
                  <a:lnTo>
                    <a:pt x="1619" y="641"/>
                  </a:lnTo>
                  <a:lnTo>
                    <a:pt x="1613" y="642"/>
                  </a:lnTo>
                  <a:lnTo>
                    <a:pt x="1606" y="643"/>
                  </a:lnTo>
                  <a:lnTo>
                    <a:pt x="1600" y="643"/>
                  </a:lnTo>
                  <a:lnTo>
                    <a:pt x="1596" y="643"/>
                  </a:lnTo>
                  <a:lnTo>
                    <a:pt x="1592" y="643"/>
                  </a:lnTo>
                  <a:lnTo>
                    <a:pt x="1590" y="642"/>
                  </a:lnTo>
                  <a:lnTo>
                    <a:pt x="1588" y="641"/>
                  </a:lnTo>
                  <a:lnTo>
                    <a:pt x="1587" y="640"/>
                  </a:lnTo>
                  <a:lnTo>
                    <a:pt x="1587" y="637"/>
                  </a:lnTo>
                  <a:lnTo>
                    <a:pt x="1588" y="636"/>
                  </a:lnTo>
                  <a:lnTo>
                    <a:pt x="1590" y="635"/>
                  </a:lnTo>
                  <a:lnTo>
                    <a:pt x="1591" y="633"/>
                  </a:lnTo>
                  <a:lnTo>
                    <a:pt x="1592" y="632"/>
                  </a:lnTo>
                  <a:lnTo>
                    <a:pt x="1593" y="631"/>
                  </a:lnTo>
                  <a:lnTo>
                    <a:pt x="1596" y="631"/>
                  </a:lnTo>
                  <a:lnTo>
                    <a:pt x="1597" y="630"/>
                  </a:lnTo>
                  <a:lnTo>
                    <a:pt x="1598" y="630"/>
                  </a:lnTo>
                  <a:lnTo>
                    <a:pt x="1600" y="627"/>
                  </a:lnTo>
                  <a:lnTo>
                    <a:pt x="1600" y="626"/>
                  </a:lnTo>
                  <a:lnTo>
                    <a:pt x="1598" y="625"/>
                  </a:lnTo>
                  <a:lnTo>
                    <a:pt x="1597" y="625"/>
                  </a:lnTo>
                  <a:lnTo>
                    <a:pt x="1597" y="623"/>
                  </a:lnTo>
                  <a:lnTo>
                    <a:pt x="1596" y="622"/>
                  </a:lnTo>
                  <a:lnTo>
                    <a:pt x="1597" y="620"/>
                  </a:lnTo>
                  <a:lnTo>
                    <a:pt x="1600" y="619"/>
                  </a:lnTo>
                  <a:lnTo>
                    <a:pt x="1602" y="617"/>
                  </a:lnTo>
                  <a:lnTo>
                    <a:pt x="1608" y="615"/>
                  </a:lnTo>
                  <a:lnTo>
                    <a:pt x="1614" y="611"/>
                  </a:lnTo>
                  <a:lnTo>
                    <a:pt x="1619" y="607"/>
                  </a:lnTo>
                  <a:lnTo>
                    <a:pt x="1616" y="607"/>
                  </a:lnTo>
                  <a:lnTo>
                    <a:pt x="1612" y="609"/>
                  </a:lnTo>
                  <a:lnTo>
                    <a:pt x="1608" y="610"/>
                  </a:lnTo>
                  <a:lnTo>
                    <a:pt x="1606" y="611"/>
                  </a:lnTo>
                  <a:lnTo>
                    <a:pt x="1603" y="612"/>
                  </a:lnTo>
                  <a:lnTo>
                    <a:pt x="1602" y="612"/>
                  </a:lnTo>
                  <a:lnTo>
                    <a:pt x="1596" y="615"/>
                  </a:lnTo>
                  <a:lnTo>
                    <a:pt x="1591" y="616"/>
                  </a:lnTo>
                  <a:lnTo>
                    <a:pt x="1586" y="617"/>
                  </a:lnTo>
                  <a:lnTo>
                    <a:pt x="1583" y="617"/>
                  </a:lnTo>
                  <a:lnTo>
                    <a:pt x="1583" y="616"/>
                  </a:lnTo>
                  <a:lnTo>
                    <a:pt x="1582" y="615"/>
                  </a:lnTo>
                  <a:lnTo>
                    <a:pt x="1583" y="614"/>
                  </a:lnTo>
                  <a:lnTo>
                    <a:pt x="1583" y="612"/>
                  </a:lnTo>
                  <a:lnTo>
                    <a:pt x="1585" y="611"/>
                  </a:lnTo>
                  <a:lnTo>
                    <a:pt x="1586" y="610"/>
                  </a:lnTo>
                  <a:lnTo>
                    <a:pt x="1587" y="609"/>
                  </a:lnTo>
                  <a:lnTo>
                    <a:pt x="1590" y="607"/>
                  </a:lnTo>
                  <a:lnTo>
                    <a:pt x="1591" y="606"/>
                  </a:lnTo>
                  <a:lnTo>
                    <a:pt x="1591" y="605"/>
                  </a:lnTo>
                  <a:lnTo>
                    <a:pt x="1592" y="605"/>
                  </a:lnTo>
                  <a:lnTo>
                    <a:pt x="1591" y="604"/>
                  </a:lnTo>
                  <a:lnTo>
                    <a:pt x="1590" y="604"/>
                  </a:lnTo>
                  <a:lnTo>
                    <a:pt x="1586" y="604"/>
                  </a:lnTo>
                  <a:lnTo>
                    <a:pt x="1576" y="606"/>
                  </a:lnTo>
                  <a:lnTo>
                    <a:pt x="1565" y="607"/>
                  </a:lnTo>
                  <a:lnTo>
                    <a:pt x="1563" y="606"/>
                  </a:lnTo>
                  <a:lnTo>
                    <a:pt x="1561" y="605"/>
                  </a:lnTo>
                  <a:lnTo>
                    <a:pt x="1561" y="604"/>
                  </a:lnTo>
                  <a:lnTo>
                    <a:pt x="1561" y="602"/>
                  </a:lnTo>
                  <a:lnTo>
                    <a:pt x="1561" y="600"/>
                  </a:lnTo>
                  <a:lnTo>
                    <a:pt x="1562" y="599"/>
                  </a:lnTo>
                  <a:lnTo>
                    <a:pt x="1565" y="599"/>
                  </a:lnTo>
                  <a:lnTo>
                    <a:pt x="1567" y="597"/>
                  </a:lnTo>
                  <a:lnTo>
                    <a:pt x="1570" y="596"/>
                  </a:lnTo>
                  <a:lnTo>
                    <a:pt x="1571" y="594"/>
                  </a:lnTo>
                  <a:lnTo>
                    <a:pt x="1571" y="591"/>
                  </a:lnTo>
                  <a:lnTo>
                    <a:pt x="1573" y="590"/>
                  </a:lnTo>
                  <a:lnTo>
                    <a:pt x="1576" y="589"/>
                  </a:lnTo>
                  <a:lnTo>
                    <a:pt x="1580" y="587"/>
                  </a:lnTo>
                  <a:lnTo>
                    <a:pt x="1582" y="586"/>
                  </a:lnTo>
                  <a:lnTo>
                    <a:pt x="1586" y="586"/>
                  </a:lnTo>
                  <a:lnTo>
                    <a:pt x="1588" y="586"/>
                  </a:lnTo>
                  <a:lnTo>
                    <a:pt x="1591" y="586"/>
                  </a:lnTo>
                  <a:lnTo>
                    <a:pt x="1593" y="586"/>
                  </a:lnTo>
                  <a:lnTo>
                    <a:pt x="1595" y="585"/>
                  </a:lnTo>
                  <a:lnTo>
                    <a:pt x="1596" y="584"/>
                  </a:lnTo>
                  <a:lnTo>
                    <a:pt x="1596" y="582"/>
                  </a:lnTo>
                  <a:lnTo>
                    <a:pt x="1596" y="580"/>
                  </a:lnTo>
                  <a:lnTo>
                    <a:pt x="1600" y="579"/>
                  </a:lnTo>
                  <a:lnTo>
                    <a:pt x="1602" y="577"/>
                  </a:lnTo>
                  <a:lnTo>
                    <a:pt x="1605" y="576"/>
                  </a:lnTo>
                  <a:lnTo>
                    <a:pt x="1608" y="576"/>
                  </a:lnTo>
                  <a:lnTo>
                    <a:pt x="1612" y="575"/>
                  </a:lnTo>
                  <a:lnTo>
                    <a:pt x="1616" y="573"/>
                  </a:lnTo>
                  <a:lnTo>
                    <a:pt x="1619" y="571"/>
                  </a:lnTo>
                  <a:lnTo>
                    <a:pt x="1624" y="570"/>
                  </a:lnTo>
                  <a:lnTo>
                    <a:pt x="1628" y="570"/>
                  </a:lnTo>
                  <a:lnTo>
                    <a:pt x="1631" y="571"/>
                  </a:lnTo>
                  <a:lnTo>
                    <a:pt x="1633" y="573"/>
                  </a:lnTo>
                  <a:lnTo>
                    <a:pt x="1636" y="573"/>
                  </a:lnTo>
                  <a:lnTo>
                    <a:pt x="1638" y="574"/>
                  </a:lnTo>
                  <a:lnTo>
                    <a:pt x="1639" y="574"/>
                  </a:lnTo>
                  <a:lnTo>
                    <a:pt x="1641" y="574"/>
                  </a:lnTo>
                  <a:lnTo>
                    <a:pt x="1642" y="574"/>
                  </a:lnTo>
                  <a:lnTo>
                    <a:pt x="1643" y="573"/>
                  </a:lnTo>
                  <a:lnTo>
                    <a:pt x="1646" y="573"/>
                  </a:lnTo>
                  <a:lnTo>
                    <a:pt x="1648" y="573"/>
                  </a:lnTo>
                  <a:lnTo>
                    <a:pt x="1651" y="574"/>
                  </a:lnTo>
                  <a:lnTo>
                    <a:pt x="1653" y="575"/>
                  </a:lnTo>
                  <a:lnTo>
                    <a:pt x="1656" y="575"/>
                  </a:lnTo>
                  <a:lnTo>
                    <a:pt x="1658" y="575"/>
                  </a:lnTo>
                  <a:lnTo>
                    <a:pt x="1661" y="575"/>
                  </a:lnTo>
                  <a:lnTo>
                    <a:pt x="1662" y="575"/>
                  </a:lnTo>
                  <a:lnTo>
                    <a:pt x="1663" y="575"/>
                  </a:lnTo>
                  <a:lnTo>
                    <a:pt x="1663" y="574"/>
                  </a:lnTo>
                  <a:lnTo>
                    <a:pt x="1662" y="573"/>
                  </a:lnTo>
                  <a:lnTo>
                    <a:pt x="1659" y="571"/>
                  </a:lnTo>
                  <a:lnTo>
                    <a:pt x="1658" y="570"/>
                  </a:lnTo>
                  <a:lnTo>
                    <a:pt x="1654" y="569"/>
                  </a:lnTo>
                  <a:lnTo>
                    <a:pt x="1652" y="568"/>
                  </a:lnTo>
                  <a:lnTo>
                    <a:pt x="1649" y="566"/>
                  </a:lnTo>
                  <a:lnTo>
                    <a:pt x="1647" y="565"/>
                  </a:lnTo>
                  <a:lnTo>
                    <a:pt x="1646" y="564"/>
                  </a:lnTo>
                  <a:lnTo>
                    <a:pt x="1646" y="563"/>
                  </a:lnTo>
                  <a:lnTo>
                    <a:pt x="1647" y="561"/>
                  </a:lnTo>
                  <a:lnTo>
                    <a:pt x="1648" y="560"/>
                  </a:lnTo>
                  <a:lnTo>
                    <a:pt x="1649" y="560"/>
                  </a:lnTo>
                  <a:lnTo>
                    <a:pt x="1652" y="560"/>
                  </a:lnTo>
                  <a:lnTo>
                    <a:pt x="1653" y="560"/>
                  </a:lnTo>
                  <a:lnTo>
                    <a:pt x="1656" y="559"/>
                  </a:lnTo>
                  <a:lnTo>
                    <a:pt x="1657" y="559"/>
                  </a:lnTo>
                  <a:lnTo>
                    <a:pt x="1657" y="558"/>
                  </a:lnTo>
                  <a:lnTo>
                    <a:pt x="1657" y="556"/>
                  </a:lnTo>
                  <a:lnTo>
                    <a:pt x="1657" y="555"/>
                  </a:lnTo>
                  <a:lnTo>
                    <a:pt x="1657" y="554"/>
                  </a:lnTo>
                  <a:lnTo>
                    <a:pt x="1654" y="553"/>
                  </a:lnTo>
                  <a:lnTo>
                    <a:pt x="1652" y="551"/>
                  </a:lnTo>
                  <a:lnTo>
                    <a:pt x="1649" y="549"/>
                  </a:lnTo>
                  <a:lnTo>
                    <a:pt x="1648" y="548"/>
                  </a:lnTo>
                  <a:lnTo>
                    <a:pt x="1648" y="546"/>
                  </a:lnTo>
                  <a:lnTo>
                    <a:pt x="1649" y="546"/>
                  </a:lnTo>
                  <a:lnTo>
                    <a:pt x="1652" y="545"/>
                  </a:lnTo>
                  <a:lnTo>
                    <a:pt x="1657" y="544"/>
                  </a:lnTo>
                  <a:lnTo>
                    <a:pt x="1661" y="544"/>
                  </a:lnTo>
                  <a:lnTo>
                    <a:pt x="1666" y="544"/>
                  </a:lnTo>
                  <a:lnTo>
                    <a:pt x="1671" y="545"/>
                  </a:lnTo>
                  <a:lnTo>
                    <a:pt x="1674" y="546"/>
                  </a:lnTo>
                  <a:lnTo>
                    <a:pt x="1677" y="548"/>
                  </a:lnTo>
                  <a:lnTo>
                    <a:pt x="1678" y="549"/>
                  </a:lnTo>
                  <a:lnTo>
                    <a:pt x="1680" y="551"/>
                  </a:lnTo>
                  <a:lnTo>
                    <a:pt x="1682" y="551"/>
                  </a:lnTo>
                  <a:lnTo>
                    <a:pt x="1687" y="554"/>
                  </a:lnTo>
                  <a:lnTo>
                    <a:pt x="1690" y="558"/>
                  </a:lnTo>
                  <a:lnTo>
                    <a:pt x="1695" y="560"/>
                  </a:lnTo>
                  <a:lnTo>
                    <a:pt x="1698" y="559"/>
                  </a:lnTo>
                  <a:lnTo>
                    <a:pt x="1700" y="558"/>
                  </a:lnTo>
                  <a:lnTo>
                    <a:pt x="1703" y="558"/>
                  </a:lnTo>
                  <a:lnTo>
                    <a:pt x="1708" y="560"/>
                  </a:lnTo>
                  <a:lnTo>
                    <a:pt x="1710" y="563"/>
                  </a:lnTo>
                  <a:lnTo>
                    <a:pt x="1714" y="565"/>
                  </a:lnTo>
                  <a:lnTo>
                    <a:pt x="1718" y="566"/>
                  </a:lnTo>
                  <a:lnTo>
                    <a:pt x="1723" y="569"/>
                  </a:lnTo>
                  <a:lnTo>
                    <a:pt x="1728" y="570"/>
                  </a:lnTo>
                  <a:lnTo>
                    <a:pt x="1732" y="570"/>
                  </a:lnTo>
                  <a:lnTo>
                    <a:pt x="1735" y="570"/>
                  </a:lnTo>
                  <a:lnTo>
                    <a:pt x="1737" y="569"/>
                  </a:lnTo>
                  <a:lnTo>
                    <a:pt x="1735" y="568"/>
                  </a:lnTo>
                  <a:lnTo>
                    <a:pt x="1734" y="566"/>
                  </a:lnTo>
                  <a:lnTo>
                    <a:pt x="1732" y="566"/>
                  </a:lnTo>
                  <a:lnTo>
                    <a:pt x="1730" y="565"/>
                  </a:lnTo>
                  <a:lnTo>
                    <a:pt x="1729" y="565"/>
                  </a:lnTo>
                  <a:lnTo>
                    <a:pt x="1725" y="563"/>
                  </a:lnTo>
                  <a:lnTo>
                    <a:pt x="1722" y="560"/>
                  </a:lnTo>
                  <a:lnTo>
                    <a:pt x="1719" y="558"/>
                  </a:lnTo>
                  <a:lnTo>
                    <a:pt x="1715" y="555"/>
                  </a:lnTo>
                  <a:lnTo>
                    <a:pt x="1712" y="553"/>
                  </a:lnTo>
                  <a:lnTo>
                    <a:pt x="1709" y="550"/>
                  </a:lnTo>
                  <a:lnTo>
                    <a:pt x="1708" y="548"/>
                  </a:lnTo>
                  <a:lnTo>
                    <a:pt x="1707" y="545"/>
                  </a:lnTo>
                  <a:lnTo>
                    <a:pt x="1705" y="544"/>
                  </a:lnTo>
                  <a:lnTo>
                    <a:pt x="1707" y="543"/>
                  </a:lnTo>
                  <a:lnTo>
                    <a:pt x="1708" y="541"/>
                  </a:lnTo>
                  <a:lnTo>
                    <a:pt x="1709" y="541"/>
                  </a:lnTo>
                  <a:lnTo>
                    <a:pt x="1710" y="540"/>
                  </a:lnTo>
                  <a:lnTo>
                    <a:pt x="1710" y="539"/>
                  </a:lnTo>
                  <a:lnTo>
                    <a:pt x="1713" y="538"/>
                  </a:lnTo>
                  <a:lnTo>
                    <a:pt x="1713" y="536"/>
                  </a:lnTo>
                  <a:lnTo>
                    <a:pt x="1714" y="535"/>
                  </a:lnTo>
                  <a:lnTo>
                    <a:pt x="1714" y="534"/>
                  </a:lnTo>
                  <a:lnTo>
                    <a:pt x="1713" y="533"/>
                  </a:lnTo>
                  <a:lnTo>
                    <a:pt x="1713" y="531"/>
                  </a:lnTo>
                  <a:lnTo>
                    <a:pt x="1714" y="531"/>
                  </a:lnTo>
                  <a:lnTo>
                    <a:pt x="1717" y="530"/>
                  </a:lnTo>
                  <a:lnTo>
                    <a:pt x="1719" y="533"/>
                  </a:lnTo>
                  <a:lnTo>
                    <a:pt x="1722" y="535"/>
                  </a:lnTo>
                  <a:lnTo>
                    <a:pt x="1724" y="536"/>
                  </a:lnTo>
                  <a:lnTo>
                    <a:pt x="1728" y="539"/>
                  </a:lnTo>
                  <a:lnTo>
                    <a:pt x="1730" y="539"/>
                  </a:lnTo>
                  <a:lnTo>
                    <a:pt x="1734" y="539"/>
                  </a:lnTo>
                  <a:lnTo>
                    <a:pt x="1734" y="538"/>
                  </a:lnTo>
                  <a:lnTo>
                    <a:pt x="1733" y="536"/>
                  </a:lnTo>
                  <a:lnTo>
                    <a:pt x="1732" y="533"/>
                  </a:lnTo>
                  <a:lnTo>
                    <a:pt x="1730" y="530"/>
                  </a:lnTo>
                  <a:lnTo>
                    <a:pt x="1729" y="528"/>
                  </a:lnTo>
                  <a:lnTo>
                    <a:pt x="1728" y="524"/>
                  </a:lnTo>
                  <a:lnTo>
                    <a:pt x="1727" y="523"/>
                  </a:lnTo>
                  <a:lnTo>
                    <a:pt x="1725" y="522"/>
                  </a:lnTo>
                  <a:lnTo>
                    <a:pt x="1725" y="520"/>
                  </a:lnTo>
                  <a:lnTo>
                    <a:pt x="1724" y="519"/>
                  </a:lnTo>
                  <a:lnTo>
                    <a:pt x="1724" y="518"/>
                  </a:lnTo>
                  <a:lnTo>
                    <a:pt x="1725" y="518"/>
                  </a:lnTo>
                  <a:lnTo>
                    <a:pt x="1727" y="517"/>
                  </a:lnTo>
                  <a:lnTo>
                    <a:pt x="1729" y="517"/>
                  </a:lnTo>
                  <a:lnTo>
                    <a:pt x="1732" y="518"/>
                  </a:lnTo>
                  <a:lnTo>
                    <a:pt x="1733" y="518"/>
                  </a:lnTo>
                  <a:lnTo>
                    <a:pt x="1734" y="519"/>
                  </a:lnTo>
                  <a:lnTo>
                    <a:pt x="1735" y="519"/>
                  </a:lnTo>
                  <a:lnTo>
                    <a:pt x="1738" y="520"/>
                  </a:lnTo>
                  <a:lnTo>
                    <a:pt x="1740" y="522"/>
                  </a:lnTo>
                  <a:lnTo>
                    <a:pt x="1743" y="523"/>
                  </a:lnTo>
                  <a:lnTo>
                    <a:pt x="1744" y="523"/>
                  </a:lnTo>
                  <a:lnTo>
                    <a:pt x="1745" y="524"/>
                  </a:lnTo>
                  <a:lnTo>
                    <a:pt x="1745" y="523"/>
                  </a:lnTo>
                  <a:lnTo>
                    <a:pt x="1744" y="520"/>
                  </a:lnTo>
                  <a:lnTo>
                    <a:pt x="1744" y="519"/>
                  </a:lnTo>
                  <a:lnTo>
                    <a:pt x="1743" y="518"/>
                  </a:lnTo>
                  <a:lnTo>
                    <a:pt x="1742" y="517"/>
                  </a:lnTo>
                  <a:lnTo>
                    <a:pt x="1742" y="515"/>
                  </a:lnTo>
                  <a:lnTo>
                    <a:pt x="1743" y="513"/>
                  </a:lnTo>
                  <a:lnTo>
                    <a:pt x="1744" y="512"/>
                  </a:lnTo>
                  <a:lnTo>
                    <a:pt x="1748" y="510"/>
                  </a:lnTo>
                  <a:lnTo>
                    <a:pt x="1751" y="510"/>
                  </a:lnTo>
                  <a:lnTo>
                    <a:pt x="1755" y="510"/>
                  </a:lnTo>
                  <a:lnTo>
                    <a:pt x="1760" y="510"/>
                  </a:lnTo>
                  <a:lnTo>
                    <a:pt x="1763" y="512"/>
                  </a:lnTo>
                  <a:lnTo>
                    <a:pt x="1766" y="513"/>
                  </a:lnTo>
                  <a:lnTo>
                    <a:pt x="1770" y="514"/>
                  </a:lnTo>
                  <a:lnTo>
                    <a:pt x="1773" y="515"/>
                  </a:lnTo>
                  <a:lnTo>
                    <a:pt x="1776" y="515"/>
                  </a:lnTo>
                  <a:lnTo>
                    <a:pt x="1779" y="515"/>
                  </a:lnTo>
                  <a:lnTo>
                    <a:pt x="1780" y="514"/>
                  </a:lnTo>
                  <a:lnTo>
                    <a:pt x="1781" y="513"/>
                  </a:lnTo>
                  <a:lnTo>
                    <a:pt x="1783" y="513"/>
                  </a:lnTo>
                  <a:lnTo>
                    <a:pt x="1784" y="513"/>
                  </a:lnTo>
                  <a:lnTo>
                    <a:pt x="1789" y="513"/>
                  </a:lnTo>
                  <a:lnTo>
                    <a:pt x="1790" y="514"/>
                  </a:lnTo>
                  <a:lnTo>
                    <a:pt x="1791" y="517"/>
                  </a:lnTo>
                  <a:lnTo>
                    <a:pt x="1793" y="518"/>
                  </a:lnTo>
                  <a:lnTo>
                    <a:pt x="1794" y="518"/>
                  </a:lnTo>
                  <a:lnTo>
                    <a:pt x="1803" y="524"/>
                  </a:lnTo>
                  <a:lnTo>
                    <a:pt x="1810" y="529"/>
                  </a:lnTo>
                  <a:lnTo>
                    <a:pt x="1815" y="536"/>
                  </a:lnTo>
                  <a:lnTo>
                    <a:pt x="1816" y="538"/>
                  </a:lnTo>
                  <a:lnTo>
                    <a:pt x="1818" y="539"/>
                  </a:lnTo>
                  <a:lnTo>
                    <a:pt x="1819" y="540"/>
                  </a:lnTo>
                  <a:lnTo>
                    <a:pt x="1820" y="541"/>
                  </a:lnTo>
                  <a:lnTo>
                    <a:pt x="1823" y="541"/>
                  </a:lnTo>
                  <a:lnTo>
                    <a:pt x="1825" y="541"/>
                  </a:lnTo>
                  <a:lnTo>
                    <a:pt x="1826" y="540"/>
                  </a:lnTo>
                  <a:lnTo>
                    <a:pt x="1826" y="539"/>
                  </a:lnTo>
                  <a:lnTo>
                    <a:pt x="1826" y="538"/>
                  </a:lnTo>
                  <a:lnTo>
                    <a:pt x="1825" y="536"/>
                  </a:lnTo>
                  <a:lnTo>
                    <a:pt x="1825" y="534"/>
                  </a:lnTo>
                  <a:lnTo>
                    <a:pt x="1824" y="530"/>
                  </a:lnTo>
                  <a:lnTo>
                    <a:pt x="1821" y="528"/>
                  </a:lnTo>
                  <a:lnTo>
                    <a:pt x="1818" y="525"/>
                  </a:lnTo>
                  <a:lnTo>
                    <a:pt x="1815" y="524"/>
                  </a:lnTo>
                  <a:lnTo>
                    <a:pt x="1813" y="523"/>
                  </a:lnTo>
                  <a:lnTo>
                    <a:pt x="1809" y="522"/>
                  </a:lnTo>
                  <a:lnTo>
                    <a:pt x="1805" y="520"/>
                  </a:lnTo>
                  <a:lnTo>
                    <a:pt x="1803" y="519"/>
                  </a:lnTo>
                  <a:lnTo>
                    <a:pt x="1800" y="518"/>
                  </a:lnTo>
                  <a:lnTo>
                    <a:pt x="1799" y="517"/>
                  </a:lnTo>
                  <a:lnTo>
                    <a:pt x="1796" y="515"/>
                  </a:lnTo>
                  <a:lnTo>
                    <a:pt x="1794" y="515"/>
                  </a:lnTo>
                  <a:lnTo>
                    <a:pt x="1791" y="513"/>
                  </a:lnTo>
                  <a:lnTo>
                    <a:pt x="1790" y="510"/>
                  </a:lnTo>
                  <a:lnTo>
                    <a:pt x="1789" y="508"/>
                  </a:lnTo>
                  <a:lnTo>
                    <a:pt x="1791" y="507"/>
                  </a:lnTo>
                  <a:lnTo>
                    <a:pt x="1793" y="507"/>
                  </a:lnTo>
                  <a:lnTo>
                    <a:pt x="1795" y="507"/>
                  </a:lnTo>
                  <a:lnTo>
                    <a:pt x="1798" y="507"/>
                  </a:lnTo>
                  <a:lnTo>
                    <a:pt x="1800" y="507"/>
                  </a:lnTo>
                  <a:lnTo>
                    <a:pt x="1803" y="508"/>
                  </a:lnTo>
                  <a:lnTo>
                    <a:pt x="1806" y="507"/>
                  </a:lnTo>
                  <a:lnTo>
                    <a:pt x="1811" y="505"/>
                  </a:lnTo>
                  <a:lnTo>
                    <a:pt x="1816" y="505"/>
                  </a:lnTo>
                  <a:lnTo>
                    <a:pt x="1820" y="504"/>
                  </a:lnTo>
                  <a:lnTo>
                    <a:pt x="1831" y="505"/>
                  </a:lnTo>
                  <a:lnTo>
                    <a:pt x="1840" y="508"/>
                  </a:lnTo>
                  <a:lnTo>
                    <a:pt x="1846" y="513"/>
                  </a:lnTo>
                  <a:lnTo>
                    <a:pt x="1849" y="515"/>
                  </a:lnTo>
                  <a:lnTo>
                    <a:pt x="1855" y="520"/>
                  </a:lnTo>
                  <a:lnTo>
                    <a:pt x="1862" y="523"/>
                  </a:lnTo>
                  <a:lnTo>
                    <a:pt x="1867" y="523"/>
                  </a:lnTo>
                  <a:lnTo>
                    <a:pt x="1857" y="515"/>
                  </a:lnTo>
                  <a:lnTo>
                    <a:pt x="1855" y="513"/>
                  </a:lnTo>
                  <a:lnTo>
                    <a:pt x="1855" y="512"/>
                  </a:lnTo>
                  <a:lnTo>
                    <a:pt x="1856" y="509"/>
                  </a:lnTo>
                  <a:lnTo>
                    <a:pt x="1859" y="508"/>
                  </a:lnTo>
                  <a:lnTo>
                    <a:pt x="1861" y="507"/>
                  </a:lnTo>
                  <a:lnTo>
                    <a:pt x="1864" y="505"/>
                  </a:lnTo>
                  <a:lnTo>
                    <a:pt x="1867" y="504"/>
                  </a:lnTo>
                  <a:lnTo>
                    <a:pt x="1872" y="503"/>
                  </a:lnTo>
                  <a:lnTo>
                    <a:pt x="1877" y="503"/>
                  </a:lnTo>
                  <a:lnTo>
                    <a:pt x="1882" y="504"/>
                  </a:lnTo>
                  <a:lnTo>
                    <a:pt x="1886" y="505"/>
                  </a:lnTo>
                  <a:lnTo>
                    <a:pt x="1889" y="507"/>
                  </a:lnTo>
                  <a:lnTo>
                    <a:pt x="1891" y="508"/>
                  </a:lnTo>
                  <a:lnTo>
                    <a:pt x="1892" y="507"/>
                  </a:lnTo>
                  <a:lnTo>
                    <a:pt x="1892" y="505"/>
                  </a:lnTo>
                  <a:lnTo>
                    <a:pt x="1892" y="504"/>
                  </a:lnTo>
                  <a:lnTo>
                    <a:pt x="1891" y="503"/>
                  </a:lnTo>
                  <a:lnTo>
                    <a:pt x="1891" y="502"/>
                  </a:lnTo>
                  <a:lnTo>
                    <a:pt x="1894" y="500"/>
                  </a:lnTo>
                  <a:close/>
                  <a:moveTo>
                    <a:pt x="2037" y="0"/>
                  </a:moveTo>
                  <a:lnTo>
                    <a:pt x="2160" y="4"/>
                  </a:lnTo>
                  <a:lnTo>
                    <a:pt x="2282" y="15"/>
                  </a:lnTo>
                  <a:lnTo>
                    <a:pt x="2402" y="34"/>
                  </a:lnTo>
                  <a:lnTo>
                    <a:pt x="2520" y="59"/>
                  </a:lnTo>
                  <a:lnTo>
                    <a:pt x="2635" y="90"/>
                  </a:lnTo>
                  <a:lnTo>
                    <a:pt x="2747" y="129"/>
                  </a:lnTo>
                  <a:lnTo>
                    <a:pt x="2856" y="172"/>
                  </a:lnTo>
                  <a:lnTo>
                    <a:pt x="2962" y="223"/>
                  </a:lnTo>
                  <a:lnTo>
                    <a:pt x="3065" y="279"/>
                  </a:lnTo>
                  <a:lnTo>
                    <a:pt x="3163" y="340"/>
                  </a:lnTo>
                  <a:lnTo>
                    <a:pt x="3258" y="407"/>
                  </a:lnTo>
                  <a:lnTo>
                    <a:pt x="3349" y="479"/>
                  </a:lnTo>
                  <a:lnTo>
                    <a:pt x="3434" y="556"/>
                  </a:lnTo>
                  <a:lnTo>
                    <a:pt x="3517" y="638"/>
                  </a:lnTo>
                  <a:lnTo>
                    <a:pt x="3594" y="724"/>
                  </a:lnTo>
                  <a:lnTo>
                    <a:pt x="3666" y="815"/>
                  </a:lnTo>
                  <a:lnTo>
                    <a:pt x="3733" y="910"/>
                  </a:lnTo>
                  <a:lnTo>
                    <a:pt x="3794" y="1008"/>
                  </a:lnTo>
                  <a:lnTo>
                    <a:pt x="3852" y="1111"/>
                  </a:lnTo>
                  <a:lnTo>
                    <a:pt x="3902" y="1217"/>
                  </a:lnTo>
                  <a:lnTo>
                    <a:pt x="3945" y="1325"/>
                  </a:lnTo>
                  <a:lnTo>
                    <a:pt x="3984" y="1437"/>
                  </a:lnTo>
                  <a:lnTo>
                    <a:pt x="4015" y="1551"/>
                  </a:lnTo>
                  <a:lnTo>
                    <a:pt x="4040" y="1669"/>
                  </a:lnTo>
                  <a:lnTo>
                    <a:pt x="4059" y="1789"/>
                  </a:lnTo>
                  <a:lnTo>
                    <a:pt x="4070" y="1911"/>
                  </a:lnTo>
                  <a:lnTo>
                    <a:pt x="4074" y="2034"/>
                  </a:lnTo>
                  <a:lnTo>
                    <a:pt x="4070" y="2161"/>
                  </a:lnTo>
                  <a:lnTo>
                    <a:pt x="4057" y="2285"/>
                  </a:lnTo>
                  <a:lnTo>
                    <a:pt x="4039" y="2407"/>
                  </a:lnTo>
                  <a:lnTo>
                    <a:pt x="4013" y="2526"/>
                  </a:lnTo>
                  <a:lnTo>
                    <a:pt x="3980" y="2643"/>
                  </a:lnTo>
                  <a:lnTo>
                    <a:pt x="3940" y="2756"/>
                  </a:lnTo>
                  <a:lnTo>
                    <a:pt x="3894" y="2867"/>
                  </a:lnTo>
                  <a:lnTo>
                    <a:pt x="3842" y="2974"/>
                  </a:lnTo>
                  <a:lnTo>
                    <a:pt x="3783" y="3078"/>
                  </a:lnTo>
                  <a:lnTo>
                    <a:pt x="3720" y="3178"/>
                  </a:lnTo>
                  <a:lnTo>
                    <a:pt x="3618" y="3076"/>
                  </a:lnTo>
                  <a:lnTo>
                    <a:pt x="3672" y="2989"/>
                  </a:lnTo>
                  <a:lnTo>
                    <a:pt x="3722" y="2898"/>
                  </a:lnTo>
                  <a:lnTo>
                    <a:pt x="3767" y="2806"/>
                  </a:lnTo>
                  <a:lnTo>
                    <a:pt x="3807" y="2710"/>
                  </a:lnTo>
                  <a:lnTo>
                    <a:pt x="3841" y="2612"/>
                  </a:lnTo>
                  <a:lnTo>
                    <a:pt x="3870" y="2511"/>
                  </a:lnTo>
                  <a:lnTo>
                    <a:pt x="3893" y="2409"/>
                  </a:lnTo>
                  <a:lnTo>
                    <a:pt x="3910" y="2312"/>
                  </a:lnTo>
                  <a:lnTo>
                    <a:pt x="3922" y="2215"/>
                  </a:lnTo>
                  <a:lnTo>
                    <a:pt x="3930" y="2115"/>
                  </a:lnTo>
                  <a:lnTo>
                    <a:pt x="3932" y="2076"/>
                  </a:lnTo>
                  <a:lnTo>
                    <a:pt x="3933" y="2034"/>
                  </a:lnTo>
                  <a:lnTo>
                    <a:pt x="3929" y="1919"/>
                  </a:lnTo>
                  <a:lnTo>
                    <a:pt x="3919" y="1806"/>
                  </a:lnTo>
                  <a:lnTo>
                    <a:pt x="3902" y="1696"/>
                  </a:lnTo>
                  <a:lnTo>
                    <a:pt x="3879" y="1586"/>
                  </a:lnTo>
                  <a:lnTo>
                    <a:pt x="3849" y="1480"/>
                  </a:lnTo>
                  <a:lnTo>
                    <a:pt x="3814" y="1376"/>
                  </a:lnTo>
                  <a:lnTo>
                    <a:pt x="3773" y="1274"/>
                  </a:lnTo>
                  <a:lnTo>
                    <a:pt x="3771" y="1274"/>
                  </a:lnTo>
                  <a:lnTo>
                    <a:pt x="3736" y="1197"/>
                  </a:lnTo>
                  <a:lnTo>
                    <a:pt x="3697" y="1123"/>
                  </a:lnTo>
                  <a:lnTo>
                    <a:pt x="3655" y="1050"/>
                  </a:lnTo>
                  <a:lnTo>
                    <a:pt x="3609" y="979"/>
                  </a:lnTo>
                  <a:lnTo>
                    <a:pt x="3549" y="896"/>
                  </a:lnTo>
                  <a:lnTo>
                    <a:pt x="3484" y="815"/>
                  </a:lnTo>
                  <a:lnTo>
                    <a:pt x="3416" y="738"/>
                  </a:lnTo>
                  <a:lnTo>
                    <a:pt x="3396" y="717"/>
                  </a:lnTo>
                  <a:lnTo>
                    <a:pt x="3375" y="696"/>
                  </a:lnTo>
                  <a:lnTo>
                    <a:pt x="3335" y="657"/>
                  </a:lnTo>
                  <a:lnTo>
                    <a:pt x="3332" y="657"/>
                  </a:lnTo>
                  <a:lnTo>
                    <a:pt x="3332" y="655"/>
                  </a:lnTo>
                  <a:lnTo>
                    <a:pt x="3300" y="623"/>
                  </a:lnTo>
                  <a:lnTo>
                    <a:pt x="3265" y="595"/>
                  </a:lnTo>
                  <a:lnTo>
                    <a:pt x="3264" y="592"/>
                  </a:lnTo>
                  <a:lnTo>
                    <a:pt x="3263" y="592"/>
                  </a:lnTo>
                  <a:lnTo>
                    <a:pt x="3226" y="563"/>
                  </a:lnTo>
                  <a:lnTo>
                    <a:pt x="3189" y="534"/>
                  </a:lnTo>
                  <a:lnTo>
                    <a:pt x="3189" y="533"/>
                  </a:lnTo>
                  <a:lnTo>
                    <a:pt x="3189" y="531"/>
                  </a:lnTo>
                  <a:lnTo>
                    <a:pt x="3150" y="504"/>
                  </a:lnTo>
                  <a:lnTo>
                    <a:pt x="3113" y="477"/>
                  </a:lnTo>
                  <a:lnTo>
                    <a:pt x="3111" y="477"/>
                  </a:lnTo>
                  <a:lnTo>
                    <a:pt x="3072" y="451"/>
                  </a:lnTo>
                  <a:lnTo>
                    <a:pt x="3032" y="426"/>
                  </a:lnTo>
                  <a:lnTo>
                    <a:pt x="2957" y="382"/>
                  </a:lnTo>
                  <a:lnTo>
                    <a:pt x="2881" y="341"/>
                  </a:lnTo>
                  <a:lnTo>
                    <a:pt x="2804" y="305"/>
                  </a:lnTo>
                  <a:lnTo>
                    <a:pt x="2724" y="272"/>
                  </a:lnTo>
                  <a:lnTo>
                    <a:pt x="2638" y="240"/>
                  </a:lnTo>
                  <a:lnTo>
                    <a:pt x="2553" y="214"/>
                  </a:lnTo>
                  <a:lnTo>
                    <a:pt x="2549" y="213"/>
                  </a:lnTo>
                  <a:lnTo>
                    <a:pt x="2546" y="212"/>
                  </a:lnTo>
                  <a:lnTo>
                    <a:pt x="2545" y="212"/>
                  </a:lnTo>
                  <a:lnTo>
                    <a:pt x="2543" y="212"/>
                  </a:lnTo>
                  <a:lnTo>
                    <a:pt x="2498" y="198"/>
                  </a:lnTo>
                  <a:lnTo>
                    <a:pt x="2490" y="198"/>
                  </a:lnTo>
                  <a:lnTo>
                    <a:pt x="2435" y="184"/>
                  </a:lnTo>
                  <a:lnTo>
                    <a:pt x="2381" y="176"/>
                  </a:lnTo>
                  <a:lnTo>
                    <a:pt x="2381" y="175"/>
                  </a:lnTo>
                  <a:lnTo>
                    <a:pt x="2379" y="175"/>
                  </a:lnTo>
                  <a:lnTo>
                    <a:pt x="2378" y="172"/>
                  </a:lnTo>
                  <a:lnTo>
                    <a:pt x="2313" y="162"/>
                  </a:lnTo>
                  <a:lnTo>
                    <a:pt x="2247" y="155"/>
                  </a:lnTo>
                  <a:lnTo>
                    <a:pt x="2244" y="155"/>
                  </a:lnTo>
                  <a:lnTo>
                    <a:pt x="2240" y="155"/>
                  </a:lnTo>
                  <a:lnTo>
                    <a:pt x="2235" y="155"/>
                  </a:lnTo>
                  <a:lnTo>
                    <a:pt x="2180" y="148"/>
                  </a:lnTo>
                  <a:lnTo>
                    <a:pt x="2123" y="143"/>
                  </a:lnTo>
                  <a:lnTo>
                    <a:pt x="2047" y="143"/>
                  </a:lnTo>
                  <a:lnTo>
                    <a:pt x="2045" y="143"/>
                  </a:lnTo>
                  <a:lnTo>
                    <a:pt x="2042" y="143"/>
                  </a:lnTo>
                  <a:lnTo>
                    <a:pt x="2039" y="143"/>
                  </a:lnTo>
                  <a:lnTo>
                    <a:pt x="1951" y="143"/>
                  </a:lnTo>
                  <a:lnTo>
                    <a:pt x="1894" y="148"/>
                  </a:lnTo>
                  <a:lnTo>
                    <a:pt x="1836" y="155"/>
                  </a:lnTo>
                  <a:lnTo>
                    <a:pt x="1835" y="155"/>
                  </a:lnTo>
                  <a:lnTo>
                    <a:pt x="1832" y="155"/>
                  </a:lnTo>
                  <a:lnTo>
                    <a:pt x="1830" y="155"/>
                  </a:lnTo>
                  <a:lnTo>
                    <a:pt x="1825" y="155"/>
                  </a:lnTo>
                  <a:lnTo>
                    <a:pt x="1759" y="162"/>
                  </a:lnTo>
                  <a:lnTo>
                    <a:pt x="1694" y="172"/>
                  </a:lnTo>
                  <a:lnTo>
                    <a:pt x="1638" y="184"/>
                  </a:lnTo>
                  <a:lnTo>
                    <a:pt x="1582" y="198"/>
                  </a:lnTo>
                  <a:lnTo>
                    <a:pt x="1575" y="198"/>
                  </a:lnTo>
                  <a:lnTo>
                    <a:pt x="1552" y="206"/>
                  </a:lnTo>
                  <a:lnTo>
                    <a:pt x="1531" y="212"/>
                  </a:lnTo>
                  <a:lnTo>
                    <a:pt x="1529" y="212"/>
                  </a:lnTo>
                  <a:lnTo>
                    <a:pt x="1526" y="212"/>
                  </a:lnTo>
                  <a:lnTo>
                    <a:pt x="1524" y="213"/>
                  </a:lnTo>
                  <a:lnTo>
                    <a:pt x="1520" y="214"/>
                  </a:lnTo>
                  <a:lnTo>
                    <a:pt x="1485" y="224"/>
                  </a:lnTo>
                  <a:lnTo>
                    <a:pt x="1448" y="235"/>
                  </a:lnTo>
                  <a:lnTo>
                    <a:pt x="1399" y="253"/>
                  </a:lnTo>
                  <a:lnTo>
                    <a:pt x="1348" y="272"/>
                  </a:lnTo>
                  <a:lnTo>
                    <a:pt x="1268" y="305"/>
                  </a:lnTo>
                  <a:lnTo>
                    <a:pt x="1191" y="341"/>
                  </a:lnTo>
                  <a:lnTo>
                    <a:pt x="1116" y="382"/>
                  </a:lnTo>
                  <a:lnTo>
                    <a:pt x="1043" y="426"/>
                  </a:lnTo>
                  <a:lnTo>
                    <a:pt x="1040" y="426"/>
                  </a:lnTo>
                  <a:lnTo>
                    <a:pt x="1002" y="451"/>
                  </a:lnTo>
                  <a:lnTo>
                    <a:pt x="962" y="477"/>
                  </a:lnTo>
                  <a:lnTo>
                    <a:pt x="959" y="477"/>
                  </a:lnTo>
                  <a:lnTo>
                    <a:pt x="923" y="504"/>
                  </a:lnTo>
                  <a:lnTo>
                    <a:pt x="886" y="531"/>
                  </a:lnTo>
                  <a:lnTo>
                    <a:pt x="884" y="531"/>
                  </a:lnTo>
                  <a:lnTo>
                    <a:pt x="883" y="533"/>
                  </a:lnTo>
                  <a:lnTo>
                    <a:pt x="883" y="534"/>
                  </a:lnTo>
                  <a:lnTo>
                    <a:pt x="847" y="561"/>
                  </a:lnTo>
                  <a:lnTo>
                    <a:pt x="813" y="589"/>
                  </a:lnTo>
                  <a:lnTo>
                    <a:pt x="812" y="591"/>
                  </a:lnTo>
                  <a:lnTo>
                    <a:pt x="811" y="592"/>
                  </a:lnTo>
                  <a:lnTo>
                    <a:pt x="810" y="592"/>
                  </a:lnTo>
                  <a:lnTo>
                    <a:pt x="808" y="595"/>
                  </a:lnTo>
                  <a:lnTo>
                    <a:pt x="774" y="623"/>
                  </a:lnTo>
                  <a:lnTo>
                    <a:pt x="740" y="655"/>
                  </a:lnTo>
                  <a:lnTo>
                    <a:pt x="740" y="657"/>
                  </a:lnTo>
                  <a:lnTo>
                    <a:pt x="737" y="657"/>
                  </a:lnTo>
                  <a:lnTo>
                    <a:pt x="671" y="722"/>
                  </a:lnTo>
                  <a:lnTo>
                    <a:pt x="608" y="790"/>
                  </a:lnTo>
                  <a:lnTo>
                    <a:pt x="549" y="862"/>
                  </a:lnTo>
                  <a:lnTo>
                    <a:pt x="493" y="937"/>
                  </a:lnTo>
                  <a:lnTo>
                    <a:pt x="441" y="1014"/>
                  </a:lnTo>
                  <a:lnTo>
                    <a:pt x="394" y="1095"/>
                  </a:lnTo>
                  <a:lnTo>
                    <a:pt x="360" y="1152"/>
                  </a:lnTo>
                  <a:lnTo>
                    <a:pt x="330" y="1212"/>
                  </a:lnTo>
                  <a:lnTo>
                    <a:pt x="303" y="1274"/>
                  </a:lnTo>
                  <a:lnTo>
                    <a:pt x="299" y="1274"/>
                  </a:lnTo>
                  <a:lnTo>
                    <a:pt x="259" y="1376"/>
                  </a:lnTo>
                  <a:lnTo>
                    <a:pt x="224" y="1480"/>
                  </a:lnTo>
                  <a:lnTo>
                    <a:pt x="196" y="1586"/>
                  </a:lnTo>
                  <a:lnTo>
                    <a:pt x="173" y="1696"/>
                  </a:lnTo>
                  <a:lnTo>
                    <a:pt x="156" y="1806"/>
                  </a:lnTo>
                  <a:lnTo>
                    <a:pt x="146" y="1919"/>
                  </a:lnTo>
                  <a:lnTo>
                    <a:pt x="143" y="2034"/>
                  </a:lnTo>
                  <a:lnTo>
                    <a:pt x="143" y="2115"/>
                  </a:lnTo>
                  <a:lnTo>
                    <a:pt x="151" y="2230"/>
                  </a:lnTo>
                  <a:lnTo>
                    <a:pt x="167" y="2345"/>
                  </a:lnTo>
                  <a:lnTo>
                    <a:pt x="188" y="2455"/>
                  </a:lnTo>
                  <a:lnTo>
                    <a:pt x="217" y="2565"/>
                  </a:lnTo>
                  <a:lnTo>
                    <a:pt x="252" y="2671"/>
                  </a:lnTo>
                  <a:lnTo>
                    <a:pt x="293" y="2774"/>
                  </a:lnTo>
                  <a:lnTo>
                    <a:pt x="339" y="2874"/>
                  </a:lnTo>
                  <a:lnTo>
                    <a:pt x="391" y="2971"/>
                  </a:lnTo>
                  <a:lnTo>
                    <a:pt x="448" y="3065"/>
                  </a:lnTo>
                  <a:lnTo>
                    <a:pt x="511" y="3154"/>
                  </a:lnTo>
                  <a:lnTo>
                    <a:pt x="578" y="3241"/>
                  </a:lnTo>
                  <a:lnTo>
                    <a:pt x="650" y="3323"/>
                  </a:lnTo>
                  <a:lnTo>
                    <a:pt x="728" y="3401"/>
                  </a:lnTo>
                  <a:lnTo>
                    <a:pt x="759" y="3430"/>
                  </a:lnTo>
                  <a:lnTo>
                    <a:pt x="790" y="3459"/>
                  </a:lnTo>
                  <a:lnTo>
                    <a:pt x="790" y="3460"/>
                  </a:lnTo>
                  <a:lnTo>
                    <a:pt x="791" y="3460"/>
                  </a:lnTo>
                  <a:lnTo>
                    <a:pt x="792" y="3461"/>
                  </a:lnTo>
                  <a:lnTo>
                    <a:pt x="823" y="3489"/>
                  </a:lnTo>
                  <a:lnTo>
                    <a:pt x="857" y="3516"/>
                  </a:lnTo>
                  <a:lnTo>
                    <a:pt x="893" y="3542"/>
                  </a:lnTo>
                  <a:lnTo>
                    <a:pt x="928" y="3567"/>
                  </a:lnTo>
                  <a:lnTo>
                    <a:pt x="964" y="3593"/>
                  </a:lnTo>
                  <a:lnTo>
                    <a:pt x="1002" y="3617"/>
                  </a:lnTo>
                  <a:lnTo>
                    <a:pt x="1002" y="3619"/>
                  </a:lnTo>
                  <a:lnTo>
                    <a:pt x="1003" y="3619"/>
                  </a:lnTo>
                  <a:lnTo>
                    <a:pt x="1004" y="3621"/>
                  </a:lnTo>
                  <a:lnTo>
                    <a:pt x="1007" y="3622"/>
                  </a:lnTo>
                  <a:lnTo>
                    <a:pt x="1007" y="3623"/>
                  </a:lnTo>
                  <a:lnTo>
                    <a:pt x="1008" y="3623"/>
                  </a:lnTo>
                  <a:lnTo>
                    <a:pt x="1009" y="3624"/>
                  </a:lnTo>
                  <a:lnTo>
                    <a:pt x="1012" y="3626"/>
                  </a:lnTo>
                  <a:lnTo>
                    <a:pt x="1015" y="3627"/>
                  </a:lnTo>
                  <a:lnTo>
                    <a:pt x="1019" y="3629"/>
                  </a:lnTo>
                  <a:lnTo>
                    <a:pt x="1024" y="3633"/>
                  </a:lnTo>
                  <a:lnTo>
                    <a:pt x="1120" y="3689"/>
                  </a:lnTo>
                  <a:lnTo>
                    <a:pt x="1218" y="3740"/>
                  </a:lnTo>
                  <a:lnTo>
                    <a:pt x="1320" y="3786"/>
                  </a:lnTo>
                  <a:lnTo>
                    <a:pt x="1426" y="3826"/>
                  </a:lnTo>
                  <a:lnTo>
                    <a:pt x="1431" y="3826"/>
                  </a:lnTo>
                  <a:lnTo>
                    <a:pt x="1527" y="3856"/>
                  </a:lnTo>
                  <a:lnTo>
                    <a:pt x="1624" y="3881"/>
                  </a:lnTo>
                  <a:lnTo>
                    <a:pt x="1725" y="3900"/>
                  </a:lnTo>
                  <a:lnTo>
                    <a:pt x="1827" y="3914"/>
                  </a:lnTo>
                  <a:lnTo>
                    <a:pt x="1829" y="3914"/>
                  </a:lnTo>
                  <a:lnTo>
                    <a:pt x="1830" y="3914"/>
                  </a:lnTo>
                  <a:lnTo>
                    <a:pt x="1831" y="3914"/>
                  </a:lnTo>
                  <a:lnTo>
                    <a:pt x="1836" y="3914"/>
                  </a:lnTo>
                  <a:lnTo>
                    <a:pt x="1902" y="3920"/>
                  </a:lnTo>
                  <a:lnTo>
                    <a:pt x="1968" y="3923"/>
                  </a:lnTo>
                  <a:lnTo>
                    <a:pt x="2037" y="3924"/>
                  </a:lnTo>
                  <a:lnTo>
                    <a:pt x="2138" y="3922"/>
                  </a:lnTo>
                  <a:lnTo>
                    <a:pt x="2240" y="3914"/>
                  </a:lnTo>
                  <a:lnTo>
                    <a:pt x="2244" y="3914"/>
                  </a:lnTo>
                  <a:lnTo>
                    <a:pt x="2246" y="3914"/>
                  </a:lnTo>
                  <a:lnTo>
                    <a:pt x="2250" y="3914"/>
                  </a:lnTo>
                  <a:lnTo>
                    <a:pt x="2276" y="3910"/>
                  </a:lnTo>
                  <a:lnTo>
                    <a:pt x="2300" y="3907"/>
                  </a:lnTo>
                  <a:lnTo>
                    <a:pt x="2389" y="3893"/>
                  </a:lnTo>
                  <a:lnTo>
                    <a:pt x="2477" y="3874"/>
                  </a:lnTo>
                  <a:lnTo>
                    <a:pt x="2561" y="3852"/>
                  </a:lnTo>
                  <a:lnTo>
                    <a:pt x="2645" y="3826"/>
                  </a:lnTo>
                  <a:lnTo>
                    <a:pt x="2650" y="3826"/>
                  </a:lnTo>
                  <a:lnTo>
                    <a:pt x="2746" y="3789"/>
                  </a:lnTo>
                  <a:lnTo>
                    <a:pt x="2839" y="3748"/>
                  </a:lnTo>
                  <a:lnTo>
                    <a:pt x="2930" y="3703"/>
                  </a:lnTo>
                  <a:lnTo>
                    <a:pt x="3017" y="3652"/>
                  </a:lnTo>
                  <a:lnTo>
                    <a:pt x="3072" y="3701"/>
                  </a:lnTo>
                  <a:lnTo>
                    <a:pt x="3128" y="3750"/>
                  </a:lnTo>
                  <a:lnTo>
                    <a:pt x="3031" y="3807"/>
                  </a:lnTo>
                  <a:lnTo>
                    <a:pt x="2931" y="3861"/>
                  </a:lnTo>
                  <a:lnTo>
                    <a:pt x="2829" y="3907"/>
                  </a:lnTo>
                  <a:lnTo>
                    <a:pt x="2723" y="3949"/>
                  </a:lnTo>
                  <a:lnTo>
                    <a:pt x="2615" y="3984"/>
                  </a:lnTo>
                  <a:lnTo>
                    <a:pt x="2503" y="4014"/>
                  </a:lnTo>
                  <a:lnTo>
                    <a:pt x="2389" y="4037"/>
                  </a:lnTo>
                  <a:lnTo>
                    <a:pt x="2273" y="4053"/>
                  </a:lnTo>
                  <a:lnTo>
                    <a:pt x="2156" y="4065"/>
                  </a:lnTo>
                  <a:lnTo>
                    <a:pt x="2037" y="4067"/>
                  </a:lnTo>
                  <a:lnTo>
                    <a:pt x="1912" y="4065"/>
                  </a:lnTo>
                  <a:lnTo>
                    <a:pt x="1790" y="4053"/>
                  </a:lnTo>
                  <a:lnTo>
                    <a:pt x="1671" y="4035"/>
                  </a:lnTo>
                  <a:lnTo>
                    <a:pt x="1553" y="4010"/>
                  </a:lnTo>
                  <a:lnTo>
                    <a:pt x="1438" y="3979"/>
                  </a:lnTo>
                  <a:lnTo>
                    <a:pt x="1325" y="3940"/>
                  </a:lnTo>
                  <a:lnTo>
                    <a:pt x="1217" y="3897"/>
                  </a:lnTo>
                  <a:lnTo>
                    <a:pt x="1111" y="3846"/>
                  </a:lnTo>
                  <a:lnTo>
                    <a:pt x="1009" y="3790"/>
                  </a:lnTo>
                  <a:lnTo>
                    <a:pt x="911" y="3729"/>
                  </a:lnTo>
                  <a:lnTo>
                    <a:pt x="815" y="3662"/>
                  </a:lnTo>
                  <a:lnTo>
                    <a:pt x="725" y="3590"/>
                  </a:lnTo>
                  <a:lnTo>
                    <a:pt x="638" y="3512"/>
                  </a:lnTo>
                  <a:lnTo>
                    <a:pt x="556" y="3430"/>
                  </a:lnTo>
                  <a:lnTo>
                    <a:pt x="478" y="3345"/>
                  </a:lnTo>
                  <a:lnTo>
                    <a:pt x="406" y="3254"/>
                  </a:lnTo>
                  <a:lnTo>
                    <a:pt x="340" y="3159"/>
                  </a:lnTo>
                  <a:lnTo>
                    <a:pt x="278" y="3060"/>
                  </a:lnTo>
                  <a:lnTo>
                    <a:pt x="222" y="2958"/>
                  </a:lnTo>
                  <a:lnTo>
                    <a:pt x="172" y="2852"/>
                  </a:lnTo>
                  <a:lnTo>
                    <a:pt x="127" y="2744"/>
                  </a:lnTo>
                  <a:lnTo>
                    <a:pt x="88" y="2632"/>
                  </a:lnTo>
                  <a:lnTo>
                    <a:pt x="57" y="2516"/>
                  </a:lnTo>
                  <a:lnTo>
                    <a:pt x="32" y="2399"/>
                  </a:lnTo>
                  <a:lnTo>
                    <a:pt x="14" y="2280"/>
                  </a:lnTo>
                  <a:lnTo>
                    <a:pt x="4" y="2158"/>
                  </a:lnTo>
                  <a:lnTo>
                    <a:pt x="0" y="2034"/>
                  </a:lnTo>
                  <a:lnTo>
                    <a:pt x="4" y="1911"/>
                  </a:lnTo>
                  <a:lnTo>
                    <a:pt x="14" y="1789"/>
                  </a:lnTo>
                  <a:lnTo>
                    <a:pt x="32" y="1669"/>
                  </a:lnTo>
                  <a:lnTo>
                    <a:pt x="57" y="1551"/>
                  </a:lnTo>
                  <a:lnTo>
                    <a:pt x="88" y="1437"/>
                  </a:lnTo>
                  <a:lnTo>
                    <a:pt x="127" y="1325"/>
                  </a:lnTo>
                  <a:lnTo>
                    <a:pt x="172" y="1217"/>
                  </a:lnTo>
                  <a:lnTo>
                    <a:pt x="222" y="1111"/>
                  </a:lnTo>
                  <a:lnTo>
                    <a:pt x="278" y="1008"/>
                  </a:lnTo>
                  <a:lnTo>
                    <a:pt x="340" y="910"/>
                  </a:lnTo>
                  <a:lnTo>
                    <a:pt x="406" y="815"/>
                  </a:lnTo>
                  <a:lnTo>
                    <a:pt x="478" y="724"/>
                  </a:lnTo>
                  <a:lnTo>
                    <a:pt x="556" y="638"/>
                  </a:lnTo>
                  <a:lnTo>
                    <a:pt x="638" y="556"/>
                  </a:lnTo>
                  <a:lnTo>
                    <a:pt x="725" y="479"/>
                  </a:lnTo>
                  <a:lnTo>
                    <a:pt x="815" y="407"/>
                  </a:lnTo>
                  <a:lnTo>
                    <a:pt x="911" y="340"/>
                  </a:lnTo>
                  <a:lnTo>
                    <a:pt x="1009" y="279"/>
                  </a:lnTo>
                  <a:lnTo>
                    <a:pt x="1111" y="223"/>
                  </a:lnTo>
                  <a:lnTo>
                    <a:pt x="1217" y="172"/>
                  </a:lnTo>
                  <a:lnTo>
                    <a:pt x="1325" y="129"/>
                  </a:lnTo>
                  <a:lnTo>
                    <a:pt x="1438" y="90"/>
                  </a:lnTo>
                  <a:lnTo>
                    <a:pt x="1553" y="59"/>
                  </a:lnTo>
                  <a:lnTo>
                    <a:pt x="1671" y="34"/>
                  </a:lnTo>
                  <a:lnTo>
                    <a:pt x="1790" y="15"/>
                  </a:lnTo>
                  <a:lnTo>
                    <a:pt x="1912" y="4"/>
                  </a:lnTo>
                  <a:lnTo>
                    <a:pt x="2037" y="0"/>
                  </a:lnTo>
                  <a:close/>
                </a:path>
              </a:pathLst>
            </a:custGeom>
            <a:solidFill>
              <a:srgbClr val="F2F2F2"/>
            </a:solidFill>
            <a:ln w="0" cmpd="sng">
              <a:solidFill>
                <a:srgbClr val="F2F2F2"/>
              </a:solidFill>
              <a:miter lim="800000"/>
              <a:headEnd/>
              <a:tailEnd/>
            </a:ln>
          </p:spPr>
          <p:txBody>
            <a:bodyPr lIns="91427" tIns="45713" rIns="91427" bIns="45713"/>
            <a:lstStyle/>
            <a:p>
              <a:endParaRPr lang="zh-CN" altLang="en-US">
                <a:solidFill>
                  <a:schemeClr val="bg1"/>
                </a:solidFill>
                <a:cs typeface="+mn-ea"/>
                <a:sym typeface="+mn-lt"/>
              </a:endParaRPr>
            </a:p>
          </p:txBody>
        </p:sp>
      </p:grpSp>
      <p:sp>
        <p:nvSpPr>
          <p:cNvPr id="19" name="Freeform 58"/>
          <p:cNvSpPr>
            <a:spLocks noChangeAspect="1" noEditPoints="1" noChangeArrowheads="1"/>
          </p:cNvSpPr>
          <p:nvPr/>
        </p:nvSpPr>
        <p:spPr bwMode="auto">
          <a:xfrm>
            <a:off x="6360270" y="2978547"/>
            <a:ext cx="488950" cy="485775"/>
          </a:xfrm>
          <a:custGeom>
            <a:avLst/>
            <a:gdLst>
              <a:gd name="T0" fmla="*/ 2147483646 w 150"/>
              <a:gd name="T1" fmla="*/ 2147483646 h 149"/>
              <a:gd name="T2" fmla="*/ 2147483646 w 150"/>
              <a:gd name="T3" fmla="*/ 2147483646 h 149"/>
              <a:gd name="T4" fmla="*/ 2147483646 w 150"/>
              <a:gd name="T5" fmla="*/ 2147483646 h 149"/>
              <a:gd name="T6" fmla="*/ 2147483646 w 150"/>
              <a:gd name="T7" fmla="*/ 2147483646 h 149"/>
              <a:gd name="T8" fmla="*/ 2147483646 w 150"/>
              <a:gd name="T9" fmla="*/ 2147483646 h 149"/>
              <a:gd name="T10" fmla="*/ 2147483646 w 150"/>
              <a:gd name="T11" fmla="*/ 0 h 149"/>
              <a:gd name="T12" fmla="*/ 2147483646 w 150"/>
              <a:gd name="T13" fmla="*/ 2147483646 h 149"/>
              <a:gd name="T14" fmla="*/ 2147483646 w 150"/>
              <a:gd name="T15" fmla="*/ 2147483646 h 149"/>
              <a:gd name="T16" fmla="*/ 0 w 150"/>
              <a:gd name="T17" fmla="*/ 2147483646 h 149"/>
              <a:gd name="T18" fmla="*/ 2147483646 w 150"/>
              <a:gd name="T19" fmla="*/ 0 h 149"/>
              <a:gd name="T20" fmla="*/ 2147483646 w 150"/>
              <a:gd name="T21" fmla="*/ 2147483646 h 149"/>
              <a:gd name="T22" fmla="*/ 2147483646 w 150"/>
              <a:gd name="T23" fmla="*/ 2147483646 h 149"/>
              <a:gd name="T24" fmla="*/ 2147483646 w 150"/>
              <a:gd name="T25" fmla="*/ 2147483646 h 149"/>
              <a:gd name="T26" fmla="*/ 2147483646 w 150"/>
              <a:gd name="T27" fmla="*/ 2147483646 h 149"/>
              <a:gd name="T28" fmla="*/ 2147483646 w 150"/>
              <a:gd name="T29" fmla="*/ 2147483646 h 149"/>
              <a:gd name="T30" fmla="*/ 2147483646 w 150"/>
              <a:gd name="T31" fmla="*/ 2147483646 h 149"/>
              <a:gd name="T32" fmla="*/ 2147483646 w 150"/>
              <a:gd name="T33" fmla="*/ 2147483646 h 149"/>
              <a:gd name="T34" fmla="*/ 2147483646 w 150"/>
              <a:gd name="T35" fmla="*/ 2147483646 h 149"/>
              <a:gd name="T36" fmla="*/ 2147483646 w 150"/>
              <a:gd name="T37" fmla="*/ 2147483646 h 149"/>
              <a:gd name="T38" fmla="*/ 2147483646 w 150"/>
              <a:gd name="T39" fmla="*/ 2147483646 h 149"/>
              <a:gd name="T40" fmla="*/ 2147483646 w 150"/>
              <a:gd name="T41" fmla="*/ 2147483646 h 149"/>
              <a:gd name="T42" fmla="*/ 2147483646 w 150"/>
              <a:gd name="T43" fmla="*/ 2147483646 h 149"/>
              <a:gd name="T44" fmla="*/ 2147483646 w 150"/>
              <a:gd name="T45" fmla="*/ 2147483646 h 149"/>
              <a:gd name="T46" fmla="*/ 2147483646 w 150"/>
              <a:gd name="T47" fmla="*/ 2147483646 h 149"/>
              <a:gd name="T48" fmla="*/ 2147483646 w 150"/>
              <a:gd name="T49" fmla="*/ 2147483646 h 149"/>
              <a:gd name="T50" fmla="*/ 2147483646 w 150"/>
              <a:gd name="T51" fmla="*/ 2147483646 h 149"/>
              <a:gd name="T52" fmla="*/ 2147483646 w 150"/>
              <a:gd name="T53" fmla="*/ 2147483646 h 149"/>
              <a:gd name="T54" fmla="*/ 2147483646 w 150"/>
              <a:gd name="T55" fmla="*/ 2147483646 h 149"/>
              <a:gd name="T56" fmla="*/ 2147483646 w 150"/>
              <a:gd name="T57" fmla="*/ 2147483646 h 149"/>
              <a:gd name="T58" fmla="*/ 2147483646 w 150"/>
              <a:gd name="T59" fmla="*/ 2147483646 h 149"/>
              <a:gd name="T60" fmla="*/ 2147483646 w 150"/>
              <a:gd name="T61" fmla="*/ 2147483646 h 149"/>
              <a:gd name="T62" fmla="*/ 2147483646 w 150"/>
              <a:gd name="T63" fmla="*/ 2147483646 h 149"/>
              <a:gd name="T64" fmla="*/ 2147483646 w 150"/>
              <a:gd name="T65" fmla="*/ 2147483646 h 149"/>
              <a:gd name="T66" fmla="*/ 2147483646 w 150"/>
              <a:gd name="T67" fmla="*/ 2147483646 h 149"/>
              <a:gd name="T68" fmla="*/ 2147483646 w 150"/>
              <a:gd name="T69" fmla="*/ 2147483646 h 149"/>
              <a:gd name="T70" fmla="*/ 2147483646 w 150"/>
              <a:gd name="T71" fmla="*/ 2147483646 h 14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50"/>
              <a:gd name="T109" fmla="*/ 0 h 149"/>
              <a:gd name="T110" fmla="*/ 150 w 150"/>
              <a:gd name="T111" fmla="*/ 149 h 14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50" h="149">
                <a:moveTo>
                  <a:pt x="75" y="9"/>
                </a:moveTo>
                <a:cubicBezTo>
                  <a:pt x="39" y="9"/>
                  <a:pt x="10" y="38"/>
                  <a:pt x="10" y="75"/>
                </a:cubicBezTo>
                <a:cubicBezTo>
                  <a:pt x="10" y="111"/>
                  <a:pt x="39" y="140"/>
                  <a:pt x="75" y="140"/>
                </a:cubicBezTo>
                <a:cubicBezTo>
                  <a:pt x="111" y="140"/>
                  <a:pt x="141" y="111"/>
                  <a:pt x="141" y="75"/>
                </a:cubicBezTo>
                <a:cubicBezTo>
                  <a:pt x="141" y="38"/>
                  <a:pt x="111" y="9"/>
                  <a:pt x="75" y="9"/>
                </a:cubicBezTo>
                <a:moveTo>
                  <a:pt x="75" y="0"/>
                </a:moveTo>
                <a:cubicBezTo>
                  <a:pt x="117" y="0"/>
                  <a:pt x="150" y="33"/>
                  <a:pt x="150" y="75"/>
                </a:cubicBezTo>
                <a:cubicBezTo>
                  <a:pt x="150" y="116"/>
                  <a:pt x="117" y="149"/>
                  <a:pt x="75" y="149"/>
                </a:cubicBezTo>
                <a:cubicBezTo>
                  <a:pt x="34" y="149"/>
                  <a:pt x="0" y="116"/>
                  <a:pt x="0" y="75"/>
                </a:cubicBezTo>
                <a:cubicBezTo>
                  <a:pt x="0" y="33"/>
                  <a:pt x="34" y="0"/>
                  <a:pt x="75" y="0"/>
                </a:cubicBezTo>
                <a:moveTo>
                  <a:pt x="67" y="53"/>
                </a:moveTo>
                <a:cubicBezTo>
                  <a:pt x="68" y="51"/>
                  <a:pt x="71" y="51"/>
                  <a:pt x="76" y="51"/>
                </a:cubicBezTo>
                <a:cubicBezTo>
                  <a:pt x="80" y="51"/>
                  <a:pt x="83" y="51"/>
                  <a:pt x="84" y="53"/>
                </a:cubicBezTo>
                <a:cubicBezTo>
                  <a:pt x="86" y="54"/>
                  <a:pt x="86" y="59"/>
                  <a:pt x="86" y="64"/>
                </a:cubicBezTo>
                <a:cubicBezTo>
                  <a:pt x="86" y="66"/>
                  <a:pt x="86" y="66"/>
                  <a:pt x="86" y="66"/>
                </a:cubicBezTo>
                <a:cubicBezTo>
                  <a:pt x="86" y="67"/>
                  <a:pt x="86" y="68"/>
                  <a:pt x="86" y="68"/>
                </a:cubicBezTo>
                <a:cubicBezTo>
                  <a:pt x="65" y="68"/>
                  <a:pt x="65" y="68"/>
                  <a:pt x="65" y="68"/>
                </a:cubicBezTo>
                <a:cubicBezTo>
                  <a:pt x="65" y="68"/>
                  <a:pt x="65" y="67"/>
                  <a:pt x="65" y="66"/>
                </a:cubicBezTo>
                <a:cubicBezTo>
                  <a:pt x="65" y="63"/>
                  <a:pt x="65" y="63"/>
                  <a:pt x="65" y="63"/>
                </a:cubicBezTo>
                <a:cubicBezTo>
                  <a:pt x="65" y="58"/>
                  <a:pt x="65" y="54"/>
                  <a:pt x="67" y="53"/>
                </a:cubicBezTo>
                <a:moveTo>
                  <a:pt x="95" y="69"/>
                </a:moveTo>
                <a:cubicBezTo>
                  <a:pt x="95" y="68"/>
                  <a:pt x="95" y="67"/>
                  <a:pt x="95" y="66"/>
                </a:cubicBezTo>
                <a:cubicBezTo>
                  <a:pt x="95" y="64"/>
                  <a:pt x="95" y="64"/>
                  <a:pt x="95" y="64"/>
                </a:cubicBezTo>
                <a:cubicBezTo>
                  <a:pt x="95" y="57"/>
                  <a:pt x="95" y="51"/>
                  <a:pt x="91" y="46"/>
                </a:cubicBezTo>
                <a:cubicBezTo>
                  <a:pt x="88" y="43"/>
                  <a:pt x="83" y="41"/>
                  <a:pt x="76" y="41"/>
                </a:cubicBezTo>
                <a:cubicBezTo>
                  <a:pt x="68" y="41"/>
                  <a:pt x="63" y="43"/>
                  <a:pt x="60" y="46"/>
                </a:cubicBezTo>
                <a:cubicBezTo>
                  <a:pt x="56" y="51"/>
                  <a:pt x="56" y="57"/>
                  <a:pt x="56" y="64"/>
                </a:cubicBezTo>
                <a:cubicBezTo>
                  <a:pt x="56" y="66"/>
                  <a:pt x="56" y="66"/>
                  <a:pt x="56" y="66"/>
                </a:cubicBezTo>
                <a:cubicBezTo>
                  <a:pt x="56" y="67"/>
                  <a:pt x="56" y="68"/>
                  <a:pt x="56" y="68"/>
                </a:cubicBezTo>
                <a:cubicBezTo>
                  <a:pt x="53" y="69"/>
                  <a:pt x="51" y="71"/>
                  <a:pt x="51" y="73"/>
                </a:cubicBezTo>
                <a:cubicBezTo>
                  <a:pt x="51" y="103"/>
                  <a:pt x="51" y="103"/>
                  <a:pt x="51" y="103"/>
                </a:cubicBezTo>
                <a:cubicBezTo>
                  <a:pt x="51" y="106"/>
                  <a:pt x="54" y="108"/>
                  <a:pt x="57" y="108"/>
                </a:cubicBezTo>
                <a:cubicBezTo>
                  <a:pt x="94" y="108"/>
                  <a:pt x="94" y="108"/>
                  <a:pt x="94" y="108"/>
                </a:cubicBezTo>
                <a:cubicBezTo>
                  <a:pt x="97" y="108"/>
                  <a:pt x="99" y="106"/>
                  <a:pt x="99" y="103"/>
                </a:cubicBezTo>
                <a:cubicBezTo>
                  <a:pt x="99" y="73"/>
                  <a:pt x="99" y="73"/>
                  <a:pt x="99" y="73"/>
                </a:cubicBezTo>
                <a:cubicBezTo>
                  <a:pt x="99" y="71"/>
                  <a:pt x="97" y="69"/>
                  <a:pt x="95" y="69"/>
                </a:cubicBezTo>
              </a:path>
            </a:pathLst>
          </a:custGeom>
          <a:solidFill>
            <a:srgbClr val="F2F2F2"/>
          </a:solidFill>
          <a:ln w="9525" cmpd="sng">
            <a:solidFill>
              <a:srgbClr val="F2F2F2"/>
            </a:solidFill>
            <a:miter lim="800000"/>
            <a:headEnd/>
            <a:tailEnd/>
          </a:ln>
        </p:spPr>
        <p:txBody>
          <a:bodyPr lIns="91427" tIns="45713" rIns="91427" bIns="45713"/>
          <a:lstStyle/>
          <a:p>
            <a:endParaRPr lang="zh-CN" altLang="en-US">
              <a:solidFill>
                <a:schemeClr val="bg1"/>
              </a:solidFill>
              <a:cs typeface="+mn-ea"/>
              <a:sym typeface="+mn-lt"/>
            </a:endParaRPr>
          </a:p>
        </p:txBody>
      </p:sp>
      <p:grpSp>
        <p:nvGrpSpPr>
          <p:cNvPr id="20" name="Group 6"/>
          <p:cNvGrpSpPr>
            <a:grpSpLocks/>
          </p:cNvGrpSpPr>
          <p:nvPr/>
        </p:nvGrpSpPr>
        <p:grpSpPr bwMode="auto">
          <a:xfrm>
            <a:off x="4209207" y="1567259"/>
            <a:ext cx="422275" cy="506413"/>
            <a:chOff x="0" y="0"/>
            <a:chExt cx="984250" cy="1371600"/>
          </a:xfrm>
        </p:grpSpPr>
        <p:sp>
          <p:nvSpPr>
            <p:cNvPr id="21" name="Freeform 6"/>
            <p:cNvSpPr>
              <a:spLocks noEditPoints="1" noChangeArrowheads="1"/>
            </p:cNvSpPr>
            <p:nvPr/>
          </p:nvSpPr>
          <p:spPr bwMode="auto">
            <a:xfrm>
              <a:off x="282575" y="0"/>
              <a:ext cx="701675" cy="1371600"/>
            </a:xfrm>
            <a:custGeom>
              <a:avLst/>
              <a:gdLst>
                <a:gd name="T0" fmla="*/ 2147483646 w 1766"/>
                <a:gd name="T1" fmla="*/ 2147483646 h 3458"/>
                <a:gd name="T2" fmla="*/ 2147483646 w 1766"/>
                <a:gd name="T3" fmla="*/ 2147483646 h 3458"/>
                <a:gd name="T4" fmla="*/ 2147483646 w 1766"/>
                <a:gd name="T5" fmla="*/ 2147483646 h 3458"/>
                <a:gd name="T6" fmla="*/ 2147483646 w 1766"/>
                <a:gd name="T7" fmla="*/ 2147483646 h 3458"/>
                <a:gd name="T8" fmla="*/ 2147483646 w 1766"/>
                <a:gd name="T9" fmla="*/ 2147483646 h 3458"/>
                <a:gd name="T10" fmla="*/ 2147483646 w 1766"/>
                <a:gd name="T11" fmla="*/ 2147483646 h 3458"/>
                <a:gd name="T12" fmla="*/ 2147483646 w 1766"/>
                <a:gd name="T13" fmla="*/ 2147483646 h 3458"/>
                <a:gd name="T14" fmla="*/ 2147483646 w 1766"/>
                <a:gd name="T15" fmla="*/ 2147483646 h 3458"/>
                <a:gd name="T16" fmla="*/ 2147483646 w 1766"/>
                <a:gd name="T17" fmla="*/ 2147483646 h 3458"/>
                <a:gd name="T18" fmla="*/ 2147483646 w 1766"/>
                <a:gd name="T19" fmla="*/ 2147483646 h 3458"/>
                <a:gd name="T20" fmla="*/ 2147483646 w 1766"/>
                <a:gd name="T21" fmla="*/ 2147483646 h 3458"/>
                <a:gd name="T22" fmla="*/ 0 w 1766"/>
                <a:gd name="T23" fmla="*/ 2147483646 h 3458"/>
                <a:gd name="T24" fmla="*/ 2147483646 w 1766"/>
                <a:gd name="T25" fmla="*/ 2147483646 h 3458"/>
                <a:gd name="T26" fmla="*/ 2147483646 w 1766"/>
                <a:gd name="T27" fmla="*/ 2147483646 h 3458"/>
                <a:gd name="T28" fmla="*/ 2147483646 w 1766"/>
                <a:gd name="T29" fmla="*/ 2147483646 h 3458"/>
                <a:gd name="T30" fmla="*/ 2147483646 w 1766"/>
                <a:gd name="T31" fmla="*/ 2147483646 h 3458"/>
                <a:gd name="T32" fmla="*/ 2147483646 w 1766"/>
                <a:gd name="T33" fmla="*/ 2147483646 h 3458"/>
                <a:gd name="T34" fmla="*/ 2147483646 w 1766"/>
                <a:gd name="T35" fmla="*/ 2147483646 h 3458"/>
                <a:gd name="T36" fmla="*/ 2147483646 w 1766"/>
                <a:gd name="T37" fmla="*/ 0 h 3458"/>
                <a:gd name="T38" fmla="*/ 2147483646 w 1766"/>
                <a:gd name="T39" fmla="*/ 2147483646 h 3458"/>
                <a:gd name="T40" fmla="*/ 2147483646 w 1766"/>
                <a:gd name="T41" fmla="*/ 2147483646 h 3458"/>
                <a:gd name="T42" fmla="*/ 2147483646 w 1766"/>
                <a:gd name="T43" fmla="*/ 2147483646 h 3458"/>
                <a:gd name="T44" fmla="*/ 2147483646 w 1766"/>
                <a:gd name="T45" fmla="*/ 2147483646 h 3458"/>
                <a:gd name="T46" fmla="*/ 2147483646 w 1766"/>
                <a:gd name="T47" fmla="*/ 2147483646 h 3458"/>
                <a:gd name="T48" fmla="*/ 2147483646 w 1766"/>
                <a:gd name="T49" fmla="*/ 2147483646 h 3458"/>
                <a:gd name="T50" fmla="*/ 2147483646 w 1766"/>
                <a:gd name="T51" fmla="*/ 2147483646 h 3458"/>
                <a:gd name="T52" fmla="*/ 2147483646 w 1766"/>
                <a:gd name="T53" fmla="*/ 2147483646 h 3458"/>
                <a:gd name="T54" fmla="*/ 2147483646 w 1766"/>
                <a:gd name="T55" fmla="*/ 2147483646 h 3458"/>
                <a:gd name="T56" fmla="*/ 2147483646 w 1766"/>
                <a:gd name="T57" fmla="*/ 2147483646 h 3458"/>
                <a:gd name="T58" fmla="*/ 0 w 1766"/>
                <a:gd name="T59" fmla="*/ 2147483646 h 3458"/>
                <a:gd name="T60" fmla="*/ 2147483646 w 1766"/>
                <a:gd name="T61" fmla="*/ 2147483646 h 3458"/>
                <a:gd name="T62" fmla="*/ 2147483646 w 1766"/>
                <a:gd name="T63" fmla="*/ 2147483646 h 3458"/>
                <a:gd name="T64" fmla="*/ 2147483646 w 1766"/>
                <a:gd name="T65" fmla="*/ 2147483646 h 3458"/>
                <a:gd name="T66" fmla="*/ 2147483646 w 1766"/>
                <a:gd name="T67" fmla="*/ 2147483646 h 3458"/>
                <a:gd name="T68" fmla="*/ 2147483646 w 1766"/>
                <a:gd name="T69" fmla="*/ 2147483646 h 3458"/>
                <a:gd name="T70" fmla="*/ 2147483646 w 1766"/>
                <a:gd name="T71" fmla="*/ 2147483646 h 3458"/>
                <a:gd name="T72" fmla="*/ 2147483646 w 1766"/>
                <a:gd name="T73" fmla="*/ 2147483646 h 3458"/>
                <a:gd name="T74" fmla="*/ 2147483646 w 1766"/>
                <a:gd name="T75" fmla="*/ 2147483646 h 3458"/>
                <a:gd name="T76" fmla="*/ 2147483646 w 1766"/>
                <a:gd name="T77" fmla="*/ 2147483646 h 3458"/>
                <a:gd name="T78" fmla="*/ 2147483646 w 1766"/>
                <a:gd name="T79" fmla="*/ 2147483646 h 3458"/>
                <a:gd name="T80" fmla="*/ 2147483646 w 1766"/>
                <a:gd name="T81" fmla="*/ 2147483646 h 3458"/>
                <a:gd name="T82" fmla="*/ 2147483646 w 1766"/>
                <a:gd name="T83" fmla="*/ 2147483646 h 3458"/>
                <a:gd name="T84" fmla="*/ 2147483646 w 1766"/>
                <a:gd name="T85" fmla="*/ 2147483646 h 3458"/>
                <a:gd name="T86" fmla="*/ 2147483646 w 1766"/>
                <a:gd name="T87" fmla="*/ 2147483646 h 3458"/>
                <a:gd name="T88" fmla="*/ 2147483646 w 1766"/>
                <a:gd name="T89" fmla="*/ 2147483646 h 3458"/>
                <a:gd name="T90" fmla="*/ 0 w 1766"/>
                <a:gd name="T91" fmla="*/ 2147483646 h 3458"/>
                <a:gd name="T92" fmla="*/ 2147483646 w 1766"/>
                <a:gd name="T93" fmla="*/ 2147483646 h 3458"/>
                <a:gd name="T94" fmla="*/ 2147483646 w 1766"/>
                <a:gd name="T95" fmla="*/ 2147483646 h 3458"/>
                <a:gd name="T96" fmla="*/ 2147483646 w 1766"/>
                <a:gd name="T97" fmla="*/ 2147483646 h 345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766"/>
                <a:gd name="T148" fmla="*/ 0 h 3458"/>
                <a:gd name="T149" fmla="*/ 1766 w 1766"/>
                <a:gd name="T150" fmla="*/ 3458 h 345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766" h="3458">
                  <a:moveTo>
                    <a:pt x="218" y="3076"/>
                  </a:moveTo>
                  <a:lnTo>
                    <a:pt x="218" y="3217"/>
                  </a:lnTo>
                  <a:lnTo>
                    <a:pt x="1547" y="3217"/>
                  </a:lnTo>
                  <a:lnTo>
                    <a:pt x="1547" y="3076"/>
                  </a:lnTo>
                  <a:lnTo>
                    <a:pt x="218" y="3076"/>
                  </a:lnTo>
                  <a:close/>
                  <a:moveTo>
                    <a:pt x="195" y="3054"/>
                  </a:moveTo>
                  <a:lnTo>
                    <a:pt x="1569" y="3054"/>
                  </a:lnTo>
                  <a:lnTo>
                    <a:pt x="1569" y="3240"/>
                  </a:lnTo>
                  <a:lnTo>
                    <a:pt x="195" y="3240"/>
                  </a:lnTo>
                  <a:lnTo>
                    <a:pt x="195" y="3054"/>
                  </a:lnTo>
                  <a:close/>
                  <a:moveTo>
                    <a:pt x="218" y="2724"/>
                  </a:moveTo>
                  <a:lnTo>
                    <a:pt x="218" y="2908"/>
                  </a:lnTo>
                  <a:lnTo>
                    <a:pt x="465" y="2908"/>
                  </a:lnTo>
                  <a:lnTo>
                    <a:pt x="465" y="2724"/>
                  </a:lnTo>
                  <a:lnTo>
                    <a:pt x="218" y="2724"/>
                  </a:lnTo>
                  <a:close/>
                  <a:moveTo>
                    <a:pt x="195" y="2701"/>
                  </a:moveTo>
                  <a:lnTo>
                    <a:pt x="489" y="2701"/>
                  </a:lnTo>
                  <a:lnTo>
                    <a:pt x="489" y="2931"/>
                  </a:lnTo>
                  <a:lnTo>
                    <a:pt x="195" y="2931"/>
                  </a:lnTo>
                  <a:lnTo>
                    <a:pt x="195" y="2701"/>
                  </a:lnTo>
                  <a:close/>
                  <a:moveTo>
                    <a:pt x="314" y="2348"/>
                  </a:moveTo>
                  <a:lnTo>
                    <a:pt x="489" y="2348"/>
                  </a:lnTo>
                  <a:lnTo>
                    <a:pt x="489" y="2578"/>
                  </a:lnTo>
                  <a:lnTo>
                    <a:pt x="195" y="2578"/>
                  </a:lnTo>
                  <a:lnTo>
                    <a:pt x="195" y="2445"/>
                  </a:lnTo>
                  <a:lnTo>
                    <a:pt x="218" y="2445"/>
                  </a:lnTo>
                  <a:lnTo>
                    <a:pt x="218" y="2556"/>
                  </a:lnTo>
                  <a:lnTo>
                    <a:pt x="465" y="2556"/>
                  </a:lnTo>
                  <a:lnTo>
                    <a:pt x="465" y="2372"/>
                  </a:lnTo>
                  <a:lnTo>
                    <a:pt x="316" y="2372"/>
                  </a:lnTo>
                  <a:lnTo>
                    <a:pt x="314" y="2348"/>
                  </a:lnTo>
                  <a:close/>
                  <a:moveTo>
                    <a:pt x="0" y="1204"/>
                  </a:moveTo>
                  <a:lnTo>
                    <a:pt x="22" y="1204"/>
                  </a:lnTo>
                  <a:lnTo>
                    <a:pt x="22" y="1558"/>
                  </a:lnTo>
                  <a:lnTo>
                    <a:pt x="0" y="1558"/>
                  </a:lnTo>
                  <a:lnTo>
                    <a:pt x="0" y="1204"/>
                  </a:lnTo>
                  <a:close/>
                  <a:moveTo>
                    <a:pt x="218" y="618"/>
                  </a:moveTo>
                  <a:lnTo>
                    <a:pt x="218" y="775"/>
                  </a:lnTo>
                  <a:lnTo>
                    <a:pt x="1547" y="775"/>
                  </a:lnTo>
                  <a:lnTo>
                    <a:pt x="1547" y="618"/>
                  </a:lnTo>
                  <a:lnTo>
                    <a:pt x="218" y="618"/>
                  </a:lnTo>
                  <a:close/>
                  <a:moveTo>
                    <a:pt x="195" y="595"/>
                  </a:moveTo>
                  <a:lnTo>
                    <a:pt x="1569" y="595"/>
                  </a:lnTo>
                  <a:lnTo>
                    <a:pt x="1569" y="797"/>
                  </a:lnTo>
                  <a:lnTo>
                    <a:pt x="195" y="797"/>
                  </a:lnTo>
                  <a:lnTo>
                    <a:pt x="195" y="595"/>
                  </a:lnTo>
                  <a:close/>
                  <a:moveTo>
                    <a:pt x="218" y="288"/>
                  </a:moveTo>
                  <a:lnTo>
                    <a:pt x="218" y="429"/>
                  </a:lnTo>
                  <a:lnTo>
                    <a:pt x="1547" y="429"/>
                  </a:lnTo>
                  <a:lnTo>
                    <a:pt x="1547" y="288"/>
                  </a:lnTo>
                  <a:lnTo>
                    <a:pt x="218" y="288"/>
                  </a:lnTo>
                  <a:close/>
                  <a:moveTo>
                    <a:pt x="195" y="265"/>
                  </a:moveTo>
                  <a:lnTo>
                    <a:pt x="1569" y="265"/>
                  </a:lnTo>
                  <a:lnTo>
                    <a:pt x="1569" y="452"/>
                  </a:lnTo>
                  <a:lnTo>
                    <a:pt x="195" y="452"/>
                  </a:lnTo>
                  <a:lnTo>
                    <a:pt x="195" y="265"/>
                  </a:lnTo>
                  <a:close/>
                  <a:moveTo>
                    <a:pt x="243" y="0"/>
                  </a:moveTo>
                  <a:lnTo>
                    <a:pt x="1522" y="0"/>
                  </a:lnTo>
                  <a:lnTo>
                    <a:pt x="1562" y="3"/>
                  </a:lnTo>
                  <a:lnTo>
                    <a:pt x="1599" y="12"/>
                  </a:lnTo>
                  <a:lnTo>
                    <a:pt x="1635" y="24"/>
                  </a:lnTo>
                  <a:lnTo>
                    <a:pt x="1666" y="42"/>
                  </a:lnTo>
                  <a:lnTo>
                    <a:pt x="1694" y="64"/>
                  </a:lnTo>
                  <a:lnTo>
                    <a:pt x="1719" y="90"/>
                  </a:lnTo>
                  <a:lnTo>
                    <a:pt x="1739" y="118"/>
                  </a:lnTo>
                  <a:lnTo>
                    <a:pt x="1753" y="149"/>
                  </a:lnTo>
                  <a:lnTo>
                    <a:pt x="1763" y="182"/>
                  </a:lnTo>
                  <a:lnTo>
                    <a:pt x="1766" y="218"/>
                  </a:lnTo>
                  <a:lnTo>
                    <a:pt x="1766" y="3241"/>
                  </a:lnTo>
                  <a:lnTo>
                    <a:pt x="1763" y="3276"/>
                  </a:lnTo>
                  <a:lnTo>
                    <a:pt x="1753" y="3310"/>
                  </a:lnTo>
                  <a:lnTo>
                    <a:pt x="1739" y="3340"/>
                  </a:lnTo>
                  <a:lnTo>
                    <a:pt x="1719" y="3369"/>
                  </a:lnTo>
                  <a:lnTo>
                    <a:pt x="1694" y="3394"/>
                  </a:lnTo>
                  <a:lnTo>
                    <a:pt x="1666" y="3416"/>
                  </a:lnTo>
                  <a:lnTo>
                    <a:pt x="1635" y="3434"/>
                  </a:lnTo>
                  <a:lnTo>
                    <a:pt x="1599" y="3446"/>
                  </a:lnTo>
                  <a:lnTo>
                    <a:pt x="1562" y="3455"/>
                  </a:lnTo>
                  <a:lnTo>
                    <a:pt x="1522" y="3458"/>
                  </a:lnTo>
                  <a:lnTo>
                    <a:pt x="243" y="3458"/>
                  </a:lnTo>
                  <a:lnTo>
                    <a:pt x="204" y="3455"/>
                  </a:lnTo>
                  <a:lnTo>
                    <a:pt x="166" y="3446"/>
                  </a:lnTo>
                  <a:lnTo>
                    <a:pt x="131" y="3434"/>
                  </a:lnTo>
                  <a:lnTo>
                    <a:pt x="100" y="3416"/>
                  </a:lnTo>
                  <a:lnTo>
                    <a:pt x="71" y="3394"/>
                  </a:lnTo>
                  <a:lnTo>
                    <a:pt x="46" y="3369"/>
                  </a:lnTo>
                  <a:lnTo>
                    <a:pt x="27" y="3340"/>
                  </a:lnTo>
                  <a:lnTo>
                    <a:pt x="12" y="3310"/>
                  </a:lnTo>
                  <a:lnTo>
                    <a:pt x="3" y="3276"/>
                  </a:lnTo>
                  <a:lnTo>
                    <a:pt x="0" y="3241"/>
                  </a:lnTo>
                  <a:lnTo>
                    <a:pt x="0" y="2408"/>
                  </a:lnTo>
                  <a:lnTo>
                    <a:pt x="22" y="2408"/>
                  </a:lnTo>
                  <a:lnTo>
                    <a:pt x="22" y="3241"/>
                  </a:lnTo>
                  <a:lnTo>
                    <a:pt x="25" y="3272"/>
                  </a:lnTo>
                  <a:lnTo>
                    <a:pt x="33" y="3303"/>
                  </a:lnTo>
                  <a:lnTo>
                    <a:pt x="47" y="3330"/>
                  </a:lnTo>
                  <a:lnTo>
                    <a:pt x="65" y="3356"/>
                  </a:lnTo>
                  <a:lnTo>
                    <a:pt x="87" y="3378"/>
                  </a:lnTo>
                  <a:lnTo>
                    <a:pt x="112" y="3398"/>
                  </a:lnTo>
                  <a:lnTo>
                    <a:pt x="142" y="3414"/>
                  </a:lnTo>
                  <a:lnTo>
                    <a:pt x="173" y="3425"/>
                  </a:lnTo>
                  <a:lnTo>
                    <a:pt x="207" y="3433"/>
                  </a:lnTo>
                  <a:lnTo>
                    <a:pt x="243" y="3435"/>
                  </a:lnTo>
                  <a:lnTo>
                    <a:pt x="1522" y="3435"/>
                  </a:lnTo>
                  <a:lnTo>
                    <a:pt x="1558" y="3433"/>
                  </a:lnTo>
                  <a:lnTo>
                    <a:pt x="1591" y="3425"/>
                  </a:lnTo>
                  <a:lnTo>
                    <a:pt x="1624" y="3414"/>
                  </a:lnTo>
                  <a:lnTo>
                    <a:pt x="1652" y="3398"/>
                  </a:lnTo>
                  <a:lnTo>
                    <a:pt x="1678" y="3378"/>
                  </a:lnTo>
                  <a:lnTo>
                    <a:pt x="1700" y="3356"/>
                  </a:lnTo>
                  <a:lnTo>
                    <a:pt x="1719" y="3330"/>
                  </a:lnTo>
                  <a:lnTo>
                    <a:pt x="1731" y="3303"/>
                  </a:lnTo>
                  <a:lnTo>
                    <a:pt x="1740" y="3272"/>
                  </a:lnTo>
                  <a:lnTo>
                    <a:pt x="1743" y="3241"/>
                  </a:lnTo>
                  <a:lnTo>
                    <a:pt x="1743" y="218"/>
                  </a:lnTo>
                  <a:lnTo>
                    <a:pt x="1740" y="186"/>
                  </a:lnTo>
                  <a:lnTo>
                    <a:pt x="1731" y="156"/>
                  </a:lnTo>
                  <a:lnTo>
                    <a:pt x="1719" y="128"/>
                  </a:lnTo>
                  <a:lnTo>
                    <a:pt x="1700" y="103"/>
                  </a:lnTo>
                  <a:lnTo>
                    <a:pt x="1678" y="80"/>
                  </a:lnTo>
                  <a:lnTo>
                    <a:pt x="1652" y="61"/>
                  </a:lnTo>
                  <a:lnTo>
                    <a:pt x="1624" y="45"/>
                  </a:lnTo>
                  <a:lnTo>
                    <a:pt x="1591" y="33"/>
                  </a:lnTo>
                  <a:lnTo>
                    <a:pt x="1558" y="25"/>
                  </a:lnTo>
                  <a:lnTo>
                    <a:pt x="1522" y="23"/>
                  </a:lnTo>
                  <a:lnTo>
                    <a:pt x="243" y="23"/>
                  </a:lnTo>
                  <a:lnTo>
                    <a:pt x="207" y="25"/>
                  </a:lnTo>
                  <a:lnTo>
                    <a:pt x="173" y="33"/>
                  </a:lnTo>
                  <a:lnTo>
                    <a:pt x="142" y="45"/>
                  </a:lnTo>
                  <a:lnTo>
                    <a:pt x="112" y="61"/>
                  </a:lnTo>
                  <a:lnTo>
                    <a:pt x="87" y="80"/>
                  </a:lnTo>
                  <a:lnTo>
                    <a:pt x="65" y="103"/>
                  </a:lnTo>
                  <a:lnTo>
                    <a:pt x="47" y="128"/>
                  </a:lnTo>
                  <a:lnTo>
                    <a:pt x="33" y="156"/>
                  </a:lnTo>
                  <a:lnTo>
                    <a:pt x="25" y="186"/>
                  </a:lnTo>
                  <a:lnTo>
                    <a:pt x="22" y="218"/>
                  </a:lnTo>
                  <a:lnTo>
                    <a:pt x="22" y="1011"/>
                  </a:lnTo>
                  <a:lnTo>
                    <a:pt x="0" y="1011"/>
                  </a:lnTo>
                  <a:lnTo>
                    <a:pt x="0" y="218"/>
                  </a:lnTo>
                  <a:lnTo>
                    <a:pt x="3" y="182"/>
                  </a:lnTo>
                  <a:lnTo>
                    <a:pt x="12" y="149"/>
                  </a:lnTo>
                  <a:lnTo>
                    <a:pt x="27" y="118"/>
                  </a:lnTo>
                  <a:lnTo>
                    <a:pt x="46" y="90"/>
                  </a:lnTo>
                  <a:lnTo>
                    <a:pt x="71" y="64"/>
                  </a:lnTo>
                  <a:lnTo>
                    <a:pt x="100" y="42"/>
                  </a:lnTo>
                  <a:lnTo>
                    <a:pt x="131" y="24"/>
                  </a:lnTo>
                  <a:lnTo>
                    <a:pt x="166" y="12"/>
                  </a:lnTo>
                  <a:lnTo>
                    <a:pt x="204" y="3"/>
                  </a:lnTo>
                  <a:lnTo>
                    <a:pt x="243" y="0"/>
                  </a:lnTo>
                  <a:close/>
                </a:path>
              </a:pathLst>
            </a:custGeom>
            <a:solidFill>
              <a:srgbClr val="FFFFFF"/>
            </a:solidFill>
            <a:ln w="0" cmpd="sng">
              <a:solidFill>
                <a:srgbClr val="F2F2F2"/>
              </a:solidFill>
              <a:miter lim="800000"/>
              <a:headEnd/>
              <a:tailEnd/>
            </a:ln>
          </p:spPr>
          <p:txBody>
            <a:bodyPr lIns="91427" tIns="45713" rIns="91427" bIns="45713"/>
            <a:lstStyle/>
            <a:p>
              <a:endParaRPr lang="zh-CN" altLang="en-US">
                <a:solidFill>
                  <a:schemeClr val="bg1"/>
                </a:solidFill>
                <a:cs typeface="+mn-ea"/>
                <a:sym typeface="+mn-lt"/>
              </a:endParaRPr>
            </a:p>
          </p:txBody>
        </p:sp>
        <p:sp>
          <p:nvSpPr>
            <p:cNvPr id="22" name="Freeform 7"/>
            <p:cNvSpPr>
              <a:spLocks noEditPoints="1" noChangeArrowheads="1"/>
            </p:cNvSpPr>
            <p:nvPr/>
          </p:nvSpPr>
          <p:spPr bwMode="auto">
            <a:xfrm>
              <a:off x="0" y="392113"/>
              <a:ext cx="476250" cy="587375"/>
            </a:xfrm>
            <a:custGeom>
              <a:avLst/>
              <a:gdLst>
                <a:gd name="T0" fmla="*/ 2147483646 w 1202"/>
                <a:gd name="T1" fmla="*/ 2147483646 h 1478"/>
                <a:gd name="T2" fmla="*/ 2147483646 w 1202"/>
                <a:gd name="T3" fmla="*/ 2147483646 h 1478"/>
                <a:gd name="T4" fmla="*/ 2147483646 w 1202"/>
                <a:gd name="T5" fmla="*/ 2147483646 h 1478"/>
                <a:gd name="T6" fmla="*/ 2147483646 w 1202"/>
                <a:gd name="T7" fmla="*/ 2147483646 h 1478"/>
                <a:gd name="T8" fmla="*/ 2147483646 w 1202"/>
                <a:gd name="T9" fmla="*/ 2147483646 h 1478"/>
                <a:gd name="T10" fmla="*/ 2147483646 w 1202"/>
                <a:gd name="T11" fmla="*/ 2147483646 h 1478"/>
                <a:gd name="T12" fmla="*/ 2147483646 w 1202"/>
                <a:gd name="T13" fmla="*/ 2147483646 h 1478"/>
                <a:gd name="T14" fmla="*/ 2147483646 w 1202"/>
                <a:gd name="T15" fmla="*/ 2147483646 h 1478"/>
                <a:gd name="T16" fmla="*/ 2147483646 w 1202"/>
                <a:gd name="T17" fmla="*/ 2147483646 h 1478"/>
                <a:gd name="T18" fmla="*/ 2147483646 w 1202"/>
                <a:gd name="T19" fmla="*/ 2147483646 h 1478"/>
                <a:gd name="T20" fmla="*/ 2147483646 w 1202"/>
                <a:gd name="T21" fmla="*/ 2147483646 h 1478"/>
                <a:gd name="T22" fmla="*/ 2147483646 w 1202"/>
                <a:gd name="T23" fmla="*/ 2147483646 h 1478"/>
                <a:gd name="T24" fmla="*/ 2147483646 w 1202"/>
                <a:gd name="T25" fmla="*/ 2147483646 h 1478"/>
                <a:gd name="T26" fmla="*/ 2147483646 w 1202"/>
                <a:gd name="T27" fmla="*/ 2147483646 h 1478"/>
                <a:gd name="T28" fmla="*/ 2147483646 w 1202"/>
                <a:gd name="T29" fmla="*/ 2147483646 h 1478"/>
                <a:gd name="T30" fmla="*/ 2147483646 w 1202"/>
                <a:gd name="T31" fmla="*/ 2147483646 h 1478"/>
                <a:gd name="T32" fmla="*/ 2147483646 w 1202"/>
                <a:gd name="T33" fmla="*/ 2147483646 h 1478"/>
                <a:gd name="T34" fmla="*/ 2147483646 w 1202"/>
                <a:gd name="T35" fmla="*/ 2147483646 h 1478"/>
                <a:gd name="T36" fmla="*/ 2147483646 w 1202"/>
                <a:gd name="T37" fmla="*/ 2147483646 h 1478"/>
                <a:gd name="T38" fmla="*/ 2147483646 w 1202"/>
                <a:gd name="T39" fmla="*/ 2147483646 h 1478"/>
                <a:gd name="T40" fmla="*/ 2147483646 w 1202"/>
                <a:gd name="T41" fmla="*/ 2147483646 h 1478"/>
                <a:gd name="T42" fmla="*/ 2147483646 w 1202"/>
                <a:gd name="T43" fmla="*/ 2147483646 h 1478"/>
                <a:gd name="T44" fmla="*/ 2147483646 w 1202"/>
                <a:gd name="T45" fmla="*/ 2147483646 h 1478"/>
                <a:gd name="T46" fmla="*/ 2147483646 w 1202"/>
                <a:gd name="T47" fmla="*/ 2147483646 h 1478"/>
                <a:gd name="T48" fmla="*/ 2147483646 w 1202"/>
                <a:gd name="T49" fmla="*/ 2147483646 h 1478"/>
                <a:gd name="T50" fmla="*/ 2147483646 w 1202"/>
                <a:gd name="T51" fmla="*/ 2147483646 h 1478"/>
                <a:gd name="T52" fmla="*/ 2147483646 w 1202"/>
                <a:gd name="T53" fmla="*/ 2147483646 h 1478"/>
                <a:gd name="T54" fmla="*/ 2147483646 w 1202"/>
                <a:gd name="T55" fmla="*/ 2147483646 h 1478"/>
                <a:gd name="T56" fmla="*/ 2147483646 w 1202"/>
                <a:gd name="T57" fmla="*/ 2147483646 h 1478"/>
                <a:gd name="T58" fmla="*/ 2147483646 w 1202"/>
                <a:gd name="T59" fmla="*/ 2147483646 h 1478"/>
                <a:gd name="T60" fmla="*/ 2147483646 w 1202"/>
                <a:gd name="T61" fmla="*/ 2147483646 h 1478"/>
                <a:gd name="T62" fmla="*/ 2147483646 w 1202"/>
                <a:gd name="T63" fmla="*/ 2147483646 h 1478"/>
                <a:gd name="T64" fmla="*/ 2147483646 w 1202"/>
                <a:gd name="T65" fmla="*/ 2147483646 h 1478"/>
                <a:gd name="T66" fmla="*/ 2147483646 w 1202"/>
                <a:gd name="T67" fmla="*/ 2147483646 h 1478"/>
                <a:gd name="T68" fmla="*/ 2147483646 w 1202"/>
                <a:gd name="T69" fmla="*/ 2147483646 h 1478"/>
                <a:gd name="T70" fmla="*/ 2147483646 w 1202"/>
                <a:gd name="T71" fmla="*/ 2147483646 h 1478"/>
                <a:gd name="T72" fmla="*/ 2147483646 w 1202"/>
                <a:gd name="T73" fmla="*/ 2147483646 h 1478"/>
                <a:gd name="T74" fmla="*/ 2147483646 w 1202"/>
                <a:gd name="T75" fmla="*/ 0 h 1478"/>
                <a:gd name="T76" fmla="*/ 2147483646 w 1202"/>
                <a:gd name="T77" fmla="*/ 2147483646 h 1478"/>
                <a:gd name="T78" fmla="*/ 2147483646 w 1202"/>
                <a:gd name="T79" fmla="*/ 2147483646 h 1478"/>
                <a:gd name="T80" fmla="*/ 2147483646 w 1202"/>
                <a:gd name="T81" fmla="*/ 2147483646 h 1478"/>
                <a:gd name="T82" fmla="*/ 2147483646 w 1202"/>
                <a:gd name="T83" fmla="*/ 2147483646 h 1478"/>
                <a:gd name="T84" fmla="*/ 2147483646 w 1202"/>
                <a:gd name="T85" fmla="*/ 2147483646 h 1478"/>
                <a:gd name="T86" fmla="*/ 2147483646 w 1202"/>
                <a:gd name="T87" fmla="*/ 2147483646 h 1478"/>
                <a:gd name="T88" fmla="*/ 2147483646 w 1202"/>
                <a:gd name="T89" fmla="*/ 2147483646 h 1478"/>
                <a:gd name="T90" fmla="*/ 2147483646 w 1202"/>
                <a:gd name="T91" fmla="*/ 2147483646 h 1478"/>
                <a:gd name="T92" fmla="*/ 2147483646 w 1202"/>
                <a:gd name="T93" fmla="*/ 2147483646 h 1478"/>
                <a:gd name="T94" fmla="*/ 2147483646 w 1202"/>
                <a:gd name="T95" fmla="*/ 2147483646 h 1478"/>
                <a:gd name="T96" fmla="*/ 2147483646 w 1202"/>
                <a:gd name="T97" fmla="*/ 2147483646 h 1478"/>
                <a:gd name="T98" fmla="*/ 0 w 1202"/>
                <a:gd name="T99" fmla="*/ 2147483646 h 1478"/>
                <a:gd name="T100" fmla="*/ 2147483646 w 1202"/>
                <a:gd name="T101" fmla="*/ 2147483646 h 1478"/>
                <a:gd name="T102" fmla="*/ 2147483646 w 1202"/>
                <a:gd name="T103" fmla="*/ 2147483646 h 1478"/>
                <a:gd name="T104" fmla="*/ 2147483646 w 1202"/>
                <a:gd name="T105" fmla="*/ 2147483646 h 1478"/>
                <a:gd name="T106" fmla="*/ 2147483646 w 1202"/>
                <a:gd name="T107" fmla="*/ 2147483646 h 1478"/>
                <a:gd name="T108" fmla="*/ 2147483646 w 1202"/>
                <a:gd name="T109" fmla="*/ 2147483646 h 1478"/>
                <a:gd name="T110" fmla="*/ 2147483646 w 1202"/>
                <a:gd name="T111" fmla="*/ 2147483646 h 147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202"/>
                <a:gd name="T169" fmla="*/ 0 h 1478"/>
                <a:gd name="T170" fmla="*/ 1202 w 1202"/>
                <a:gd name="T171" fmla="*/ 1478 h 147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202" h="1478">
                  <a:moveTo>
                    <a:pt x="673" y="220"/>
                  </a:moveTo>
                  <a:lnTo>
                    <a:pt x="655" y="222"/>
                  </a:lnTo>
                  <a:lnTo>
                    <a:pt x="641" y="226"/>
                  </a:lnTo>
                  <a:lnTo>
                    <a:pt x="630" y="234"/>
                  </a:lnTo>
                  <a:lnTo>
                    <a:pt x="628" y="237"/>
                  </a:lnTo>
                  <a:lnTo>
                    <a:pt x="623" y="237"/>
                  </a:lnTo>
                  <a:lnTo>
                    <a:pt x="609" y="244"/>
                  </a:lnTo>
                  <a:lnTo>
                    <a:pt x="596" y="255"/>
                  </a:lnTo>
                  <a:lnTo>
                    <a:pt x="584" y="271"/>
                  </a:lnTo>
                  <a:lnTo>
                    <a:pt x="574" y="293"/>
                  </a:lnTo>
                  <a:lnTo>
                    <a:pt x="564" y="318"/>
                  </a:lnTo>
                  <a:lnTo>
                    <a:pt x="555" y="347"/>
                  </a:lnTo>
                  <a:lnTo>
                    <a:pt x="546" y="378"/>
                  </a:lnTo>
                  <a:lnTo>
                    <a:pt x="536" y="413"/>
                  </a:lnTo>
                  <a:lnTo>
                    <a:pt x="512" y="501"/>
                  </a:lnTo>
                  <a:lnTo>
                    <a:pt x="927" y="616"/>
                  </a:lnTo>
                  <a:lnTo>
                    <a:pt x="946" y="548"/>
                  </a:lnTo>
                  <a:lnTo>
                    <a:pt x="953" y="522"/>
                  </a:lnTo>
                  <a:lnTo>
                    <a:pt x="961" y="495"/>
                  </a:lnTo>
                  <a:lnTo>
                    <a:pt x="967" y="468"/>
                  </a:lnTo>
                  <a:lnTo>
                    <a:pt x="973" y="442"/>
                  </a:lnTo>
                  <a:lnTo>
                    <a:pt x="978" y="418"/>
                  </a:lnTo>
                  <a:lnTo>
                    <a:pt x="980" y="396"/>
                  </a:lnTo>
                  <a:lnTo>
                    <a:pt x="981" y="375"/>
                  </a:lnTo>
                  <a:lnTo>
                    <a:pt x="980" y="358"/>
                  </a:lnTo>
                  <a:lnTo>
                    <a:pt x="974" y="343"/>
                  </a:lnTo>
                  <a:lnTo>
                    <a:pt x="967" y="334"/>
                  </a:lnTo>
                  <a:lnTo>
                    <a:pt x="965" y="331"/>
                  </a:lnTo>
                  <a:lnTo>
                    <a:pt x="964" y="328"/>
                  </a:lnTo>
                  <a:lnTo>
                    <a:pt x="958" y="314"/>
                  </a:lnTo>
                  <a:lnTo>
                    <a:pt x="948" y="302"/>
                  </a:lnTo>
                  <a:lnTo>
                    <a:pt x="935" y="292"/>
                  </a:lnTo>
                  <a:lnTo>
                    <a:pt x="917" y="283"/>
                  </a:lnTo>
                  <a:lnTo>
                    <a:pt x="896" y="274"/>
                  </a:lnTo>
                  <a:lnTo>
                    <a:pt x="871" y="267"/>
                  </a:lnTo>
                  <a:lnTo>
                    <a:pt x="846" y="258"/>
                  </a:lnTo>
                  <a:lnTo>
                    <a:pt x="818" y="251"/>
                  </a:lnTo>
                  <a:lnTo>
                    <a:pt x="782" y="241"/>
                  </a:lnTo>
                  <a:lnTo>
                    <a:pt x="750" y="232"/>
                  </a:lnTo>
                  <a:lnTo>
                    <a:pt x="721" y="226"/>
                  </a:lnTo>
                  <a:lnTo>
                    <a:pt x="695" y="222"/>
                  </a:lnTo>
                  <a:lnTo>
                    <a:pt x="673" y="220"/>
                  </a:lnTo>
                  <a:close/>
                  <a:moveTo>
                    <a:pt x="673" y="196"/>
                  </a:moveTo>
                  <a:lnTo>
                    <a:pt x="697" y="199"/>
                  </a:lnTo>
                  <a:lnTo>
                    <a:pt x="723" y="203"/>
                  </a:lnTo>
                  <a:lnTo>
                    <a:pt x="753" y="209"/>
                  </a:lnTo>
                  <a:lnTo>
                    <a:pt x="786" y="218"/>
                  </a:lnTo>
                  <a:lnTo>
                    <a:pt x="824" y="229"/>
                  </a:lnTo>
                  <a:lnTo>
                    <a:pt x="854" y="237"/>
                  </a:lnTo>
                  <a:lnTo>
                    <a:pt x="882" y="246"/>
                  </a:lnTo>
                  <a:lnTo>
                    <a:pt x="907" y="254"/>
                  </a:lnTo>
                  <a:lnTo>
                    <a:pt x="930" y="264"/>
                  </a:lnTo>
                  <a:lnTo>
                    <a:pt x="950" y="275"/>
                  </a:lnTo>
                  <a:lnTo>
                    <a:pt x="966" y="288"/>
                  </a:lnTo>
                  <a:lnTo>
                    <a:pt x="978" y="302"/>
                  </a:lnTo>
                  <a:lnTo>
                    <a:pt x="985" y="319"/>
                  </a:lnTo>
                  <a:lnTo>
                    <a:pt x="994" y="332"/>
                  </a:lnTo>
                  <a:lnTo>
                    <a:pt x="1001" y="349"/>
                  </a:lnTo>
                  <a:lnTo>
                    <a:pt x="1004" y="368"/>
                  </a:lnTo>
                  <a:lnTo>
                    <a:pt x="1004" y="390"/>
                  </a:lnTo>
                  <a:lnTo>
                    <a:pt x="1001" y="413"/>
                  </a:lnTo>
                  <a:lnTo>
                    <a:pt x="997" y="439"/>
                  </a:lnTo>
                  <a:lnTo>
                    <a:pt x="991" y="466"/>
                  </a:lnTo>
                  <a:lnTo>
                    <a:pt x="984" y="495"/>
                  </a:lnTo>
                  <a:lnTo>
                    <a:pt x="977" y="524"/>
                  </a:lnTo>
                  <a:lnTo>
                    <a:pt x="968" y="554"/>
                  </a:lnTo>
                  <a:lnTo>
                    <a:pt x="943" y="645"/>
                  </a:lnTo>
                  <a:lnTo>
                    <a:pt x="484" y="517"/>
                  </a:lnTo>
                  <a:lnTo>
                    <a:pt x="514" y="406"/>
                  </a:lnTo>
                  <a:lnTo>
                    <a:pt x="523" y="373"/>
                  </a:lnTo>
                  <a:lnTo>
                    <a:pt x="533" y="342"/>
                  </a:lnTo>
                  <a:lnTo>
                    <a:pt x="541" y="314"/>
                  </a:lnTo>
                  <a:lnTo>
                    <a:pt x="551" y="289"/>
                  </a:lnTo>
                  <a:lnTo>
                    <a:pt x="561" y="267"/>
                  </a:lnTo>
                  <a:lnTo>
                    <a:pt x="573" y="248"/>
                  </a:lnTo>
                  <a:lnTo>
                    <a:pt x="586" y="233"/>
                  </a:lnTo>
                  <a:lnTo>
                    <a:pt x="599" y="223"/>
                  </a:lnTo>
                  <a:lnTo>
                    <a:pt x="616" y="216"/>
                  </a:lnTo>
                  <a:lnTo>
                    <a:pt x="632" y="206"/>
                  </a:lnTo>
                  <a:lnTo>
                    <a:pt x="651" y="199"/>
                  </a:lnTo>
                  <a:lnTo>
                    <a:pt x="673" y="196"/>
                  </a:lnTo>
                  <a:close/>
                  <a:moveTo>
                    <a:pt x="678" y="22"/>
                  </a:moveTo>
                  <a:lnTo>
                    <a:pt x="633" y="25"/>
                  </a:lnTo>
                  <a:lnTo>
                    <a:pt x="592" y="32"/>
                  </a:lnTo>
                  <a:lnTo>
                    <a:pt x="554" y="42"/>
                  </a:lnTo>
                  <a:lnTo>
                    <a:pt x="519" y="57"/>
                  </a:lnTo>
                  <a:lnTo>
                    <a:pt x="489" y="80"/>
                  </a:lnTo>
                  <a:lnTo>
                    <a:pt x="463" y="106"/>
                  </a:lnTo>
                  <a:lnTo>
                    <a:pt x="440" y="133"/>
                  </a:lnTo>
                  <a:lnTo>
                    <a:pt x="420" y="164"/>
                  </a:lnTo>
                  <a:lnTo>
                    <a:pt x="404" y="195"/>
                  </a:lnTo>
                  <a:lnTo>
                    <a:pt x="389" y="230"/>
                  </a:lnTo>
                  <a:lnTo>
                    <a:pt x="376" y="265"/>
                  </a:lnTo>
                  <a:lnTo>
                    <a:pt x="365" y="302"/>
                  </a:lnTo>
                  <a:lnTo>
                    <a:pt x="353" y="340"/>
                  </a:lnTo>
                  <a:lnTo>
                    <a:pt x="342" y="380"/>
                  </a:lnTo>
                  <a:lnTo>
                    <a:pt x="317" y="467"/>
                  </a:lnTo>
                  <a:lnTo>
                    <a:pt x="309" y="467"/>
                  </a:lnTo>
                  <a:lnTo>
                    <a:pt x="280" y="470"/>
                  </a:lnTo>
                  <a:lnTo>
                    <a:pt x="253" y="477"/>
                  </a:lnTo>
                  <a:lnTo>
                    <a:pt x="230" y="486"/>
                  </a:lnTo>
                  <a:lnTo>
                    <a:pt x="211" y="498"/>
                  </a:lnTo>
                  <a:lnTo>
                    <a:pt x="199" y="512"/>
                  </a:lnTo>
                  <a:lnTo>
                    <a:pt x="190" y="529"/>
                  </a:lnTo>
                  <a:lnTo>
                    <a:pt x="26" y="1117"/>
                  </a:lnTo>
                  <a:lnTo>
                    <a:pt x="23" y="1135"/>
                  </a:lnTo>
                  <a:lnTo>
                    <a:pt x="25" y="1154"/>
                  </a:lnTo>
                  <a:lnTo>
                    <a:pt x="31" y="1172"/>
                  </a:lnTo>
                  <a:lnTo>
                    <a:pt x="42" y="1188"/>
                  </a:lnTo>
                  <a:lnTo>
                    <a:pt x="56" y="1204"/>
                  </a:lnTo>
                  <a:lnTo>
                    <a:pt x="72" y="1218"/>
                  </a:lnTo>
                  <a:lnTo>
                    <a:pt x="92" y="1228"/>
                  </a:lnTo>
                  <a:lnTo>
                    <a:pt x="113" y="1236"/>
                  </a:lnTo>
                  <a:lnTo>
                    <a:pt x="886" y="1451"/>
                  </a:lnTo>
                  <a:lnTo>
                    <a:pt x="903" y="1455"/>
                  </a:lnTo>
                  <a:lnTo>
                    <a:pt x="920" y="1456"/>
                  </a:lnTo>
                  <a:lnTo>
                    <a:pt x="940" y="1454"/>
                  </a:lnTo>
                  <a:lnTo>
                    <a:pt x="958" y="1448"/>
                  </a:lnTo>
                  <a:lnTo>
                    <a:pt x="973" y="1438"/>
                  </a:lnTo>
                  <a:lnTo>
                    <a:pt x="986" y="1425"/>
                  </a:lnTo>
                  <a:lnTo>
                    <a:pt x="998" y="1409"/>
                  </a:lnTo>
                  <a:lnTo>
                    <a:pt x="1005" y="1389"/>
                  </a:lnTo>
                  <a:lnTo>
                    <a:pt x="1169" y="802"/>
                  </a:lnTo>
                  <a:lnTo>
                    <a:pt x="1170" y="784"/>
                  </a:lnTo>
                  <a:lnTo>
                    <a:pt x="1167" y="766"/>
                  </a:lnTo>
                  <a:lnTo>
                    <a:pt x="1158" y="749"/>
                  </a:lnTo>
                  <a:lnTo>
                    <a:pt x="1147" y="734"/>
                  </a:lnTo>
                  <a:lnTo>
                    <a:pt x="1132" y="721"/>
                  </a:lnTo>
                  <a:lnTo>
                    <a:pt x="1114" y="714"/>
                  </a:lnTo>
                  <a:lnTo>
                    <a:pt x="1104" y="711"/>
                  </a:lnTo>
                  <a:lnTo>
                    <a:pt x="1134" y="601"/>
                  </a:lnTo>
                  <a:lnTo>
                    <a:pt x="1148" y="551"/>
                  </a:lnTo>
                  <a:lnTo>
                    <a:pt x="1161" y="504"/>
                  </a:lnTo>
                  <a:lnTo>
                    <a:pt x="1170" y="457"/>
                  </a:lnTo>
                  <a:lnTo>
                    <a:pt x="1176" y="411"/>
                  </a:lnTo>
                  <a:lnTo>
                    <a:pt x="1178" y="367"/>
                  </a:lnTo>
                  <a:lnTo>
                    <a:pt x="1176" y="321"/>
                  </a:lnTo>
                  <a:lnTo>
                    <a:pt x="1167" y="277"/>
                  </a:lnTo>
                  <a:lnTo>
                    <a:pt x="1150" y="233"/>
                  </a:lnTo>
                  <a:lnTo>
                    <a:pt x="1127" y="200"/>
                  </a:lnTo>
                  <a:lnTo>
                    <a:pt x="1096" y="169"/>
                  </a:lnTo>
                  <a:lnTo>
                    <a:pt x="1062" y="140"/>
                  </a:lnTo>
                  <a:lnTo>
                    <a:pt x="1022" y="114"/>
                  </a:lnTo>
                  <a:lnTo>
                    <a:pt x="977" y="90"/>
                  </a:lnTo>
                  <a:lnTo>
                    <a:pt x="927" y="70"/>
                  </a:lnTo>
                  <a:lnTo>
                    <a:pt x="874" y="53"/>
                  </a:lnTo>
                  <a:lnTo>
                    <a:pt x="820" y="40"/>
                  </a:lnTo>
                  <a:lnTo>
                    <a:pt x="769" y="31"/>
                  </a:lnTo>
                  <a:lnTo>
                    <a:pt x="722" y="24"/>
                  </a:lnTo>
                  <a:lnTo>
                    <a:pt x="678" y="22"/>
                  </a:lnTo>
                  <a:close/>
                  <a:moveTo>
                    <a:pt x="678" y="0"/>
                  </a:moveTo>
                  <a:lnTo>
                    <a:pt x="724" y="2"/>
                  </a:lnTo>
                  <a:lnTo>
                    <a:pt x="773" y="8"/>
                  </a:lnTo>
                  <a:lnTo>
                    <a:pt x="825" y="18"/>
                  </a:lnTo>
                  <a:lnTo>
                    <a:pt x="880" y="32"/>
                  </a:lnTo>
                  <a:lnTo>
                    <a:pt x="929" y="46"/>
                  </a:lnTo>
                  <a:lnTo>
                    <a:pt x="976" y="65"/>
                  </a:lnTo>
                  <a:lnTo>
                    <a:pt x="1018" y="86"/>
                  </a:lnTo>
                  <a:lnTo>
                    <a:pt x="1056" y="109"/>
                  </a:lnTo>
                  <a:lnTo>
                    <a:pt x="1091" y="135"/>
                  </a:lnTo>
                  <a:lnTo>
                    <a:pt x="1122" y="162"/>
                  </a:lnTo>
                  <a:lnTo>
                    <a:pt x="1148" y="191"/>
                  </a:lnTo>
                  <a:lnTo>
                    <a:pt x="1170" y="222"/>
                  </a:lnTo>
                  <a:lnTo>
                    <a:pt x="1171" y="223"/>
                  </a:lnTo>
                  <a:lnTo>
                    <a:pt x="1187" y="265"/>
                  </a:lnTo>
                  <a:lnTo>
                    <a:pt x="1196" y="307"/>
                  </a:lnTo>
                  <a:lnTo>
                    <a:pt x="1202" y="348"/>
                  </a:lnTo>
                  <a:lnTo>
                    <a:pt x="1202" y="390"/>
                  </a:lnTo>
                  <a:lnTo>
                    <a:pt x="1197" y="432"/>
                  </a:lnTo>
                  <a:lnTo>
                    <a:pt x="1190" y="474"/>
                  </a:lnTo>
                  <a:lnTo>
                    <a:pt x="1181" y="518"/>
                  </a:lnTo>
                  <a:lnTo>
                    <a:pt x="1169" y="562"/>
                  </a:lnTo>
                  <a:lnTo>
                    <a:pt x="1156" y="607"/>
                  </a:lnTo>
                  <a:lnTo>
                    <a:pt x="1132" y="696"/>
                  </a:lnTo>
                  <a:lnTo>
                    <a:pt x="1149" y="706"/>
                  </a:lnTo>
                  <a:lnTo>
                    <a:pt x="1164" y="718"/>
                  </a:lnTo>
                  <a:lnTo>
                    <a:pt x="1176" y="735"/>
                  </a:lnTo>
                  <a:lnTo>
                    <a:pt x="1186" y="752"/>
                  </a:lnTo>
                  <a:lnTo>
                    <a:pt x="1191" y="771"/>
                  </a:lnTo>
                  <a:lnTo>
                    <a:pt x="1193" y="790"/>
                  </a:lnTo>
                  <a:lnTo>
                    <a:pt x="1191" y="808"/>
                  </a:lnTo>
                  <a:lnTo>
                    <a:pt x="1027" y="1395"/>
                  </a:lnTo>
                  <a:lnTo>
                    <a:pt x="1018" y="1419"/>
                  </a:lnTo>
                  <a:lnTo>
                    <a:pt x="1004" y="1440"/>
                  </a:lnTo>
                  <a:lnTo>
                    <a:pt x="987" y="1456"/>
                  </a:lnTo>
                  <a:lnTo>
                    <a:pt x="967" y="1469"/>
                  </a:lnTo>
                  <a:lnTo>
                    <a:pt x="944" y="1476"/>
                  </a:lnTo>
                  <a:lnTo>
                    <a:pt x="920" y="1478"/>
                  </a:lnTo>
                  <a:lnTo>
                    <a:pt x="900" y="1477"/>
                  </a:lnTo>
                  <a:lnTo>
                    <a:pt x="880" y="1473"/>
                  </a:lnTo>
                  <a:lnTo>
                    <a:pt x="107" y="1258"/>
                  </a:lnTo>
                  <a:lnTo>
                    <a:pt x="83" y="1248"/>
                  </a:lnTo>
                  <a:lnTo>
                    <a:pt x="60" y="1236"/>
                  </a:lnTo>
                  <a:lnTo>
                    <a:pt x="40" y="1221"/>
                  </a:lnTo>
                  <a:lnTo>
                    <a:pt x="24" y="1203"/>
                  </a:lnTo>
                  <a:lnTo>
                    <a:pt x="10" y="1181"/>
                  </a:lnTo>
                  <a:lnTo>
                    <a:pt x="2" y="1158"/>
                  </a:lnTo>
                  <a:lnTo>
                    <a:pt x="0" y="1134"/>
                  </a:lnTo>
                  <a:lnTo>
                    <a:pt x="4" y="1111"/>
                  </a:lnTo>
                  <a:lnTo>
                    <a:pt x="168" y="523"/>
                  </a:lnTo>
                  <a:lnTo>
                    <a:pt x="176" y="505"/>
                  </a:lnTo>
                  <a:lnTo>
                    <a:pt x="188" y="489"/>
                  </a:lnTo>
                  <a:lnTo>
                    <a:pt x="204" y="476"/>
                  </a:lnTo>
                  <a:lnTo>
                    <a:pt x="223" y="464"/>
                  </a:lnTo>
                  <a:lnTo>
                    <a:pt x="246" y="455"/>
                  </a:lnTo>
                  <a:lnTo>
                    <a:pt x="272" y="448"/>
                  </a:lnTo>
                  <a:lnTo>
                    <a:pt x="300" y="445"/>
                  </a:lnTo>
                  <a:lnTo>
                    <a:pt x="320" y="374"/>
                  </a:lnTo>
                  <a:lnTo>
                    <a:pt x="331" y="333"/>
                  </a:lnTo>
                  <a:lnTo>
                    <a:pt x="343" y="293"/>
                  </a:lnTo>
                  <a:lnTo>
                    <a:pt x="355" y="255"/>
                  </a:lnTo>
                  <a:lnTo>
                    <a:pt x="369" y="218"/>
                  </a:lnTo>
                  <a:lnTo>
                    <a:pt x="385" y="183"/>
                  </a:lnTo>
                  <a:lnTo>
                    <a:pt x="403" y="150"/>
                  </a:lnTo>
                  <a:lnTo>
                    <a:pt x="423" y="119"/>
                  </a:lnTo>
                  <a:lnTo>
                    <a:pt x="447" y="89"/>
                  </a:lnTo>
                  <a:lnTo>
                    <a:pt x="475" y="62"/>
                  </a:lnTo>
                  <a:lnTo>
                    <a:pt x="507" y="38"/>
                  </a:lnTo>
                  <a:lnTo>
                    <a:pt x="508" y="37"/>
                  </a:lnTo>
                  <a:lnTo>
                    <a:pt x="546" y="21"/>
                  </a:lnTo>
                  <a:lnTo>
                    <a:pt x="586" y="10"/>
                  </a:lnTo>
                  <a:lnTo>
                    <a:pt x="630" y="2"/>
                  </a:lnTo>
                  <a:lnTo>
                    <a:pt x="678" y="0"/>
                  </a:lnTo>
                  <a:close/>
                </a:path>
              </a:pathLst>
            </a:custGeom>
            <a:solidFill>
              <a:srgbClr val="FFFFFF"/>
            </a:solidFill>
            <a:ln w="0" cmpd="sng">
              <a:solidFill>
                <a:srgbClr val="F2F2F2"/>
              </a:solidFill>
              <a:miter lim="800000"/>
              <a:headEnd/>
              <a:tailEnd/>
            </a:ln>
          </p:spPr>
          <p:txBody>
            <a:bodyPr lIns="91427" tIns="45713" rIns="91427" bIns="45713"/>
            <a:lstStyle/>
            <a:p>
              <a:endParaRPr lang="zh-CN" altLang="en-US">
                <a:solidFill>
                  <a:schemeClr val="bg1"/>
                </a:solidFill>
                <a:cs typeface="+mn-ea"/>
                <a:sym typeface="+mn-lt"/>
              </a:endParaRPr>
            </a:p>
          </p:txBody>
        </p:sp>
      </p:grpSp>
      <p:sp>
        <p:nvSpPr>
          <p:cNvPr id="23" name="TextBox 22"/>
          <p:cNvSpPr>
            <a:spLocks noChangeArrowheads="1"/>
          </p:cNvSpPr>
          <p:nvPr/>
        </p:nvSpPr>
        <p:spPr bwMode="auto">
          <a:xfrm>
            <a:off x="1815257" y="2078434"/>
            <a:ext cx="10048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mn-lt"/>
                <a:ea typeface="+mn-ea"/>
                <a:cs typeface="+mn-ea"/>
                <a:sym typeface="+mn-lt"/>
              </a:rPr>
              <a:t>插入标签</a:t>
            </a:r>
          </a:p>
        </p:txBody>
      </p:sp>
      <p:sp>
        <p:nvSpPr>
          <p:cNvPr id="24" name="TextBox 23"/>
          <p:cNvSpPr>
            <a:spLocks noChangeArrowheads="1"/>
          </p:cNvSpPr>
          <p:nvPr/>
        </p:nvSpPr>
        <p:spPr bwMode="auto">
          <a:xfrm>
            <a:off x="6138020" y="2078434"/>
            <a:ext cx="10048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mn-lt"/>
                <a:ea typeface="+mn-ea"/>
                <a:cs typeface="+mn-ea"/>
                <a:sym typeface="+mn-lt"/>
              </a:rPr>
              <a:t>插入标签</a:t>
            </a:r>
          </a:p>
        </p:txBody>
      </p:sp>
      <p:sp>
        <p:nvSpPr>
          <p:cNvPr id="25" name="TextBox 24"/>
          <p:cNvSpPr>
            <a:spLocks noChangeArrowheads="1"/>
          </p:cNvSpPr>
          <p:nvPr/>
        </p:nvSpPr>
        <p:spPr bwMode="auto">
          <a:xfrm>
            <a:off x="3961557" y="2802334"/>
            <a:ext cx="10064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mn-lt"/>
                <a:ea typeface="+mn-ea"/>
                <a:cs typeface="+mn-ea"/>
                <a:sym typeface="+mn-lt"/>
              </a:rPr>
              <a:t>插入标签</a:t>
            </a:r>
          </a:p>
        </p:txBody>
      </p:sp>
      <p:sp>
        <p:nvSpPr>
          <p:cNvPr id="26" name="TextBox 14"/>
          <p:cNvSpPr>
            <a:spLocks noChangeArrowheads="1"/>
          </p:cNvSpPr>
          <p:nvPr/>
        </p:nvSpPr>
        <p:spPr bwMode="auto">
          <a:xfrm>
            <a:off x="3709987" y="627534"/>
            <a:ext cx="17240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rPr>
              <a:t>输入小标题</a:t>
            </a:r>
          </a:p>
        </p:txBody>
      </p:sp>
      <p:sp>
        <p:nvSpPr>
          <p:cNvPr id="27" name="等腰三角形 16"/>
          <p:cNvSpPr>
            <a:spLocks noChangeArrowheads="1"/>
          </p:cNvSpPr>
          <p:nvPr/>
        </p:nvSpPr>
        <p:spPr bwMode="auto">
          <a:xfrm rot="5400000" flipV="1">
            <a:off x="3324052" y="723355"/>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
        <p:nvSpPr>
          <p:cNvPr id="28" name="等腰三角形 17"/>
          <p:cNvSpPr>
            <a:spLocks noChangeArrowheads="1"/>
          </p:cNvSpPr>
          <p:nvPr/>
        </p:nvSpPr>
        <p:spPr bwMode="auto">
          <a:xfrm rot="16200000" flipH="1" flipV="1">
            <a:off x="5470526" y="698500"/>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Tree>
    <p:extLst>
      <p:ext uri="{BB962C8B-B14F-4D97-AF65-F5344CB8AC3E}">
        <p14:creationId xmlns:p14="http://schemas.microsoft.com/office/powerpoint/2010/main" val="2718404957"/>
      </p:ext>
    </p:extLst>
  </p:cSld>
  <p:clrMapOvr>
    <a:masterClrMapping/>
  </p:clrMapOvr>
  <mc:AlternateContent xmlns:mc="http://schemas.openxmlformats.org/markup-compatibility/2006" xmlns:p14="http://schemas.microsoft.com/office/powerpoint/2010/main">
    <mc:Choice Requires="p14">
      <p:transition spd="slow" p14:dur="1200" advTm="2831">
        <p14:prism/>
      </p:transition>
    </mc:Choice>
    <mc:Fallback xmlns="">
      <p:transition spd="slow" advTm="283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p:cBhvr>
                                        <p:cTn id="7" dur="500"/>
                                        <p:tgtEl>
                                          <p:spTgt spid="2"/>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p:cBhvr>
                                        <p:cTn id="10" dur="500"/>
                                        <p:tgtEl>
                                          <p:spTgt spid="25"/>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p:cBhvr>
                                        <p:cTn id="13" dur="500"/>
                                        <p:tgtEl>
                                          <p:spTgt spid="23"/>
                                        </p:tgtEl>
                                      </p:cBhvr>
                                    </p:animEffect>
                                  </p:childTnLst>
                                </p:cTn>
                              </p:par>
                              <p:par>
                                <p:cTn id="14" presetID="16" presetClass="entr" presetSubtype="37"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p:cBhvr>
                                        <p:cTn id="16" dur="500"/>
                                        <p:tgtEl>
                                          <p:spTgt spid="24"/>
                                        </p:tgtEl>
                                      </p:cBhvr>
                                    </p:animEffect>
                                  </p:childTnLst>
                                </p:cTn>
                              </p:par>
                            </p:childTnLst>
                          </p:cTn>
                        </p:par>
                        <p:par>
                          <p:cTn id="17" fill="hold">
                            <p:stCondLst>
                              <p:cond delay="500"/>
                            </p:stCondLst>
                            <p:childTnLst>
                              <p:par>
                                <p:cTn id="18" presetID="49" presetClass="entr" presetSubtype="0" decel="10000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 calcmode="lin" valueType="num">
                                      <p:cBhvr>
                                        <p:cTn id="22" dur="500" fill="hold"/>
                                        <p:tgtEl>
                                          <p:spTgt spid="7"/>
                                        </p:tgtEl>
                                        <p:attrNameLst>
                                          <p:attrName>style.rotation</p:attrName>
                                        </p:attrNameLst>
                                      </p:cBhvr>
                                      <p:tavLst>
                                        <p:tav tm="0">
                                          <p:val>
                                            <p:fltVal val="360"/>
                                          </p:val>
                                        </p:tav>
                                        <p:tav tm="100000">
                                          <p:val>
                                            <p:fltVal val="0"/>
                                          </p:val>
                                        </p:tav>
                                      </p:tavLst>
                                    </p:anim>
                                    <p:animEffect>
                                      <p:cBhvr>
                                        <p:cTn id="23" dur="500"/>
                                        <p:tgtEl>
                                          <p:spTgt spid="7"/>
                                        </p:tgtEl>
                                      </p:cBhvr>
                                    </p:animEffect>
                                  </p:childTnLst>
                                </p:cTn>
                              </p:par>
                              <p:par>
                                <p:cTn id="24" presetID="49" presetClass="entr" presetSubtype="0" decel="100000" fill="hold" nodeType="with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p:cTn id="26" dur="500" fill="hold"/>
                                        <p:tgtEl>
                                          <p:spTgt spid="19"/>
                                        </p:tgtEl>
                                        <p:attrNameLst>
                                          <p:attrName>ppt_w</p:attrName>
                                        </p:attrNameLst>
                                      </p:cBhvr>
                                      <p:tavLst>
                                        <p:tav tm="0">
                                          <p:val>
                                            <p:fltVal val="0"/>
                                          </p:val>
                                        </p:tav>
                                        <p:tav tm="100000">
                                          <p:val>
                                            <p:strVal val="#ppt_w"/>
                                          </p:val>
                                        </p:tav>
                                      </p:tavLst>
                                    </p:anim>
                                    <p:anim calcmode="lin" valueType="num">
                                      <p:cBhvr>
                                        <p:cTn id="27" dur="500" fill="hold"/>
                                        <p:tgtEl>
                                          <p:spTgt spid="19"/>
                                        </p:tgtEl>
                                        <p:attrNameLst>
                                          <p:attrName>ppt_h</p:attrName>
                                        </p:attrNameLst>
                                      </p:cBhvr>
                                      <p:tavLst>
                                        <p:tav tm="0">
                                          <p:val>
                                            <p:fltVal val="0"/>
                                          </p:val>
                                        </p:tav>
                                        <p:tav tm="100000">
                                          <p:val>
                                            <p:strVal val="#ppt_h"/>
                                          </p:val>
                                        </p:tav>
                                      </p:tavLst>
                                    </p:anim>
                                    <p:anim calcmode="lin" valueType="num">
                                      <p:cBhvr>
                                        <p:cTn id="28" dur="500" fill="hold"/>
                                        <p:tgtEl>
                                          <p:spTgt spid="19"/>
                                        </p:tgtEl>
                                        <p:attrNameLst>
                                          <p:attrName>style.rotation</p:attrName>
                                        </p:attrNameLst>
                                      </p:cBhvr>
                                      <p:tavLst>
                                        <p:tav tm="0">
                                          <p:val>
                                            <p:fltVal val="360"/>
                                          </p:val>
                                        </p:tav>
                                        <p:tav tm="100000">
                                          <p:val>
                                            <p:fltVal val="0"/>
                                          </p:val>
                                        </p:tav>
                                      </p:tavLst>
                                    </p:anim>
                                    <p:animEffect>
                                      <p:cBhvr>
                                        <p:cTn id="29" dur="500"/>
                                        <p:tgtEl>
                                          <p:spTgt spid="19"/>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fltVal val="0"/>
                                          </p:val>
                                        </p:tav>
                                        <p:tav tm="100000">
                                          <p:val>
                                            <p:strVal val="#ppt_w"/>
                                          </p:val>
                                        </p:tav>
                                      </p:tavLst>
                                    </p:anim>
                                    <p:anim calcmode="lin" valueType="num">
                                      <p:cBhvr>
                                        <p:cTn id="33" dur="500" fill="hold"/>
                                        <p:tgtEl>
                                          <p:spTgt spid="6"/>
                                        </p:tgtEl>
                                        <p:attrNameLst>
                                          <p:attrName>ppt_h</p:attrName>
                                        </p:attrNameLst>
                                      </p:cBhvr>
                                      <p:tavLst>
                                        <p:tav tm="0">
                                          <p:val>
                                            <p:fltVal val="0"/>
                                          </p:val>
                                        </p:tav>
                                        <p:tav tm="100000">
                                          <p:val>
                                            <p:strVal val="#ppt_h"/>
                                          </p:val>
                                        </p:tav>
                                      </p:tavLst>
                                    </p:anim>
                                    <p:anim calcmode="lin" valueType="num">
                                      <p:cBhvr>
                                        <p:cTn id="34" dur="500" fill="hold"/>
                                        <p:tgtEl>
                                          <p:spTgt spid="6"/>
                                        </p:tgtEl>
                                        <p:attrNameLst>
                                          <p:attrName>style.rotation</p:attrName>
                                        </p:attrNameLst>
                                      </p:cBhvr>
                                      <p:tavLst>
                                        <p:tav tm="0">
                                          <p:val>
                                            <p:fltVal val="360"/>
                                          </p:val>
                                        </p:tav>
                                        <p:tav tm="100000">
                                          <p:val>
                                            <p:fltVal val="0"/>
                                          </p:val>
                                        </p:tav>
                                      </p:tavLst>
                                    </p:anim>
                                    <p:animEffect>
                                      <p:cBhvr>
                                        <p:cTn id="35" dur="500"/>
                                        <p:tgtEl>
                                          <p:spTgt spid="6"/>
                                        </p:tgtEl>
                                      </p:cBhvr>
                                    </p:animEffect>
                                  </p:childTnLst>
                                </p:cTn>
                              </p:par>
                              <p:par>
                                <p:cTn id="36" presetID="49" presetClass="entr" presetSubtype="0" decel="10000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 calcmode="lin" valueType="num">
                                      <p:cBhvr>
                                        <p:cTn id="40" dur="500" fill="hold"/>
                                        <p:tgtEl>
                                          <p:spTgt spid="12"/>
                                        </p:tgtEl>
                                        <p:attrNameLst>
                                          <p:attrName>style.rotation</p:attrName>
                                        </p:attrNameLst>
                                      </p:cBhvr>
                                      <p:tavLst>
                                        <p:tav tm="0">
                                          <p:val>
                                            <p:fltVal val="360"/>
                                          </p:val>
                                        </p:tav>
                                        <p:tav tm="100000">
                                          <p:val>
                                            <p:fltVal val="0"/>
                                          </p:val>
                                        </p:tav>
                                      </p:tavLst>
                                    </p:anim>
                                    <p:animEffect>
                                      <p:cBhvr>
                                        <p:cTn id="41" dur="500"/>
                                        <p:tgtEl>
                                          <p:spTgt spid="12"/>
                                        </p:tgtEl>
                                      </p:cBhvr>
                                    </p:animEffect>
                                  </p:childTnLst>
                                </p:cTn>
                              </p:par>
                              <p:par>
                                <p:cTn id="42" presetID="49" presetClass="entr" presetSubtype="0" decel="100000"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p:cTn id="44" dur="500" fill="hold"/>
                                        <p:tgtEl>
                                          <p:spTgt spid="8"/>
                                        </p:tgtEl>
                                        <p:attrNameLst>
                                          <p:attrName>ppt_w</p:attrName>
                                        </p:attrNameLst>
                                      </p:cBhvr>
                                      <p:tavLst>
                                        <p:tav tm="0">
                                          <p:val>
                                            <p:fltVal val="0"/>
                                          </p:val>
                                        </p:tav>
                                        <p:tav tm="100000">
                                          <p:val>
                                            <p:strVal val="#ppt_w"/>
                                          </p:val>
                                        </p:tav>
                                      </p:tavLst>
                                    </p:anim>
                                    <p:anim calcmode="lin" valueType="num">
                                      <p:cBhvr>
                                        <p:cTn id="45" dur="500" fill="hold"/>
                                        <p:tgtEl>
                                          <p:spTgt spid="8"/>
                                        </p:tgtEl>
                                        <p:attrNameLst>
                                          <p:attrName>ppt_h</p:attrName>
                                        </p:attrNameLst>
                                      </p:cBhvr>
                                      <p:tavLst>
                                        <p:tav tm="0">
                                          <p:val>
                                            <p:fltVal val="0"/>
                                          </p:val>
                                        </p:tav>
                                        <p:tav tm="100000">
                                          <p:val>
                                            <p:strVal val="#ppt_h"/>
                                          </p:val>
                                        </p:tav>
                                      </p:tavLst>
                                    </p:anim>
                                    <p:anim calcmode="lin" valueType="num">
                                      <p:cBhvr>
                                        <p:cTn id="46" dur="500" fill="hold"/>
                                        <p:tgtEl>
                                          <p:spTgt spid="8"/>
                                        </p:tgtEl>
                                        <p:attrNameLst>
                                          <p:attrName>style.rotation</p:attrName>
                                        </p:attrNameLst>
                                      </p:cBhvr>
                                      <p:tavLst>
                                        <p:tav tm="0">
                                          <p:val>
                                            <p:fltVal val="360"/>
                                          </p:val>
                                        </p:tav>
                                        <p:tav tm="100000">
                                          <p:val>
                                            <p:fltVal val="0"/>
                                          </p:val>
                                        </p:tav>
                                      </p:tavLst>
                                    </p:anim>
                                    <p:animEffect>
                                      <p:cBhvr>
                                        <p:cTn id="47" dur="500"/>
                                        <p:tgtEl>
                                          <p:spTgt spid="8"/>
                                        </p:tgtEl>
                                      </p:cBhvr>
                                    </p:animEffect>
                                  </p:childTnLst>
                                </p:cTn>
                              </p:par>
                              <p:par>
                                <p:cTn id="48" presetID="49" presetClass="entr" presetSubtype="0" decel="100000" fill="hold" nodeType="with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p:cTn id="50" dur="500" fill="hold"/>
                                        <p:tgtEl>
                                          <p:spTgt spid="20"/>
                                        </p:tgtEl>
                                        <p:attrNameLst>
                                          <p:attrName>ppt_w</p:attrName>
                                        </p:attrNameLst>
                                      </p:cBhvr>
                                      <p:tavLst>
                                        <p:tav tm="0">
                                          <p:val>
                                            <p:fltVal val="0"/>
                                          </p:val>
                                        </p:tav>
                                        <p:tav tm="100000">
                                          <p:val>
                                            <p:strVal val="#ppt_w"/>
                                          </p:val>
                                        </p:tav>
                                      </p:tavLst>
                                    </p:anim>
                                    <p:anim calcmode="lin" valueType="num">
                                      <p:cBhvr>
                                        <p:cTn id="51" dur="500" fill="hold"/>
                                        <p:tgtEl>
                                          <p:spTgt spid="20"/>
                                        </p:tgtEl>
                                        <p:attrNameLst>
                                          <p:attrName>ppt_h</p:attrName>
                                        </p:attrNameLst>
                                      </p:cBhvr>
                                      <p:tavLst>
                                        <p:tav tm="0">
                                          <p:val>
                                            <p:fltVal val="0"/>
                                          </p:val>
                                        </p:tav>
                                        <p:tav tm="100000">
                                          <p:val>
                                            <p:strVal val="#ppt_h"/>
                                          </p:val>
                                        </p:tav>
                                      </p:tavLst>
                                    </p:anim>
                                    <p:anim calcmode="lin" valueType="num">
                                      <p:cBhvr>
                                        <p:cTn id="52" dur="500" fill="hold"/>
                                        <p:tgtEl>
                                          <p:spTgt spid="20"/>
                                        </p:tgtEl>
                                        <p:attrNameLst>
                                          <p:attrName>style.rotation</p:attrName>
                                        </p:attrNameLst>
                                      </p:cBhvr>
                                      <p:tavLst>
                                        <p:tav tm="0">
                                          <p:val>
                                            <p:fltVal val="360"/>
                                          </p:val>
                                        </p:tav>
                                        <p:tav tm="100000">
                                          <p:val>
                                            <p:fltVal val="0"/>
                                          </p:val>
                                        </p:tav>
                                      </p:tavLst>
                                    </p:anim>
                                    <p:animEffect>
                                      <p:cBhvr>
                                        <p:cTn id="53" dur="500"/>
                                        <p:tgtEl>
                                          <p:spTgt spid="20"/>
                                        </p:tgtEl>
                                      </p:cBhvr>
                                    </p:animEffect>
                                  </p:childTnLst>
                                </p:cTn>
                              </p:par>
                            </p:childTnLst>
                          </p:cTn>
                        </p:par>
                        <p:par>
                          <p:cTn id="54" fill="hold">
                            <p:stCondLst>
                              <p:cond delay="1000"/>
                            </p:stCondLst>
                            <p:childTnLst>
                              <p:par>
                                <p:cTn id="55" presetID="2" presetClass="entr" presetSubtype="4"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p:cTn id="57" dur="500" fill="hold"/>
                                        <p:tgtEl>
                                          <p:spTgt spid="10"/>
                                        </p:tgtEl>
                                        <p:attrNameLst>
                                          <p:attrName>ppt_x</p:attrName>
                                        </p:attrNameLst>
                                      </p:cBhvr>
                                      <p:tavLst>
                                        <p:tav tm="0">
                                          <p:val>
                                            <p:strVal val="#ppt_x"/>
                                          </p:val>
                                        </p:tav>
                                        <p:tav tm="100000">
                                          <p:val>
                                            <p:strVal val="#ppt_x"/>
                                          </p:val>
                                        </p:tav>
                                      </p:tavLst>
                                    </p:anim>
                                    <p:anim calcmode="lin" valueType="num">
                                      <p:cBhvr>
                                        <p:cTn id="58" dur="500" fill="hold"/>
                                        <p:tgtEl>
                                          <p:spTgt spid="10"/>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gtEl>
                                        <p:attrNameLst>
                                          <p:attrName>style.visibility</p:attrName>
                                        </p:attrNameLst>
                                      </p:cBhvr>
                                      <p:to>
                                        <p:strVal val="visible"/>
                                      </p:to>
                                    </p:set>
                                    <p:anim calcmode="lin" valueType="num">
                                      <p:cBhvr>
                                        <p:cTn id="61" dur="500" fill="hold"/>
                                        <p:tgtEl>
                                          <p:spTgt spid="9"/>
                                        </p:tgtEl>
                                        <p:attrNameLst>
                                          <p:attrName>ppt_x</p:attrName>
                                        </p:attrNameLst>
                                      </p:cBhvr>
                                      <p:tavLst>
                                        <p:tav tm="0">
                                          <p:val>
                                            <p:strVal val="#ppt_x"/>
                                          </p:val>
                                        </p:tav>
                                        <p:tav tm="100000">
                                          <p:val>
                                            <p:strVal val="#ppt_x"/>
                                          </p:val>
                                        </p:tav>
                                      </p:tavLst>
                                    </p:anim>
                                    <p:anim calcmode="lin" valueType="num">
                                      <p:cBhvr>
                                        <p:cTn id="62" dur="500" fill="hold"/>
                                        <p:tgtEl>
                                          <p:spTgt spid="9"/>
                                        </p:tgtEl>
                                        <p:attrNameLst>
                                          <p:attrName>ppt_y</p:attrName>
                                        </p:attrNameLst>
                                      </p:cBhvr>
                                      <p:tavLst>
                                        <p:tav tm="0">
                                          <p:val>
                                            <p:strVal val="1+#ppt_h/2"/>
                                          </p:val>
                                        </p:tav>
                                        <p:tav tm="100000">
                                          <p:val>
                                            <p:strVal val="#ppt_y"/>
                                          </p:val>
                                        </p:tav>
                                      </p:tavLst>
                                    </p:anim>
                                  </p:childTnLst>
                                </p:cTn>
                              </p:par>
                              <p:par>
                                <p:cTn id="63" presetID="2" presetClass="entr" presetSubtype="1" fill="hold" grpId="0" nodeType="withEffect">
                                  <p:stCondLst>
                                    <p:cond delay="0"/>
                                  </p:stCondLst>
                                  <p:childTnLst>
                                    <p:set>
                                      <p:cBhvr>
                                        <p:cTn id="64" dur="1" fill="hold">
                                          <p:stCondLst>
                                            <p:cond delay="0"/>
                                          </p:stCondLst>
                                        </p:cTn>
                                        <p:tgtEl>
                                          <p:spTgt spid="11"/>
                                        </p:tgtEl>
                                        <p:attrNameLst>
                                          <p:attrName>style.visibility</p:attrName>
                                        </p:attrNameLst>
                                      </p:cBhvr>
                                      <p:to>
                                        <p:strVal val="visible"/>
                                      </p:to>
                                    </p:set>
                                    <p:anim calcmode="lin" valueType="num">
                                      <p:cBhvr>
                                        <p:cTn id="65" dur="500" fill="hold"/>
                                        <p:tgtEl>
                                          <p:spTgt spid="11"/>
                                        </p:tgtEl>
                                        <p:attrNameLst>
                                          <p:attrName>ppt_x</p:attrName>
                                        </p:attrNameLst>
                                      </p:cBhvr>
                                      <p:tavLst>
                                        <p:tav tm="0">
                                          <p:val>
                                            <p:strVal val="#ppt_x"/>
                                          </p:val>
                                        </p:tav>
                                        <p:tav tm="100000">
                                          <p:val>
                                            <p:strVal val="#ppt_x"/>
                                          </p:val>
                                        </p:tav>
                                      </p:tavLst>
                                    </p:anim>
                                    <p:anim calcmode="lin" valueType="num">
                                      <p:cBhvr>
                                        <p:cTn id="66" dur="500" fill="hold"/>
                                        <p:tgtEl>
                                          <p:spTgt spid="11"/>
                                        </p:tgtEl>
                                        <p:attrNameLst>
                                          <p:attrName>ppt_y</p:attrName>
                                        </p:attrNameLst>
                                      </p:cBhvr>
                                      <p:tavLst>
                                        <p:tav tm="0">
                                          <p:val>
                                            <p:strVal val="0-#ppt_h/2"/>
                                          </p:val>
                                        </p:tav>
                                        <p:tav tm="100000">
                                          <p:val>
                                            <p:strVal val="#ppt_y"/>
                                          </p:val>
                                        </p:tav>
                                      </p:tavLst>
                                    </p:anim>
                                  </p:childTnLst>
                                </p:cTn>
                              </p:par>
                              <p:par>
                                <p:cTn id="67" presetID="10" presetClass="entr" presetSubtype="0" fill="hold" grpId="0" nodeType="withEffect">
                                  <p:stCondLst>
                                    <p:cond delay="250"/>
                                  </p:stCondLst>
                                  <p:childTnLst>
                                    <p:set>
                                      <p:cBhvr>
                                        <p:cTn id="68" dur="1" fill="hold">
                                          <p:stCondLst>
                                            <p:cond delay="0"/>
                                          </p:stCondLst>
                                        </p:cTn>
                                        <p:tgtEl>
                                          <p:spTgt spid="26"/>
                                        </p:tgtEl>
                                        <p:attrNameLst>
                                          <p:attrName>style.visibility</p:attrName>
                                        </p:attrNameLst>
                                      </p:cBhvr>
                                      <p:to>
                                        <p:strVal val="visible"/>
                                      </p:to>
                                    </p:set>
                                    <p:anim calcmode="lin" valueType="num">
                                      <p:cBhvr>
                                        <p:cTn id="69" dur="500" fill="hold"/>
                                        <p:tgtEl>
                                          <p:spTgt spid="26"/>
                                        </p:tgtEl>
                                        <p:attrNameLst>
                                          <p:attrName>ppt_w</p:attrName>
                                        </p:attrNameLst>
                                      </p:cBhvr>
                                      <p:tavLst>
                                        <p:tav tm="0">
                                          <p:val>
                                            <p:fltVal val="0"/>
                                          </p:val>
                                        </p:tav>
                                        <p:tav tm="100000">
                                          <p:val>
                                            <p:strVal val="#ppt_w"/>
                                          </p:val>
                                        </p:tav>
                                      </p:tavLst>
                                    </p:anim>
                                    <p:anim calcmode="lin" valueType="num">
                                      <p:cBhvr>
                                        <p:cTn id="70" dur="500" fill="hold"/>
                                        <p:tgtEl>
                                          <p:spTgt spid="26"/>
                                        </p:tgtEl>
                                        <p:attrNameLst>
                                          <p:attrName>ppt_h</p:attrName>
                                        </p:attrNameLst>
                                      </p:cBhvr>
                                      <p:tavLst>
                                        <p:tav tm="0">
                                          <p:val>
                                            <p:fltVal val="0"/>
                                          </p:val>
                                        </p:tav>
                                        <p:tav tm="100000">
                                          <p:val>
                                            <p:strVal val="#ppt_h"/>
                                          </p:val>
                                        </p:tav>
                                      </p:tavLst>
                                    </p:anim>
                                    <p:animEffect>
                                      <p:cBhvr>
                                        <p:cTn id="71" dur="500"/>
                                        <p:tgtEl>
                                          <p:spTgt spid="26"/>
                                        </p:tgtEl>
                                      </p:cBhvr>
                                    </p:animEffect>
                                  </p:childTnLst>
                                </p:cTn>
                              </p:par>
                              <p:par>
                                <p:cTn id="72" presetID="10" presetClass="entr" presetSubtype="0" fill="hold" grpId="0" nodeType="withEffect">
                                  <p:stCondLst>
                                    <p:cond delay="250"/>
                                  </p:stCondLst>
                                  <p:childTnLst>
                                    <p:set>
                                      <p:cBhvr>
                                        <p:cTn id="73" dur="1" fill="hold">
                                          <p:stCondLst>
                                            <p:cond delay="0"/>
                                          </p:stCondLst>
                                        </p:cTn>
                                        <p:tgtEl>
                                          <p:spTgt spid="27"/>
                                        </p:tgtEl>
                                        <p:attrNameLst>
                                          <p:attrName>style.visibility</p:attrName>
                                        </p:attrNameLst>
                                      </p:cBhvr>
                                      <p:to>
                                        <p:strVal val="visible"/>
                                      </p:to>
                                    </p:set>
                                    <p:anim calcmode="lin" valueType="num">
                                      <p:cBhvr>
                                        <p:cTn id="74" dur="500" fill="hold"/>
                                        <p:tgtEl>
                                          <p:spTgt spid="27"/>
                                        </p:tgtEl>
                                        <p:attrNameLst>
                                          <p:attrName>ppt_w</p:attrName>
                                        </p:attrNameLst>
                                      </p:cBhvr>
                                      <p:tavLst>
                                        <p:tav tm="0">
                                          <p:val>
                                            <p:fltVal val="0"/>
                                          </p:val>
                                        </p:tav>
                                        <p:tav tm="100000">
                                          <p:val>
                                            <p:strVal val="#ppt_w"/>
                                          </p:val>
                                        </p:tav>
                                      </p:tavLst>
                                    </p:anim>
                                    <p:anim calcmode="lin" valueType="num">
                                      <p:cBhvr>
                                        <p:cTn id="75" dur="500" fill="hold"/>
                                        <p:tgtEl>
                                          <p:spTgt spid="27"/>
                                        </p:tgtEl>
                                        <p:attrNameLst>
                                          <p:attrName>ppt_h</p:attrName>
                                        </p:attrNameLst>
                                      </p:cBhvr>
                                      <p:tavLst>
                                        <p:tav tm="0">
                                          <p:val>
                                            <p:fltVal val="0"/>
                                          </p:val>
                                        </p:tav>
                                        <p:tav tm="100000">
                                          <p:val>
                                            <p:strVal val="#ppt_h"/>
                                          </p:val>
                                        </p:tav>
                                      </p:tavLst>
                                    </p:anim>
                                    <p:animEffect>
                                      <p:cBhvr>
                                        <p:cTn id="76" dur="500"/>
                                        <p:tgtEl>
                                          <p:spTgt spid="27"/>
                                        </p:tgtEl>
                                      </p:cBhvr>
                                    </p:animEffect>
                                  </p:childTnLst>
                                </p:cTn>
                              </p:par>
                              <p:par>
                                <p:cTn id="77" presetID="10" presetClass="entr" presetSubtype="0" fill="hold" grpId="0" nodeType="withEffect">
                                  <p:stCondLst>
                                    <p:cond delay="250"/>
                                  </p:stCondLst>
                                  <p:childTnLst>
                                    <p:set>
                                      <p:cBhvr>
                                        <p:cTn id="78" dur="1" fill="hold">
                                          <p:stCondLst>
                                            <p:cond delay="0"/>
                                          </p:stCondLst>
                                        </p:cTn>
                                        <p:tgtEl>
                                          <p:spTgt spid="28"/>
                                        </p:tgtEl>
                                        <p:attrNameLst>
                                          <p:attrName>style.visibility</p:attrName>
                                        </p:attrNameLst>
                                      </p:cBhvr>
                                      <p:to>
                                        <p:strVal val="visible"/>
                                      </p:to>
                                    </p:set>
                                    <p:anim calcmode="lin" valueType="num">
                                      <p:cBhvr>
                                        <p:cTn id="79" dur="500" fill="hold"/>
                                        <p:tgtEl>
                                          <p:spTgt spid="28"/>
                                        </p:tgtEl>
                                        <p:attrNameLst>
                                          <p:attrName>ppt_w</p:attrName>
                                        </p:attrNameLst>
                                      </p:cBhvr>
                                      <p:tavLst>
                                        <p:tav tm="0">
                                          <p:val>
                                            <p:fltVal val="0"/>
                                          </p:val>
                                        </p:tav>
                                        <p:tav tm="100000">
                                          <p:val>
                                            <p:strVal val="#ppt_w"/>
                                          </p:val>
                                        </p:tav>
                                      </p:tavLst>
                                    </p:anim>
                                    <p:anim calcmode="lin" valueType="num">
                                      <p:cBhvr>
                                        <p:cTn id="80" dur="500" fill="hold"/>
                                        <p:tgtEl>
                                          <p:spTgt spid="28"/>
                                        </p:tgtEl>
                                        <p:attrNameLst>
                                          <p:attrName>ppt_h</p:attrName>
                                        </p:attrNameLst>
                                      </p:cBhvr>
                                      <p:tavLst>
                                        <p:tav tm="0">
                                          <p:val>
                                            <p:fltVal val="0"/>
                                          </p:val>
                                        </p:tav>
                                        <p:tav tm="100000">
                                          <p:val>
                                            <p:strVal val="#ppt_h"/>
                                          </p:val>
                                        </p:tav>
                                      </p:tavLst>
                                    </p:anim>
                                    <p:animEffect>
                                      <p:cBhvr>
                                        <p:cTn id="8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autoUpdateAnimBg="0"/>
      <p:bldP spid="7" grpId="0" bldLvl="0" animBg="1" autoUpdateAnimBg="0"/>
      <p:bldP spid="8" grpId="0" bldLvl="0" animBg="1" autoUpdateAnimBg="0"/>
      <p:bldP spid="9" grpId="0" bldLvl="0" autoUpdateAnimBg="0"/>
      <p:bldP spid="10" grpId="0" bldLvl="0" autoUpdateAnimBg="0"/>
      <p:bldP spid="11" grpId="0" bldLvl="0" autoUpdateAnimBg="0"/>
      <p:bldP spid="23" grpId="0" bldLvl="0" autoUpdateAnimBg="0"/>
      <p:bldP spid="24" grpId="0" bldLvl="0" autoUpdateAnimBg="0"/>
      <p:bldP spid="25" grpId="0" bldLvl="0" autoUpdateAnimBg="0"/>
      <p:bldP spid="26" grpId="0" bldLvl="0" autoUpdateAnimBg="0"/>
      <p:bldP spid="27" grpId="0" bldLvl="0" animBg="1" autoUpdateAnimBg="0"/>
      <p:bldP spid="28" grpId="0" bldLvl="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1"/>
          <p:cNvGrpSpPr>
            <a:grpSpLocks/>
          </p:cNvGrpSpPr>
          <p:nvPr/>
        </p:nvGrpSpPr>
        <p:grpSpPr bwMode="auto">
          <a:xfrm flipV="1">
            <a:off x="5004048" y="1419622"/>
            <a:ext cx="3248025" cy="2905125"/>
            <a:chOff x="0" y="0"/>
            <a:chExt cx="3569130" cy="3193943"/>
          </a:xfrm>
        </p:grpSpPr>
        <p:grpSp>
          <p:nvGrpSpPr>
            <p:cNvPr id="50" name="组合 2"/>
            <p:cNvGrpSpPr>
              <a:grpSpLocks/>
            </p:cNvGrpSpPr>
            <p:nvPr/>
          </p:nvGrpSpPr>
          <p:grpSpPr bwMode="auto">
            <a:xfrm>
              <a:off x="0" y="1293549"/>
              <a:ext cx="1208501" cy="1208500"/>
              <a:chOff x="0" y="0"/>
              <a:chExt cx="1152128" cy="1152128"/>
            </a:xfrm>
          </p:grpSpPr>
          <p:sp>
            <p:nvSpPr>
              <p:cNvPr id="63" name="同心圆 15"/>
              <p:cNvSpPr>
                <a:spLocks noChangeArrowheads="1"/>
              </p:cNvSpPr>
              <p:nvPr/>
            </p:nvSpPr>
            <p:spPr bwMode="auto">
              <a:xfrm>
                <a:off x="0" y="0"/>
                <a:ext cx="1152128" cy="1152128"/>
              </a:xfrm>
              <a:custGeom>
                <a:avLst/>
                <a:gdLst>
                  <a:gd name="T0" fmla="*/ 2147483646 w 21600"/>
                  <a:gd name="T1" fmla="*/ 0 h 21600"/>
                  <a:gd name="T2" fmla="*/ 2147483646 w 21600"/>
                  <a:gd name="T3" fmla="*/ 2147483646 h 21600"/>
                  <a:gd name="T4" fmla="*/ 0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604" y="10800"/>
                    </a:moveTo>
                    <a:cubicBezTo>
                      <a:pt x="3604" y="14774"/>
                      <a:pt x="6826" y="17996"/>
                      <a:pt x="10800" y="17996"/>
                    </a:cubicBezTo>
                    <a:cubicBezTo>
                      <a:pt x="14774" y="17996"/>
                      <a:pt x="17996" y="14774"/>
                      <a:pt x="17996" y="10800"/>
                    </a:cubicBezTo>
                    <a:cubicBezTo>
                      <a:pt x="17996" y="6826"/>
                      <a:pt x="14774" y="3604"/>
                      <a:pt x="10800" y="3604"/>
                    </a:cubicBezTo>
                    <a:cubicBezTo>
                      <a:pt x="6826" y="3604"/>
                      <a:pt x="3604" y="6826"/>
                      <a:pt x="3604" y="10800"/>
                    </a:cubicBez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solidFill>
                    <a:schemeClr val="bg1"/>
                  </a:solidFill>
                  <a:cs typeface="+mn-ea"/>
                  <a:sym typeface="+mn-lt"/>
                </a:endParaRPr>
              </a:p>
            </p:txBody>
          </p:sp>
          <p:sp>
            <p:nvSpPr>
              <p:cNvPr id="64" name="空心弧 16"/>
              <p:cNvSpPr>
                <a:spLocks noChangeArrowheads="1"/>
              </p:cNvSpPr>
              <p:nvPr/>
            </p:nvSpPr>
            <p:spPr bwMode="auto">
              <a:xfrm flipV="1">
                <a:off x="0" y="0"/>
                <a:ext cx="1152128" cy="1152128"/>
              </a:xfrm>
              <a:custGeom>
                <a:avLst/>
                <a:gdLst>
                  <a:gd name="T0" fmla="*/ 2147483646 w 21600"/>
                  <a:gd name="T1" fmla="*/ 0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9493 h 21600"/>
                </a:gdLst>
                <a:ahLst/>
                <a:cxnLst>
                  <a:cxn ang="T8">
                    <a:pos x="T0" y="T1"/>
                  </a:cxn>
                  <a:cxn ang="T9">
                    <a:pos x="T2" y="T3"/>
                  </a:cxn>
                  <a:cxn ang="T10">
                    <a:pos x="T4" y="T5"/>
                  </a:cxn>
                  <a:cxn ang="T11">
                    <a:pos x="T6" y="T7"/>
                  </a:cxn>
                </a:cxnLst>
                <a:rect l="T12" t="T13" r="T14" b="T15"/>
                <a:pathLst>
                  <a:path w="21600" h="21600">
                    <a:moveTo>
                      <a:pt x="16440" y="6585"/>
                    </a:moveTo>
                    <a:cubicBezTo>
                      <a:pt x="15110" y="4806"/>
                      <a:pt x="13020" y="3758"/>
                      <a:pt x="10799" y="3759"/>
                    </a:cubicBezTo>
                    <a:cubicBezTo>
                      <a:pt x="8579" y="3759"/>
                      <a:pt x="6489" y="4806"/>
                      <a:pt x="5159" y="6585"/>
                    </a:cubicBezTo>
                    <a:lnTo>
                      <a:pt x="2148" y="4334"/>
                    </a:lnTo>
                    <a:cubicBezTo>
                      <a:pt x="4187" y="1606"/>
                      <a:pt x="7394" y="-1"/>
                      <a:pt x="10800" y="0"/>
                    </a:cubicBezTo>
                    <a:cubicBezTo>
                      <a:pt x="14205" y="0"/>
                      <a:pt x="17412" y="1606"/>
                      <a:pt x="19451" y="4334"/>
                    </a:cubicBezTo>
                    <a:lnTo>
                      <a:pt x="16440" y="6585"/>
                    </a:lnTo>
                    <a:close/>
                  </a:path>
                </a:pathLst>
              </a:custGeom>
              <a:solidFill>
                <a:schemeClr val="tx1">
                  <a:alpha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solidFill>
                    <a:schemeClr val="bg1"/>
                  </a:solidFill>
                  <a:cs typeface="+mn-ea"/>
                  <a:sym typeface="+mn-lt"/>
                </a:endParaRPr>
              </a:p>
            </p:txBody>
          </p:sp>
        </p:grpSp>
        <p:grpSp>
          <p:nvGrpSpPr>
            <p:cNvPr id="51" name="组合 3"/>
            <p:cNvGrpSpPr>
              <a:grpSpLocks/>
            </p:cNvGrpSpPr>
            <p:nvPr/>
          </p:nvGrpSpPr>
          <p:grpSpPr bwMode="auto">
            <a:xfrm>
              <a:off x="1196323" y="1985443"/>
              <a:ext cx="1208501" cy="1208500"/>
              <a:chOff x="0" y="0"/>
              <a:chExt cx="1152128" cy="1152128"/>
            </a:xfrm>
          </p:grpSpPr>
          <p:sp>
            <p:nvSpPr>
              <p:cNvPr id="61" name="同心圆 13"/>
              <p:cNvSpPr>
                <a:spLocks noChangeArrowheads="1"/>
              </p:cNvSpPr>
              <p:nvPr/>
            </p:nvSpPr>
            <p:spPr bwMode="auto">
              <a:xfrm>
                <a:off x="0" y="0"/>
                <a:ext cx="1152128" cy="1152128"/>
              </a:xfrm>
              <a:custGeom>
                <a:avLst/>
                <a:gdLst>
                  <a:gd name="T0" fmla="*/ 2147483646 w 21600"/>
                  <a:gd name="T1" fmla="*/ 0 h 21600"/>
                  <a:gd name="T2" fmla="*/ 2147483646 w 21600"/>
                  <a:gd name="T3" fmla="*/ 2147483646 h 21600"/>
                  <a:gd name="T4" fmla="*/ 0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604" y="10800"/>
                    </a:moveTo>
                    <a:cubicBezTo>
                      <a:pt x="3604" y="14774"/>
                      <a:pt x="6826" y="17996"/>
                      <a:pt x="10800" y="17996"/>
                    </a:cubicBezTo>
                    <a:cubicBezTo>
                      <a:pt x="14774" y="17996"/>
                      <a:pt x="17996" y="14774"/>
                      <a:pt x="17996" y="10800"/>
                    </a:cubicBezTo>
                    <a:cubicBezTo>
                      <a:pt x="17996" y="6826"/>
                      <a:pt x="14774" y="3604"/>
                      <a:pt x="10800" y="3604"/>
                    </a:cubicBezTo>
                    <a:cubicBezTo>
                      <a:pt x="6826" y="3604"/>
                      <a:pt x="3604" y="6826"/>
                      <a:pt x="3604" y="10800"/>
                    </a:cubicBez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solidFill>
                    <a:schemeClr val="bg1"/>
                  </a:solidFill>
                  <a:cs typeface="+mn-ea"/>
                  <a:sym typeface="+mn-lt"/>
                </a:endParaRPr>
              </a:p>
            </p:txBody>
          </p:sp>
          <p:sp>
            <p:nvSpPr>
              <p:cNvPr id="62" name="空心弧 14"/>
              <p:cNvSpPr>
                <a:spLocks noChangeArrowheads="1"/>
              </p:cNvSpPr>
              <p:nvPr/>
            </p:nvSpPr>
            <p:spPr bwMode="auto">
              <a:xfrm flipV="1">
                <a:off x="0" y="0"/>
                <a:ext cx="1152128" cy="1152128"/>
              </a:xfrm>
              <a:custGeom>
                <a:avLst/>
                <a:gdLst>
                  <a:gd name="T0" fmla="*/ 2147483646 w 21600"/>
                  <a:gd name="T1" fmla="*/ 0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1932 h 21600"/>
                </a:gdLst>
                <a:ahLst/>
                <a:cxnLst>
                  <a:cxn ang="T8">
                    <a:pos x="T0" y="T1"/>
                  </a:cxn>
                  <a:cxn ang="T9">
                    <a:pos x="T2" y="T3"/>
                  </a:cxn>
                  <a:cxn ang="T10">
                    <a:pos x="T4" y="T5"/>
                  </a:cxn>
                  <a:cxn ang="T11">
                    <a:pos x="T6" y="T7"/>
                  </a:cxn>
                </a:cxnLst>
                <a:rect l="T12" t="T13" r="T14" b="T15"/>
                <a:pathLst>
                  <a:path w="21600" h="21600">
                    <a:moveTo>
                      <a:pt x="5055" y="6728"/>
                    </a:moveTo>
                    <a:cubicBezTo>
                      <a:pt x="6375" y="4865"/>
                      <a:pt x="8517" y="3759"/>
                      <a:pt x="10799" y="3759"/>
                    </a:cubicBezTo>
                    <a:cubicBezTo>
                      <a:pt x="13082" y="3758"/>
                      <a:pt x="15224" y="4865"/>
                      <a:pt x="16544" y="6728"/>
                    </a:cubicBezTo>
                    <a:lnTo>
                      <a:pt x="19611" y="4554"/>
                    </a:lnTo>
                    <a:cubicBezTo>
                      <a:pt x="17586" y="1697"/>
                      <a:pt x="14301" y="0"/>
                      <a:pt x="10800" y="0"/>
                    </a:cubicBezTo>
                    <a:cubicBezTo>
                      <a:pt x="7298" y="-1"/>
                      <a:pt x="4013" y="1697"/>
                      <a:pt x="1988" y="4554"/>
                    </a:cubicBezTo>
                    <a:lnTo>
                      <a:pt x="5055" y="6728"/>
                    </a:lnTo>
                    <a:close/>
                  </a:path>
                </a:pathLst>
              </a:cu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solidFill>
                    <a:schemeClr val="bg1"/>
                  </a:solidFill>
                  <a:cs typeface="+mn-ea"/>
                  <a:sym typeface="+mn-lt"/>
                </a:endParaRPr>
              </a:p>
            </p:txBody>
          </p:sp>
        </p:grpSp>
        <p:grpSp>
          <p:nvGrpSpPr>
            <p:cNvPr id="52" name="组合 4"/>
            <p:cNvGrpSpPr>
              <a:grpSpLocks/>
            </p:cNvGrpSpPr>
            <p:nvPr/>
          </p:nvGrpSpPr>
          <p:grpSpPr bwMode="auto">
            <a:xfrm>
              <a:off x="2360629" y="1293549"/>
              <a:ext cx="1208501" cy="1208500"/>
              <a:chOff x="0" y="0"/>
              <a:chExt cx="1152128" cy="1152128"/>
            </a:xfrm>
          </p:grpSpPr>
          <p:sp>
            <p:nvSpPr>
              <p:cNvPr id="59" name="同心圆 11"/>
              <p:cNvSpPr>
                <a:spLocks noChangeArrowheads="1"/>
              </p:cNvSpPr>
              <p:nvPr/>
            </p:nvSpPr>
            <p:spPr bwMode="auto">
              <a:xfrm>
                <a:off x="0" y="0"/>
                <a:ext cx="1152128" cy="1152128"/>
              </a:xfrm>
              <a:custGeom>
                <a:avLst/>
                <a:gdLst>
                  <a:gd name="T0" fmla="*/ 2147483646 w 21600"/>
                  <a:gd name="T1" fmla="*/ 0 h 21600"/>
                  <a:gd name="T2" fmla="*/ 2147483646 w 21600"/>
                  <a:gd name="T3" fmla="*/ 2147483646 h 21600"/>
                  <a:gd name="T4" fmla="*/ 0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604" y="10800"/>
                    </a:moveTo>
                    <a:cubicBezTo>
                      <a:pt x="3604" y="14774"/>
                      <a:pt x="6826" y="17996"/>
                      <a:pt x="10800" y="17996"/>
                    </a:cubicBezTo>
                    <a:cubicBezTo>
                      <a:pt x="14774" y="17996"/>
                      <a:pt x="17996" y="14774"/>
                      <a:pt x="17996" y="10800"/>
                    </a:cubicBezTo>
                    <a:cubicBezTo>
                      <a:pt x="17996" y="6826"/>
                      <a:pt x="14774" y="3604"/>
                      <a:pt x="10800" y="3604"/>
                    </a:cubicBezTo>
                    <a:cubicBezTo>
                      <a:pt x="6826" y="3604"/>
                      <a:pt x="3604" y="6826"/>
                      <a:pt x="3604" y="10800"/>
                    </a:cubicBez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solidFill>
                    <a:schemeClr val="bg1"/>
                  </a:solidFill>
                  <a:cs typeface="+mn-ea"/>
                  <a:sym typeface="+mn-lt"/>
                </a:endParaRPr>
              </a:p>
            </p:txBody>
          </p:sp>
          <p:sp>
            <p:nvSpPr>
              <p:cNvPr id="60" name="空心弧 12"/>
              <p:cNvSpPr>
                <a:spLocks noChangeArrowheads="1"/>
              </p:cNvSpPr>
              <p:nvPr/>
            </p:nvSpPr>
            <p:spPr bwMode="auto">
              <a:xfrm flipV="1">
                <a:off x="0" y="0"/>
                <a:ext cx="1152128" cy="1152128"/>
              </a:xfrm>
              <a:custGeom>
                <a:avLst/>
                <a:gdLst>
                  <a:gd name="T0" fmla="*/ 2147483646 w 21600"/>
                  <a:gd name="T1" fmla="*/ 0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4010 h 21600"/>
                </a:gdLst>
                <a:ahLst/>
                <a:cxnLst>
                  <a:cxn ang="T8">
                    <a:pos x="T0" y="T1"/>
                  </a:cxn>
                  <a:cxn ang="T9">
                    <a:pos x="T2" y="T3"/>
                  </a:cxn>
                  <a:cxn ang="T10">
                    <a:pos x="T4" y="T5"/>
                  </a:cxn>
                  <a:cxn ang="T11">
                    <a:pos x="T6" y="T7"/>
                  </a:cxn>
                </a:cxnLst>
                <a:rect l="T12" t="T13" r="T14" b="T15"/>
                <a:pathLst>
                  <a:path w="21600" h="21600">
                    <a:moveTo>
                      <a:pt x="4203" y="8339"/>
                    </a:moveTo>
                    <a:cubicBezTo>
                      <a:pt x="5230" y="5585"/>
                      <a:pt x="7860" y="3759"/>
                      <a:pt x="10799" y="3759"/>
                    </a:cubicBezTo>
                    <a:cubicBezTo>
                      <a:pt x="13739" y="3758"/>
                      <a:pt x="16369" y="5585"/>
                      <a:pt x="17396" y="8339"/>
                    </a:cubicBezTo>
                    <a:lnTo>
                      <a:pt x="20918" y="7025"/>
                    </a:lnTo>
                    <a:cubicBezTo>
                      <a:pt x="19342" y="2800"/>
                      <a:pt x="15308" y="0"/>
                      <a:pt x="10800" y="0"/>
                    </a:cubicBezTo>
                    <a:cubicBezTo>
                      <a:pt x="6291" y="-1"/>
                      <a:pt x="2257" y="2800"/>
                      <a:pt x="681" y="7025"/>
                    </a:cubicBezTo>
                    <a:lnTo>
                      <a:pt x="4203" y="8339"/>
                    </a:lnTo>
                    <a:close/>
                  </a:path>
                </a:pathLst>
              </a:cu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solidFill>
                    <a:schemeClr val="bg1"/>
                  </a:solidFill>
                  <a:cs typeface="+mn-ea"/>
                  <a:sym typeface="+mn-lt"/>
                </a:endParaRPr>
              </a:p>
            </p:txBody>
          </p:sp>
        </p:grpSp>
        <p:grpSp>
          <p:nvGrpSpPr>
            <p:cNvPr id="53" name="组合 5"/>
            <p:cNvGrpSpPr>
              <a:grpSpLocks/>
            </p:cNvGrpSpPr>
            <p:nvPr/>
          </p:nvGrpSpPr>
          <p:grpSpPr bwMode="auto">
            <a:xfrm>
              <a:off x="432048" y="0"/>
              <a:ext cx="1208501" cy="1208500"/>
              <a:chOff x="0" y="0"/>
              <a:chExt cx="1152128" cy="1152128"/>
            </a:xfrm>
          </p:grpSpPr>
          <p:sp>
            <p:nvSpPr>
              <p:cNvPr id="57" name="同心圆 9"/>
              <p:cNvSpPr>
                <a:spLocks noChangeArrowheads="1"/>
              </p:cNvSpPr>
              <p:nvPr/>
            </p:nvSpPr>
            <p:spPr bwMode="auto">
              <a:xfrm>
                <a:off x="0" y="0"/>
                <a:ext cx="1152128" cy="1152128"/>
              </a:xfrm>
              <a:custGeom>
                <a:avLst/>
                <a:gdLst>
                  <a:gd name="T0" fmla="*/ 2147483646 w 21600"/>
                  <a:gd name="T1" fmla="*/ 0 h 21600"/>
                  <a:gd name="T2" fmla="*/ 2147483646 w 21600"/>
                  <a:gd name="T3" fmla="*/ 2147483646 h 21600"/>
                  <a:gd name="T4" fmla="*/ 0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604" y="10800"/>
                    </a:moveTo>
                    <a:cubicBezTo>
                      <a:pt x="3604" y="14774"/>
                      <a:pt x="6826" y="17996"/>
                      <a:pt x="10800" y="17996"/>
                    </a:cubicBezTo>
                    <a:cubicBezTo>
                      <a:pt x="14774" y="17996"/>
                      <a:pt x="17996" y="14774"/>
                      <a:pt x="17996" y="10800"/>
                    </a:cubicBezTo>
                    <a:cubicBezTo>
                      <a:pt x="17996" y="6826"/>
                      <a:pt x="14774" y="3604"/>
                      <a:pt x="10800" y="3604"/>
                    </a:cubicBezTo>
                    <a:cubicBezTo>
                      <a:pt x="6826" y="3604"/>
                      <a:pt x="3604" y="6826"/>
                      <a:pt x="3604" y="10800"/>
                    </a:cubicBez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solidFill>
                    <a:schemeClr val="bg1"/>
                  </a:solidFill>
                  <a:cs typeface="+mn-ea"/>
                  <a:sym typeface="+mn-lt"/>
                </a:endParaRPr>
              </a:p>
            </p:txBody>
          </p:sp>
          <p:sp>
            <p:nvSpPr>
              <p:cNvPr id="58" name="空心弧 10"/>
              <p:cNvSpPr>
                <a:spLocks noChangeArrowheads="1"/>
              </p:cNvSpPr>
              <p:nvPr/>
            </p:nvSpPr>
            <p:spPr bwMode="auto">
              <a:xfrm flipV="1">
                <a:off x="0" y="0"/>
                <a:ext cx="1152128" cy="1152128"/>
              </a:xfrm>
              <a:custGeom>
                <a:avLst/>
                <a:gdLst>
                  <a:gd name="T0" fmla="*/ 2147483646 w 21600"/>
                  <a:gd name="T1" fmla="*/ 0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3887" y="10800"/>
                    </a:moveTo>
                    <a:cubicBezTo>
                      <a:pt x="3887" y="6982"/>
                      <a:pt x="6982" y="3887"/>
                      <a:pt x="10800" y="3887"/>
                    </a:cubicBezTo>
                    <a:cubicBezTo>
                      <a:pt x="14617" y="3886"/>
                      <a:pt x="17712" y="6982"/>
                      <a:pt x="17713" y="10799"/>
                    </a:cubicBezTo>
                    <a:lnTo>
                      <a:pt x="21600" y="10800"/>
                    </a:lnTo>
                    <a:cubicBezTo>
                      <a:pt x="21600" y="4835"/>
                      <a:pt x="16764" y="0"/>
                      <a:pt x="10800" y="0"/>
                    </a:cubicBezTo>
                    <a:cubicBezTo>
                      <a:pt x="4835" y="0"/>
                      <a:pt x="0" y="4835"/>
                      <a:pt x="0" y="10800"/>
                    </a:cubicBezTo>
                    <a:lnTo>
                      <a:pt x="3887" y="10800"/>
                    </a:lnTo>
                    <a:close/>
                  </a:path>
                </a:pathLst>
              </a:cu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solidFill>
                    <a:schemeClr val="bg1"/>
                  </a:solidFill>
                  <a:cs typeface="+mn-ea"/>
                  <a:sym typeface="+mn-lt"/>
                </a:endParaRPr>
              </a:p>
            </p:txBody>
          </p:sp>
        </p:grpSp>
        <p:grpSp>
          <p:nvGrpSpPr>
            <p:cNvPr id="54" name="组合 6"/>
            <p:cNvGrpSpPr>
              <a:grpSpLocks/>
            </p:cNvGrpSpPr>
            <p:nvPr/>
          </p:nvGrpSpPr>
          <p:grpSpPr bwMode="auto">
            <a:xfrm>
              <a:off x="1886649" y="0"/>
              <a:ext cx="1208501" cy="1208500"/>
              <a:chOff x="0" y="0"/>
              <a:chExt cx="1152128" cy="1152128"/>
            </a:xfrm>
          </p:grpSpPr>
          <p:sp>
            <p:nvSpPr>
              <p:cNvPr id="55" name="同心圆 7"/>
              <p:cNvSpPr>
                <a:spLocks noChangeArrowheads="1"/>
              </p:cNvSpPr>
              <p:nvPr/>
            </p:nvSpPr>
            <p:spPr bwMode="auto">
              <a:xfrm>
                <a:off x="0" y="0"/>
                <a:ext cx="1152128" cy="1152128"/>
              </a:xfrm>
              <a:custGeom>
                <a:avLst/>
                <a:gdLst>
                  <a:gd name="T0" fmla="*/ 2147483646 w 21600"/>
                  <a:gd name="T1" fmla="*/ 0 h 21600"/>
                  <a:gd name="T2" fmla="*/ 2147483646 w 21600"/>
                  <a:gd name="T3" fmla="*/ 2147483646 h 21600"/>
                  <a:gd name="T4" fmla="*/ 0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604" y="10800"/>
                    </a:moveTo>
                    <a:cubicBezTo>
                      <a:pt x="3604" y="14774"/>
                      <a:pt x="6826" y="17996"/>
                      <a:pt x="10800" y="17996"/>
                    </a:cubicBezTo>
                    <a:cubicBezTo>
                      <a:pt x="14774" y="17996"/>
                      <a:pt x="17996" y="14774"/>
                      <a:pt x="17996" y="10800"/>
                    </a:cubicBezTo>
                    <a:cubicBezTo>
                      <a:pt x="17996" y="6826"/>
                      <a:pt x="14774" y="3604"/>
                      <a:pt x="10800" y="3604"/>
                    </a:cubicBezTo>
                    <a:cubicBezTo>
                      <a:pt x="6826" y="3604"/>
                      <a:pt x="3604" y="6826"/>
                      <a:pt x="3604" y="10800"/>
                    </a:cubicBez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solidFill>
                    <a:schemeClr val="bg1"/>
                  </a:solidFill>
                  <a:cs typeface="+mn-ea"/>
                  <a:sym typeface="+mn-lt"/>
                </a:endParaRPr>
              </a:p>
            </p:txBody>
          </p:sp>
          <p:sp>
            <p:nvSpPr>
              <p:cNvPr id="56" name="空心弧 8"/>
              <p:cNvSpPr>
                <a:spLocks noChangeArrowheads="1"/>
              </p:cNvSpPr>
              <p:nvPr/>
            </p:nvSpPr>
            <p:spPr bwMode="auto">
              <a:xfrm flipV="1">
                <a:off x="0" y="0"/>
                <a:ext cx="1152128" cy="1152128"/>
              </a:xfrm>
              <a:custGeom>
                <a:avLst/>
                <a:gdLst>
                  <a:gd name="T0" fmla="*/ 2147483646 w 21600"/>
                  <a:gd name="T1" fmla="*/ 0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19657 h 21600"/>
                </a:gdLst>
                <a:ahLst/>
                <a:cxnLst>
                  <a:cxn ang="T8">
                    <a:pos x="T0" y="T1"/>
                  </a:cxn>
                  <a:cxn ang="T9">
                    <a:pos x="T2" y="T3"/>
                  </a:cxn>
                  <a:cxn ang="T10">
                    <a:pos x="T4" y="T5"/>
                  </a:cxn>
                  <a:cxn ang="T11">
                    <a:pos x="T6" y="T7"/>
                  </a:cxn>
                </a:cxnLst>
                <a:rect l="T12" t="T13" r="T14" b="T15"/>
                <a:pathLst>
                  <a:path w="21600" h="21600">
                    <a:moveTo>
                      <a:pt x="7896" y="17214"/>
                    </a:moveTo>
                    <a:cubicBezTo>
                      <a:pt x="5377" y="16074"/>
                      <a:pt x="3759" y="13565"/>
                      <a:pt x="3759" y="10800"/>
                    </a:cubicBezTo>
                    <a:cubicBezTo>
                      <a:pt x="3759" y="6911"/>
                      <a:pt x="6911" y="3759"/>
                      <a:pt x="10800" y="3759"/>
                    </a:cubicBezTo>
                    <a:cubicBezTo>
                      <a:pt x="14688" y="3759"/>
                      <a:pt x="17841" y="6911"/>
                      <a:pt x="17841" y="10800"/>
                    </a:cubicBezTo>
                    <a:cubicBezTo>
                      <a:pt x="17841" y="13565"/>
                      <a:pt x="16222" y="16074"/>
                      <a:pt x="13703" y="17214"/>
                    </a:cubicBezTo>
                    <a:lnTo>
                      <a:pt x="15253" y="20639"/>
                    </a:lnTo>
                    <a:cubicBezTo>
                      <a:pt x="19117" y="18890"/>
                      <a:pt x="21600" y="15041"/>
                      <a:pt x="21600" y="10800"/>
                    </a:cubicBezTo>
                    <a:cubicBezTo>
                      <a:pt x="21600" y="4835"/>
                      <a:pt x="16764" y="0"/>
                      <a:pt x="10800" y="0"/>
                    </a:cubicBezTo>
                    <a:cubicBezTo>
                      <a:pt x="4835" y="0"/>
                      <a:pt x="0" y="4835"/>
                      <a:pt x="0" y="10800"/>
                    </a:cubicBezTo>
                    <a:cubicBezTo>
                      <a:pt x="-1" y="15041"/>
                      <a:pt x="2482" y="18890"/>
                      <a:pt x="6346" y="20639"/>
                    </a:cubicBezTo>
                    <a:lnTo>
                      <a:pt x="7896" y="17214"/>
                    </a:lnTo>
                    <a:close/>
                  </a:path>
                </a:pathLst>
              </a:cu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solidFill>
                    <a:schemeClr val="bg1"/>
                  </a:solidFill>
                  <a:cs typeface="+mn-ea"/>
                  <a:sym typeface="+mn-lt"/>
                </a:endParaRPr>
              </a:p>
            </p:txBody>
          </p:sp>
        </p:grpSp>
      </p:grpSp>
      <p:grpSp>
        <p:nvGrpSpPr>
          <p:cNvPr id="65" name="组合 17"/>
          <p:cNvGrpSpPr>
            <a:grpSpLocks/>
          </p:cNvGrpSpPr>
          <p:nvPr/>
        </p:nvGrpSpPr>
        <p:grpSpPr bwMode="auto">
          <a:xfrm>
            <a:off x="5159623" y="1652984"/>
            <a:ext cx="3031636" cy="2393886"/>
            <a:chOff x="0" y="0"/>
            <a:chExt cx="3031661" cy="2393623"/>
          </a:xfrm>
        </p:grpSpPr>
        <p:sp>
          <p:nvSpPr>
            <p:cNvPr id="66" name="TextBox 18"/>
            <p:cNvSpPr>
              <a:spLocks noChangeArrowheads="1"/>
            </p:cNvSpPr>
            <p:nvPr/>
          </p:nvSpPr>
          <p:spPr bwMode="auto">
            <a:xfrm>
              <a:off x="1732061" y="1808912"/>
              <a:ext cx="867552" cy="584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chemeClr val="bg1"/>
                  </a:solidFill>
                  <a:latin typeface="+mn-lt"/>
                  <a:ea typeface="+mn-ea"/>
                  <a:cs typeface="+mn-ea"/>
                  <a:sym typeface="+mn-lt"/>
                </a:rPr>
                <a:t>90</a:t>
              </a:r>
              <a:r>
                <a:rPr lang="en-US" altLang="zh-CN" sz="2000">
                  <a:solidFill>
                    <a:schemeClr val="bg1"/>
                  </a:solidFill>
                  <a:latin typeface="+mn-lt"/>
                  <a:ea typeface="+mn-ea"/>
                  <a:cs typeface="+mn-ea"/>
                  <a:sym typeface="+mn-lt"/>
                </a:rPr>
                <a:t>%</a:t>
              </a:r>
              <a:endParaRPr lang="zh-CN" altLang="en-US" sz="2000">
                <a:solidFill>
                  <a:schemeClr val="bg1"/>
                </a:solidFill>
                <a:latin typeface="+mn-lt"/>
                <a:ea typeface="+mn-ea"/>
                <a:cs typeface="+mn-ea"/>
                <a:sym typeface="+mn-lt"/>
              </a:endParaRPr>
            </a:p>
          </p:txBody>
        </p:sp>
        <p:sp>
          <p:nvSpPr>
            <p:cNvPr id="67" name="TextBox 19"/>
            <p:cNvSpPr>
              <a:spLocks noChangeArrowheads="1"/>
            </p:cNvSpPr>
            <p:nvPr/>
          </p:nvSpPr>
          <p:spPr bwMode="auto">
            <a:xfrm>
              <a:off x="443816" y="1808911"/>
              <a:ext cx="867552" cy="584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chemeClr val="bg1"/>
                  </a:solidFill>
                  <a:latin typeface="+mn-lt"/>
                  <a:ea typeface="+mn-ea"/>
                  <a:cs typeface="+mn-ea"/>
                  <a:sym typeface="+mn-lt"/>
                </a:rPr>
                <a:t>75</a:t>
              </a:r>
              <a:r>
                <a:rPr lang="en-US" altLang="zh-CN" sz="2000">
                  <a:solidFill>
                    <a:schemeClr val="bg1"/>
                  </a:solidFill>
                  <a:latin typeface="+mn-lt"/>
                  <a:ea typeface="+mn-ea"/>
                  <a:cs typeface="+mn-ea"/>
                  <a:sym typeface="+mn-lt"/>
                </a:rPr>
                <a:t>%</a:t>
              </a:r>
              <a:endParaRPr lang="zh-CN" altLang="en-US" sz="2000">
                <a:solidFill>
                  <a:schemeClr val="bg1"/>
                </a:solidFill>
                <a:latin typeface="+mn-lt"/>
                <a:ea typeface="+mn-ea"/>
                <a:cs typeface="+mn-ea"/>
                <a:sym typeface="+mn-lt"/>
              </a:endParaRPr>
            </a:p>
          </p:txBody>
        </p:sp>
        <p:sp>
          <p:nvSpPr>
            <p:cNvPr id="68" name="TextBox 20"/>
            <p:cNvSpPr>
              <a:spLocks noChangeArrowheads="1"/>
            </p:cNvSpPr>
            <p:nvPr/>
          </p:nvSpPr>
          <p:spPr bwMode="auto">
            <a:xfrm>
              <a:off x="2164109" y="626836"/>
              <a:ext cx="867552" cy="584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chemeClr val="bg1"/>
                  </a:solidFill>
                  <a:latin typeface="+mn-lt"/>
                  <a:ea typeface="+mn-ea"/>
                  <a:cs typeface="+mn-ea"/>
                  <a:sym typeface="+mn-lt"/>
                </a:rPr>
                <a:t>70</a:t>
              </a:r>
              <a:r>
                <a:rPr lang="en-US" altLang="zh-CN" sz="2000">
                  <a:solidFill>
                    <a:schemeClr val="bg1"/>
                  </a:solidFill>
                  <a:latin typeface="+mn-lt"/>
                  <a:ea typeface="+mn-ea"/>
                  <a:cs typeface="+mn-ea"/>
                  <a:sym typeface="+mn-lt"/>
                </a:rPr>
                <a:t>%</a:t>
              </a:r>
              <a:endParaRPr lang="zh-CN" altLang="en-US" sz="2000">
                <a:solidFill>
                  <a:schemeClr val="bg1"/>
                </a:solidFill>
                <a:latin typeface="+mn-lt"/>
                <a:ea typeface="+mn-ea"/>
                <a:cs typeface="+mn-ea"/>
                <a:sym typeface="+mn-lt"/>
              </a:endParaRPr>
            </a:p>
          </p:txBody>
        </p:sp>
        <p:sp>
          <p:nvSpPr>
            <p:cNvPr id="69" name="TextBox 21"/>
            <p:cNvSpPr>
              <a:spLocks noChangeArrowheads="1"/>
            </p:cNvSpPr>
            <p:nvPr/>
          </p:nvSpPr>
          <p:spPr bwMode="auto">
            <a:xfrm>
              <a:off x="1124315" y="0"/>
              <a:ext cx="867552" cy="584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chemeClr val="bg1"/>
                  </a:solidFill>
                  <a:latin typeface="+mn-lt"/>
                  <a:ea typeface="+mn-ea"/>
                  <a:cs typeface="+mn-ea"/>
                  <a:sym typeface="+mn-lt"/>
                </a:rPr>
                <a:t>60</a:t>
              </a:r>
              <a:r>
                <a:rPr lang="en-US" altLang="zh-CN" sz="2000">
                  <a:solidFill>
                    <a:schemeClr val="bg1"/>
                  </a:solidFill>
                  <a:latin typeface="+mn-lt"/>
                  <a:ea typeface="+mn-ea"/>
                  <a:cs typeface="+mn-ea"/>
                  <a:sym typeface="+mn-lt"/>
                </a:rPr>
                <a:t>%</a:t>
              </a:r>
              <a:endParaRPr lang="zh-CN" altLang="en-US" sz="2000">
                <a:solidFill>
                  <a:schemeClr val="bg1"/>
                </a:solidFill>
                <a:latin typeface="+mn-lt"/>
                <a:ea typeface="+mn-ea"/>
                <a:cs typeface="+mn-ea"/>
                <a:sym typeface="+mn-lt"/>
              </a:endParaRPr>
            </a:p>
          </p:txBody>
        </p:sp>
        <p:sp>
          <p:nvSpPr>
            <p:cNvPr id="70" name="TextBox 22"/>
            <p:cNvSpPr>
              <a:spLocks noChangeArrowheads="1"/>
            </p:cNvSpPr>
            <p:nvPr/>
          </p:nvSpPr>
          <p:spPr bwMode="auto">
            <a:xfrm>
              <a:off x="0" y="647421"/>
              <a:ext cx="867552" cy="584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chemeClr val="bg1"/>
                  </a:solidFill>
                  <a:latin typeface="+mn-lt"/>
                  <a:ea typeface="+mn-ea"/>
                  <a:cs typeface="+mn-ea"/>
                  <a:sym typeface="+mn-lt"/>
                </a:rPr>
                <a:t>28</a:t>
              </a:r>
              <a:r>
                <a:rPr lang="en-US" altLang="zh-CN" sz="2000">
                  <a:solidFill>
                    <a:schemeClr val="bg1"/>
                  </a:solidFill>
                  <a:latin typeface="+mn-lt"/>
                  <a:ea typeface="+mn-ea"/>
                  <a:cs typeface="+mn-ea"/>
                  <a:sym typeface="+mn-lt"/>
                </a:rPr>
                <a:t>%</a:t>
              </a:r>
              <a:endParaRPr lang="zh-CN" altLang="en-US" sz="2000">
                <a:solidFill>
                  <a:schemeClr val="bg1"/>
                </a:solidFill>
                <a:latin typeface="+mn-lt"/>
                <a:ea typeface="+mn-ea"/>
                <a:cs typeface="+mn-ea"/>
                <a:sym typeface="+mn-lt"/>
              </a:endParaRPr>
            </a:p>
          </p:txBody>
        </p:sp>
      </p:grpSp>
      <p:sp>
        <p:nvSpPr>
          <p:cNvPr id="71" name="TextBox 26"/>
          <p:cNvSpPr>
            <a:spLocks noChangeArrowheads="1"/>
          </p:cNvSpPr>
          <p:nvPr/>
        </p:nvSpPr>
        <p:spPr bwMode="auto">
          <a:xfrm>
            <a:off x="833686" y="2154634"/>
            <a:ext cx="3529012"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bg1"/>
                </a:solidFill>
                <a:latin typeface="+mn-lt"/>
                <a:ea typeface="+mn-ea"/>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72" name="直接连接符 27"/>
          <p:cNvSpPr>
            <a:spLocks noChangeShapeType="1"/>
          </p:cNvSpPr>
          <p:nvPr/>
        </p:nvSpPr>
        <p:spPr bwMode="auto">
          <a:xfrm>
            <a:off x="4578598" y="1673622"/>
            <a:ext cx="0" cy="2482850"/>
          </a:xfrm>
          <a:prstGeom prst="line">
            <a:avLst/>
          </a:prstGeom>
          <a:noFill/>
          <a:ln w="12700">
            <a:solidFill>
              <a:schemeClr val="bg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solidFill>
                <a:schemeClr val="bg1"/>
              </a:solidFill>
              <a:cs typeface="+mn-ea"/>
              <a:sym typeface="+mn-lt"/>
            </a:endParaRPr>
          </a:p>
        </p:txBody>
      </p:sp>
      <p:sp>
        <p:nvSpPr>
          <p:cNvPr id="74" name="TextBox 14"/>
          <p:cNvSpPr>
            <a:spLocks noChangeArrowheads="1"/>
          </p:cNvSpPr>
          <p:nvPr/>
        </p:nvSpPr>
        <p:spPr bwMode="auto">
          <a:xfrm>
            <a:off x="3709987" y="627534"/>
            <a:ext cx="17240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rPr>
              <a:t>输入小标题</a:t>
            </a:r>
          </a:p>
        </p:txBody>
      </p:sp>
      <p:sp>
        <p:nvSpPr>
          <p:cNvPr id="75" name="等腰三角形 16"/>
          <p:cNvSpPr>
            <a:spLocks noChangeArrowheads="1"/>
          </p:cNvSpPr>
          <p:nvPr/>
        </p:nvSpPr>
        <p:spPr bwMode="auto">
          <a:xfrm rot="5400000" flipV="1">
            <a:off x="3324052" y="723355"/>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
        <p:nvSpPr>
          <p:cNvPr id="76" name="等腰三角形 17"/>
          <p:cNvSpPr>
            <a:spLocks noChangeArrowheads="1"/>
          </p:cNvSpPr>
          <p:nvPr/>
        </p:nvSpPr>
        <p:spPr bwMode="auto">
          <a:xfrm rot="16200000" flipH="1" flipV="1">
            <a:off x="5470526" y="698500"/>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00" advTm="2942">
        <p14:prism/>
      </p:transition>
    </mc:Choice>
    <mc:Fallback xmlns="">
      <p:transition spd="slow" advTm="294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72"/>
                                        </p:tgtEl>
                                        <p:attrNameLst>
                                          <p:attrName>style.visibility</p:attrName>
                                        </p:attrNameLst>
                                      </p:cBhvr>
                                      <p:to>
                                        <p:strVal val="visible"/>
                                      </p:to>
                                    </p:set>
                                    <p:animEffect>
                                      <p:cBhvr>
                                        <p:cTn id="7" dur="500"/>
                                        <p:tgtEl>
                                          <p:spTgt spid="72"/>
                                        </p:tgtEl>
                                      </p:cBhvr>
                                    </p:animEffect>
                                  </p:childTnLst>
                                </p:cTn>
                              </p:par>
                              <p:par>
                                <p:cTn id="8" presetID="31" presetClass="entr" presetSubtype="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 calcmode="lin" valueType="num">
                                      <p:cBhvr>
                                        <p:cTn id="10" dur="750" fill="hold"/>
                                        <p:tgtEl>
                                          <p:spTgt spid="49"/>
                                        </p:tgtEl>
                                        <p:attrNameLst>
                                          <p:attrName>ppt_w</p:attrName>
                                        </p:attrNameLst>
                                      </p:cBhvr>
                                      <p:tavLst>
                                        <p:tav tm="0">
                                          <p:val>
                                            <p:fltVal val="0"/>
                                          </p:val>
                                        </p:tav>
                                        <p:tav tm="100000">
                                          <p:val>
                                            <p:strVal val="#ppt_w"/>
                                          </p:val>
                                        </p:tav>
                                      </p:tavLst>
                                    </p:anim>
                                    <p:anim calcmode="lin" valueType="num">
                                      <p:cBhvr>
                                        <p:cTn id="11" dur="750" fill="hold"/>
                                        <p:tgtEl>
                                          <p:spTgt spid="49"/>
                                        </p:tgtEl>
                                        <p:attrNameLst>
                                          <p:attrName>ppt_h</p:attrName>
                                        </p:attrNameLst>
                                      </p:cBhvr>
                                      <p:tavLst>
                                        <p:tav tm="0">
                                          <p:val>
                                            <p:fltVal val="0"/>
                                          </p:val>
                                        </p:tav>
                                        <p:tav tm="100000">
                                          <p:val>
                                            <p:strVal val="#ppt_h"/>
                                          </p:val>
                                        </p:tav>
                                      </p:tavLst>
                                    </p:anim>
                                    <p:anim calcmode="lin" valueType="num">
                                      <p:cBhvr>
                                        <p:cTn id="12" dur="750" fill="hold"/>
                                        <p:tgtEl>
                                          <p:spTgt spid="49"/>
                                        </p:tgtEl>
                                        <p:attrNameLst>
                                          <p:attrName>style.rotation</p:attrName>
                                        </p:attrNameLst>
                                      </p:cBhvr>
                                      <p:tavLst>
                                        <p:tav tm="0">
                                          <p:val>
                                            <p:fltVal val="90"/>
                                          </p:val>
                                        </p:tav>
                                        <p:tav tm="100000">
                                          <p:val>
                                            <p:fltVal val="0"/>
                                          </p:val>
                                        </p:tav>
                                      </p:tavLst>
                                    </p:anim>
                                    <p:animEffect>
                                      <p:cBhvr>
                                        <p:cTn id="13" dur="750"/>
                                        <p:tgtEl>
                                          <p:spTgt spid="49"/>
                                        </p:tgtEl>
                                      </p:cBhvr>
                                    </p:animEffect>
                                  </p:childTnLst>
                                </p:cTn>
                              </p:par>
                            </p:childTnLst>
                          </p:cTn>
                        </p:par>
                        <p:par>
                          <p:cTn id="14" fill="hold">
                            <p:stCondLst>
                              <p:cond delay="750"/>
                            </p:stCondLst>
                            <p:childTnLst>
                              <p:par>
                                <p:cTn id="15" presetID="10" presetClass="entr" presetSubtype="0" fill="hold" nodeType="afterEffect">
                                  <p:stCondLst>
                                    <p:cond delay="0"/>
                                  </p:stCondLst>
                                  <p:childTnLst>
                                    <p:set>
                                      <p:cBhvr>
                                        <p:cTn id="16" dur="1" fill="hold">
                                          <p:stCondLst>
                                            <p:cond delay="0"/>
                                          </p:stCondLst>
                                        </p:cTn>
                                        <p:tgtEl>
                                          <p:spTgt spid="65"/>
                                        </p:tgtEl>
                                        <p:attrNameLst>
                                          <p:attrName>style.visibility</p:attrName>
                                        </p:attrNameLst>
                                      </p:cBhvr>
                                      <p:to>
                                        <p:strVal val="visible"/>
                                      </p:to>
                                    </p:set>
                                    <p:anim calcmode="lin" valueType="num">
                                      <p:cBhvr>
                                        <p:cTn id="17" dur="500" fill="hold"/>
                                        <p:tgtEl>
                                          <p:spTgt spid="65"/>
                                        </p:tgtEl>
                                        <p:attrNameLst>
                                          <p:attrName>ppt_w</p:attrName>
                                        </p:attrNameLst>
                                      </p:cBhvr>
                                      <p:tavLst>
                                        <p:tav tm="0">
                                          <p:val>
                                            <p:fltVal val="0"/>
                                          </p:val>
                                        </p:tav>
                                        <p:tav tm="100000">
                                          <p:val>
                                            <p:strVal val="#ppt_w"/>
                                          </p:val>
                                        </p:tav>
                                      </p:tavLst>
                                    </p:anim>
                                    <p:anim calcmode="lin" valueType="num">
                                      <p:cBhvr>
                                        <p:cTn id="18" dur="500" fill="hold"/>
                                        <p:tgtEl>
                                          <p:spTgt spid="65"/>
                                        </p:tgtEl>
                                        <p:attrNameLst>
                                          <p:attrName>ppt_h</p:attrName>
                                        </p:attrNameLst>
                                      </p:cBhvr>
                                      <p:tavLst>
                                        <p:tav tm="0">
                                          <p:val>
                                            <p:fltVal val="0"/>
                                          </p:val>
                                        </p:tav>
                                        <p:tav tm="100000">
                                          <p:val>
                                            <p:strVal val="#ppt_h"/>
                                          </p:val>
                                        </p:tav>
                                      </p:tavLst>
                                    </p:anim>
                                    <p:animEffect>
                                      <p:cBhvr>
                                        <p:cTn id="19" dur="500"/>
                                        <p:tgtEl>
                                          <p:spTgt spid="65"/>
                                        </p:tgtEl>
                                      </p:cBhvr>
                                    </p:animEffect>
                                  </p:childTnLst>
                                </p:cTn>
                              </p:par>
                            </p:childTnLst>
                          </p:cTn>
                        </p:par>
                        <p:par>
                          <p:cTn id="20" fill="hold">
                            <p:stCondLst>
                              <p:cond delay="1250"/>
                            </p:stCondLst>
                            <p:childTnLst>
                              <p:par>
                                <p:cTn id="21" presetID="22" presetClass="entr" presetSubtype="8" fill="hold" grpId="0" nodeType="afterEffect">
                                  <p:stCondLst>
                                    <p:cond delay="0"/>
                                  </p:stCondLst>
                                  <p:childTnLst>
                                    <p:set>
                                      <p:cBhvr>
                                        <p:cTn id="22" dur="1" fill="hold">
                                          <p:stCondLst>
                                            <p:cond delay="0"/>
                                          </p:stCondLst>
                                        </p:cTn>
                                        <p:tgtEl>
                                          <p:spTgt spid="71"/>
                                        </p:tgtEl>
                                        <p:attrNameLst>
                                          <p:attrName>style.visibility</p:attrName>
                                        </p:attrNameLst>
                                      </p:cBhvr>
                                      <p:to>
                                        <p:strVal val="visible"/>
                                      </p:to>
                                    </p:set>
                                    <p:animEffect>
                                      <p:cBhvr>
                                        <p:cTn id="23" dur="500"/>
                                        <p:tgtEl>
                                          <p:spTgt spid="71"/>
                                        </p:tgtEl>
                                      </p:cBhvr>
                                    </p:animEffect>
                                  </p:childTnLst>
                                </p:cTn>
                              </p:par>
                              <p:par>
                                <p:cTn id="24" presetID="10" presetClass="entr" presetSubtype="0" fill="hold" grpId="0" nodeType="withEffect">
                                  <p:stCondLst>
                                    <p:cond delay="250"/>
                                  </p:stCondLst>
                                  <p:childTnLst>
                                    <p:set>
                                      <p:cBhvr>
                                        <p:cTn id="25" dur="1" fill="hold">
                                          <p:stCondLst>
                                            <p:cond delay="0"/>
                                          </p:stCondLst>
                                        </p:cTn>
                                        <p:tgtEl>
                                          <p:spTgt spid="74"/>
                                        </p:tgtEl>
                                        <p:attrNameLst>
                                          <p:attrName>style.visibility</p:attrName>
                                        </p:attrNameLst>
                                      </p:cBhvr>
                                      <p:to>
                                        <p:strVal val="visible"/>
                                      </p:to>
                                    </p:set>
                                    <p:anim calcmode="lin" valueType="num">
                                      <p:cBhvr>
                                        <p:cTn id="26" dur="500" fill="hold"/>
                                        <p:tgtEl>
                                          <p:spTgt spid="74"/>
                                        </p:tgtEl>
                                        <p:attrNameLst>
                                          <p:attrName>ppt_w</p:attrName>
                                        </p:attrNameLst>
                                      </p:cBhvr>
                                      <p:tavLst>
                                        <p:tav tm="0">
                                          <p:val>
                                            <p:fltVal val="0"/>
                                          </p:val>
                                        </p:tav>
                                        <p:tav tm="100000">
                                          <p:val>
                                            <p:strVal val="#ppt_w"/>
                                          </p:val>
                                        </p:tav>
                                      </p:tavLst>
                                    </p:anim>
                                    <p:anim calcmode="lin" valueType="num">
                                      <p:cBhvr>
                                        <p:cTn id="27" dur="500" fill="hold"/>
                                        <p:tgtEl>
                                          <p:spTgt spid="74"/>
                                        </p:tgtEl>
                                        <p:attrNameLst>
                                          <p:attrName>ppt_h</p:attrName>
                                        </p:attrNameLst>
                                      </p:cBhvr>
                                      <p:tavLst>
                                        <p:tav tm="0">
                                          <p:val>
                                            <p:fltVal val="0"/>
                                          </p:val>
                                        </p:tav>
                                        <p:tav tm="100000">
                                          <p:val>
                                            <p:strVal val="#ppt_h"/>
                                          </p:val>
                                        </p:tav>
                                      </p:tavLst>
                                    </p:anim>
                                    <p:animEffect>
                                      <p:cBhvr>
                                        <p:cTn id="28" dur="500"/>
                                        <p:tgtEl>
                                          <p:spTgt spid="74"/>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75"/>
                                        </p:tgtEl>
                                        <p:attrNameLst>
                                          <p:attrName>style.visibility</p:attrName>
                                        </p:attrNameLst>
                                      </p:cBhvr>
                                      <p:to>
                                        <p:strVal val="visible"/>
                                      </p:to>
                                    </p:set>
                                    <p:anim calcmode="lin" valueType="num">
                                      <p:cBhvr>
                                        <p:cTn id="31" dur="500" fill="hold"/>
                                        <p:tgtEl>
                                          <p:spTgt spid="75"/>
                                        </p:tgtEl>
                                        <p:attrNameLst>
                                          <p:attrName>ppt_w</p:attrName>
                                        </p:attrNameLst>
                                      </p:cBhvr>
                                      <p:tavLst>
                                        <p:tav tm="0">
                                          <p:val>
                                            <p:fltVal val="0"/>
                                          </p:val>
                                        </p:tav>
                                        <p:tav tm="100000">
                                          <p:val>
                                            <p:strVal val="#ppt_w"/>
                                          </p:val>
                                        </p:tav>
                                      </p:tavLst>
                                    </p:anim>
                                    <p:anim calcmode="lin" valueType="num">
                                      <p:cBhvr>
                                        <p:cTn id="32" dur="500" fill="hold"/>
                                        <p:tgtEl>
                                          <p:spTgt spid="75"/>
                                        </p:tgtEl>
                                        <p:attrNameLst>
                                          <p:attrName>ppt_h</p:attrName>
                                        </p:attrNameLst>
                                      </p:cBhvr>
                                      <p:tavLst>
                                        <p:tav tm="0">
                                          <p:val>
                                            <p:fltVal val="0"/>
                                          </p:val>
                                        </p:tav>
                                        <p:tav tm="100000">
                                          <p:val>
                                            <p:strVal val="#ppt_h"/>
                                          </p:val>
                                        </p:tav>
                                      </p:tavLst>
                                    </p:anim>
                                    <p:animEffect>
                                      <p:cBhvr>
                                        <p:cTn id="33" dur="500"/>
                                        <p:tgtEl>
                                          <p:spTgt spid="75"/>
                                        </p:tgtEl>
                                      </p:cBhvr>
                                    </p:animEffect>
                                  </p:childTnLst>
                                </p:cTn>
                              </p:par>
                              <p:par>
                                <p:cTn id="34" presetID="10" presetClass="entr" presetSubtype="0" fill="hold" grpId="0" nodeType="withEffect">
                                  <p:stCondLst>
                                    <p:cond delay="250"/>
                                  </p:stCondLst>
                                  <p:childTnLst>
                                    <p:set>
                                      <p:cBhvr>
                                        <p:cTn id="35" dur="1" fill="hold">
                                          <p:stCondLst>
                                            <p:cond delay="0"/>
                                          </p:stCondLst>
                                        </p:cTn>
                                        <p:tgtEl>
                                          <p:spTgt spid="76"/>
                                        </p:tgtEl>
                                        <p:attrNameLst>
                                          <p:attrName>style.visibility</p:attrName>
                                        </p:attrNameLst>
                                      </p:cBhvr>
                                      <p:to>
                                        <p:strVal val="visible"/>
                                      </p:to>
                                    </p:set>
                                    <p:anim calcmode="lin" valueType="num">
                                      <p:cBhvr>
                                        <p:cTn id="36" dur="500" fill="hold"/>
                                        <p:tgtEl>
                                          <p:spTgt spid="76"/>
                                        </p:tgtEl>
                                        <p:attrNameLst>
                                          <p:attrName>ppt_w</p:attrName>
                                        </p:attrNameLst>
                                      </p:cBhvr>
                                      <p:tavLst>
                                        <p:tav tm="0">
                                          <p:val>
                                            <p:fltVal val="0"/>
                                          </p:val>
                                        </p:tav>
                                        <p:tav tm="100000">
                                          <p:val>
                                            <p:strVal val="#ppt_w"/>
                                          </p:val>
                                        </p:tav>
                                      </p:tavLst>
                                    </p:anim>
                                    <p:anim calcmode="lin" valueType="num">
                                      <p:cBhvr>
                                        <p:cTn id="37" dur="500" fill="hold"/>
                                        <p:tgtEl>
                                          <p:spTgt spid="76"/>
                                        </p:tgtEl>
                                        <p:attrNameLst>
                                          <p:attrName>ppt_h</p:attrName>
                                        </p:attrNameLst>
                                      </p:cBhvr>
                                      <p:tavLst>
                                        <p:tav tm="0">
                                          <p:val>
                                            <p:fltVal val="0"/>
                                          </p:val>
                                        </p:tav>
                                        <p:tav tm="100000">
                                          <p:val>
                                            <p:strVal val="#ppt_h"/>
                                          </p:val>
                                        </p:tav>
                                      </p:tavLst>
                                    </p:anim>
                                    <p:animEffect>
                                      <p:cBhvr>
                                        <p:cTn id="38"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bldLvl="0" autoUpdateAnimBg="0"/>
      <p:bldP spid="74" grpId="0" bldLvl="0" autoUpdateAnimBg="0"/>
      <p:bldP spid="75" grpId="0" bldLvl="0" animBg="1" autoUpdateAnimBg="0"/>
      <p:bldP spid="76" grpId="0" bldLvl="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 name="矩形 3"/>
          <p:cNvSpPr>
            <a:spLocks noChangeArrowheads="1"/>
          </p:cNvSpPr>
          <p:nvPr/>
        </p:nvSpPr>
        <p:spPr bwMode="auto">
          <a:xfrm rot="2700000">
            <a:off x="1604169" y="2274094"/>
            <a:ext cx="966787" cy="968375"/>
          </a:xfrm>
          <a:prstGeom prst="rect">
            <a:avLst/>
          </a:prstGeom>
          <a:solidFill>
            <a:schemeClr val="tx1">
              <a:lumMod val="95000"/>
              <a:lumOff val="5000"/>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39" name="矩形 4"/>
          <p:cNvSpPr>
            <a:spLocks noChangeArrowheads="1"/>
          </p:cNvSpPr>
          <p:nvPr/>
        </p:nvSpPr>
        <p:spPr bwMode="auto">
          <a:xfrm rot="2700000">
            <a:off x="3260725" y="2274888"/>
            <a:ext cx="966787" cy="966788"/>
          </a:xfrm>
          <a:prstGeom prst="rect">
            <a:avLst/>
          </a:prstGeom>
          <a:solidFill>
            <a:schemeClr val="tx1">
              <a:lumMod val="95000"/>
              <a:lumOff val="5000"/>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40" name="矩形 5"/>
          <p:cNvSpPr>
            <a:spLocks noChangeArrowheads="1"/>
          </p:cNvSpPr>
          <p:nvPr/>
        </p:nvSpPr>
        <p:spPr bwMode="auto">
          <a:xfrm rot="2700000">
            <a:off x="4916488" y="2274888"/>
            <a:ext cx="966787" cy="966787"/>
          </a:xfrm>
          <a:prstGeom prst="rect">
            <a:avLst/>
          </a:prstGeom>
          <a:solidFill>
            <a:schemeClr val="tx1">
              <a:lumMod val="95000"/>
              <a:lumOff val="5000"/>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41" name="矩形 6"/>
          <p:cNvSpPr>
            <a:spLocks noChangeArrowheads="1"/>
          </p:cNvSpPr>
          <p:nvPr/>
        </p:nvSpPr>
        <p:spPr bwMode="auto">
          <a:xfrm rot="2700000">
            <a:off x="6573044" y="2274094"/>
            <a:ext cx="966787" cy="968375"/>
          </a:xfrm>
          <a:prstGeom prst="rect">
            <a:avLst/>
          </a:prstGeom>
          <a:solidFill>
            <a:schemeClr val="tx1">
              <a:lumMod val="95000"/>
              <a:lumOff val="5000"/>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42" name="TextBox 7"/>
          <p:cNvSpPr>
            <a:spLocks noChangeArrowheads="1"/>
          </p:cNvSpPr>
          <p:nvPr/>
        </p:nvSpPr>
        <p:spPr bwMode="auto">
          <a:xfrm>
            <a:off x="1835696" y="2427734"/>
            <a:ext cx="4251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dirty="0" smtClean="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rPr>
              <a:t>1</a:t>
            </a:r>
            <a:endParaRPr lang="zh-CN" altLang="en-US"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
        <p:nvSpPr>
          <p:cNvPr id="43" name="TextBox 8"/>
          <p:cNvSpPr>
            <a:spLocks noChangeArrowheads="1"/>
          </p:cNvSpPr>
          <p:nvPr/>
        </p:nvSpPr>
        <p:spPr bwMode="auto">
          <a:xfrm>
            <a:off x="3563888" y="2427734"/>
            <a:ext cx="4251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dirty="0" smtClean="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rPr>
              <a:t>2</a:t>
            </a:r>
            <a:endParaRPr lang="zh-CN" altLang="en-US" sz="3200"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
        <p:nvSpPr>
          <p:cNvPr id="46" name="TextBox 11"/>
          <p:cNvSpPr>
            <a:spLocks noChangeArrowheads="1"/>
          </p:cNvSpPr>
          <p:nvPr/>
        </p:nvSpPr>
        <p:spPr bwMode="auto">
          <a:xfrm>
            <a:off x="1379538" y="3622675"/>
            <a:ext cx="14160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solidFill>
                  <a:schemeClr val="bg1"/>
                </a:solidFill>
                <a:latin typeface="+mn-lt"/>
                <a:ea typeface="+mn-ea"/>
                <a:cs typeface="+mn-ea"/>
                <a:sym typeface="+mn-lt"/>
              </a:rPr>
              <a:t>标题文本</a:t>
            </a:r>
          </a:p>
        </p:txBody>
      </p:sp>
      <p:sp>
        <p:nvSpPr>
          <p:cNvPr id="47" name="TextBox 12"/>
          <p:cNvSpPr>
            <a:spLocks noChangeArrowheads="1"/>
          </p:cNvSpPr>
          <p:nvPr/>
        </p:nvSpPr>
        <p:spPr bwMode="auto">
          <a:xfrm>
            <a:off x="3035300" y="3622675"/>
            <a:ext cx="14160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bg1"/>
                </a:solidFill>
                <a:latin typeface="+mn-lt"/>
                <a:ea typeface="+mn-ea"/>
                <a:cs typeface="+mn-ea"/>
                <a:sym typeface="+mn-lt"/>
              </a:rPr>
              <a:t>标题文本</a:t>
            </a:r>
          </a:p>
        </p:txBody>
      </p:sp>
      <p:sp>
        <p:nvSpPr>
          <p:cNvPr id="48" name="TextBox 13"/>
          <p:cNvSpPr>
            <a:spLocks noChangeArrowheads="1"/>
          </p:cNvSpPr>
          <p:nvPr/>
        </p:nvSpPr>
        <p:spPr bwMode="auto">
          <a:xfrm>
            <a:off x="4692650" y="3622675"/>
            <a:ext cx="14160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bg1"/>
                </a:solidFill>
                <a:latin typeface="+mn-lt"/>
                <a:ea typeface="+mn-ea"/>
                <a:cs typeface="+mn-ea"/>
                <a:sym typeface="+mn-lt"/>
              </a:rPr>
              <a:t>标题文本</a:t>
            </a:r>
          </a:p>
        </p:txBody>
      </p:sp>
      <p:sp>
        <p:nvSpPr>
          <p:cNvPr id="49" name="TextBox 14"/>
          <p:cNvSpPr>
            <a:spLocks noChangeArrowheads="1"/>
          </p:cNvSpPr>
          <p:nvPr/>
        </p:nvSpPr>
        <p:spPr bwMode="auto">
          <a:xfrm>
            <a:off x="6372225" y="3622675"/>
            <a:ext cx="14160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bg1"/>
                </a:solidFill>
                <a:latin typeface="+mn-lt"/>
                <a:ea typeface="+mn-ea"/>
                <a:cs typeface="+mn-ea"/>
                <a:sym typeface="+mn-lt"/>
              </a:rPr>
              <a:t>标题文本</a:t>
            </a:r>
          </a:p>
        </p:txBody>
      </p:sp>
      <p:sp>
        <p:nvSpPr>
          <p:cNvPr id="50" name="TextBox 15"/>
          <p:cNvSpPr>
            <a:spLocks noChangeArrowheads="1"/>
          </p:cNvSpPr>
          <p:nvPr/>
        </p:nvSpPr>
        <p:spPr bwMode="auto">
          <a:xfrm>
            <a:off x="3895725" y="495300"/>
            <a:ext cx="13525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dirty="0">
                <a:solidFill>
                  <a:schemeClr val="bg1"/>
                </a:solidFill>
                <a:latin typeface="+mn-lt"/>
                <a:ea typeface="+mn-ea"/>
                <a:cs typeface="+mn-ea"/>
                <a:sym typeface="+mn-lt"/>
              </a:rPr>
              <a:t>目 录</a:t>
            </a:r>
          </a:p>
        </p:txBody>
      </p:sp>
      <p:sp>
        <p:nvSpPr>
          <p:cNvPr id="51" name="TextBox 16"/>
          <p:cNvSpPr>
            <a:spLocks noChangeArrowheads="1"/>
          </p:cNvSpPr>
          <p:nvPr/>
        </p:nvSpPr>
        <p:spPr bwMode="auto">
          <a:xfrm>
            <a:off x="3851275" y="987425"/>
            <a:ext cx="14173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dirty="0">
                <a:solidFill>
                  <a:schemeClr val="bg1"/>
                </a:solidFill>
                <a:latin typeface="+mn-lt"/>
                <a:ea typeface="+mn-ea"/>
                <a:cs typeface="+mn-ea"/>
                <a:sym typeface="+mn-lt"/>
              </a:rPr>
              <a:t>Contents</a:t>
            </a:r>
            <a:endParaRPr lang="zh-CN" altLang="en-US" sz="2400" dirty="0">
              <a:solidFill>
                <a:schemeClr val="bg1"/>
              </a:solidFill>
              <a:latin typeface="+mn-lt"/>
              <a:ea typeface="+mn-ea"/>
              <a:cs typeface="+mn-ea"/>
              <a:sym typeface="+mn-lt"/>
            </a:endParaRPr>
          </a:p>
        </p:txBody>
      </p:sp>
      <p:sp>
        <p:nvSpPr>
          <p:cNvPr id="52" name="等腰三角形 17"/>
          <p:cNvSpPr>
            <a:spLocks noChangeArrowheads="1"/>
          </p:cNvSpPr>
          <p:nvPr/>
        </p:nvSpPr>
        <p:spPr bwMode="auto">
          <a:xfrm rot="5400000" flipV="1">
            <a:off x="3568701" y="698500"/>
            <a:ext cx="349250" cy="301625"/>
          </a:xfrm>
          <a:prstGeom prst="triangle">
            <a:avLst>
              <a:gd name="adj" fmla="val 50000"/>
            </a:avLst>
          </a:prstGeom>
          <a:solidFill>
            <a:schemeClr val="tx1">
              <a:lumMod val="95000"/>
              <a:lumOff val="5000"/>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mn-lt"/>
              <a:ea typeface="+mn-ea"/>
              <a:cs typeface="+mn-ea"/>
              <a:sym typeface="+mn-lt"/>
            </a:endParaRPr>
          </a:p>
        </p:txBody>
      </p:sp>
      <p:sp>
        <p:nvSpPr>
          <p:cNvPr id="53" name="等腰三角形 18"/>
          <p:cNvSpPr>
            <a:spLocks noChangeArrowheads="1"/>
          </p:cNvSpPr>
          <p:nvPr/>
        </p:nvSpPr>
        <p:spPr bwMode="auto">
          <a:xfrm rot="16200000" flipH="1" flipV="1">
            <a:off x="5203826" y="698500"/>
            <a:ext cx="349250" cy="301625"/>
          </a:xfrm>
          <a:prstGeom prst="triangle">
            <a:avLst>
              <a:gd name="adj" fmla="val 50000"/>
            </a:avLst>
          </a:prstGeom>
          <a:solidFill>
            <a:schemeClr val="tx1">
              <a:lumMod val="95000"/>
              <a:lumOff val="5000"/>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mn-lt"/>
              <a:ea typeface="+mn-ea"/>
              <a:cs typeface="+mn-ea"/>
              <a:sym typeface="+mn-lt"/>
            </a:endParaRPr>
          </a:p>
        </p:txBody>
      </p:sp>
      <p:sp>
        <p:nvSpPr>
          <p:cNvPr id="55" name="TextBox 8"/>
          <p:cNvSpPr>
            <a:spLocks noChangeArrowheads="1"/>
          </p:cNvSpPr>
          <p:nvPr/>
        </p:nvSpPr>
        <p:spPr bwMode="auto">
          <a:xfrm>
            <a:off x="5220072" y="2499742"/>
            <a:ext cx="4251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rPr>
              <a:t>3</a:t>
            </a:r>
            <a:endParaRPr lang="zh-CN" altLang="en-US" sz="3200"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
        <p:nvSpPr>
          <p:cNvPr id="58" name="TextBox 8"/>
          <p:cNvSpPr>
            <a:spLocks noChangeArrowheads="1"/>
          </p:cNvSpPr>
          <p:nvPr/>
        </p:nvSpPr>
        <p:spPr bwMode="auto">
          <a:xfrm>
            <a:off x="6876256" y="2499742"/>
            <a:ext cx="4251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rPr>
              <a:t>4</a:t>
            </a:r>
            <a:endParaRPr lang="zh-CN" altLang="en-US" sz="3200"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50" advTm="4021">
        <p14:switch dir="r"/>
      </p:transition>
    </mc:Choice>
    <mc:Fallback xmlns="">
      <p:transition spd="slow" advTm="402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fltVal val="0"/>
                                          </p:val>
                                        </p:tav>
                                        <p:tav tm="100000">
                                          <p:val>
                                            <p:strVal val="#ppt_w"/>
                                          </p:val>
                                        </p:tav>
                                      </p:tavLst>
                                    </p:anim>
                                    <p:anim calcmode="lin" valueType="num">
                                      <p:cBhvr>
                                        <p:cTn id="8" dur="500" fill="hold"/>
                                        <p:tgtEl>
                                          <p:spTgt spid="50"/>
                                        </p:tgtEl>
                                        <p:attrNameLst>
                                          <p:attrName>ppt_h</p:attrName>
                                        </p:attrNameLst>
                                      </p:cBhvr>
                                      <p:tavLst>
                                        <p:tav tm="0">
                                          <p:val>
                                            <p:fltVal val="0"/>
                                          </p:val>
                                        </p:tav>
                                        <p:tav tm="100000">
                                          <p:val>
                                            <p:strVal val="#ppt_h"/>
                                          </p:val>
                                        </p:tav>
                                      </p:tavLst>
                                    </p:anim>
                                    <p:animEffect>
                                      <p:cBhvr>
                                        <p:cTn id="9" dur="500"/>
                                        <p:tgtEl>
                                          <p:spTgt spid="50"/>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ppt_w</p:attrName>
                                        </p:attrNameLst>
                                      </p:cBhvr>
                                      <p:tavLst>
                                        <p:tav tm="0">
                                          <p:val>
                                            <p:fltVal val="0"/>
                                          </p:val>
                                        </p:tav>
                                        <p:tav tm="100000">
                                          <p:val>
                                            <p:strVal val="#ppt_w"/>
                                          </p:val>
                                        </p:tav>
                                      </p:tavLst>
                                    </p:anim>
                                    <p:anim calcmode="lin" valueType="num">
                                      <p:cBhvr>
                                        <p:cTn id="13" dur="500" fill="hold"/>
                                        <p:tgtEl>
                                          <p:spTgt spid="51"/>
                                        </p:tgtEl>
                                        <p:attrNameLst>
                                          <p:attrName>ppt_h</p:attrName>
                                        </p:attrNameLst>
                                      </p:cBhvr>
                                      <p:tavLst>
                                        <p:tav tm="0">
                                          <p:val>
                                            <p:fltVal val="0"/>
                                          </p:val>
                                        </p:tav>
                                        <p:tav tm="100000">
                                          <p:val>
                                            <p:strVal val="#ppt_h"/>
                                          </p:val>
                                        </p:tav>
                                      </p:tavLst>
                                    </p:anim>
                                    <p:animEffect>
                                      <p:cBhvr>
                                        <p:cTn id="14" dur="500"/>
                                        <p:tgtEl>
                                          <p:spTgt spid="51"/>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2"/>
                                        </p:tgtEl>
                                        <p:attrNameLst>
                                          <p:attrName>style.visibility</p:attrName>
                                        </p:attrNameLst>
                                      </p:cBhvr>
                                      <p:to>
                                        <p:strVal val="visible"/>
                                      </p:to>
                                    </p:set>
                                    <p:anim calcmode="lin" valueType="num">
                                      <p:cBhvr>
                                        <p:cTn id="17" dur="500" fill="hold"/>
                                        <p:tgtEl>
                                          <p:spTgt spid="52"/>
                                        </p:tgtEl>
                                        <p:attrNameLst>
                                          <p:attrName>ppt_w</p:attrName>
                                        </p:attrNameLst>
                                      </p:cBhvr>
                                      <p:tavLst>
                                        <p:tav tm="0">
                                          <p:val>
                                            <p:fltVal val="0"/>
                                          </p:val>
                                        </p:tav>
                                        <p:tav tm="100000">
                                          <p:val>
                                            <p:strVal val="#ppt_w"/>
                                          </p:val>
                                        </p:tav>
                                      </p:tavLst>
                                    </p:anim>
                                    <p:anim calcmode="lin" valueType="num">
                                      <p:cBhvr>
                                        <p:cTn id="18" dur="500" fill="hold"/>
                                        <p:tgtEl>
                                          <p:spTgt spid="52"/>
                                        </p:tgtEl>
                                        <p:attrNameLst>
                                          <p:attrName>ppt_h</p:attrName>
                                        </p:attrNameLst>
                                      </p:cBhvr>
                                      <p:tavLst>
                                        <p:tav tm="0">
                                          <p:val>
                                            <p:fltVal val="0"/>
                                          </p:val>
                                        </p:tav>
                                        <p:tav tm="100000">
                                          <p:val>
                                            <p:strVal val="#ppt_h"/>
                                          </p:val>
                                        </p:tav>
                                      </p:tavLst>
                                    </p:anim>
                                    <p:animEffect>
                                      <p:cBhvr>
                                        <p:cTn id="19" dur="500"/>
                                        <p:tgtEl>
                                          <p:spTgt spid="5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p:cTn id="22" dur="500" fill="hold"/>
                                        <p:tgtEl>
                                          <p:spTgt spid="53"/>
                                        </p:tgtEl>
                                        <p:attrNameLst>
                                          <p:attrName>ppt_w</p:attrName>
                                        </p:attrNameLst>
                                      </p:cBhvr>
                                      <p:tavLst>
                                        <p:tav tm="0">
                                          <p:val>
                                            <p:fltVal val="0"/>
                                          </p:val>
                                        </p:tav>
                                        <p:tav tm="100000">
                                          <p:val>
                                            <p:strVal val="#ppt_w"/>
                                          </p:val>
                                        </p:tav>
                                      </p:tavLst>
                                    </p:anim>
                                    <p:anim calcmode="lin" valueType="num">
                                      <p:cBhvr>
                                        <p:cTn id="23" dur="500" fill="hold"/>
                                        <p:tgtEl>
                                          <p:spTgt spid="53"/>
                                        </p:tgtEl>
                                        <p:attrNameLst>
                                          <p:attrName>ppt_h</p:attrName>
                                        </p:attrNameLst>
                                      </p:cBhvr>
                                      <p:tavLst>
                                        <p:tav tm="0">
                                          <p:val>
                                            <p:fltVal val="0"/>
                                          </p:val>
                                        </p:tav>
                                        <p:tav tm="100000">
                                          <p:val>
                                            <p:strVal val="#ppt_h"/>
                                          </p:val>
                                        </p:tav>
                                      </p:tavLst>
                                    </p:anim>
                                    <p:animEffect>
                                      <p:cBhvr>
                                        <p:cTn id="24" dur="500"/>
                                        <p:tgtEl>
                                          <p:spTgt spid="53"/>
                                        </p:tgtEl>
                                      </p:cBhvr>
                                    </p:animEffect>
                                  </p:childTnLst>
                                </p:cTn>
                              </p:par>
                            </p:childTnLst>
                          </p:cTn>
                        </p:par>
                        <p:par>
                          <p:cTn id="25" fill="hold">
                            <p:stCondLst>
                              <p:cond delay="500"/>
                            </p:stCondLst>
                            <p:childTnLst>
                              <p:par>
                                <p:cTn id="26" presetID="49" presetClass="entr" presetSubtype="0" decel="100000" fill="hold" grpId="0" nodeType="after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 calcmode="lin" valueType="num">
                                      <p:cBhvr>
                                        <p:cTn id="30" dur="500" fill="hold"/>
                                        <p:tgtEl>
                                          <p:spTgt spid="42"/>
                                        </p:tgtEl>
                                        <p:attrNameLst>
                                          <p:attrName>style.rotation</p:attrName>
                                        </p:attrNameLst>
                                      </p:cBhvr>
                                      <p:tavLst>
                                        <p:tav tm="0">
                                          <p:val>
                                            <p:fltVal val="360"/>
                                          </p:val>
                                        </p:tav>
                                        <p:tav tm="100000">
                                          <p:val>
                                            <p:fltVal val="0"/>
                                          </p:val>
                                        </p:tav>
                                      </p:tavLst>
                                    </p:anim>
                                    <p:animEffect>
                                      <p:cBhvr>
                                        <p:cTn id="31" dur="500"/>
                                        <p:tgtEl>
                                          <p:spTgt spid="42"/>
                                        </p:tgtEl>
                                      </p:cBhvr>
                                    </p:animEffect>
                                  </p:childTnLst>
                                </p:cTn>
                              </p:par>
                              <p:par>
                                <p:cTn id="32" presetID="49" presetClass="entr" presetSubtype="0" decel="100000" fill="hold" grpId="0" nodeType="withEffect">
                                  <p:stCondLst>
                                    <p:cond delay="0"/>
                                  </p:stCondLst>
                                  <p:childTnLst>
                                    <p:set>
                                      <p:cBhvr>
                                        <p:cTn id="33" dur="1" fill="hold">
                                          <p:stCondLst>
                                            <p:cond delay="0"/>
                                          </p:stCondLst>
                                        </p:cTn>
                                        <p:tgtEl>
                                          <p:spTgt spid="38"/>
                                        </p:tgtEl>
                                        <p:attrNameLst>
                                          <p:attrName>style.visibility</p:attrName>
                                        </p:attrNameLst>
                                      </p:cBhvr>
                                      <p:to>
                                        <p:strVal val="visible"/>
                                      </p:to>
                                    </p:set>
                                    <p:anim calcmode="lin" valueType="num">
                                      <p:cBhvr>
                                        <p:cTn id="34" dur="500" fill="hold"/>
                                        <p:tgtEl>
                                          <p:spTgt spid="38"/>
                                        </p:tgtEl>
                                        <p:attrNameLst>
                                          <p:attrName>ppt_w</p:attrName>
                                        </p:attrNameLst>
                                      </p:cBhvr>
                                      <p:tavLst>
                                        <p:tav tm="0">
                                          <p:val>
                                            <p:fltVal val="0"/>
                                          </p:val>
                                        </p:tav>
                                        <p:tav tm="100000">
                                          <p:val>
                                            <p:strVal val="#ppt_w"/>
                                          </p:val>
                                        </p:tav>
                                      </p:tavLst>
                                    </p:anim>
                                    <p:anim calcmode="lin" valueType="num">
                                      <p:cBhvr>
                                        <p:cTn id="35" dur="500" fill="hold"/>
                                        <p:tgtEl>
                                          <p:spTgt spid="38"/>
                                        </p:tgtEl>
                                        <p:attrNameLst>
                                          <p:attrName>ppt_h</p:attrName>
                                        </p:attrNameLst>
                                      </p:cBhvr>
                                      <p:tavLst>
                                        <p:tav tm="0">
                                          <p:val>
                                            <p:fltVal val="0"/>
                                          </p:val>
                                        </p:tav>
                                        <p:tav tm="100000">
                                          <p:val>
                                            <p:strVal val="#ppt_h"/>
                                          </p:val>
                                        </p:tav>
                                      </p:tavLst>
                                    </p:anim>
                                    <p:anim calcmode="lin" valueType="num">
                                      <p:cBhvr>
                                        <p:cTn id="36" dur="500" fill="hold"/>
                                        <p:tgtEl>
                                          <p:spTgt spid="38"/>
                                        </p:tgtEl>
                                        <p:attrNameLst>
                                          <p:attrName>style.rotation</p:attrName>
                                        </p:attrNameLst>
                                      </p:cBhvr>
                                      <p:tavLst>
                                        <p:tav tm="0">
                                          <p:val>
                                            <p:fltVal val="360"/>
                                          </p:val>
                                        </p:tav>
                                        <p:tav tm="100000">
                                          <p:val>
                                            <p:fltVal val="0"/>
                                          </p:val>
                                        </p:tav>
                                      </p:tavLst>
                                    </p:anim>
                                    <p:animEffect>
                                      <p:cBhvr>
                                        <p:cTn id="37" dur="500"/>
                                        <p:tgtEl>
                                          <p:spTgt spid="3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p:cBhvr>
                                        <p:cTn id="42" dur="500"/>
                                        <p:tgtEl>
                                          <p:spTgt spid="46"/>
                                        </p:tgtEl>
                                      </p:cBhvr>
                                    </p:animEffect>
                                  </p:childTnLst>
                                </p:cTn>
                              </p:par>
                            </p:childTnLst>
                          </p:cTn>
                        </p:par>
                        <p:par>
                          <p:cTn id="43" fill="hold">
                            <p:stCondLst>
                              <p:cond delay="1000"/>
                            </p:stCondLst>
                            <p:childTnLst>
                              <p:par>
                                <p:cTn id="44" presetID="49" presetClass="entr" presetSubtype="0" decel="100000" fill="hold" grpId="0" nodeType="after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p:cTn id="46" dur="500" fill="hold"/>
                                        <p:tgtEl>
                                          <p:spTgt spid="39"/>
                                        </p:tgtEl>
                                        <p:attrNameLst>
                                          <p:attrName>ppt_w</p:attrName>
                                        </p:attrNameLst>
                                      </p:cBhvr>
                                      <p:tavLst>
                                        <p:tav tm="0">
                                          <p:val>
                                            <p:fltVal val="0"/>
                                          </p:val>
                                        </p:tav>
                                        <p:tav tm="100000">
                                          <p:val>
                                            <p:strVal val="#ppt_w"/>
                                          </p:val>
                                        </p:tav>
                                      </p:tavLst>
                                    </p:anim>
                                    <p:anim calcmode="lin" valueType="num">
                                      <p:cBhvr>
                                        <p:cTn id="47" dur="500" fill="hold"/>
                                        <p:tgtEl>
                                          <p:spTgt spid="39"/>
                                        </p:tgtEl>
                                        <p:attrNameLst>
                                          <p:attrName>ppt_h</p:attrName>
                                        </p:attrNameLst>
                                      </p:cBhvr>
                                      <p:tavLst>
                                        <p:tav tm="0">
                                          <p:val>
                                            <p:fltVal val="0"/>
                                          </p:val>
                                        </p:tav>
                                        <p:tav tm="100000">
                                          <p:val>
                                            <p:strVal val="#ppt_h"/>
                                          </p:val>
                                        </p:tav>
                                      </p:tavLst>
                                    </p:anim>
                                    <p:anim calcmode="lin" valueType="num">
                                      <p:cBhvr>
                                        <p:cTn id="48" dur="500" fill="hold"/>
                                        <p:tgtEl>
                                          <p:spTgt spid="39"/>
                                        </p:tgtEl>
                                        <p:attrNameLst>
                                          <p:attrName>style.rotation</p:attrName>
                                        </p:attrNameLst>
                                      </p:cBhvr>
                                      <p:tavLst>
                                        <p:tav tm="0">
                                          <p:val>
                                            <p:fltVal val="360"/>
                                          </p:val>
                                        </p:tav>
                                        <p:tav tm="100000">
                                          <p:val>
                                            <p:fltVal val="0"/>
                                          </p:val>
                                        </p:tav>
                                      </p:tavLst>
                                    </p:anim>
                                    <p:animEffect>
                                      <p:cBhvr>
                                        <p:cTn id="49" dur="500"/>
                                        <p:tgtEl>
                                          <p:spTgt spid="39"/>
                                        </p:tgtEl>
                                      </p:cBhvr>
                                    </p:animEffect>
                                  </p:childTnLst>
                                </p:cTn>
                              </p:par>
                              <p:par>
                                <p:cTn id="50" presetID="49" presetClass="entr" presetSubtype="0" decel="100000"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 calcmode="lin" valueType="num">
                                      <p:cBhvr>
                                        <p:cTn id="52" dur="500" fill="hold"/>
                                        <p:tgtEl>
                                          <p:spTgt spid="43"/>
                                        </p:tgtEl>
                                        <p:attrNameLst>
                                          <p:attrName>ppt_w</p:attrName>
                                        </p:attrNameLst>
                                      </p:cBhvr>
                                      <p:tavLst>
                                        <p:tav tm="0">
                                          <p:val>
                                            <p:fltVal val="0"/>
                                          </p:val>
                                        </p:tav>
                                        <p:tav tm="100000">
                                          <p:val>
                                            <p:strVal val="#ppt_w"/>
                                          </p:val>
                                        </p:tav>
                                      </p:tavLst>
                                    </p:anim>
                                    <p:anim calcmode="lin" valueType="num">
                                      <p:cBhvr>
                                        <p:cTn id="53" dur="500" fill="hold"/>
                                        <p:tgtEl>
                                          <p:spTgt spid="43"/>
                                        </p:tgtEl>
                                        <p:attrNameLst>
                                          <p:attrName>ppt_h</p:attrName>
                                        </p:attrNameLst>
                                      </p:cBhvr>
                                      <p:tavLst>
                                        <p:tav tm="0">
                                          <p:val>
                                            <p:fltVal val="0"/>
                                          </p:val>
                                        </p:tav>
                                        <p:tav tm="100000">
                                          <p:val>
                                            <p:strVal val="#ppt_h"/>
                                          </p:val>
                                        </p:tav>
                                      </p:tavLst>
                                    </p:anim>
                                    <p:anim calcmode="lin" valueType="num">
                                      <p:cBhvr>
                                        <p:cTn id="54" dur="500" fill="hold"/>
                                        <p:tgtEl>
                                          <p:spTgt spid="43"/>
                                        </p:tgtEl>
                                        <p:attrNameLst>
                                          <p:attrName>style.rotation</p:attrName>
                                        </p:attrNameLst>
                                      </p:cBhvr>
                                      <p:tavLst>
                                        <p:tav tm="0">
                                          <p:val>
                                            <p:fltVal val="360"/>
                                          </p:val>
                                        </p:tav>
                                        <p:tav tm="100000">
                                          <p:val>
                                            <p:fltVal val="0"/>
                                          </p:val>
                                        </p:tav>
                                      </p:tavLst>
                                    </p:anim>
                                    <p:animEffect>
                                      <p:cBhvr>
                                        <p:cTn id="55" dur="500"/>
                                        <p:tgtEl>
                                          <p:spTgt spid="43"/>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7"/>
                                        </p:tgtEl>
                                        <p:attrNameLst>
                                          <p:attrName>style.visibility</p:attrName>
                                        </p:attrNameLst>
                                      </p:cBhvr>
                                      <p:to>
                                        <p:strVal val="visible"/>
                                      </p:to>
                                    </p:set>
                                    <p:anim calcmode="lin" valueType="num">
                                      <p:cBhvr>
                                        <p:cTn id="58" dur="500" fill="hold"/>
                                        <p:tgtEl>
                                          <p:spTgt spid="47"/>
                                        </p:tgtEl>
                                        <p:attrNameLst>
                                          <p:attrName>ppt_w</p:attrName>
                                        </p:attrNameLst>
                                      </p:cBhvr>
                                      <p:tavLst>
                                        <p:tav tm="0">
                                          <p:val>
                                            <p:fltVal val="0"/>
                                          </p:val>
                                        </p:tav>
                                        <p:tav tm="100000">
                                          <p:val>
                                            <p:strVal val="#ppt_w"/>
                                          </p:val>
                                        </p:tav>
                                      </p:tavLst>
                                    </p:anim>
                                    <p:anim calcmode="lin" valueType="num">
                                      <p:cBhvr>
                                        <p:cTn id="59" dur="500" fill="hold"/>
                                        <p:tgtEl>
                                          <p:spTgt spid="47"/>
                                        </p:tgtEl>
                                        <p:attrNameLst>
                                          <p:attrName>ppt_h</p:attrName>
                                        </p:attrNameLst>
                                      </p:cBhvr>
                                      <p:tavLst>
                                        <p:tav tm="0">
                                          <p:val>
                                            <p:fltVal val="0"/>
                                          </p:val>
                                        </p:tav>
                                        <p:tav tm="100000">
                                          <p:val>
                                            <p:strVal val="#ppt_h"/>
                                          </p:val>
                                        </p:tav>
                                      </p:tavLst>
                                    </p:anim>
                                    <p:animEffect>
                                      <p:cBhvr>
                                        <p:cTn id="60" dur="500"/>
                                        <p:tgtEl>
                                          <p:spTgt spid="47"/>
                                        </p:tgtEl>
                                      </p:cBhvr>
                                    </p:animEffect>
                                  </p:childTnLst>
                                </p:cTn>
                              </p:par>
                            </p:childTnLst>
                          </p:cTn>
                        </p:par>
                        <p:par>
                          <p:cTn id="61" fill="hold">
                            <p:stCondLst>
                              <p:cond delay="1500"/>
                            </p:stCondLst>
                            <p:childTnLst>
                              <p:par>
                                <p:cTn id="62" presetID="49" presetClass="entr" presetSubtype="0" decel="100000" fill="hold" grpId="0" nodeType="afterEffect">
                                  <p:stCondLst>
                                    <p:cond delay="0"/>
                                  </p:stCondLst>
                                  <p:childTnLst>
                                    <p:set>
                                      <p:cBhvr>
                                        <p:cTn id="63" dur="1" fill="hold">
                                          <p:stCondLst>
                                            <p:cond delay="0"/>
                                          </p:stCondLst>
                                        </p:cTn>
                                        <p:tgtEl>
                                          <p:spTgt spid="40"/>
                                        </p:tgtEl>
                                        <p:attrNameLst>
                                          <p:attrName>style.visibility</p:attrName>
                                        </p:attrNameLst>
                                      </p:cBhvr>
                                      <p:to>
                                        <p:strVal val="visible"/>
                                      </p:to>
                                    </p:set>
                                    <p:anim calcmode="lin" valueType="num">
                                      <p:cBhvr>
                                        <p:cTn id="64" dur="500" fill="hold"/>
                                        <p:tgtEl>
                                          <p:spTgt spid="40"/>
                                        </p:tgtEl>
                                        <p:attrNameLst>
                                          <p:attrName>ppt_w</p:attrName>
                                        </p:attrNameLst>
                                      </p:cBhvr>
                                      <p:tavLst>
                                        <p:tav tm="0">
                                          <p:val>
                                            <p:fltVal val="0"/>
                                          </p:val>
                                        </p:tav>
                                        <p:tav tm="100000">
                                          <p:val>
                                            <p:strVal val="#ppt_w"/>
                                          </p:val>
                                        </p:tav>
                                      </p:tavLst>
                                    </p:anim>
                                    <p:anim calcmode="lin" valueType="num">
                                      <p:cBhvr>
                                        <p:cTn id="65" dur="500" fill="hold"/>
                                        <p:tgtEl>
                                          <p:spTgt spid="40"/>
                                        </p:tgtEl>
                                        <p:attrNameLst>
                                          <p:attrName>ppt_h</p:attrName>
                                        </p:attrNameLst>
                                      </p:cBhvr>
                                      <p:tavLst>
                                        <p:tav tm="0">
                                          <p:val>
                                            <p:fltVal val="0"/>
                                          </p:val>
                                        </p:tav>
                                        <p:tav tm="100000">
                                          <p:val>
                                            <p:strVal val="#ppt_h"/>
                                          </p:val>
                                        </p:tav>
                                      </p:tavLst>
                                    </p:anim>
                                    <p:anim calcmode="lin" valueType="num">
                                      <p:cBhvr>
                                        <p:cTn id="66" dur="500" fill="hold"/>
                                        <p:tgtEl>
                                          <p:spTgt spid="40"/>
                                        </p:tgtEl>
                                        <p:attrNameLst>
                                          <p:attrName>style.rotation</p:attrName>
                                        </p:attrNameLst>
                                      </p:cBhvr>
                                      <p:tavLst>
                                        <p:tav tm="0">
                                          <p:val>
                                            <p:fltVal val="360"/>
                                          </p:val>
                                        </p:tav>
                                        <p:tav tm="100000">
                                          <p:val>
                                            <p:fltVal val="0"/>
                                          </p:val>
                                        </p:tav>
                                      </p:tavLst>
                                    </p:anim>
                                    <p:animEffect>
                                      <p:cBhvr>
                                        <p:cTn id="67" dur="500"/>
                                        <p:tgtEl>
                                          <p:spTgt spid="4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 calcmode="lin" valueType="num">
                                      <p:cBhvr>
                                        <p:cTn id="70" dur="500" fill="hold"/>
                                        <p:tgtEl>
                                          <p:spTgt spid="48"/>
                                        </p:tgtEl>
                                        <p:attrNameLst>
                                          <p:attrName>ppt_w</p:attrName>
                                        </p:attrNameLst>
                                      </p:cBhvr>
                                      <p:tavLst>
                                        <p:tav tm="0">
                                          <p:val>
                                            <p:fltVal val="0"/>
                                          </p:val>
                                        </p:tav>
                                        <p:tav tm="100000">
                                          <p:val>
                                            <p:strVal val="#ppt_w"/>
                                          </p:val>
                                        </p:tav>
                                      </p:tavLst>
                                    </p:anim>
                                    <p:anim calcmode="lin" valueType="num">
                                      <p:cBhvr>
                                        <p:cTn id="71" dur="500" fill="hold"/>
                                        <p:tgtEl>
                                          <p:spTgt spid="48"/>
                                        </p:tgtEl>
                                        <p:attrNameLst>
                                          <p:attrName>ppt_h</p:attrName>
                                        </p:attrNameLst>
                                      </p:cBhvr>
                                      <p:tavLst>
                                        <p:tav tm="0">
                                          <p:val>
                                            <p:fltVal val="0"/>
                                          </p:val>
                                        </p:tav>
                                        <p:tav tm="100000">
                                          <p:val>
                                            <p:strVal val="#ppt_h"/>
                                          </p:val>
                                        </p:tav>
                                      </p:tavLst>
                                    </p:anim>
                                    <p:animEffect>
                                      <p:cBhvr>
                                        <p:cTn id="72" dur="500"/>
                                        <p:tgtEl>
                                          <p:spTgt spid="48"/>
                                        </p:tgtEl>
                                      </p:cBhvr>
                                    </p:animEffect>
                                  </p:childTnLst>
                                </p:cTn>
                              </p:par>
                            </p:childTnLst>
                          </p:cTn>
                        </p:par>
                        <p:par>
                          <p:cTn id="73" fill="hold">
                            <p:stCondLst>
                              <p:cond delay="2000"/>
                            </p:stCondLst>
                            <p:childTnLst>
                              <p:par>
                                <p:cTn id="74" presetID="49" presetClass="entr" presetSubtype="0" decel="100000" fill="hold" grpId="0" nodeType="afterEffect">
                                  <p:stCondLst>
                                    <p:cond delay="0"/>
                                  </p:stCondLst>
                                  <p:childTnLst>
                                    <p:set>
                                      <p:cBhvr>
                                        <p:cTn id="75" dur="1" fill="hold">
                                          <p:stCondLst>
                                            <p:cond delay="0"/>
                                          </p:stCondLst>
                                        </p:cTn>
                                        <p:tgtEl>
                                          <p:spTgt spid="41"/>
                                        </p:tgtEl>
                                        <p:attrNameLst>
                                          <p:attrName>style.visibility</p:attrName>
                                        </p:attrNameLst>
                                      </p:cBhvr>
                                      <p:to>
                                        <p:strVal val="visible"/>
                                      </p:to>
                                    </p:set>
                                    <p:anim calcmode="lin" valueType="num">
                                      <p:cBhvr>
                                        <p:cTn id="76" dur="500" fill="hold"/>
                                        <p:tgtEl>
                                          <p:spTgt spid="41"/>
                                        </p:tgtEl>
                                        <p:attrNameLst>
                                          <p:attrName>ppt_w</p:attrName>
                                        </p:attrNameLst>
                                      </p:cBhvr>
                                      <p:tavLst>
                                        <p:tav tm="0">
                                          <p:val>
                                            <p:fltVal val="0"/>
                                          </p:val>
                                        </p:tav>
                                        <p:tav tm="100000">
                                          <p:val>
                                            <p:strVal val="#ppt_w"/>
                                          </p:val>
                                        </p:tav>
                                      </p:tavLst>
                                    </p:anim>
                                    <p:anim calcmode="lin" valueType="num">
                                      <p:cBhvr>
                                        <p:cTn id="77" dur="500" fill="hold"/>
                                        <p:tgtEl>
                                          <p:spTgt spid="41"/>
                                        </p:tgtEl>
                                        <p:attrNameLst>
                                          <p:attrName>ppt_h</p:attrName>
                                        </p:attrNameLst>
                                      </p:cBhvr>
                                      <p:tavLst>
                                        <p:tav tm="0">
                                          <p:val>
                                            <p:fltVal val="0"/>
                                          </p:val>
                                        </p:tav>
                                        <p:tav tm="100000">
                                          <p:val>
                                            <p:strVal val="#ppt_h"/>
                                          </p:val>
                                        </p:tav>
                                      </p:tavLst>
                                    </p:anim>
                                    <p:anim calcmode="lin" valueType="num">
                                      <p:cBhvr>
                                        <p:cTn id="78" dur="500" fill="hold"/>
                                        <p:tgtEl>
                                          <p:spTgt spid="41"/>
                                        </p:tgtEl>
                                        <p:attrNameLst>
                                          <p:attrName>style.rotation</p:attrName>
                                        </p:attrNameLst>
                                      </p:cBhvr>
                                      <p:tavLst>
                                        <p:tav tm="0">
                                          <p:val>
                                            <p:fltVal val="360"/>
                                          </p:val>
                                        </p:tav>
                                        <p:tav tm="100000">
                                          <p:val>
                                            <p:fltVal val="0"/>
                                          </p:val>
                                        </p:tav>
                                      </p:tavLst>
                                    </p:anim>
                                    <p:animEffect>
                                      <p:cBhvr>
                                        <p:cTn id="79" dur="500"/>
                                        <p:tgtEl>
                                          <p:spTgt spid="41"/>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9"/>
                                        </p:tgtEl>
                                        <p:attrNameLst>
                                          <p:attrName>style.visibility</p:attrName>
                                        </p:attrNameLst>
                                      </p:cBhvr>
                                      <p:to>
                                        <p:strVal val="visible"/>
                                      </p:to>
                                    </p:set>
                                    <p:anim calcmode="lin" valueType="num">
                                      <p:cBhvr>
                                        <p:cTn id="82" dur="500" fill="hold"/>
                                        <p:tgtEl>
                                          <p:spTgt spid="49"/>
                                        </p:tgtEl>
                                        <p:attrNameLst>
                                          <p:attrName>ppt_w</p:attrName>
                                        </p:attrNameLst>
                                      </p:cBhvr>
                                      <p:tavLst>
                                        <p:tav tm="0">
                                          <p:val>
                                            <p:fltVal val="0"/>
                                          </p:val>
                                        </p:tav>
                                        <p:tav tm="100000">
                                          <p:val>
                                            <p:strVal val="#ppt_w"/>
                                          </p:val>
                                        </p:tav>
                                      </p:tavLst>
                                    </p:anim>
                                    <p:anim calcmode="lin" valueType="num">
                                      <p:cBhvr>
                                        <p:cTn id="83" dur="500" fill="hold"/>
                                        <p:tgtEl>
                                          <p:spTgt spid="49"/>
                                        </p:tgtEl>
                                        <p:attrNameLst>
                                          <p:attrName>ppt_h</p:attrName>
                                        </p:attrNameLst>
                                      </p:cBhvr>
                                      <p:tavLst>
                                        <p:tav tm="0">
                                          <p:val>
                                            <p:fltVal val="0"/>
                                          </p:val>
                                        </p:tav>
                                        <p:tav tm="100000">
                                          <p:val>
                                            <p:strVal val="#ppt_h"/>
                                          </p:val>
                                        </p:tav>
                                      </p:tavLst>
                                    </p:anim>
                                    <p:animEffect>
                                      <p:cBhvr>
                                        <p:cTn id="84" dur="500"/>
                                        <p:tgtEl>
                                          <p:spTgt spid="49"/>
                                        </p:tgtEl>
                                      </p:cBhvr>
                                    </p:animEffect>
                                  </p:childTnLst>
                                </p:cTn>
                              </p:par>
                              <p:par>
                                <p:cTn id="85" presetID="49" presetClass="entr" presetSubtype="0" decel="100000" fill="hold" grpId="0" nodeType="withEffect">
                                  <p:stCondLst>
                                    <p:cond delay="0"/>
                                  </p:stCondLst>
                                  <p:childTnLst>
                                    <p:set>
                                      <p:cBhvr>
                                        <p:cTn id="86" dur="1" fill="hold">
                                          <p:stCondLst>
                                            <p:cond delay="0"/>
                                          </p:stCondLst>
                                        </p:cTn>
                                        <p:tgtEl>
                                          <p:spTgt spid="55"/>
                                        </p:tgtEl>
                                        <p:attrNameLst>
                                          <p:attrName>style.visibility</p:attrName>
                                        </p:attrNameLst>
                                      </p:cBhvr>
                                      <p:to>
                                        <p:strVal val="visible"/>
                                      </p:to>
                                    </p:set>
                                    <p:anim calcmode="lin" valueType="num">
                                      <p:cBhvr>
                                        <p:cTn id="87" dur="500" fill="hold"/>
                                        <p:tgtEl>
                                          <p:spTgt spid="55"/>
                                        </p:tgtEl>
                                        <p:attrNameLst>
                                          <p:attrName>ppt_w</p:attrName>
                                        </p:attrNameLst>
                                      </p:cBhvr>
                                      <p:tavLst>
                                        <p:tav tm="0">
                                          <p:val>
                                            <p:fltVal val="0"/>
                                          </p:val>
                                        </p:tav>
                                        <p:tav tm="100000">
                                          <p:val>
                                            <p:strVal val="#ppt_w"/>
                                          </p:val>
                                        </p:tav>
                                      </p:tavLst>
                                    </p:anim>
                                    <p:anim calcmode="lin" valueType="num">
                                      <p:cBhvr>
                                        <p:cTn id="88" dur="500" fill="hold"/>
                                        <p:tgtEl>
                                          <p:spTgt spid="55"/>
                                        </p:tgtEl>
                                        <p:attrNameLst>
                                          <p:attrName>ppt_h</p:attrName>
                                        </p:attrNameLst>
                                      </p:cBhvr>
                                      <p:tavLst>
                                        <p:tav tm="0">
                                          <p:val>
                                            <p:fltVal val="0"/>
                                          </p:val>
                                        </p:tav>
                                        <p:tav tm="100000">
                                          <p:val>
                                            <p:strVal val="#ppt_h"/>
                                          </p:val>
                                        </p:tav>
                                      </p:tavLst>
                                    </p:anim>
                                    <p:anim calcmode="lin" valueType="num">
                                      <p:cBhvr>
                                        <p:cTn id="89" dur="500" fill="hold"/>
                                        <p:tgtEl>
                                          <p:spTgt spid="55"/>
                                        </p:tgtEl>
                                        <p:attrNameLst>
                                          <p:attrName>style.rotation</p:attrName>
                                        </p:attrNameLst>
                                      </p:cBhvr>
                                      <p:tavLst>
                                        <p:tav tm="0">
                                          <p:val>
                                            <p:fltVal val="360"/>
                                          </p:val>
                                        </p:tav>
                                        <p:tav tm="100000">
                                          <p:val>
                                            <p:fltVal val="0"/>
                                          </p:val>
                                        </p:tav>
                                      </p:tavLst>
                                    </p:anim>
                                    <p:animEffect>
                                      <p:cBhvr>
                                        <p:cTn id="90" dur="500"/>
                                        <p:tgtEl>
                                          <p:spTgt spid="55"/>
                                        </p:tgtEl>
                                      </p:cBhvr>
                                    </p:animEffect>
                                  </p:childTnLst>
                                </p:cTn>
                              </p:par>
                              <p:par>
                                <p:cTn id="91" presetID="49" presetClass="entr" presetSubtype="0" decel="100000" fill="hold" grpId="0" nodeType="withEffect">
                                  <p:stCondLst>
                                    <p:cond delay="0"/>
                                  </p:stCondLst>
                                  <p:childTnLst>
                                    <p:set>
                                      <p:cBhvr>
                                        <p:cTn id="92" dur="1" fill="hold">
                                          <p:stCondLst>
                                            <p:cond delay="0"/>
                                          </p:stCondLst>
                                        </p:cTn>
                                        <p:tgtEl>
                                          <p:spTgt spid="58"/>
                                        </p:tgtEl>
                                        <p:attrNameLst>
                                          <p:attrName>style.visibility</p:attrName>
                                        </p:attrNameLst>
                                      </p:cBhvr>
                                      <p:to>
                                        <p:strVal val="visible"/>
                                      </p:to>
                                    </p:set>
                                    <p:anim calcmode="lin" valueType="num">
                                      <p:cBhvr>
                                        <p:cTn id="93" dur="500" fill="hold"/>
                                        <p:tgtEl>
                                          <p:spTgt spid="58"/>
                                        </p:tgtEl>
                                        <p:attrNameLst>
                                          <p:attrName>ppt_w</p:attrName>
                                        </p:attrNameLst>
                                      </p:cBhvr>
                                      <p:tavLst>
                                        <p:tav tm="0">
                                          <p:val>
                                            <p:fltVal val="0"/>
                                          </p:val>
                                        </p:tav>
                                        <p:tav tm="100000">
                                          <p:val>
                                            <p:strVal val="#ppt_w"/>
                                          </p:val>
                                        </p:tav>
                                      </p:tavLst>
                                    </p:anim>
                                    <p:anim calcmode="lin" valueType="num">
                                      <p:cBhvr>
                                        <p:cTn id="94" dur="500" fill="hold"/>
                                        <p:tgtEl>
                                          <p:spTgt spid="58"/>
                                        </p:tgtEl>
                                        <p:attrNameLst>
                                          <p:attrName>ppt_h</p:attrName>
                                        </p:attrNameLst>
                                      </p:cBhvr>
                                      <p:tavLst>
                                        <p:tav tm="0">
                                          <p:val>
                                            <p:fltVal val="0"/>
                                          </p:val>
                                        </p:tav>
                                        <p:tav tm="100000">
                                          <p:val>
                                            <p:strVal val="#ppt_h"/>
                                          </p:val>
                                        </p:tav>
                                      </p:tavLst>
                                    </p:anim>
                                    <p:anim calcmode="lin" valueType="num">
                                      <p:cBhvr>
                                        <p:cTn id="95" dur="500" fill="hold"/>
                                        <p:tgtEl>
                                          <p:spTgt spid="58"/>
                                        </p:tgtEl>
                                        <p:attrNameLst>
                                          <p:attrName>style.rotation</p:attrName>
                                        </p:attrNameLst>
                                      </p:cBhvr>
                                      <p:tavLst>
                                        <p:tav tm="0">
                                          <p:val>
                                            <p:fltVal val="360"/>
                                          </p:val>
                                        </p:tav>
                                        <p:tav tm="100000">
                                          <p:val>
                                            <p:fltVal val="0"/>
                                          </p:val>
                                        </p:tav>
                                      </p:tavLst>
                                    </p:anim>
                                    <p:animEffect>
                                      <p:cBhvr>
                                        <p:cTn id="9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ldLvl="0" animBg="1" autoUpdateAnimBg="0"/>
      <p:bldP spid="39" grpId="0" bldLvl="0" animBg="1" autoUpdateAnimBg="0"/>
      <p:bldP spid="40" grpId="0" bldLvl="0" animBg="1" autoUpdateAnimBg="0"/>
      <p:bldP spid="41" grpId="0" bldLvl="0" animBg="1" autoUpdateAnimBg="0"/>
      <p:bldP spid="42" grpId="0" bldLvl="0" autoUpdateAnimBg="0"/>
      <p:bldP spid="43" grpId="0" bldLvl="0" autoUpdateAnimBg="0"/>
      <p:bldP spid="46" grpId="0" bldLvl="0" autoUpdateAnimBg="0"/>
      <p:bldP spid="47" grpId="0" bldLvl="0" autoUpdateAnimBg="0"/>
      <p:bldP spid="48" grpId="0" bldLvl="0" autoUpdateAnimBg="0"/>
      <p:bldP spid="49" grpId="0" bldLvl="0" autoUpdateAnimBg="0"/>
      <p:bldP spid="50" grpId="0" bldLvl="0" autoUpdateAnimBg="0"/>
      <p:bldP spid="51" grpId="0" bldLvl="0" autoUpdateAnimBg="0"/>
      <p:bldP spid="52" grpId="0" bldLvl="0" animBg="1" autoUpdateAnimBg="0"/>
      <p:bldP spid="53" grpId="0" bldLvl="0" animBg="1" autoUpdateAnimBg="0"/>
      <p:bldP spid="55" grpId="0" bldLvl="0" autoUpdateAnimBg="0"/>
      <p:bldP spid="58" grpId="0" bldLvl="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475656" y="2103698"/>
            <a:ext cx="7668344" cy="936104"/>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5"/>
          <p:cNvSpPr>
            <a:spLocks noChangeArrowheads="1"/>
          </p:cNvSpPr>
          <p:nvPr/>
        </p:nvSpPr>
        <p:spPr bwMode="auto">
          <a:xfrm>
            <a:off x="3384848" y="2292350"/>
            <a:ext cx="30575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rPr>
              <a:t>这里输入标题文字</a:t>
            </a:r>
          </a:p>
        </p:txBody>
      </p:sp>
      <p:sp>
        <p:nvSpPr>
          <p:cNvPr id="13" name="矩形 9"/>
          <p:cNvSpPr>
            <a:spLocks noChangeArrowheads="1"/>
          </p:cNvSpPr>
          <p:nvPr/>
        </p:nvSpPr>
        <p:spPr bwMode="auto">
          <a:xfrm rot="2700000">
            <a:off x="848023" y="2087562"/>
            <a:ext cx="968375" cy="968375"/>
          </a:xfrm>
          <a:prstGeom prst="rect">
            <a:avLst/>
          </a:prstGeom>
          <a:solidFill>
            <a:schemeClr val="tx1">
              <a:lumMod val="95000"/>
              <a:lumOff val="5000"/>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4" name="TextBox 10"/>
          <p:cNvSpPr>
            <a:spLocks noChangeArrowheads="1"/>
          </p:cNvSpPr>
          <p:nvPr/>
        </p:nvSpPr>
        <p:spPr bwMode="auto">
          <a:xfrm>
            <a:off x="1115616" y="2279362"/>
            <a:ext cx="4251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rPr>
              <a:t>4</a:t>
            </a:r>
            <a:endParaRPr lang="zh-CN" altLang="en-US"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00" advTm="1393">
        <p14:prism/>
      </p:transition>
    </mc:Choice>
    <mc:Fallback xmlns="">
      <p:transition spd="slow" advTm="139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 calcmode="lin" valueType="num">
                                      <p:cBhvr>
                                        <p:cTn id="9" dur="500" fill="hold"/>
                                        <p:tgtEl>
                                          <p:spTgt spid="13"/>
                                        </p:tgtEl>
                                        <p:attrNameLst>
                                          <p:attrName>style.rotation</p:attrName>
                                        </p:attrNameLst>
                                      </p:cBhvr>
                                      <p:tavLst>
                                        <p:tav tm="0">
                                          <p:val>
                                            <p:fltVal val="360"/>
                                          </p:val>
                                        </p:tav>
                                        <p:tav tm="100000">
                                          <p:val>
                                            <p:fltVal val="0"/>
                                          </p:val>
                                        </p:tav>
                                      </p:tavLst>
                                    </p:anim>
                                    <p:animEffect>
                                      <p:cBhvr>
                                        <p:cTn id="10" dur="500"/>
                                        <p:tgtEl>
                                          <p:spTgt spid="13"/>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 calcmode="lin" valueType="num">
                                      <p:cBhvr>
                                        <p:cTn id="15" dur="500" fill="hold"/>
                                        <p:tgtEl>
                                          <p:spTgt spid="14"/>
                                        </p:tgtEl>
                                        <p:attrNameLst>
                                          <p:attrName>style.rotation</p:attrName>
                                        </p:attrNameLst>
                                      </p:cBhvr>
                                      <p:tavLst>
                                        <p:tav tm="0">
                                          <p:val>
                                            <p:fltVal val="360"/>
                                          </p:val>
                                        </p:tav>
                                        <p:tav tm="100000">
                                          <p:val>
                                            <p:fltVal val="0"/>
                                          </p:val>
                                        </p:tav>
                                      </p:tavLst>
                                    </p:anim>
                                    <p:animEffect>
                                      <p:cBhvr>
                                        <p:cTn id="16" dur="500"/>
                                        <p:tgtEl>
                                          <p:spTgt spid="14"/>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utoUpdateAnimBg="0"/>
      <p:bldP spid="13" grpId="0" bldLvl="0" animBg="1" autoUpdateAnimBg="0"/>
      <p:bldP spid="14" grpId="0" bldLvl="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等腰三角形 2"/>
          <p:cNvSpPr/>
          <p:nvPr/>
        </p:nvSpPr>
        <p:spPr bwMode="auto">
          <a:xfrm rot="3036074">
            <a:off x="4598198" y="1475427"/>
            <a:ext cx="1342127" cy="1552305"/>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tx1">
              <a:alpha val="50000"/>
            </a:schemeClr>
          </a:solidFill>
          <a:ln w="12700" cmpd="sng">
            <a:solidFill>
              <a:schemeClr val="bg1"/>
            </a:solidFill>
            <a:miter lim="800000"/>
            <a:headEnd/>
            <a:tailEnd/>
          </a:ln>
          <a:extLst/>
        </p:spPr>
        <p:txBody>
          <a:bodyPr lIns="91413" tIns="45706" rIns="91413" bIns="45706" anchor="ctr"/>
          <a:lstStyle/>
          <a:p>
            <a:endParaRPr lang="zh-CN" altLang="en-US">
              <a:solidFill>
                <a:schemeClr val="bg1"/>
              </a:solidFill>
              <a:cs typeface="+mn-ea"/>
              <a:sym typeface="+mn-lt"/>
            </a:endParaRPr>
          </a:p>
        </p:txBody>
      </p:sp>
      <p:sp>
        <p:nvSpPr>
          <p:cNvPr id="69" name="TextBox 3"/>
          <p:cNvSpPr txBox="1"/>
          <p:nvPr/>
        </p:nvSpPr>
        <p:spPr>
          <a:xfrm>
            <a:off x="4817663" y="2079243"/>
            <a:ext cx="812356" cy="466093"/>
          </a:xfrm>
          <a:prstGeom prst="rect">
            <a:avLst/>
          </a:prstGeom>
          <a:noFill/>
          <a:ln>
            <a:noFill/>
          </a:ln>
        </p:spPr>
        <p:txBody>
          <a:bodyPr wrap="none" lIns="68541" tIns="34271" rIns="68541" bIns="34271"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1600" dirty="0">
                <a:solidFill>
                  <a:schemeClr val="bg1"/>
                </a:solidFill>
                <a:latin typeface="+mn-lt"/>
                <a:ea typeface="+mn-ea"/>
                <a:cs typeface="+mn-ea"/>
                <a:sym typeface="+mn-lt"/>
              </a:rPr>
              <a:t>成功</a:t>
            </a:r>
            <a:r>
              <a:rPr lang="zh-CN" altLang="en-US" sz="1600" dirty="0" smtClean="0">
                <a:solidFill>
                  <a:schemeClr val="bg1"/>
                </a:solidFill>
                <a:latin typeface="+mn-lt"/>
                <a:ea typeface="+mn-ea"/>
                <a:cs typeface="+mn-ea"/>
                <a:sym typeface="+mn-lt"/>
              </a:rPr>
              <a:t>项目二</a:t>
            </a:r>
            <a:endParaRPr lang="zh-CN" altLang="en-US" sz="1600" dirty="0">
              <a:solidFill>
                <a:schemeClr val="bg1"/>
              </a:solidFill>
              <a:latin typeface="+mn-lt"/>
              <a:ea typeface="+mn-ea"/>
              <a:cs typeface="+mn-ea"/>
              <a:sym typeface="+mn-lt"/>
            </a:endParaRPr>
          </a:p>
        </p:txBody>
      </p:sp>
      <p:sp>
        <p:nvSpPr>
          <p:cNvPr id="72" name="等腰三角形 2"/>
          <p:cNvSpPr/>
          <p:nvPr/>
        </p:nvSpPr>
        <p:spPr bwMode="auto">
          <a:xfrm rot="8763501">
            <a:off x="3740010" y="2418096"/>
            <a:ext cx="1341602" cy="1552911"/>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tx1">
              <a:alpha val="50000"/>
            </a:schemeClr>
          </a:solidFill>
          <a:ln w="12700" cmpd="sng">
            <a:solidFill>
              <a:schemeClr val="bg1"/>
            </a:solidFill>
            <a:miter lim="800000"/>
            <a:headEnd/>
            <a:tailEnd/>
          </a:ln>
          <a:extLst/>
        </p:spPr>
        <p:txBody>
          <a:bodyPr lIns="91413" tIns="45706" rIns="91413" bIns="45706" anchor="ctr"/>
          <a:lstStyle/>
          <a:p>
            <a:endParaRPr lang="zh-CN" altLang="en-US">
              <a:solidFill>
                <a:schemeClr val="bg1"/>
              </a:solidFill>
              <a:cs typeface="+mn-ea"/>
              <a:sym typeface="+mn-lt"/>
            </a:endParaRPr>
          </a:p>
        </p:txBody>
      </p:sp>
      <p:sp>
        <p:nvSpPr>
          <p:cNvPr id="73" name="TextBox 6"/>
          <p:cNvSpPr txBox="1"/>
          <p:nvPr/>
        </p:nvSpPr>
        <p:spPr>
          <a:xfrm>
            <a:off x="3927605" y="2955704"/>
            <a:ext cx="812356" cy="466093"/>
          </a:xfrm>
          <a:prstGeom prst="rect">
            <a:avLst/>
          </a:prstGeom>
          <a:noFill/>
          <a:ln>
            <a:noFill/>
          </a:ln>
        </p:spPr>
        <p:txBody>
          <a:bodyPr wrap="none" lIns="68541" tIns="34271" rIns="68541" bIns="34271"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1600" dirty="0">
                <a:solidFill>
                  <a:schemeClr val="bg1"/>
                </a:solidFill>
                <a:latin typeface="+mn-lt"/>
                <a:ea typeface="+mn-ea"/>
                <a:cs typeface="+mn-ea"/>
                <a:sym typeface="+mn-lt"/>
              </a:rPr>
              <a:t>成功</a:t>
            </a:r>
            <a:r>
              <a:rPr lang="zh-CN" altLang="en-US" sz="1600" dirty="0" smtClean="0">
                <a:solidFill>
                  <a:schemeClr val="bg1"/>
                </a:solidFill>
                <a:latin typeface="+mn-lt"/>
                <a:ea typeface="+mn-ea"/>
                <a:cs typeface="+mn-ea"/>
                <a:sym typeface="+mn-lt"/>
              </a:rPr>
              <a:t>项目三</a:t>
            </a:r>
            <a:endParaRPr lang="zh-CN" altLang="en-US" sz="1600" dirty="0">
              <a:solidFill>
                <a:schemeClr val="bg1"/>
              </a:solidFill>
              <a:latin typeface="+mn-lt"/>
              <a:ea typeface="+mn-ea"/>
              <a:cs typeface="+mn-ea"/>
              <a:sym typeface="+mn-lt"/>
            </a:endParaRPr>
          </a:p>
        </p:txBody>
      </p:sp>
      <p:sp>
        <p:nvSpPr>
          <p:cNvPr id="74" name="等腰三角形 2"/>
          <p:cNvSpPr/>
          <p:nvPr/>
        </p:nvSpPr>
        <p:spPr bwMode="auto">
          <a:xfrm rot="16474575">
            <a:off x="3346329" y="1154566"/>
            <a:ext cx="1342127" cy="1552305"/>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tx1">
              <a:alpha val="50000"/>
            </a:schemeClr>
          </a:solidFill>
          <a:ln w="12700" cmpd="sng">
            <a:solidFill>
              <a:schemeClr val="bg1"/>
            </a:solidFill>
            <a:miter lim="800000"/>
            <a:headEnd/>
            <a:tailEnd/>
          </a:ln>
          <a:extLst/>
        </p:spPr>
        <p:txBody>
          <a:bodyPr lIns="91413" tIns="45706" rIns="91413" bIns="45706" anchor="ctr"/>
          <a:lstStyle/>
          <a:p>
            <a:endParaRPr lang="zh-CN" altLang="en-US">
              <a:solidFill>
                <a:schemeClr val="bg1"/>
              </a:solidFill>
              <a:cs typeface="+mn-ea"/>
              <a:sym typeface="+mn-lt"/>
            </a:endParaRPr>
          </a:p>
        </p:txBody>
      </p:sp>
      <p:sp>
        <p:nvSpPr>
          <p:cNvPr id="75" name="TextBox 8"/>
          <p:cNvSpPr txBox="1"/>
          <p:nvPr/>
        </p:nvSpPr>
        <p:spPr>
          <a:xfrm>
            <a:off x="3722716" y="1669668"/>
            <a:ext cx="812356" cy="466093"/>
          </a:xfrm>
          <a:prstGeom prst="rect">
            <a:avLst/>
          </a:prstGeom>
          <a:noFill/>
          <a:ln>
            <a:noFill/>
          </a:ln>
        </p:spPr>
        <p:txBody>
          <a:bodyPr wrap="none" lIns="68541" tIns="34271" rIns="68541" bIns="34271"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1600" dirty="0" smtClean="0">
                <a:solidFill>
                  <a:schemeClr val="bg1"/>
                </a:solidFill>
                <a:latin typeface="+mn-lt"/>
                <a:ea typeface="+mn-ea"/>
                <a:cs typeface="+mn-ea"/>
                <a:sym typeface="+mn-lt"/>
              </a:rPr>
              <a:t>成功项目一</a:t>
            </a:r>
            <a:endParaRPr lang="zh-CN" altLang="en-US" sz="1600" dirty="0">
              <a:solidFill>
                <a:schemeClr val="bg1"/>
              </a:solidFill>
              <a:latin typeface="+mn-lt"/>
              <a:ea typeface="+mn-ea"/>
              <a:cs typeface="+mn-ea"/>
              <a:sym typeface="+mn-lt"/>
            </a:endParaRPr>
          </a:p>
        </p:txBody>
      </p:sp>
      <p:sp>
        <p:nvSpPr>
          <p:cNvPr id="76" name="TextBox 9"/>
          <p:cNvSpPr txBox="1"/>
          <p:nvPr/>
        </p:nvSpPr>
        <p:spPr>
          <a:xfrm>
            <a:off x="1115618" y="1080417"/>
            <a:ext cx="1324685" cy="284587"/>
          </a:xfrm>
          <a:prstGeom prst="rect">
            <a:avLst/>
          </a:prstGeom>
          <a:noFill/>
        </p:spPr>
        <p:txBody>
          <a:bodyPr wrap="none" lIns="68541" tIns="34271" rIns="68541" bIns="34271" rtlCol="0">
            <a:spAutoFit/>
          </a:bodyPr>
          <a:lstStyle/>
          <a:p>
            <a:r>
              <a:rPr lang="en-US" altLang="zh-CN" sz="1400" b="1" dirty="0" smtClean="0">
                <a:solidFill>
                  <a:schemeClr val="bg1"/>
                </a:solidFill>
                <a:cs typeface="+mn-ea"/>
                <a:sym typeface="+mn-lt"/>
              </a:rPr>
              <a:t>■</a:t>
            </a:r>
            <a:r>
              <a:rPr lang="zh-CN" altLang="en-US" sz="1400" b="1" dirty="0" smtClean="0">
                <a:solidFill>
                  <a:schemeClr val="bg1"/>
                </a:solidFill>
                <a:cs typeface="+mn-ea"/>
                <a:sym typeface="+mn-lt"/>
              </a:rPr>
              <a:t>请输入您标题</a:t>
            </a:r>
            <a:endParaRPr lang="zh-CN" altLang="en-US" sz="1400" b="1" dirty="0">
              <a:solidFill>
                <a:schemeClr val="bg1"/>
              </a:solidFill>
              <a:cs typeface="+mn-ea"/>
              <a:sym typeface="+mn-lt"/>
            </a:endParaRPr>
          </a:p>
        </p:txBody>
      </p:sp>
      <p:sp>
        <p:nvSpPr>
          <p:cNvPr id="77" name="TextBox 10"/>
          <p:cNvSpPr txBox="1"/>
          <p:nvPr/>
        </p:nvSpPr>
        <p:spPr>
          <a:xfrm>
            <a:off x="1115616" y="1347614"/>
            <a:ext cx="2074576" cy="669189"/>
          </a:xfrm>
          <a:prstGeom prst="rect">
            <a:avLst/>
          </a:prstGeom>
          <a:noFill/>
        </p:spPr>
        <p:txBody>
          <a:bodyPr wrap="square" lIns="68541" tIns="34271" rIns="68541" bIns="34271" rtlCol="0">
            <a:spAutoFit/>
          </a:bodyPr>
          <a:lstStyle/>
          <a:p>
            <a:pPr>
              <a:lnSpc>
                <a:spcPct val="130000"/>
              </a:lnSpc>
            </a:pPr>
            <a:r>
              <a:rPr lang="zh-CN" altLang="en-US" sz="1000" dirty="0">
                <a:solidFill>
                  <a:schemeClr val="bg1"/>
                </a:solidFill>
                <a:cs typeface="+mn-ea"/>
                <a:sym typeface="+mn-lt"/>
              </a:rPr>
              <a:t>您的内容打在这里，或者通过复制您的文本后，在此框中选择粘贴，并选择只保留文字。</a:t>
            </a:r>
          </a:p>
        </p:txBody>
      </p:sp>
      <p:sp>
        <p:nvSpPr>
          <p:cNvPr id="78" name="TextBox 11"/>
          <p:cNvSpPr txBox="1"/>
          <p:nvPr/>
        </p:nvSpPr>
        <p:spPr>
          <a:xfrm>
            <a:off x="6152727" y="843560"/>
            <a:ext cx="1324685" cy="284587"/>
          </a:xfrm>
          <a:prstGeom prst="rect">
            <a:avLst/>
          </a:prstGeom>
          <a:noFill/>
        </p:spPr>
        <p:txBody>
          <a:bodyPr wrap="none" lIns="68541" tIns="34271" rIns="68541" bIns="34271" rtlCol="0">
            <a:spAutoFit/>
          </a:bodyPr>
          <a:lstStyle/>
          <a:p>
            <a:r>
              <a:rPr lang="en-US" altLang="zh-CN" sz="1400" b="1" dirty="0" smtClean="0">
                <a:solidFill>
                  <a:schemeClr val="bg1"/>
                </a:solidFill>
                <a:cs typeface="+mn-ea"/>
                <a:sym typeface="+mn-lt"/>
              </a:rPr>
              <a:t>■</a:t>
            </a:r>
            <a:r>
              <a:rPr lang="zh-CN" altLang="en-US" sz="1400" b="1" dirty="0" smtClean="0">
                <a:solidFill>
                  <a:schemeClr val="bg1"/>
                </a:solidFill>
                <a:cs typeface="+mn-ea"/>
                <a:sym typeface="+mn-lt"/>
              </a:rPr>
              <a:t>请输入您标题</a:t>
            </a:r>
            <a:endParaRPr lang="zh-CN" altLang="en-US" sz="1400" b="1" dirty="0">
              <a:solidFill>
                <a:schemeClr val="bg1"/>
              </a:solidFill>
              <a:cs typeface="+mn-ea"/>
              <a:sym typeface="+mn-lt"/>
            </a:endParaRPr>
          </a:p>
        </p:txBody>
      </p:sp>
      <p:sp>
        <p:nvSpPr>
          <p:cNvPr id="79" name="TextBox 12"/>
          <p:cNvSpPr txBox="1"/>
          <p:nvPr/>
        </p:nvSpPr>
        <p:spPr>
          <a:xfrm>
            <a:off x="6152726" y="2307558"/>
            <a:ext cx="2074576" cy="669189"/>
          </a:xfrm>
          <a:prstGeom prst="rect">
            <a:avLst/>
          </a:prstGeom>
          <a:noFill/>
        </p:spPr>
        <p:txBody>
          <a:bodyPr wrap="square" lIns="68541" tIns="34271" rIns="68541" bIns="34271" rtlCol="0">
            <a:spAutoFit/>
          </a:bodyPr>
          <a:lstStyle/>
          <a:p>
            <a:pPr>
              <a:lnSpc>
                <a:spcPct val="130000"/>
              </a:lnSpc>
            </a:pPr>
            <a:r>
              <a:rPr lang="zh-CN" altLang="en-US" sz="1000" dirty="0">
                <a:solidFill>
                  <a:schemeClr val="bg1"/>
                </a:solidFill>
                <a:cs typeface="+mn-ea"/>
                <a:sym typeface="+mn-lt"/>
              </a:rPr>
              <a:t>您的内容打在这里，或者通过复制您的文本后，在此框中选择粘贴，并选择只保留文字。</a:t>
            </a:r>
          </a:p>
        </p:txBody>
      </p:sp>
      <p:sp>
        <p:nvSpPr>
          <p:cNvPr id="80" name="TextBox 13"/>
          <p:cNvSpPr txBox="1"/>
          <p:nvPr/>
        </p:nvSpPr>
        <p:spPr>
          <a:xfrm>
            <a:off x="2003262" y="3838496"/>
            <a:ext cx="1324685" cy="284587"/>
          </a:xfrm>
          <a:prstGeom prst="rect">
            <a:avLst/>
          </a:prstGeom>
          <a:noFill/>
        </p:spPr>
        <p:txBody>
          <a:bodyPr wrap="none" lIns="68541" tIns="34271" rIns="68541" bIns="34271" rtlCol="0">
            <a:spAutoFit/>
          </a:bodyPr>
          <a:lstStyle/>
          <a:p>
            <a:r>
              <a:rPr lang="en-US" altLang="zh-CN" sz="1400" b="1" dirty="0" smtClean="0">
                <a:solidFill>
                  <a:schemeClr val="bg1"/>
                </a:solidFill>
                <a:cs typeface="+mn-ea"/>
                <a:sym typeface="+mn-lt"/>
              </a:rPr>
              <a:t>■</a:t>
            </a:r>
            <a:r>
              <a:rPr lang="zh-CN" altLang="en-US" sz="1400" b="1" dirty="0" smtClean="0">
                <a:solidFill>
                  <a:schemeClr val="bg1"/>
                </a:solidFill>
                <a:cs typeface="+mn-ea"/>
                <a:sym typeface="+mn-lt"/>
              </a:rPr>
              <a:t>请输入您标题</a:t>
            </a:r>
            <a:endParaRPr lang="zh-CN" altLang="en-US" sz="1400" b="1" dirty="0">
              <a:solidFill>
                <a:schemeClr val="bg1"/>
              </a:solidFill>
              <a:cs typeface="+mn-ea"/>
              <a:sym typeface="+mn-lt"/>
            </a:endParaRPr>
          </a:p>
        </p:txBody>
      </p:sp>
      <p:sp>
        <p:nvSpPr>
          <p:cNvPr id="81" name="TextBox 14"/>
          <p:cNvSpPr txBox="1"/>
          <p:nvPr/>
        </p:nvSpPr>
        <p:spPr>
          <a:xfrm>
            <a:off x="2003261" y="4105693"/>
            <a:ext cx="3320861" cy="449828"/>
          </a:xfrm>
          <a:prstGeom prst="rect">
            <a:avLst/>
          </a:prstGeom>
          <a:noFill/>
        </p:spPr>
        <p:txBody>
          <a:bodyPr wrap="square" lIns="68541" tIns="34271" rIns="68541" bIns="34271" rtlCol="0">
            <a:spAutoFit/>
          </a:bodyPr>
          <a:lstStyle/>
          <a:p>
            <a:pPr>
              <a:lnSpc>
                <a:spcPct val="130000"/>
              </a:lnSpc>
            </a:pPr>
            <a:r>
              <a:rPr lang="zh-CN" altLang="en-US" sz="1000" dirty="0">
                <a:solidFill>
                  <a:schemeClr val="bg1"/>
                </a:solidFill>
                <a:cs typeface="+mn-ea"/>
                <a:sym typeface="+mn-lt"/>
              </a:rPr>
              <a:t>您的内容打在这里，或者通过复制您的文本后，在此框中选择粘贴，并选择只保留文字。</a:t>
            </a:r>
          </a:p>
        </p:txBody>
      </p:sp>
      <p:sp>
        <p:nvSpPr>
          <p:cNvPr id="82" name="矩形 81"/>
          <p:cNvSpPr/>
          <p:nvPr/>
        </p:nvSpPr>
        <p:spPr bwMode="auto">
          <a:xfrm>
            <a:off x="6233509" y="1160167"/>
            <a:ext cx="1845361" cy="1128670"/>
          </a:xfrm>
          <a:prstGeom prst="rect">
            <a:avLst/>
          </a:prstGeom>
          <a:blipFill>
            <a:blip r:embed="rId3" cstate="screen">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68541" tIns="34271" rIns="68541" bIns="34271" numCol="1" rtlCol="0" anchor="t" anchorCtr="0" compatLnSpc="1">
            <a:prstTxWarp prst="textNoShape">
              <a:avLst/>
            </a:prstTxWarp>
          </a:bodyPr>
          <a:lstStyle/>
          <a:p>
            <a:pPr defTabSz="685411"/>
            <a:endParaRPr lang="zh-CN" altLang="en-US" sz="1100" dirty="0">
              <a:solidFill>
                <a:schemeClr val="bg1"/>
              </a:solidFill>
              <a:cs typeface="+mn-ea"/>
              <a:sym typeface="+mn-lt"/>
            </a:endParaRPr>
          </a:p>
        </p:txBody>
      </p:sp>
      <p:sp>
        <p:nvSpPr>
          <p:cNvPr id="83" name="矩形 82"/>
          <p:cNvSpPr/>
          <p:nvPr/>
        </p:nvSpPr>
        <p:spPr bwMode="auto">
          <a:xfrm>
            <a:off x="1200525" y="2298558"/>
            <a:ext cx="1845361" cy="1123237"/>
          </a:xfrm>
          <a:prstGeom prst="rect">
            <a:avLst/>
          </a:prstGeom>
          <a:blipFill>
            <a:blip r:embed="rId4" cstate="screen">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68541" tIns="34271" rIns="68541" bIns="34271" numCol="1" rtlCol="0" anchor="t" anchorCtr="0" compatLnSpc="1">
            <a:prstTxWarp prst="textNoShape">
              <a:avLst/>
            </a:prstTxWarp>
          </a:bodyPr>
          <a:lstStyle/>
          <a:p>
            <a:pPr defTabSz="685411"/>
            <a:endParaRPr lang="zh-CN" altLang="en-US" sz="1100" dirty="0">
              <a:solidFill>
                <a:schemeClr val="bg1"/>
              </a:solidFill>
              <a:cs typeface="+mn-ea"/>
              <a:sym typeface="+mn-lt"/>
            </a:endParaRPr>
          </a:p>
        </p:txBody>
      </p:sp>
      <p:sp>
        <p:nvSpPr>
          <p:cNvPr id="84" name="矩形 83"/>
          <p:cNvSpPr/>
          <p:nvPr/>
        </p:nvSpPr>
        <p:spPr bwMode="auto">
          <a:xfrm>
            <a:off x="5400675" y="3834439"/>
            <a:ext cx="1879096" cy="950681"/>
          </a:xfrm>
          <a:prstGeom prst="rect">
            <a:avLst/>
          </a:prstGeom>
          <a:blipFill>
            <a:blip r:embed="rId5" cstate="screen">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68541" tIns="34271" rIns="68541" bIns="34271" numCol="1" rtlCol="0" anchor="t" anchorCtr="0" compatLnSpc="1">
            <a:prstTxWarp prst="textNoShape">
              <a:avLst/>
            </a:prstTxWarp>
          </a:bodyPr>
          <a:lstStyle/>
          <a:p>
            <a:pPr defTabSz="685411"/>
            <a:endParaRPr lang="zh-CN" altLang="en-US" sz="1100" dirty="0">
              <a:solidFill>
                <a:schemeClr val="bg1"/>
              </a:solidFill>
              <a:cs typeface="+mn-ea"/>
              <a:sym typeface="+mn-lt"/>
            </a:endParaRPr>
          </a:p>
        </p:txBody>
      </p:sp>
      <p:sp>
        <p:nvSpPr>
          <p:cNvPr id="85" name="TextBox 14"/>
          <p:cNvSpPr>
            <a:spLocks noChangeArrowheads="1"/>
          </p:cNvSpPr>
          <p:nvPr/>
        </p:nvSpPr>
        <p:spPr bwMode="auto">
          <a:xfrm>
            <a:off x="3709987" y="627534"/>
            <a:ext cx="17240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blipFill dpi="0" rotWithShape="1">
                  <a:blip r:embed="rId6">
                    <a:extLst>
                      <a:ext uri="{28A0092B-C50C-407E-A947-70E740481C1C}">
                        <a14:useLocalDpi xmlns:a14="http://schemas.microsoft.com/office/drawing/2010/main" val="0"/>
                      </a:ext>
                    </a:extLst>
                  </a:blip>
                  <a:srcRect/>
                  <a:stretch>
                    <a:fillRect/>
                  </a:stretch>
                </a:blipFill>
                <a:latin typeface="+mn-lt"/>
                <a:ea typeface="+mn-ea"/>
                <a:cs typeface="+mn-ea"/>
                <a:sym typeface="+mn-lt"/>
              </a:rPr>
              <a:t>输入小标题</a:t>
            </a:r>
          </a:p>
        </p:txBody>
      </p:sp>
      <p:sp>
        <p:nvSpPr>
          <p:cNvPr id="86" name="等腰三角形 16"/>
          <p:cNvSpPr>
            <a:spLocks noChangeArrowheads="1"/>
          </p:cNvSpPr>
          <p:nvPr/>
        </p:nvSpPr>
        <p:spPr bwMode="auto">
          <a:xfrm rot="5400000" flipV="1">
            <a:off x="3324052" y="723355"/>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6">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
        <p:nvSpPr>
          <p:cNvPr id="87" name="等腰三角形 17"/>
          <p:cNvSpPr>
            <a:spLocks noChangeArrowheads="1"/>
          </p:cNvSpPr>
          <p:nvPr/>
        </p:nvSpPr>
        <p:spPr bwMode="auto">
          <a:xfrm rot="16200000" flipH="1" flipV="1">
            <a:off x="5470526" y="698500"/>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6">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00" advTm="8169">
        <p14:prism/>
      </p:transition>
    </mc:Choice>
    <mc:Fallback xmlns="">
      <p:transition spd="slow" advTm="816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0-#ppt_w/2"/>
                                          </p:val>
                                        </p:tav>
                                        <p:tav tm="100000">
                                          <p:val>
                                            <p:strVal val="#ppt_x"/>
                                          </p:val>
                                        </p:tav>
                                      </p:tavLst>
                                    </p:anim>
                                    <p:anim calcmode="lin" valueType="num">
                                      <p:cBhvr additive="base">
                                        <p:cTn id="8" dur="500" fill="hold"/>
                                        <p:tgtEl>
                                          <p:spTgt spid="6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69"/>
                                        </p:tgtEl>
                                        <p:attrNameLst>
                                          <p:attrName>style.visibility</p:attrName>
                                        </p:attrNameLst>
                                      </p:cBhvr>
                                      <p:to>
                                        <p:strVal val="visible"/>
                                      </p:to>
                                    </p:set>
                                    <p:anim calcmode="lin" valueType="num">
                                      <p:cBhvr>
                                        <p:cTn id="12" dur="300" fill="hold"/>
                                        <p:tgtEl>
                                          <p:spTgt spid="69"/>
                                        </p:tgtEl>
                                        <p:attrNameLst>
                                          <p:attrName>ppt_w</p:attrName>
                                        </p:attrNameLst>
                                      </p:cBhvr>
                                      <p:tavLst>
                                        <p:tav tm="0">
                                          <p:val>
                                            <p:fltVal val="0"/>
                                          </p:val>
                                        </p:tav>
                                        <p:tav tm="100000">
                                          <p:val>
                                            <p:strVal val="#ppt_w"/>
                                          </p:val>
                                        </p:tav>
                                      </p:tavLst>
                                    </p:anim>
                                    <p:anim calcmode="lin" valueType="num">
                                      <p:cBhvr>
                                        <p:cTn id="13" dur="300" fill="hold"/>
                                        <p:tgtEl>
                                          <p:spTgt spid="69"/>
                                        </p:tgtEl>
                                        <p:attrNameLst>
                                          <p:attrName>ppt_h</p:attrName>
                                        </p:attrNameLst>
                                      </p:cBhvr>
                                      <p:tavLst>
                                        <p:tav tm="0">
                                          <p:val>
                                            <p:fltVal val="0"/>
                                          </p:val>
                                        </p:tav>
                                        <p:tav tm="100000">
                                          <p:val>
                                            <p:strVal val="#ppt_h"/>
                                          </p:val>
                                        </p:tav>
                                      </p:tavLst>
                                    </p:anim>
                                    <p:anim calcmode="lin" valueType="num">
                                      <p:cBhvr>
                                        <p:cTn id="14" dur="300" fill="hold"/>
                                        <p:tgtEl>
                                          <p:spTgt spid="69"/>
                                        </p:tgtEl>
                                        <p:attrNameLst>
                                          <p:attrName>style.rotation</p:attrName>
                                        </p:attrNameLst>
                                      </p:cBhvr>
                                      <p:tavLst>
                                        <p:tav tm="0">
                                          <p:val>
                                            <p:fltVal val="90"/>
                                          </p:val>
                                        </p:tav>
                                        <p:tav tm="100000">
                                          <p:val>
                                            <p:fltVal val="0"/>
                                          </p:val>
                                        </p:tav>
                                      </p:tavLst>
                                    </p:anim>
                                    <p:animEffect transition="in" filter="fade">
                                      <p:cBhvr>
                                        <p:cTn id="15" dur="300"/>
                                        <p:tgtEl>
                                          <p:spTgt spid="69"/>
                                        </p:tgtEl>
                                      </p:cBhvr>
                                    </p:animEffect>
                                  </p:childTnLst>
                                </p:cTn>
                              </p:par>
                            </p:childTnLst>
                          </p:cTn>
                        </p:par>
                        <p:par>
                          <p:cTn id="16" fill="hold">
                            <p:stCondLst>
                              <p:cond delay="800"/>
                            </p:stCondLst>
                            <p:childTnLst>
                              <p:par>
                                <p:cTn id="17" presetID="22" presetClass="entr" presetSubtype="8" fill="hold" grpId="0" nodeType="afterEffect">
                                  <p:stCondLst>
                                    <p:cond delay="0"/>
                                  </p:stCondLst>
                                  <p:childTnLst>
                                    <p:set>
                                      <p:cBhvr>
                                        <p:cTn id="18" dur="1" fill="hold">
                                          <p:stCondLst>
                                            <p:cond delay="0"/>
                                          </p:stCondLst>
                                        </p:cTn>
                                        <p:tgtEl>
                                          <p:spTgt spid="78"/>
                                        </p:tgtEl>
                                        <p:attrNameLst>
                                          <p:attrName>style.visibility</p:attrName>
                                        </p:attrNameLst>
                                      </p:cBhvr>
                                      <p:to>
                                        <p:strVal val="visible"/>
                                      </p:to>
                                    </p:set>
                                    <p:animEffect transition="in" filter="wipe(left)">
                                      <p:cBhvr>
                                        <p:cTn id="19" dur="500"/>
                                        <p:tgtEl>
                                          <p:spTgt spid="78"/>
                                        </p:tgtEl>
                                      </p:cBhvr>
                                    </p:animEffect>
                                  </p:childTnLst>
                                </p:cTn>
                              </p:par>
                            </p:childTnLst>
                          </p:cTn>
                        </p:par>
                        <p:par>
                          <p:cTn id="20" fill="hold">
                            <p:stCondLst>
                              <p:cond delay="1300"/>
                            </p:stCondLst>
                            <p:childTnLst>
                              <p:par>
                                <p:cTn id="21" presetID="14" presetClass="entr" presetSubtype="10" fill="hold" grpId="0" nodeType="afterEffect">
                                  <p:stCondLst>
                                    <p:cond delay="0"/>
                                  </p:stCondLst>
                                  <p:childTnLst>
                                    <p:set>
                                      <p:cBhvr>
                                        <p:cTn id="22" dur="1" fill="hold">
                                          <p:stCondLst>
                                            <p:cond delay="0"/>
                                          </p:stCondLst>
                                        </p:cTn>
                                        <p:tgtEl>
                                          <p:spTgt spid="82"/>
                                        </p:tgtEl>
                                        <p:attrNameLst>
                                          <p:attrName>style.visibility</p:attrName>
                                        </p:attrNameLst>
                                      </p:cBhvr>
                                      <p:to>
                                        <p:strVal val="visible"/>
                                      </p:to>
                                    </p:set>
                                    <p:animEffect transition="in" filter="randombar(horizontal)">
                                      <p:cBhvr>
                                        <p:cTn id="23" dur="500"/>
                                        <p:tgtEl>
                                          <p:spTgt spid="82"/>
                                        </p:tgtEl>
                                      </p:cBhvr>
                                    </p:animEffect>
                                  </p:childTnLst>
                                </p:cTn>
                              </p:par>
                            </p:childTnLst>
                          </p:cTn>
                        </p:par>
                        <p:par>
                          <p:cTn id="24" fill="hold">
                            <p:stCondLst>
                              <p:cond delay="1800"/>
                            </p:stCondLst>
                            <p:childTnLst>
                              <p:par>
                                <p:cTn id="25" presetID="22" presetClass="entr" presetSubtype="1" fill="hold" grpId="0" nodeType="afterEffect">
                                  <p:stCondLst>
                                    <p:cond delay="0"/>
                                  </p:stCondLst>
                                  <p:childTnLst>
                                    <p:set>
                                      <p:cBhvr>
                                        <p:cTn id="26" dur="1" fill="hold">
                                          <p:stCondLst>
                                            <p:cond delay="0"/>
                                          </p:stCondLst>
                                        </p:cTn>
                                        <p:tgtEl>
                                          <p:spTgt spid="79"/>
                                        </p:tgtEl>
                                        <p:attrNameLst>
                                          <p:attrName>style.visibility</p:attrName>
                                        </p:attrNameLst>
                                      </p:cBhvr>
                                      <p:to>
                                        <p:strVal val="visible"/>
                                      </p:to>
                                    </p:set>
                                    <p:animEffect transition="in" filter="wipe(up)">
                                      <p:cBhvr>
                                        <p:cTn id="27" dur="500"/>
                                        <p:tgtEl>
                                          <p:spTgt spid="79"/>
                                        </p:tgtEl>
                                      </p:cBhvr>
                                    </p:animEffect>
                                  </p:childTnLst>
                                </p:cTn>
                              </p:par>
                            </p:childTnLst>
                          </p:cTn>
                        </p:par>
                        <p:par>
                          <p:cTn id="28" fill="hold">
                            <p:stCondLst>
                              <p:cond delay="2300"/>
                            </p:stCondLst>
                            <p:childTnLst>
                              <p:par>
                                <p:cTn id="29" presetID="2" presetClass="entr" presetSubtype="9" fill="hold" grpId="0" nodeType="afterEffect">
                                  <p:stCondLst>
                                    <p:cond delay="0"/>
                                  </p:stCondLst>
                                  <p:childTnLst>
                                    <p:set>
                                      <p:cBhvr>
                                        <p:cTn id="30" dur="1" fill="hold">
                                          <p:stCondLst>
                                            <p:cond delay="0"/>
                                          </p:stCondLst>
                                        </p:cTn>
                                        <p:tgtEl>
                                          <p:spTgt spid="72"/>
                                        </p:tgtEl>
                                        <p:attrNameLst>
                                          <p:attrName>style.visibility</p:attrName>
                                        </p:attrNameLst>
                                      </p:cBhvr>
                                      <p:to>
                                        <p:strVal val="visible"/>
                                      </p:to>
                                    </p:set>
                                    <p:anim calcmode="lin" valueType="num">
                                      <p:cBhvr additive="base">
                                        <p:cTn id="31" dur="500" fill="hold"/>
                                        <p:tgtEl>
                                          <p:spTgt spid="72"/>
                                        </p:tgtEl>
                                        <p:attrNameLst>
                                          <p:attrName>ppt_x</p:attrName>
                                        </p:attrNameLst>
                                      </p:cBhvr>
                                      <p:tavLst>
                                        <p:tav tm="0">
                                          <p:val>
                                            <p:strVal val="0-#ppt_w/2"/>
                                          </p:val>
                                        </p:tav>
                                        <p:tav tm="100000">
                                          <p:val>
                                            <p:strVal val="#ppt_x"/>
                                          </p:val>
                                        </p:tav>
                                      </p:tavLst>
                                    </p:anim>
                                    <p:anim calcmode="lin" valueType="num">
                                      <p:cBhvr additive="base">
                                        <p:cTn id="32" dur="500" fill="hold"/>
                                        <p:tgtEl>
                                          <p:spTgt spid="72"/>
                                        </p:tgtEl>
                                        <p:attrNameLst>
                                          <p:attrName>ppt_y</p:attrName>
                                        </p:attrNameLst>
                                      </p:cBhvr>
                                      <p:tavLst>
                                        <p:tav tm="0">
                                          <p:val>
                                            <p:strVal val="0-#ppt_h/2"/>
                                          </p:val>
                                        </p:tav>
                                        <p:tav tm="100000">
                                          <p:val>
                                            <p:strVal val="#ppt_y"/>
                                          </p:val>
                                        </p:tav>
                                      </p:tavLst>
                                    </p:anim>
                                  </p:childTnLst>
                                </p:cTn>
                              </p:par>
                            </p:childTnLst>
                          </p:cTn>
                        </p:par>
                        <p:par>
                          <p:cTn id="33" fill="hold">
                            <p:stCondLst>
                              <p:cond delay="2800"/>
                            </p:stCondLst>
                            <p:childTnLst>
                              <p:par>
                                <p:cTn id="34" presetID="31" presetClass="entr" presetSubtype="0" fill="hold" grpId="0" nodeType="afterEffect">
                                  <p:stCondLst>
                                    <p:cond delay="0"/>
                                  </p:stCondLst>
                                  <p:childTnLst>
                                    <p:set>
                                      <p:cBhvr>
                                        <p:cTn id="35" dur="1" fill="hold">
                                          <p:stCondLst>
                                            <p:cond delay="0"/>
                                          </p:stCondLst>
                                        </p:cTn>
                                        <p:tgtEl>
                                          <p:spTgt spid="73"/>
                                        </p:tgtEl>
                                        <p:attrNameLst>
                                          <p:attrName>style.visibility</p:attrName>
                                        </p:attrNameLst>
                                      </p:cBhvr>
                                      <p:to>
                                        <p:strVal val="visible"/>
                                      </p:to>
                                    </p:set>
                                    <p:anim calcmode="lin" valueType="num">
                                      <p:cBhvr>
                                        <p:cTn id="36" dur="300" fill="hold"/>
                                        <p:tgtEl>
                                          <p:spTgt spid="73"/>
                                        </p:tgtEl>
                                        <p:attrNameLst>
                                          <p:attrName>ppt_w</p:attrName>
                                        </p:attrNameLst>
                                      </p:cBhvr>
                                      <p:tavLst>
                                        <p:tav tm="0">
                                          <p:val>
                                            <p:fltVal val="0"/>
                                          </p:val>
                                        </p:tav>
                                        <p:tav tm="100000">
                                          <p:val>
                                            <p:strVal val="#ppt_w"/>
                                          </p:val>
                                        </p:tav>
                                      </p:tavLst>
                                    </p:anim>
                                    <p:anim calcmode="lin" valueType="num">
                                      <p:cBhvr>
                                        <p:cTn id="37" dur="300" fill="hold"/>
                                        <p:tgtEl>
                                          <p:spTgt spid="73"/>
                                        </p:tgtEl>
                                        <p:attrNameLst>
                                          <p:attrName>ppt_h</p:attrName>
                                        </p:attrNameLst>
                                      </p:cBhvr>
                                      <p:tavLst>
                                        <p:tav tm="0">
                                          <p:val>
                                            <p:fltVal val="0"/>
                                          </p:val>
                                        </p:tav>
                                        <p:tav tm="100000">
                                          <p:val>
                                            <p:strVal val="#ppt_h"/>
                                          </p:val>
                                        </p:tav>
                                      </p:tavLst>
                                    </p:anim>
                                    <p:anim calcmode="lin" valueType="num">
                                      <p:cBhvr>
                                        <p:cTn id="38" dur="300" fill="hold"/>
                                        <p:tgtEl>
                                          <p:spTgt spid="73"/>
                                        </p:tgtEl>
                                        <p:attrNameLst>
                                          <p:attrName>style.rotation</p:attrName>
                                        </p:attrNameLst>
                                      </p:cBhvr>
                                      <p:tavLst>
                                        <p:tav tm="0">
                                          <p:val>
                                            <p:fltVal val="90"/>
                                          </p:val>
                                        </p:tav>
                                        <p:tav tm="100000">
                                          <p:val>
                                            <p:fltVal val="0"/>
                                          </p:val>
                                        </p:tav>
                                      </p:tavLst>
                                    </p:anim>
                                    <p:animEffect transition="in" filter="fade">
                                      <p:cBhvr>
                                        <p:cTn id="39" dur="300"/>
                                        <p:tgtEl>
                                          <p:spTgt spid="73"/>
                                        </p:tgtEl>
                                      </p:cBhvr>
                                    </p:animEffect>
                                  </p:childTnLst>
                                </p:cTn>
                              </p:par>
                            </p:childTnLst>
                          </p:cTn>
                        </p:par>
                        <p:par>
                          <p:cTn id="40" fill="hold">
                            <p:stCondLst>
                              <p:cond delay="3100"/>
                            </p:stCondLst>
                            <p:childTnLst>
                              <p:par>
                                <p:cTn id="41" presetID="22" presetClass="entr" presetSubtype="8" fill="hold" grpId="0" nodeType="afterEffect">
                                  <p:stCondLst>
                                    <p:cond delay="0"/>
                                  </p:stCondLst>
                                  <p:childTnLst>
                                    <p:set>
                                      <p:cBhvr>
                                        <p:cTn id="42" dur="1" fill="hold">
                                          <p:stCondLst>
                                            <p:cond delay="0"/>
                                          </p:stCondLst>
                                        </p:cTn>
                                        <p:tgtEl>
                                          <p:spTgt spid="80"/>
                                        </p:tgtEl>
                                        <p:attrNameLst>
                                          <p:attrName>style.visibility</p:attrName>
                                        </p:attrNameLst>
                                      </p:cBhvr>
                                      <p:to>
                                        <p:strVal val="visible"/>
                                      </p:to>
                                    </p:set>
                                    <p:animEffect transition="in" filter="wipe(left)">
                                      <p:cBhvr>
                                        <p:cTn id="43" dur="500"/>
                                        <p:tgtEl>
                                          <p:spTgt spid="80"/>
                                        </p:tgtEl>
                                      </p:cBhvr>
                                    </p:animEffect>
                                  </p:childTnLst>
                                </p:cTn>
                              </p:par>
                            </p:childTnLst>
                          </p:cTn>
                        </p:par>
                        <p:par>
                          <p:cTn id="44" fill="hold">
                            <p:stCondLst>
                              <p:cond delay="3600"/>
                            </p:stCondLst>
                            <p:childTnLst>
                              <p:par>
                                <p:cTn id="45" presetID="22" presetClass="entr" presetSubtype="1" fill="hold" grpId="0" nodeType="afterEffect">
                                  <p:stCondLst>
                                    <p:cond delay="0"/>
                                  </p:stCondLst>
                                  <p:childTnLst>
                                    <p:set>
                                      <p:cBhvr>
                                        <p:cTn id="46" dur="1" fill="hold">
                                          <p:stCondLst>
                                            <p:cond delay="0"/>
                                          </p:stCondLst>
                                        </p:cTn>
                                        <p:tgtEl>
                                          <p:spTgt spid="81"/>
                                        </p:tgtEl>
                                        <p:attrNameLst>
                                          <p:attrName>style.visibility</p:attrName>
                                        </p:attrNameLst>
                                      </p:cBhvr>
                                      <p:to>
                                        <p:strVal val="visible"/>
                                      </p:to>
                                    </p:set>
                                    <p:animEffect transition="in" filter="wipe(up)">
                                      <p:cBhvr>
                                        <p:cTn id="47" dur="500"/>
                                        <p:tgtEl>
                                          <p:spTgt spid="81"/>
                                        </p:tgtEl>
                                      </p:cBhvr>
                                    </p:animEffect>
                                  </p:childTnLst>
                                </p:cTn>
                              </p:par>
                            </p:childTnLst>
                          </p:cTn>
                        </p:par>
                        <p:par>
                          <p:cTn id="48" fill="hold">
                            <p:stCondLst>
                              <p:cond delay="4100"/>
                            </p:stCondLst>
                            <p:childTnLst>
                              <p:par>
                                <p:cTn id="49" presetID="14" presetClass="entr" presetSubtype="10" fill="hold" grpId="0" nodeType="afterEffect">
                                  <p:stCondLst>
                                    <p:cond delay="0"/>
                                  </p:stCondLst>
                                  <p:childTnLst>
                                    <p:set>
                                      <p:cBhvr>
                                        <p:cTn id="50" dur="1" fill="hold">
                                          <p:stCondLst>
                                            <p:cond delay="0"/>
                                          </p:stCondLst>
                                        </p:cTn>
                                        <p:tgtEl>
                                          <p:spTgt spid="84"/>
                                        </p:tgtEl>
                                        <p:attrNameLst>
                                          <p:attrName>style.visibility</p:attrName>
                                        </p:attrNameLst>
                                      </p:cBhvr>
                                      <p:to>
                                        <p:strVal val="visible"/>
                                      </p:to>
                                    </p:set>
                                    <p:animEffect transition="in" filter="randombar(horizontal)">
                                      <p:cBhvr>
                                        <p:cTn id="51" dur="500"/>
                                        <p:tgtEl>
                                          <p:spTgt spid="84"/>
                                        </p:tgtEl>
                                      </p:cBhvr>
                                    </p:animEffect>
                                  </p:childTnLst>
                                </p:cTn>
                              </p:par>
                            </p:childTnLst>
                          </p:cTn>
                        </p:par>
                        <p:par>
                          <p:cTn id="52" fill="hold">
                            <p:stCondLst>
                              <p:cond delay="4600"/>
                            </p:stCondLst>
                            <p:childTnLst>
                              <p:par>
                                <p:cTn id="53" presetID="2" presetClass="entr" presetSubtype="2" fill="hold" grpId="0" nodeType="afterEffect">
                                  <p:stCondLst>
                                    <p:cond delay="0"/>
                                  </p:stCondLst>
                                  <p:childTnLst>
                                    <p:set>
                                      <p:cBhvr>
                                        <p:cTn id="54" dur="1" fill="hold">
                                          <p:stCondLst>
                                            <p:cond delay="0"/>
                                          </p:stCondLst>
                                        </p:cTn>
                                        <p:tgtEl>
                                          <p:spTgt spid="74"/>
                                        </p:tgtEl>
                                        <p:attrNameLst>
                                          <p:attrName>style.visibility</p:attrName>
                                        </p:attrNameLst>
                                      </p:cBhvr>
                                      <p:to>
                                        <p:strVal val="visible"/>
                                      </p:to>
                                    </p:set>
                                    <p:anim calcmode="lin" valueType="num">
                                      <p:cBhvr additive="base">
                                        <p:cTn id="55" dur="500" fill="hold"/>
                                        <p:tgtEl>
                                          <p:spTgt spid="74"/>
                                        </p:tgtEl>
                                        <p:attrNameLst>
                                          <p:attrName>ppt_x</p:attrName>
                                        </p:attrNameLst>
                                      </p:cBhvr>
                                      <p:tavLst>
                                        <p:tav tm="0">
                                          <p:val>
                                            <p:strVal val="1+#ppt_w/2"/>
                                          </p:val>
                                        </p:tav>
                                        <p:tav tm="100000">
                                          <p:val>
                                            <p:strVal val="#ppt_x"/>
                                          </p:val>
                                        </p:tav>
                                      </p:tavLst>
                                    </p:anim>
                                    <p:anim calcmode="lin" valueType="num">
                                      <p:cBhvr additive="base">
                                        <p:cTn id="56" dur="500" fill="hold"/>
                                        <p:tgtEl>
                                          <p:spTgt spid="74"/>
                                        </p:tgtEl>
                                        <p:attrNameLst>
                                          <p:attrName>ppt_y</p:attrName>
                                        </p:attrNameLst>
                                      </p:cBhvr>
                                      <p:tavLst>
                                        <p:tav tm="0">
                                          <p:val>
                                            <p:strVal val="#ppt_y"/>
                                          </p:val>
                                        </p:tav>
                                        <p:tav tm="100000">
                                          <p:val>
                                            <p:strVal val="#ppt_y"/>
                                          </p:val>
                                        </p:tav>
                                      </p:tavLst>
                                    </p:anim>
                                  </p:childTnLst>
                                </p:cTn>
                              </p:par>
                            </p:childTnLst>
                          </p:cTn>
                        </p:par>
                        <p:par>
                          <p:cTn id="57" fill="hold">
                            <p:stCondLst>
                              <p:cond delay="5100"/>
                            </p:stCondLst>
                            <p:childTnLst>
                              <p:par>
                                <p:cTn id="58" presetID="31" presetClass="entr" presetSubtype="0" fill="hold" grpId="0" nodeType="afterEffect">
                                  <p:stCondLst>
                                    <p:cond delay="0"/>
                                  </p:stCondLst>
                                  <p:childTnLst>
                                    <p:set>
                                      <p:cBhvr>
                                        <p:cTn id="59" dur="1" fill="hold">
                                          <p:stCondLst>
                                            <p:cond delay="0"/>
                                          </p:stCondLst>
                                        </p:cTn>
                                        <p:tgtEl>
                                          <p:spTgt spid="75"/>
                                        </p:tgtEl>
                                        <p:attrNameLst>
                                          <p:attrName>style.visibility</p:attrName>
                                        </p:attrNameLst>
                                      </p:cBhvr>
                                      <p:to>
                                        <p:strVal val="visible"/>
                                      </p:to>
                                    </p:set>
                                    <p:anim calcmode="lin" valueType="num">
                                      <p:cBhvr>
                                        <p:cTn id="60" dur="300" fill="hold"/>
                                        <p:tgtEl>
                                          <p:spTgt spid="75"/>
                                        </p:tgtEl>
                                        <p:attrNameLst>
                                          <p:attrName>ppt_w</p:attrName>
                                        </p:attrNameLst>
                                      </p:cBhvr>
                                      <p:tavLst>
                                        <p:tav tm="0">
                                          <p:val>
                                            <p:fltVal val="0"/>
                                          </p:val>
                                        </p:tav>
                                        <p:tav tm="100000">
                                          <p:val>
                                            <p:strVal val="#ppt_w"/>
                                          </p:val>
                                        </p:tav>
                                      </p:tavLst>
                                    </p:anim>
                                    <p:anim calcmode="lin" valueType="num">
                                      <p:cBhvr>
                                        <p:cTn id="61" dur="300" fill="hold"/>
                                        <p:tgtEl>
                                          <p:spTgt spid="75"/>
                                        </p:tgtEl>
                                        <p:attrNameLst>
                                          <p:attrName>ppt_h</p:attrName>
                                        </p:attrNameLst>
                                      </p:cBhvr>
                                      <p:tavLst>
                                        <p:tav tm="0">
                                          <p:val>
                                            <p:fltVal val="0"/>
                                          </p:val>
                                        </p:tav>
                                        <p:tav tm="100000">
                                          <p:val>
                                            <p:strVal val="#ppt_h"/>
                                          </p:val>
                                        </p:tav>
                                      </p:tavLst>
                                    </p:anim>
                                    <p:anim calcmode="lin" valueType="num">
                                      <p:cBhvr>
                                        <p:cTn id="62" dur="300" fill="hold"/>
                                        <p:tgtEl>
                                          <p:spTgt spid="75"/>
                                        </p:tgtEl>
                                        <p:attrNameLst>
                                          <p:attrName>style.rotation</p:attrName>
                                        </p:attrNameLst>
                                      </p:cBhvr>
                                      <p:tavLst>
                                        <p:tav tm="0">
                                          <p:val>
                                            <p:fltVal val="90"/>
                                          </p:val>
                                        </p:tav>
                                        <p:tav tm="100000">
                                          <p:val>
                                            <p:fltVal val="0"/>
                                          </p:val>
                                        </p:tav>
                                      </p:tavLst>
                                    </p:anim>
                                    <p:animEffect transition="in" filter="fade">
                                      <p:cBhvr>
                                        <p:cTn id="63" dur="300"/>
                                        <p:tgtEl>
                                          <p:spTgt spid="75"/>
                                        </p:tgtEl>
                                      </p:cBhvr>
                                    </p:animEffect>
                                  </p:childTnLst>
                                </p:cTn>
                              </p:par>
                            </p:childTnLst>
                          </p:cTn>
                        </p:par>
                        <p:par>
                          <p:cTn id="64" fill="hold">
                            <p:stCondLst>
                              <p:cond delay="5400"/>
                            </p:stCondLst>
                            <p:childTnLst>
                              <p:par>
                                <p:cTn id="65" presetID="22" presetClass="entr" presetSubtype="8" fill="hold" grpId="0" nodeType="afterEffect">
                                  <p:stCondLst>
                                    <p:cond delay="0"/>
                                  </p:stCondLst>
                                  <p:childTnLst>
                                    <p:set>
                                      <p:cBhvr>
                                        <p:cTn id="66" dur="1" fill="hold">
                                          <p:stCondLst>
                                            <p:cond delay="0"/>
                                          </p:stCondLst>
                                        </p:cTn>
                                        <p:tgtEl>
                                          <p:spTgt spid="76"/>
                                        </p:tgtEl>
                                        <p:attrNameLst>
                                          <p:attrName>style.visibility</p:attrName>
                                        </p:attrNameLst>
                                      </p:cBhvr>
                                      <p:to>
                                        <p:strVal val="visible"/>
                                      </p:to>
                                    </p:set>
                                    <p:animEffect transition="in" filter="wipe(left)">
                                      <p:cBhvr>
                                        <p:cTn id="67" dur="500"/>
                                        <p:tgtEl>
                                          <p:spTgt spid="76"/>
                                        </p:tgtEl>
                                      </p:cBhvr>
                                    </p:animEffect>
                                  </p:childTnLst>
                                </p:cTn>
                              </p:par>
                            </p:childTnLst>
                          </p:cTn>
                        </p:par>
                        <p:par>
                          <p:cTn id="68" fill="hold">
                            <p:stCondLst>
                              <p:cond delay="5900"/>
                            </p:stCondLst>
                            <p:childTnLst>
                              <p:par>
                                <p:cTn id="69" presetID="22" presetClass="entr" presetSubtype="1" fill="hold" grpId="0" nodeType="afterEffect">
                                  <p:stCondLst>
                                    <p:cond delay="0"/>
                                  </p:stCondLst>
                                  <p:childTnLst>
                                    <p:set>
                                      <p:cBhvr>
                                        <p:cTn id="70" dur="1" fill="hold">
                                          <p:stCondLst>
                                            <p:cond delay="0"/>
                                          </p:stCondLst>
                                        </p:cTn>
                                        <p:tgtEl>
                                          <p:spTgt spid="77"/>
                                        </p:tgtEl>
                                        <p:attrNameLst>
                                          <p:attrName>style.visibility</p:attrName>
                                        </p:attrNameLst>
                                      </p:cBhvr>
                                      <p:to>
                                        <p:strVal val="visible"/>
                                      </p:to>
                                    </p:set>
                                    <p:animEffect transition="in" filter="wipe(up)">
                                      <p:cBhvr>
                                        <p:cTn id="71" dur="500"/>
                                        <p:tgtEl>
                                          <p:spTgt spid="77"/>
                                        </p:tgtEl>
                                      </p:cBhvr>
                                    </p:animEffect>
                                  </p:childTnLst>
                                </p:cTn>
                              </p:par>
                            </p:childTnLst>
                          </p:cTn>
                        </p:par>
                        <p:par>
                          <p:cTn id="72" fill="hold">
                            <p:stCondLst>
                              <p:cond delay="6400"/>
                            </p:stCondLst>
                            <p:childTnLst>
                              <p:par>
                                <p:cTn id="73" presetID="14" presetClass="entr" presetSubtype="10" fill="hold" grpId="0" nodeType="afterEffect">
                                  <p:stCondLst>
                                    <p:cond delay="0"/>
                                  </p:stCondLst>
                                  <p:childTnLst>
                                    <p:set>
                                      <p:cBhvr>
                                        <p:cTn id="74" dur="1" fill="hold">
                                          <p:stCondLst>
                                            <p:cond delay="0"/>
                                          </p:stCondLst>
                                        </p:cTn>
                                        <p:tgtEl>
                                          <p:spTgt spid="83"/>
                                        </p:tgtEl>
                                        <p:attrNameLst>
                                          <p:attrName>style.visibility</p:attrName>
                                        </p:attrNameLst>
                                      </p:cBhvr>
                                      <p:to>
                                        <p:strVal val="visible"/>
                                      </p:to>
                                    </p:set>
                                    <p:animEffect transition="in" filter="randombar(horizontal)">
                                      <p:cBhvr>
                                        <p:cTn id="75" dur="500"/>
                                        <p:tgtEl>
                                          <p:spTgt spid="83"/>
                                        </p:tgtEl>
                                      </p:cBhvr>
                                    </p:animEffect>
                                  </p:childTnLst>
                                </p:cTn>
                              </p:par>
                              <p:par>
                                <p:cTn id="76" presetID="10" presetClass="entr" presetSubtype="0" fill="hold" grpId="0" nodeType="withEffect">
                                  <p:stCondLst>
                                    <p:cond delay="250"/>
                                  </p:stCondLst>
                                  <p:childTnLst>
                                    <p:set>
                                      <p:cBhvr>
                                        <p:cTn id="77" dur="1" fill="hold">
                                          <p:stCondLst>
                                            <p:cond delay="0"/>
                                          </p:stCondLst>
                                        </p:cTn>
                                        <p:tgtEl>
                                          <p:spTgt spid="85"/>
                                        </p:tgtEl>
                                        <p:attrNameLst>
                                          <p:attrName>style.visibility</p:attrName>
                                        </p:attrNameLst>
                                      </p:cBhvr>
                                      <p:to>
                                        <p:strVal val="visible"/>
                                      </p:to>
                                    </p:set>
                                    <p:anim calcmode="lin" valueType="num">
                                      <p:cBhvr>
                                        <p:cTn id="78" dur="500" fill="hold"/>
                                        <p:tgtEl>
                                          <p:spTgt spid="85"/>
                                        </p:tgtEl>
                                        <p:attrNameLst>
                                          <p:attrName>ppt_w</p:attrName>
                                        </p:attrNameLst>
                                      </p:cBhvr>
                                      <p:tavLst>
                                        <p:tav tm="0">
                                          <p:val>
                                            <p:fltVal val="0"/>
                                          </p:val>
                                        </p:tav>
                                        <p:tav tm="100000">
                                          <p:val>
                                            <p:strVal val="#ppt_w"/>
                                          </p:val>
                                        </p:tav>
                                      </p:tavLst>
                                    </p:anim>
                                    <p:anim calcmode="lin" valueType="num">
                                      <p:cBhvr>
                                        <p:cTn id="79" dur="500" fill="hold"/>
                                        <p:tgtEl>
                                          <p:spTgt spid="85"/>
                                        </p:tgtEl>
                                        <p:attrNameLst>
                                          <p:attrName>ppt_h</p:attrName>
                                        </p:attrNameLst>
                                      </p:cBhvr>
                                      <p:tavLst>
                                        <p:tav tm="0">
                                          <p:val>
                                            <p:fltVal val="0"/>
                                          </p:val>
                                        </p:tav>
                                        <p:tav tm="100000">
                                          <p:val>
                                            <p:strVal val="#ppt_h"/>
                                          </p:val>
                                        </p:tav>
                                      </p:tavLst>
                                    </p:anim>
                                    <p:animEffect>
                                      <p:cBhvr>
                                        <p:cTn id="80" dur="500"/>
                                        <p:tgtEl>
                                          <p:spTgt spid="85"/>
                                        </p:tgtEl>
                                      </p:cBhvr>
                                    </p:animEffect>
                                  </p:childTnLst>
                                </p:cTn>
                              </p:par>
                              <p:par>
                                <p:cTn id="81" presetID="10" presetClass="entr" presetSubtype="0" fill="hold" grpId="0" nodeType="withEffect">
                                  <p:stCondLst>
                                    <p:cond delay="250"/>
                                  </p:stCondLst>
                                  <p:childTnLst>
                                    <p:set>
                                      <p:cBhvr>
                                        <p:cTn id="82" dur="1" fill="hold">
                                          <p:stCondLst>
                                            <p:cond delay="0"/>
                                          </p:stCondLst>
                                        </p:cTn>
                                        <p:tgtEl>
                                          <p:spTgt spid="86"/>
                                        </p:tgtEl>
                                        <p:attrNameLst>
                                          <p:attrName>style.visibility</p:attrName>
                                        </p:attrNameLst>
                                      </p:cBhvr>
                                      <p:to>
                                        <p:strVal val="visible"/>
                                      </p:to>
                                    </p:set>
                                    <p:anim calcmode="lin" valueType="num">
                                      <p:cBhvr>
                                        <p:cTn id="83" dur="500" fill="hold"/>
                                        <p:tgtEl>
                                          <p:spTgt spid="86"/>
                                        </p:tgtEl>
                                        <p:attrNameLst>
                                          <p:attrName>ppt_w</p:attrName>
                                        </p:attrNameLst>
                                      </p:cBhvr>
                                      <p:tavLst>
                                        <p:tav tm="0">
                                          <p:val>
                                            <p:fltVal val="0"/>
                                          </p:val>
                                        </p:tav>
                                        <p:tav tm="100000">
                                          <p:val>
                                            <p:strVal val="#ppt_w"/>
                                          </p:val>
                                        </p:tav>
                                      </p:tavLst>
                                    </p:anim>
                                    <p:anim calcmode="lin" valueType="num">
                                      <p:cBhvr>
                                        <p:cTn id="84" dur="500" fill="hold"/>
                                        <p:tgtEl>
                                          <p:spTgt spid="86"/>
                                        </p:tgtEl>
                                        <p:attrNameLst>
                                          <p:attrName>ppt_h</p:attrName>
                                        </p:attrNameLst>
                                      </p:cBhvr>
                                      <p:tavLst>
                                        <p:tav tm="0">
                                          <p:val>
                                            <p:fltVal val="0"/>
                                          </p:val>
                                        </p:tav>
                                        <p:tav tm="100000">
                                          <p:val>
                                            <p:strVal val="#ppt_h"/>
                                          </p:val>
                                        </p:tav>
                                      </p:tavLst>
                                    </p:anim>
                                    <p:animEffect>
                                      <p:cBhvr>
                                        <p:cTn id="85" dur="500"/>
                                        <p:tgtEl>
                                          <p:spTgt spid="86"/>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87"/>
                                        </p:tgtEl>
                                        <p:attrNameLst>
                                          <p:attrName>style.visibility</p:attrName>
                                        </p:attrNameLst>
                                      </p:cBhvr>
                                      <p:to>
                                        <p:strVal val="visible"/>
                                      </p:to>
                                    </p:set>
                                    <p:anim calcmode="lin" valueType="num">
                                      <p:cBhvr>
                                        <p:cTn id="88" dur="500" fill="hold"/>
                                        <p:tgtEl>
                                          <p:spTgt spid="87"/>
                                        </p:tgtEl>
                                        <p:attrNameLst>
                                          <p:attrName>ppt_w</p:attrName>
                                        </p:attrNameLst>
                                      </p:cBhvr>
                                      <p:tavLst>
                                        <p:tav tm="0">
                                          <p:val>
                                            <p:fltVal val="0"/>
                                          </p:val>
                                        </p:tav>
                                        <p:tav tm="100000">
                                          <p:val>
                                            <p:strVal val="#ppt_w"/>
                                          </p:val>
                                        </p:tav>
                                      </p:tavLst>
                                    </p:anim>
                                    <p:anim calcmode="lin" valueType="num">
                                      <p:cBhvr>
                                        <p:cTn id="89" dur="500" fill="hold"/>
                                        <p:tgtEl>
                                          <p:spTgt spid="87"/>
                                        </p:tgtEl>
                                        <p:attrNameLst>
                                          <p:attrName>ppt_h</p:attrName>
                                        </p:attrNameLst>
                                      </p:cBhvr>
                                      <p:tavLst>
                                        <p:tav tm="0">
                                          <p:val>
                                            <p:fltVal val="0"/>
                                          </p:val>
                                        </p:tav>
                                        <p:tav tm="100000">
                                          <p:val>
                                            <p:strVal val="#ppt_h"/>
                                          </p:val>
                                        </p:tav>
                                      </p:tavLst>
                                    </p:anim>
                                    <p:animEffect>
                                      <p:cBhvr>
                                        <p:cTn id="90"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9" grpId="0"/>
      <p:bldP spid="72" grpId="0" animBg="1"/>
      <p:bldP spid="73" grpId="0"/>
      <p:bldP spid="74" grpId="0" animBg="1"/>
      <p:bldP spid="75" grpId="0"/>
      <p:bldP spid="76" grpId="0"/>
      <p:bldP spid="77" grpId="0"/>
      <p:bldP spid="78" grpId="0"/>
      <p:bldP spid="79" grpId="0"/>
      <p:bldP spid="80" grpId="0"/>
      <p:bldP spid="81" grpId="0"/>
      <p:bldP spid="82" grpId="0" animBg="1"/>
      <p:bldP spid="83" grpId="0" animBg="1"/>
      <p:bldP spid="84" grpId="0" animBg="1"/>
      <p:bldP spid="85" grpId="0" bldLvl="0" autoUpdateAnimBg="0"/>
      <p:bldP spid="86" grpId="0" bldLvl="0" animBg="1" autoUpdateAnimBg="0"/>
      <p:bldP spid="87" grpId="0" bldLvl="0"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7"/>
          <p:cNvGrpSpPr>
            <a:grpSpLocks/>
          </p:cNvGrpSpPr>
          <p:nvPr/>
        </p:nvGrpSpPr>
        <p:grpSpPr bwMode="auto">
          <a:xfrm>
            <a:off x="7056711" y="2712542"/>
            <a:ext cx="1554162" cy="1554162"/>
            <a:chOff x="0" y="0"/>
            <a:chExt cx="1554480" cy="1554480"/>
          </a:xfrm>
        </p:grpSpPr>
        <p:sp>
          <p:nvSpPr>
            <p:cNvPr id="10" name="Oval 11"/>
            <p:cNvSpPr>
              <a:spLocks noChangeArrowheads="1"/>
            </p:cNvSpPr>
            <p:nvPr/>
          </p:nvSpPr>
          <p:spPr bwMode="auto">
            <a:xfrm>
              <a:off x="0" y="0"/>
              <a:ext cx="1554480" cy="1554480"/>
            </a:xfrm>
            <a:prstGeom prst="ellipse">
              <a:avLst/>
            </a:prstGeom>
            <a:solidFill>
              <a:schemeClr val="tx1">
                <a:alpha val="7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b"/>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mn-lt"/>
                  <a:ea typeface="+mn-ea"/>
                  <a:cs typeface="+mn-ea"/>
                  <a:sym typeface="+mn-lt"/>
                </a:rPr>
                <a:t>单击添加标题</a:t>
              </a:r>
            </a:p>
          </p:txBody>
        </p:sp>
        <p:pic>
          <p:nvPicPr>
            <p:cNvPr id="11" name="Picture 7" descr="\\MAGNUM\Projects\Microsoft\Cloud Power FY12\Design\ICONS_PNG\Within_Your_Reach.png"/>
            <p:cNvPicPr>
              <a:picLocks noChangeAspect="1" noChangeArrowheads="1"/>
            </p:cNvPicPr>
            <p:nvPr/>
          </p:nvPicPr>
          <p:blipFill>
            <a:blip r:embed="rId3" cstate="email">
              <a:grayscl/>
              <a:biLevel thresh="50000"/>
              <a:extLst>
                <a:ext uri="{28A0092B-C50C-407E-A947-70E740481C1C}">
                  <a14:useLocalDpi xmlns:a14="http://schemas.microsoft.com/office/drawing/2010/main"/>
                </a:ext>
              </a:extLst>
            </a:blip>
            <a:srcRect/>
            <a:stretch>
              <a:fillRect/>
            </a:stretch>
          </p:blipFill>
          <p:spPr bwMode="auto">
            <a:xfrm>
              <a:off x="456637" y="116458"/>
              <a:ext cx="641205" cy="660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 name="组合 10"/>
          <p:cNvGrpSpPr>
            <a:grpSpLocks/>
          </p:cNvGrpSpPr>
          <p:nvPr/>
        </p:nvGrpSpPr>
        <p:grpSpPr bwMode="auto">
          <a:xfrm>
            <a:off x="5332686" y="2361704"/>
            <a:ext cx="1919287" cy="1920875"/>
            <a:chOff x="0" y="0"/>
            <a:chExt cx="1920240" cy="1920240"/>
          </a:xfrm>
        </p:grpSpPr>
        <p:sp>
          <p:nvSpPr>
            <p:cNvPr id="13" name="Oval 10"/>
            <p:cNvSpPr>
              <a:spLocks noChangeArrowheads="1"/>
            </p:cNvSpPr>
            <p:nvPr/>
          </p:nvSpPr>
          <p:spPr bwMode="auto">
            <a:xfrm>
              <a:off x="0" y="0"/>
              <a:ext cx="1920240" cy="1920240"/>
            </a:xfrm>
            <a:prstGeom prst="ellipse">
              <a:avLst/>
            </a:prstGeom>
            <a:solidFill>
              <a:schemeClr val="tx1">
                <a:alpha val="7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b"/>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bg1"/>
                  </a:solidFill>
                  <a:latin typeface="+mn-lt"/>
                  <a:ea typeface="+mn-ea"/>
                  <a:cs typeface="+mn-ea"/>
                  <a:sym typeface="+mn-lt"/>
                </a:rPr>
                <a:t>单击添加标题</a:t>
              </a:r>
            </a:p>
          </p:txBody>
        </p:sp>
        <p:sp>
          <p:nvSpPr>
            <p:cNvPr id="14" name="Freeform 18"/>
            <p:cNvSpPr>
              <a:spLocks noEditPoints="1" noChangeArrowheads="1"/>
            </p:cNvSpPr>
            <p:nvPr/>
          </p:nvSpPr>
          <p:spPr bwMode="auto">
            <a:xfrm>
              <a:off x="723115" y="211400"/>
              <a:ext cx="599568" cy="585970"/>
            </a:xfrm>
            <a:custGeom>
              <a:avLst/>
              <a:gdLst>
                <a:gd name="T0" fmla="*/ 2147483646 w 246"/>
                <a:gd name="T1" fmla="*/ 2147483646 h 300"/>
                <a:gd name="T2" fmla="*/ 2147483646 w 246"/>
                <a:gd name="T3" fmla="*/ 2147483646 h 300"/>
                <a:gd name="T4" fmla="*/ 2147483646 w 246"/>
                <a:gd name="T5" fmla="*/ 2147483646 h 300"/>
                <a:gd name="T6" fmla="*/ 2147483646 w 246"/>
                <a:gd name="T7" fmla="*/ 2147483646 h 300"/>
                <a:gd name="T8" fmla="*/ 2147483646 w 246"/>
                <a:gd name="T9" fmla="*/ 2147483646 h 300"/>
                <a:gd name="T10" fmla="*/ 2147483646 w 246"/>
                <a:gd name="T11" fmla="*/ 2147483646 h 300"/>
                <a:gd name="T12" fmla="*/ 2147483646 w 246"/>
                <a:gd name="T13" fmla="*/ 2147483646 h 300"/>
                <a:gd name="T14" fmla="*/ 2147483646 w 246"/>
                <a:gd name="T15" fmla="*/ 2147483646 h 300"/>
                <a:gd name="T16" fmla="*/ 2147483646 w 246"/>
                <a:gd name="T17" fmla="*/ 2147483646 h 300"/>
                <a:gd name="T18" fmla="*/ 2147483646 w 246"/>
                <a:gd name="T19" fmla="*/ 2147483646 h 300"/>
                <a:gd name="T20" fmla="*/ 2147483646 w 246"/>
                <a:gd name="T21" fmla="*/ 2147483646 h 300"/>
                <a:gd name="T22" fmla="*/ 2147483646 w 246"/>
                <a:gd name="T23" fmla="*/ 2147483646 h 300"/>
                <a:gd name="T24" fmla="*/ 2147483646 w 246"/>
                <a:gd name="T25" fmla="*/ 2147483646 h 300"/>
                <a:gd name="T26" fmla="*/ 2147483646 w 246"/>
                <a:gd name="T27" fmla="*/ 2147483646 h 300"/>
                <a:gd name="T28" fmla="*/ 2147483646 w 246"/>
                <a:gd name="T29" fmla="*/ 2147483646 h 300"/>
                <a:gd name="T30" fmla="*/ 0 w 246"/>
                <a:gd name="T31" fmla="*/ 2147483646 h 300"/>
                <a:gd name="T32" fmla="*/ 2147483646 w 246"/>
                <a:gd name="T33" fmla="*/ 2147483646 h 300"/>
                <a:gd name="T34" fmla="*/ 2147483646 w 246"/>
                <a:gd name="T35" fmla="*/ 2147483646 h 300"/>
                <a:gd name="T36" fmla="*/ 2147483646 w 246"/>
                <a:gd name="T37" fmla="*/ 2147483646 h 300"/>
                <a:gd name="T38" fmla="*/ 2147483646 w 246"/>
                <a:gd name="T39" fmla="*/ 2147483646 h 300"/>
                <a:gd name="T40" fmla="*/ 2147483646 w 246"/>
                <a:gd name="T41" fmla="*/ 2147483646 h 300"/>
                <a:gd name="T42" fmla="*/ 2147483646 w 246"/>
                <a:gd name="T43" fmla="*/ 2147483646 h 300"/>
                <a:gd name="T44" fmla="*/ 2147483646 w 246"/>
                <a:gd name="T45" fmla="*/ 2147483646 h 300"/>
                <a:gd name="T46" fmla="*/ 2147483646 w 246"/>
                <a:gd name="T47" fmla="*/ 0 h 300"/>
                <a:gd name="T48" fmla="*/ 2147483646 w 246"/>
                <a:gd name="T49" fmla="*/ 2147483646 h 300"/>
                <a:gd name="T50" fmla="*/ 2147483646 w 246"/>
                <a:gd name="T51" fmla="*/ 2147483646 h 300"/>
                <a:gd name="T52" fmla="*/ 2147483646 w 246"/>
                <a:gd name="T53" fmla="*/ 2147483646 h 300"/>
                <a:gd name="T54" fmla="*/ 2147483646 w 246"/>
                <a:gd name="T55" fmla="*/ 2147483646 h 300"/>
                <a:gd name="T56" fmla="*/ 2147483646 w 246"/>
                <a:gd name="T57" fmla="*/ 2147483646 h 300"/>
                <a:gd name="T58" fmla="*/ 2147483646 w 246"/>
                <a:gd name="T59" fmla="*/ 2147483646 h 300"/>
                <a:gd name="T60" fmla="*/ 2147483646 w 246"/>
                <a:gd name="T61" fmla="*/ 2147483646 h 300"/>
                <a:gd name="T62" fmla="*/ 2147483646 w 246"/>
                <a:gd name="T63" fmla="*/ 2147483646 h 300"/>
                <a:gd name="T64" fmla="*/ 2147483646 w 246"/>
                <a:gd name="T65" fmla="*/ 2147483646 h 300"/>
                <a:gd name="T66" fmla="*/ 2147483646 w 246"/>
                <a:gd name="T67" fmla="*/ 2147483646 h 300"/>
                <a:gd name="T68" fmla="*/ 2147483646 w 246"/>
                <a:gd name="T69" fmla="*/ 2147483646 h 300"/>
                <a:gd name="T70" fmla="*/ 2147483646 w 246"/>
                <a:gd name="T71" fmla="*/ 2147483646 h 300"/>
                <a:gd name="T72" fmla="*/ 2147483646 w 246"/>
                <a:gd name="T73" fmla="*/ 2147483646 h 300"/>
                <a:gd name="T74" fmla="*/ 2147483646 w 246"/>
                <a:gd name="T75" fmla="*/ 2147483646 h 300"/>
                <a:gd name="T76" fmla="*/ 2147483646 w 246"/>
                <a:gd name="T77" fmla="*/ 2147483646 h 300"/>
                <a:gd name="T78" fmla="*/ 2147483646 w 246"/>
                <a:gd name="T79" fmla="*/ 2147483646 h 300"/>
                <a:gd name="T80" fmla="*/ 2147483646 w 246"/>
                <a:gd name="T81" fmla="*/ 2147483646 h 300"/>
                <a:gd name="T82" fmla="*/ 2147483646 w 246"/>
                <a:gd name="T83" fmla="*/ 2147483646 h 300"/>
                <a:gd name="T84" fmla="*/ 2147483646 w 246"/>
                <a:gd name="T85" fmla="*/ 2147483646 h 300"/>
                <a:gd name="T86" fmla="*/ 2147483646 w 246"/>
                <a:gd name="T87" fmla="*/ 2147483646 h 300"/>
                <a:gd name="T88" fmla="*/ 2147483646 w 246"/>
                <a:gd name="T89" fmla="*/ 2147483646 h 300"/>
                <a:gd name="T90" fmla="*/ 2147483646 w 246"/>
                <a:gd name="T91" fmla="*/ 2147483646 h 300"/>
                <a:gd name="T92" fmla="*/ 2147483646 w 246"/>
                <a:gd name="T93" fmla="*/ 2147483646 h 300"/>
                <a:gd name="T94" fmla="*/ 2147483646 w 246"/>
                <a:gd name="T95" fmla="*/ 2147483646 h 300"/>
                <a:gd name="T96" fmla="*/ 2147483646 w 246"/>
                <a:gd name="T97" fmla="*/ 2147483646 h 300"/>
                <a:gd name="T98" fmla="*/ 2147483646 w 246"/>
                <a:gd name="T99" fmla="*/ 2147483646 h 300"/>
                <a:gd name="T100" fmla="*/ 2147483646 w 246"/>
                <a:gd name="T101" fmla="*/ 2147483646 h 3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46"/>
                <a:gd name="T154" fmla="*/ 0 h 300"/>
                <a:gd name="T155" fmla="*/ 246 w 246"/>
                <a:gd name="T156" fmla="*/ 300 h 3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1735" tIns="30867" rIns="61735" bIns="30867"/>
            <a:lstStyle/>
            <a:p>
              <a:endParaRPr lang="zh-CN" altLang="en-US">
                <a:cs typeface="+mn-ea"/>
                <a:sym typeface="+mn-lt"/>
              </a:endParaRPr>
            </a:p>
          </p:txBody>
        </p:sp>
      </p:grpSp>
      <p:sp>
        <p:nvSpPr>
          <p:cNvPr id="15" name="矩形 13"/>
          <p:cNvSpPr>
            <a:spLocks noChangeArrowheads="1"/>
          </p:cNvSpPr>
          <p:nvPr/>
        </p:nvSpPr>
        <p:spPr bwMode="auto">
          <a:xfrm>
            <a:off x="765448" y="1398092"/>
            <a:ext cx="14414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b="1">
                <a:solidFill>
                  <a:schemeClr val="bg1"/>
                </a:solidFill>
                <a:latin typeface="+mn-lt"/>
                <a:ea typeface="+mn-ea"/>
                <a:cs typeface="+mn-ea"/>
                <a:sym typeface="+mn-lt"/>
              </a:rPr>
              <a:t>单击添加标题一</a:t>
            </a:r>
          </a:p>
        </p:txBody>
      </p:sp>
      <p:sp>
        <p:nvSpPr>
          <p:cNvPr id="16" name="矩形 14"/>
          <p:cNvSpPr>
            <a:spLocks noChangeArrowheads="1"/>
          </p:cNvSpPr>
          <p:nvPr/>
        </p:nvSpPr>
        <p:spPr bwMode="auto">
          <a:xfrm>
            <a:off x="717823" y="2496642"/>
            <a:ext cx="14414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b="1">
                <a:solidFill>
                  <a:schemeClr val="bg1"/>
                </a:solidFill>
                <a:latin typeface="+mn-lt"/>
                <a:ea typeface="+mn-ea"/>
                <a:cs typeface="+mn-ea"/>
                <a:sym typeface="+mn-lt"/>
              </a:rPr>
              <a:t>单击添加标题二</a:t>
            </a:r>
          </a:p>
        </p:txBody>
      </p:sp>
      <p:sp>
        <p:nvSpPr>
          <p:cNvPr id="17" name="矩形 15"/>
          <p:cNvSpPr>
            <a:spLocks noChangeArrowheads="1"/>
          </p:cNvSpPr>
          <p:nvPr/>
        </p:nvSpPr>
        <p:spPr bwMode="auto">
          <a:xfrm>
            <a:off x="694011" y="3571379"/>
            <a:ext cx="14414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b="1">
                <a:solidFill>
                  <a:schemeClr val="bg1"/>
                </a:solidFill>
                <a:latin typeface="+mn-lt"/>
                <a:ea typeface="+mn-ea"/>
                <a:cs typeface="+mn-ea"/>
                <a:sym typeface="+mn-lt"/>
              </a:rPr>
              <a:t>单击添加标题三</a:t>
            </a:r>
          </a:p>
        </p:txBody>
      </p:sp>
      <p:sp>
        <p:nvSpPr>
          <p:cNvPr id="18" name="直接连接符 16"/>
          <p:cNvSpPr>
            <a:spLocks noChangeShapeType="1"/>
          </p:cNvSpPr>
          <p:nvPr/>
        </p:nvSpPr>
        <p:spPr bwMode="auto">
          <a:xfrm>
            <a:off x="822598" y="1761629"/>
            <a:ext cx="1955800" cy="1588"/>
          </a:xfrm>
          <a:prstGeom prst="line">
            <a:avLst/>
          </a:prstGeom>
          <a:noFill/>
          <a:ln w="12700">
            <a:solidFill>
              <a:srgbClr val="7F7F7F"/>
            </a:solidFill>
            <a:prstDash val="dash"/>
            <a:round/>
            <a:headEnd/>
            <a:tailEnd/>
          </a:ln>
          <a:extLst>
            <a:ext uri="{909E8E84-426E-40DD-AFC4-6F175D3DCCD1}">
              <a14:hiddenFill xmlns:a14="http://schemas.microsoft.com/office/drawing/2010/main">
                <a:noFill/>
              </a14:hiddenFill>
            </a:ext>
          </a:extLst>
        </p:spPr>
        <p:txBody>
          <a:bodyPr/>
          <a:lstStyle/>
          <a:p>
            <a:endParaRPr lang="zh-CN" altLang="en-US">
              <a:solidFill>
                <a:schemeClr val="bg1"/>
              </a:solidFill>
              <a:cs typeface="+mn-ea"/>
              <a:sym typeface="+mn-lt"/>
            </a:endParaRPr>
          </a:p>
        </p:txBody>
      </p:sp>
      <p:sp>
        <p:nvSpPr>
          <p:cNvPr id="19" name="直接连接符 17"/>
          <p:cNvSpPr>
            <a:spLocks noChangeShapeType="1"/>
          </p:cNvSpPr>
          <p:nvPr/>
        </p:nvSpPr>
        <p:spPr bwMode="auto">
          <a:xfrm>
            <a:off x="765448" y="2861767"/>
            <a:ext cx="1955800" cy="0"/>
          </a:xfrm>
          <a:prstGeom prst="line">
            <a:avLst/>
          </a:prstGeom>
          <a:noFill/>
          <a:ln w="12700">
            <a:solidFill>
              <a:srgbClr val="7F7F7F"/>
            </a:solidFill>
            <a:prstDash val="dash"/>
            <a:round/>
            <a:headEnd/>
            <a:tailEnd/>
          </a:ln>
          <a:extLst>
            <a:ext uri="{909E8E84-426E-40DD-AFC4-6F175D3DCCD1}">
              <a14:hiddenFill xmlns:a14="http://schemas.microsoft.com/office/drawing/2010/main">
                <a:noFill/>
              </a14:hiddenFill>
            </a:ext>
          </a:extLst>
        </p:spPr>
        <p:txBody>
          <a:bodyPr/>
          <a:lstStyle/>
          <a:p>
            <a:endParaRPr lang="zh-CN" altLang="en-US">
              <a:solidFill>
                <a:schemeClr val="bg1"/>
              </a:solidFill>
              <a:cs typeface="+mn-ea"/>
              <a:sym typeface="+mn-lt"/>
            </a:endParaRPr>
          </a:p>
        </p:txBody>
      </p:sp>
      <p:sp>
        <p:nvSpPr>
          <p:cNvPr id="20" name="直接连接符 18"/>
          <p:cNvSpPr>
            <a:spLocks noChangeShapeType="1"/>
          </p:cNvSpPr>
          <p:nvPr/>
        </p:nvSpPr>
        <p:spPr bwMode="auto">
          <a:xfrm>
            <a:off x="744811" y="3936504"/>
            <a:ext cx="1957387" cy="1588"/>
          </a:xfrm>
          <a:prstGeom prst="line">
            <a:avLst/>
          </a:prstGeom>
          <a:noFill/>
          <a:ln w="12700">
            <a:solidFill>
              <a:srgbClr val="7F7F7F"/>
            </a:solidFill>
            <a:prstDash val="dash"/>
            <a:round/>
            <a:headEnd/>
            <a:tailEnd/>
          </a:ln>
          <a:extLst>
            <a:ext uri="{909E8E84-426E-40DD-AFC4-6F175D3DCCD1}">
              <a14:hiddenFill xmlns:a14="http://schemas.microsoft.com/office/drawing/2010/main">
                <a:noFill/>
              </a14:hiddenFill>
            </a:ext>
          </a:extLst>
        </p:spPr>
        <p:txBody>
          <a:bodyPr/>
          <a:lstStyle/>
          <a:p>
            <a:endParaRPr lang="zh-CN" altLang="en-US">
              <a:solidFill>
                <a:schemeClr val="bg1"/>
              </a:solidFill>
              <a:cs typeface="+mn-ea"/>
              <a:sym typeface="+mn-lt"/>
            </a:endParaRPr>
          </a:p>
        </p:txBody>
      </p:sp>
      <p:sp>
        <p:nvSpPr>
          <p:cNvPr id="21" name="TextBox 19"/>
          <p:cNvSpPr>
            <a:spLocks noChangeArrowheads="1"/>
          </p:cNvSpPr>
          <p:nvPr/>
        </p:nvSpPr>
        <p:spPr bwMode="auto">
          <a:xfrm>
            <a:off x="755923" y="1774329"/>
            <a:ext cx="21447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chemeClr val="bg1"/>
                </a:solidFill>
                <a:latin typeface="+mn-lt"/>
                <a:ea typeface="+mn-ea"/>
                <a:cs typeface="+mn-ea"/>
                <a:sym typeface="+mn-lt"/>
              </a:rPr>
              <a:t>单击此处添加文本，单击此处添加文本，单击此处添加文本。</a:t>
            </a:r>
          </a:p>
        </p:txBody>
      </p:sp>
      <p:sp>
        <p:nvSpPr>
          <p:cNvPr id="22" name="TextBox 20"/>
          <p:cNvSpPr>
            <a:spLocks noChangeArrowheads="1"/>
          </p:cNvSpPr>
          <p:nvPr/>
        </p:nvSpPr>
        <p:spPr bwMode="auto">
          <a:xfrm>
            <a:off x="708298" y="2872879"/>
            <a:ext cx="21447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chemeClr val="bg1"/>
                </a:solidFill>
                <a:latin typeface="+mn-lt"/>
                <a:ea typeface="+mn-ea"/>
                <a:cs typeface="+mn-ea"/>
                <a:sym typeface="+mn-lt"/>
              </a:rPr>
              <a:t>单击此处添加文本，单击此处添加文本，单击此处添加文本。</a:t>
            </a:r>
          </a:p>
        </p:txBody>
      </p:sp>
      <p:sp>
        <p:nvSpPr>
          <p:cNvPr id="23" name="TextBox 21"/>
          <p:cNvSpPr>
            <a:spLocks noChangeArrowheads="1"/>
          </p:cNvSpPr>
          <p:nvPr/>
        </p:nvSpPr>
        <p:spPr bwMode="auto">
          <a:xfrm>
            <a:off x="682898" y="3947617"/>
            <a:ext cx="21447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chemeClr val="bg1"/>
                </a:solidFill>
                <a:latin typeface="+mn-lt"/>
                <a:ea typeface="+mn-ea"/>
                <a:cs typeface="+mn-ea"/>
                <a:sym typeface="+mn-lt"/>
              </a:rPr>
              <a:t>单击此处添加文本，单击此处添加文本，单击此处添加文本。</a:t>
            </a:r>
          </a:p>
        </p:txBody>
      </p:sp>
      <p:grpSp>
        <p:nvGrpSpPr>
          <p:cNvPr id="24" name="组合 22"/>
          <p:cNvGrpSpPr>
            <a:grpSpLocks/>
          </p:cNvGrpSpPr>
          <p:nvPr/>
        </p:nvGrpSpPr>
        <p:grpSpPr bwMode="auto">
          <a:xfrm>
            <a:off x="3203848" y="1707654"/>
            <a:ext cx="2560638" cy="2559050"/>
            <a:chOff x="0" y="0"/>
            <a:chExt cx="2560320" cy="2560320"/>
          </a:xfrm>
        </p:grpSpPr>
        <p:sp>
          <p:nvSpPr>
            <p:cNvPr id="25" name="Oval 9"/>
            <p:cNvSpPr>
              <a:spLocks noChangeArrowheads="1"/>
            </p:cNvSpPr>
            <p:nvPr/>
          </p:nvSpPr>
          <p:spPr bwMode="auto">
            <a:xfrm>
              <a:off x="0" y="0"/>
              <a:ext cx="2560320" cy="2560320"/>
            </a:xfrm>
            <a:prstGeom prst="ellipse">
              <a:avLst/>
            </a:prstGeom>
            <a:solidFill>
              <a:schemeClr val="tx1">
                <a:alpha val="7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b"/>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000">
                <a:solidFill>
                  <a:schemeClr val="bg1"/>
                </a:solidFill>
                <a:latin typeface="+mn-lt"/>
                <a:ea typeface="+mn-ea"/>
                <a:cs typeface="+mn-ea"/>
                <a:sym typeface="+mn-lt"/>
              </a:endParaRPr>
            </a:p>
            <a:p>
              <a:pPr algn="ctr" eaLnBrk="1" hangingPunct="1"/>
              <a:r>
                <a:rPr lang="zh-CN" altLang="en-US" sz="2000">
                  <a:solidFill>
                    <a:schemeClr val="bg1"/>
                  </a:solidFill>
                  <a:latin typeface="+mn-lt"/>
                  <a:ea typeface="+mn-ea"/>
                  <a:cs typeface="+mn-ea"/>
                  <a:sym typeface="+mn-lt"/>
                </a:rPr>
                <a:t>单击添加</a:t>
              </a:r>
              <a:endParaRPr lang="en-US" altLang="zh-CN" sz="2000">
                <a:solidFill>
                  <a:schemeClr val="bg1"/>
                </a:solidFill>
                <a:latin typeface="+mn-lt"/>
                <a:ea typeface="+mn-ea"/>
                <a:cs typeface="+mn-ea"/>
                <a:sym typeface="+mn-lt"/>
              </a:endParaRPr>
            </a:p>
            <a:p>
              <a:pPr algn="ctr" eaLnBrk="1" hangingPunct="1"/>
              <a:r>
                <a:rPr lang="zh-CN" altLang="en-US" sz="2000">
                  <a:solidFill>
                    <a:schemeClr val="bg1"/>
                  </a:solidFill>
                  <a:latin typeface="+mn-lt"/>
                  <a:ea typeface="+mn-ea"/>
                  <a:cs typeface="+mn-ea"/>
                  <a:sym typeface="+mn-lt"/>
                </a:rPr>
                <a:t>标题</a:t>
              </a:r>
            </a:p>
          </p:txBody>
        </p:sp>
        <p:sp>
          <p:nvSpPr>
            <p:cNvPr id="26" name="Freeform 16"/>
            <p:cNvSpPr>
              <a:spLocks noEditPoints="1" noChangeArrowheads="1"/>
            </p:cNvSpPr>
            <p:nvPr/>
          </p:nvSpPr>
          <p:spPr bwMode="auto">
            <a:xfrm>
              <a:off x="620423" y="345585"/>
              <a:ext cx="842545" cy="846990"/>
            </a:xfrm>
            <a:custGeom>
              <a:avLst/>
              <a:gdLst>
                <a:gd name="T0" fmla="*/ 2147483646 w 292"/>
                <a:gd name="T1" fmla="*/ 2147483646 h 294"/>
                <a:gd name="T2" fmla="*/ 2147483646 w 292"/>
                <a:gd name="T3" fmla="*/ 2147483646 h 294"/>
                <a:gd name="T4" fmla="*/ 2147483646 w 292"/>
                <a:gd name="T5" fmla="*/ 2147483646 h 294"/>
                <a:gd name="T6" fmla="*/ 2147483646 w 292"/>
                <a:gd name="T7" fmla="*/ 2147483646 h 294"/>
                <a:gd name="T8" fmla="*/ 2147483646 w 292"/>
                <a:gd name="T9" fmla="*/ 2147483646 h 294"/>
                <a:gd name="T10" fmla="*/ 2147483646 w 292"/>
                <a:gd name="T11" fmla="*/ 2147483646 h 294"/>
                <a:gd name="T12" fmla="*/ 2147483646 w 292"/>
                <a:gd name="T13" fmla="*/ 0 h 294"/>
                <a:gd name="T14" fmla="*/ 2147483646 w 292"/>
                <a:gd name="T15" fmla="*/ 2147483646 h 294"/>
                <a:gd name="T16" fmla="*/ 2147483646 w 292"/>
                <a:gd name="T17" fmla="*/ 2147483646 h 294"/>
                <a:gd name="T18" fmla="*/ 2147483646 w 292"/>
                <a:gd name="T19" fmla="*/ 2147483646 h 294"/>
                <a:gd name="T20" fmla="*/ 2147483646 w 292"/>
                <a:gd name="T21" fmla="*/ 2147483646 h 294"/>
                <a:gd name="T22" fmla="*/ 2147483646 w 292"/>
                <a:gd name="T23" fmla="*/ 2147483646 h 294"/>
                <a:gd name="T24" fmla="*/ 0 w 292"/>
                <a:gd name="T25" fmla="*/ 2147483646 h 294"/>
                <a:gd name="T26" fmla="*/ 2147483646 w 292"/>
                <a:gd name="T27" fmla="*/ 2147483646 h 294"/>
                <a:gd name="T28" fmla="*/ 2147483646 w 292"/>
                <a:gd name="T29" fmla="*/ 2147483646 h 294"/>
                <a:gd name="T30" fmla="*/ 2147483646 w 292"/>
                <a:gd name="T31" fmla="*/ 2147483646 h 294"/>
                <a:gd name="T32" fmla="*/ 2147483646 w 292"/>
                <a:gd name="T33" fmla="*/ 2147483646 h 294"/>
                <a:gd name="T34" fmla="*/ 2147483646 w 292"/>
                <a:gd name="T35" fmla="*/ 2147483646 h 294"/>
                <a:gd name="T36" fmla="*/ 2147483646 w 292"/>
                <a:gd name="T37" fmla="*/ 2147483646 h 294"/>
                <a:gd name="T38" fmla="*/ 2147483646 w 292"/>
                <a:gd name="T39" fmla="*/ 2147483646 h 294"/>
                <a:gd name="T40" fmla="*/ 2147483646 w 292"/>
                <a:gd name="T41" fmla="*/ 2147483646 h 294"/>
                <a:gd name="T42" fmla="*/ 2147483646 w 292"/>
                <a:gd name="T43" fmla="*/ 2147483646 h 294"/>
                <a:gd name="T44" fmla="*/ 2147483646 w 292"/>
                <a:gd name="T45" fmla="*/ 2147483646 h 294"/>
                <a:gd name="T46" fmla="*/ 2147483646 w 292"/>
                <a:gd name="T47" fmla="*/ 2147483646 h 294"/>
                <a:gd name="T48" fmla="*/ 2147483646 w 292"/>
                <a:gd name="T49" fmla="*/ 2147483646 h 294"/>
                <a:gd name="T50" fmla="*/ 2147483646 w 292"/>
                <a:gd name="T51" fmla="*/ 2147483646 h 294"/>
                <a:gd name="T52" fmla="*/ 2147483646 w 292"/>
                <a:gd name="T53" fmla="*/ 2147483646 h 294"/>
                <a:gd name="T54" fmla="*/ 2147483646 w 292"/>
                <a:gd name="T55" fmla="*/ 2147483646 h 294"/>
                <a:gd name="T56" fmla="*/ 2147483646 w 292"/>
                <a:gd name="T57" fmla="*/ 2147483646 h 294"/>
                <a:gd name="T58" fmla="*/ 2147483646 w 292"/>
                <a:gd name="T59" fmla="*/ 2147483646 h 294"/>
                <a:gd name="T60" fmla="*/ 2147483646 w 292"/>
                <a:gd name="T61" fmla="*/ 2147483646 h 294"/>
                <a:gd name="T62" fmla="*/ 2147483646 w 292"/>
                <a:gd name="T63" fmla="*/ 2147483646 h 29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92"/>
                <a:gd name="T97" fmla="*/ 0 h 294"/>
                <a:gd name="T98" fmla="*/ 292 w 292"/>
                <a:gd name="T99" fmla="*/ 294 h 29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cs typeface="+mn-ea"/>
                <a:sym typeface="+mn-lt"/>
              </a:endParaRPr>
            </a:p>
          </p:txBody>
        </p:sp>
        <p:sp>
          <p:nvSpPr>
            <p:cNvPr id="27" name="Freeform 18"/>
            <p:cNvSpPr>
              <a:spLocks noEditPoints="1" noChangeArrowheads="1"/>
            </p:cNvSpPr>
            <p:nvPr/>
          </p:nvSpPr>
          <p:spPr bwMode="auto">
            <a:xfrm>
              <a:off x="1373403" y="671507"/>
              <a:ext cx="532768" cy="573569"/>
            </a:xfrm>
            <a:custGeom>
              <a:avLst/>
              <a:gdLst>
                <a:gd name="T0" fmla="*/ 2147483646 w 148"/>
                <a:gd name="T1" fmla="*/ 2147483646 h 160"/>
                <a:gd name="T2" fmla="*/ 2147483646 w 148"/>
                <a:gd name="T3" fmla="*/ 2147483646 h 160"/>
                <a:gd name="T4" fmla="*/ 2147483646 w 148"/>
                <a:gd name="T5" fmla="*/ 2147483646 h 160"/>
                <a:gd name="T6" fmla="*/ 2147483646 w 148"/>
                <a:gd name="T7" fmla="*/ 2147483646 h 160"/>
                <a:gd name="T8" fmla="*/ 2147483646 w 148"/>
                <a:gd name="T9" fmla="*/ 2147483646 h 160"/>
                <a:gd name="T10" fmla="*/ 2147483646 w 148"/>
                <a:gd name="T11" fmla="*/ 2147483646 h 160"/>
                <a:gd name="T12" fmla="*/ 2147483646 w 148"/>
                <a:gd name="T13" fmla="*/ 2147483646 h 160"/>
                <a:gd name="T14" fmla="*/ 2147483646 w 148"/>
                <a:gd name="T15" fmla="*/ 2147483646 h 160"/>
                <a:gd name="T16" fmla="*/ 2147483646 w 148"/>
                <a:gd name="T17" fmla="*/ 2147483646 h 160"/>
                <a:gd name="T18" fmla="*/ 2147483646 w 148"/>
                <a:gd name="T19" fmla="*/ 2147483646 h 160"/>
                <a:gd name="T20" fmla="*/ 2147483646 w 148"/>
                <a:gd name="T21" fmla="*/ 2147483646 h 160"/>
                <a:gd name="T22" fmla="*/ 2147483646 w 148"/>
                <a:gd name="T23" fmla="*/ 2147483646 h 160"/>
                <a:gd name="T24" fmla="*/ 2147483646 w 148"/>
                <a:gd name="T25" fmla="*/ 0 h 160"/>
                <a:gd name="T26" fmla="*/ 2147483646 w 148"/>
                <a:gd name="T27" fmla="*/ 0 h 160"/>
                <a:gd name="T28" fmla="*/ 2147483646 w 148"/>
                <a:gd name="T29" fmla="*/ 2147483646 h 160"/>
                <a:gd name="T30" fmla="*/ 2147483646 w 148"/>
                <a:gd name="T31" fmla="*/ 2147483646 h 160"/>
                <a:gd name="T32" fmla="*/ 2147483646 w 148"/>
                <a:gd name="T33" fmla="*/ 2147483646 h 160"/>
                <a:gd name="T34" fmla="*/ 2147483646 w 148"/>
                <a:gd name="T35" fmla="*/ 2147483646 h 160"/>
                <a:gd name="T36" fmla="*/ 2147483646 w 148"/>
                <a:gd name="T37" fmla="*/ 2147483646 h 160"/>
                <a:gd name="T38" fmla="*/ 2147483646 w 148"/>
                <a:gd name="T39" fmla="*/ 2147483646 h 160"/>
                <a:gd name="T40" fmla="*/ 2147483646 w 148"/>
                <a:gd name="T41" fmla="*/ 2147483646 h 160"/>
                <a:gd name="T42" fmla="*/ 0 w 148"/>
                <a:gd name="T43" fmla="*/ 2147483646 h 160"/>
                <a:gd name="T44" fmla="*/ 2147483646 w 148"/>
                <a:gd name="T45" fmla="*/ 2147483646 h 160"/>
                <a:gd name="T46" fmla="*/ 2147483646 w 148"/>
                <a:gd name="T47" fmla="*/ 2147483646 h 160"/>
                <a:gd name="T48" fmla="*/ 2147483646 w 148"/>
                <a:gd name="T49" fmla="*/ 2147483646 h 160"/>
                <a:gd name="T50" fmla="*/ 2147483646 w 148"/>
                <a:gd name="T51" fmla="*/ 2147483646 h 160"/>
                <a:gd name="T52" fmla="*/ 2147483646 w 148"/>
                <a:gd name="T53" fmla="*/ 2147483646 h 160"/>
                <a:gd name="T54" fmla="*/ 0 w 148"/>
                <a:gd name="T55" fmla="*/ 2147483646 h 160"/>
                <a:gd name="T56" fmla="*/ 2147483646 w 148"/>
                <a:gd name="T57" fmla="*/ 2147483646 h 160"/>
                <a:gd name="T58" fmla="*/ 2147483646 w 148"/>
                <a:gd name="T59" fmla="*/ 2147483646 h 160"/>
                <a:gd name="T60" fmla="*/ 2147483646 w 148"/>
                <a:gd name="T61" fmla="*/ 2147483646 h 160"/>
                <a:gd name="T62" fmla="*/ 2147483646 w 148"/>
                <a:gd name="T63" fmla="*/ 2147483646 h 160"/>
                <a:gd name="T64" fmla="*/ 2147483646 w 148"/>
                <a:gd name="T65" fmla="*/ 2147483646 h 160"/>
                <a:gd name="T66" fmla="*/ 2147483646 w 148"/>
                <a:gd name="T67" fmla="*/ 2147483646 h 160"/>
                <a:gd name="T68" fmla="*/ 2147483646 w 148"/>
                <a:gd name="T69" fmla="*/ 2147483646 h 160"/>
                <a:gd name="T70" fmla="*/ 2147483646 w 148"/>
                <a:gd name="T71" fmla="*/ 2147483646 h 160"/>
                <a:gd name="T72" fmla="*/ 2147483646 w 148"/>
                <a:gd name="T73" fmla="*/ 2147483646 h 160"/>
                <a:gd name="T74" fmla="*/ 2147483646 w 148"/>
                <a:gd name="T75" fmla="*/ 2147483646 h 160"/>
                <a:gd name="T76" fmla="*/ 2147483646 w 148"/>
                <a:gd name="T77" fmla="*/ 2147483646 h 160"/>
                <a:gd name="T78" fmla="*/ 2147483646 w 148"/>
                <a:gd name="T79" fmla="*/ 2147483646 h 160"/>
                <a:gd name="T80" fmla="*/ 2147483646 w 148"/>
                <a:gd name="T81" fmla="*/ 2147483646 h 160"/>
                <a:gd name="T82" fmla="*/ 2147483646 w 148"/>
                <a:gd name="T83" fmla="*/ 2147483646 h 160"/>
                <a:gd name="T84" fmla="*/ 2147483646 w 148"/>
                <a:gd name="T85" fmla="*/ 2147483646 h 160"/>
                <a:gd name="T86" fmla="*/ 2147483646 w 148"/>
                <a:gd name="T87" fmla="*/ 2147483646 h 160"/>
                <a:gd name="T88" fmla="*/ 2147483646 w 148"/>
                <a:gd name="T89" fmla="*/ 2147483646 h 160"/>
                <a:gd name="T90" fmla="*/ 2147483646 w 148"/>
                <a:gd name="T91" fmla="*/ 2147483646 h 160"/>
                <a:gd name="T92" fmla="*/ 2147483646 w 148"/>
                <a:gd name="T93" fmla="*/ 2147483646 h 160"/>
                <a:gd name="T94" fmla="*/ 2147483646 w 148"/>
                <a:gd name="T95" fmla="*/ 2147483646 h 160"/>
                <a:gd name="T96" fmla="*/ 2147483646 w 148"/>
                <a:gd name="T97" fmla="*/ 2147483646 h 160"/>
                <a:gd name="T98" fmla="*/ 2147483646 w 148"/>
                <a:gd name="T99" fmla="*/ 2147483646 h 160"/>
                <a:gd name="T100" fmla="*/ 2147483646 w 148"/>
                <a:gd name="T101" fmla="*/ 2147483646 h 160"/>
                <a:gd name="T102" fmla="*/ 2147483646 w 148"/>
                <a:gd name="T103" fmla="*/ 2147483646 h 16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48"/>
                <a:gd name="T157" fmla="*/ 0 h 160"/>
                <a:gd name="T158" fmla="*/ 148 w 148"/>
                <a:gd name="T159" fmla="*/ 160 h 16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cs typeface="+mn-ea"/>
                <a:sym typeface="+mn-lt"/>
              </a:endParaRPr>
            </a:p>
          </p:txBody>
        </p:sp>
      </p:grpSp>
      <p:sp>
        <p:nvSpPr>
          <p:cNvPr id="28" name="TextBox 14"/>
          <p:cNvSpPr>
            <a:spLocks noChangeArrowheads="1"/>
          </p:cNvSpPr>
          <p:nvPr/>
        </p:nvSpPr>
        <p:spPr bwMode="auto">
          <a:xfrm>
            <a:off x="3709987" y="627534"/>
            <a:ext cx="17240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blipFill dpi="0" rotWithShape="1">
                  <a:blip r:embed="rId4">
                    <a:extLst>
                      <a:ext uri="{28A0092B-C50C-407E-A947-70E740481C1C}">
                        <a14:useLocalDpi xmlns:a14="http://schemas.microsoft.com/office/drawing/2010/main" val="0"/>
                      </a:ext>
                    </a:extLst>
                  </a:blip>
                  <a:srcRect/>
                  <a:stretch>
                    <a:fillRect/>
                  </a:stretch>
                </a:blipFill>
                <a:latin typeface="+mn-lt"/>
                <a:ea typeface="+mn-ea"/>
                <a:cs typeface="+mn-ea"/>
                <a:sym typeface="+mn-lt"/>
              </a:rPr>
              <a:t>输入小标题</a:t>
            </a:r>
          </a:p>
        </p:txBody>
      </p:sp>
      <p:sp>
        <p:nvSpPr>
          <p:cNvPr id="29" name="等腰三角形 16"/>
          <p:cNvSpPr>
            <a:spLocks noChangeArrowheads="1"/>
          </p:cNvSpPr>
          <p:nvPr/>
        </p:nvSpPr>
        <p:spPr bwMode="auto">
          <a:xfrm rot="5400000" flipV="1">
            <a:off x="3324052" y="723355"/>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4">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
        <p:nvSpPr>
          <p:cNvPr id="30" name="等腰三角形 17"/>
          <p:cNvSpPr>
            <a:spLocks noChangeArrowheads="1"/>
          </p:cNvSpPr>
          <p:nvPr/>
        </p:nvSpPr>
        <p:spPr bwMode="auto">
          <a:xfrm rot="16200000" flipH="1" flipV="1">
            <a:off x="5470526" y="698500"/>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4">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00" advTm="2317">
        <p14:prism/>
      </p:transition>
    </mc:Choice>
    <mc:Fallback xmlns="">
      <p:transition spd="slow" advTm="231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p:cBhvr>
                                        <p:cTn id="9" dur="500"/>
                                        <p:tgtEl>
                                          <p:spTgt spid="9"/>
                                        </p:tgtEl>
                                      </p:cBhvr>
                                    </p:animEffect>
                                  </p:childTnLst>
                                </p:cTn>
                              </p:par>
                              <p:par>
                                <p:cTn id="10" presetID="10" presetClass="entr" presetSubtype="0" fill="hold" nodeType="withEffect">
                                  <p:stCondLst>
                                    <p:cond delay="20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p:cBhvr>
                                        <p:cTn id="14" dur="500"/>
                                        <p:tgtEl>
                                          <p:spTgt spid="12"/>
                                        </p:tgtEl>
                                      </p:cBhvr>
                                    </p:animEffect>
                                  </p:childTnLst>
                                </p:cTn>
                              </p:par>
                              <p:par>
                                <p:cTn id="15" presetID="10" presetClass="entr" presetSubtype="0" fill="hold" nodeType="withEffect">
                                  <p:stCondLst>
                                    <p:cond delay="30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p:cBhvr>
                                        <p:cTn id="19" dur="500"/>
                                        <p:tgtEl>
                                          <p:spTgt spid="24"/>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21"/>
                                        </p:tgtEl>
                                        <p:attrNameLst>
                                          <p:attrName>style.visibility</p:attrName>
                                        </p:attrNameLst>
                                      </p:cBhvr>
                                      <p:to>
                                        <p:strVal val="visible"/>
                                      </p:to>
                                    </p:set>
                                    <p:animEffect>
                                      <p:cBhvr>
                                        <p:cTn id="22" dur="500"/>
                                        <p:tgtEl>
                                          <p:spTgt spid="21"/>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22"/>
                                        </p:tgtEl>
                                        <p:attrNameLst>
                                          <p:attrName>style.visibility</p:attrName>
                                        </p:attrNameLst>
                                      </p:cBhvr>
                                      <p:to>
                                        <p:strVal val="visible"/>
                                      </p:to>
                                    </p:set>
                                    <p:animEffect>
                                      <p:cBhvr>
                                        <p:cTn id="25" dur="500"/>
                                        <p:tgtEl>
                                          <p:spTgt spid="22"/>
                                        </p:tgtEl>
                                      </p:cBhvr>
                                    </p:animEffect>
                                  </p:childTnLst>
                                </p:cTn>
                              </p:par>
                              <p:par>
                                <p:cTn id="26" presetID="10" presetClass="entr" presetSubtype="0" fill="hold" grpId="0" nodeType="withEffect">
                                  <p:stCondLst>
                                    <p:cond delay="1000"/>
                                  </p:stCondLst>
                                  <p:childTnLst>
                                    <p:set>
                                      <p:cBhvr>
                                        <p:cTn id="27" dur="1" fill="hold">
                                          <p:stCondLst>
                                            <p:cond delay="0"/>
                                          </p:stCondLst>
                                        </p:cTn>
                                        <p:tgtEl>
                                          <p:spTgt spid="23"/>
                                        </p:tgtEl>
                                        <p:attrNameLst>
                                          <p:attrName>style.visibility</p:attrName>
                                        </p:attrNameLst>
                                      </p:cBhvr>
                                      <p:to>
                                        <p:strVal val="visible"/>
                                      </p:to>
                                    </p:set>
                                    <p:animEffect>
                                      <p:cBhvr>
                                        <p:cTn id="28" dur="500"/>
                                        <p:tgtEl>
                                          <p:spTgt spid="23"/>
                                        </p:tgtEl>
                                      </p:cBhvr>
                                    </p:animEffect>
                                  </p:childTnLst>
                                </p:cTn>
                              </p:par>
                              <p:par>
                                <p:cTn id="29" presetID="22" presetClass="entr" presetSubtype="8" fill="hold" grpId="0" nodeType="withEffect">
                                  <p:stCondLst>
                                    <p:cond delay="500"/>
                                  </p:stCondLst>
                                  <p:childTnLst>
                                    <p:set>
                                      <p:cBhvr>
                                        <p:cTn id="30" dur="1" fill="hold">
                                          <p:stCondLst>
                                            <p:cond delay="0"/>
                                          </p:stCondLst>
                                        </p:cTn>
                                        <p:tgtEl>
                                          <p:spTgt spid="15"/>
                                        </p:tgtEl>
                                        <p:attrNameLst>
                                          <p:attrName>style.visibility</p:attrName>
                                        </p:attrNameLst>
                                      </p:cBhvr>
                                      <p:to>
                                        <p:strVal val="visible"/>
                                      </p:to>
                                    </p:set>
                                    <p:animEffect>
                                      <p:cBhvr>
                                        <p:cTn id="31" dur="500"/>
                                        <p:tgtEl>
                                          <p:spTgt spid="15"/>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16"/>
                                        </p:tgtEl>
                                        <p:attrNameLst>
                                          <p:attrName>style.visibility</p:attrName>
                                        </p:attrNameLst>
                                      </p:cBhvr>
                                      <p:to>
                                        <p:strVal val="visible"/>
                                      </p:to>
                                    </p:set>
                                    <p:animEffect>
                                      <p:cBhvr>
                                        <p:cTn id="34" dur="500"/>
                                        <p:tgtEl>
                                          <p:spTgt spid="16"/>
                                        </p:tgtEl>
                                      </p:cBhvr>
                                    </p:animEffect>
                                  </p:childTnLst>
                                </p:cTn>
                              </p:par>
                              <p:par>
                                <p:cTn id="35" presetID="22" presetClass="entr" presetSubtype="8" fill="hold" grpId="0" nodeType="withEffect">
                                  <p:stCondLst>
                                    <p:cond delay="500"/>
                                  </p:stCondLst>
                                  <p:childTnLst>
                                    <p:set>
                                      <p:cBhvr>
                                        <p:cTn id="36" dur="1" fill="hold">
                                          <p:stCondLst>
                                            <p:cond delay="0"/>
                                          </p:stCondLst>
                                        </p:cTn>
                                        <p:tgtEl>
                                          <p:spTgt spid="17"/>
                                        </p:tgtEl>
                                        <p:attrNameLst>
                                          <p:attrName>style.visibility</p:attrName>
                                        </p:attrNameLst>
                                      </p:cBhvr>
                                      <p:to>
                                        <p:strVal val="visible"/>
                                      </p:to>
                                    </p:set>
                                    <p:animEffect>
                                      <p:cBhvr>
                                        <p:cTn id="37" dur="500"/>
                                        <p:tgtEl>
                                          <p:spTgt spid="17"/>
                                        </p:tgtEl>
                                      </p:cBhvr>
                                    </p:animEffect>
                                  </p:childTnLst>
                                </p:cTn>
                              </p:par>
                              <p:par>
                                <p:cTn id="38" presetID="22" presetClass="entr" presetSubtype="8" fill="hold" nodeType="withEffect">
                                  <p:stCondLst>
                                    <p:cond delay="500"/>
                                  </p:stCondLst>
                                  <p:childTnLst>
                                    <p:set>
                                      <p:cBhvr>
                                        <p:cTn id="39" dur="1" fill="hold">
                                          <p:stCondLst>
                                            <p:cond delay="0"/>
                                          </p:stCondLst>
                                        </p:cTn>
                                        <p:tgtEl>
                                          <p:spTgt spid="18"/>
                                        </p:tgtEl>
                                        <p:attrNameLst>
                                          <p:attrName>style.visibility</p:attrName>
                                        </p:attrNameLst>
                                      </p:cBhvr>
                                      <p:to>
                                        <p:strVal val="visible"/>
                                      </p:to>
                                    </p:set>
                                    <p:animEffect>
                                      <p:cBhvr>
                                        <p:cTn id="40" dur="500"/>
                                        <p:tgtEl>
                                          <p:spTgt spid="18"/>
                                        </p:tgtEl>
                                      </p:cBhvr>
                                    </p:animEffect>
                                  </p:childTnLst>
                                </p:cTn>
                              </p:par>
                              <p:par>
                                <p:cTn id="41" presetID="22" presetClass="entr" presetSubtype="8" fill="hold" nodeType="withEffect">
                                  <p:stCondLst>
                                    <p:cond delay="1000"/>
                                  </p:stCondLst>
                                  <p:childTnLst>
                                    <p:set>
                                      <p:cBhvr>
                                        <p:cTn id="42" dur="1" fill="hold">
                                          <p:stCondLst>
                                            <p:cond delay="0"/>
                                          </p:stCondLst>
                                        </p:cTn>
                                        <p:tgtEl>
                                          <p:spTgt spid="19"/>
                                        </p:tgtEl>
                                        <p:attrNameLst>
                                          <p:attrName>style.visibility</p:attrName>
                                        </p:attrNameLst>
                                      </p:cBhvr>
                                      <p:to>
                                        <p:strVal val="visible"/>
                                      </p:to>
                                    </p:set>
                                    <p:animEffect>
                                      <p:cBhvr>
                                        <p:cTn id="43" dur="500"/>
                                        <p:tgtEl>
                                          <p:spTgt spid="19"/>
                                        </p:tgtEl>
                                      </p:cBhvr>
                                    </p:animEffect>
                                  </p:childTnLst>
                                </p:cTn>
                              </p:par>
                              <p:par>
                                <p:cTn id="44" presetID="22" presetClass="entr" presetSubtype="8" fill="hold" nodeType="withEffect">
                                  <p:stCondLst>
                                    <p:cond delay="1000"/>
                                  </p:stCondLst>
                                  <p:childTnLst>
                                    <p:set>
                                      <p:cBhvr>
                                        <p:cTn id="45" dur="1" fill="hold">
                                          <p:stCondLst>
                                            <p:cond delay="0"/>
                                          </p:stCondLst>
                                        </p:cTn>
                                        <p:tgtEl>
                                          <p:spTgt spid="20"/>
                                        </p:tgtEl>
                                        <p:attrNameLst>
                                          <p:attrName>style.visibility</p:attrName>
                                        </p:attrNameLst>
                                      </p:cBhvr>
                                      <p:to>
                                        <p:strVal val="visible"/>
                                      </p:to>
                                    </p:set>
                                    <p:animEffect>
                                      <p:cBhvr>
                                        <p:cTn id="46" dur="500"/>
                                        <p:tgtEl>
                                          <p:spTgt spid="20"/>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8"/>
                                        </p:tgtEl>
                                        <p:attrNameLst>
                                          <p:attrName>style.visibility</p:attrName>
                                        </p:attrNameLst>
                                      </p:cBhvr>
                                      <p:to>
                                        <p:strVal val="visible"/>
                                      </p:to>
                                    </p:set>
                                    <p:anim calcmode="lin" valueType="num">
                                      <p:cBhvr>
                                        <p:cTn id="49" dur="500" fill="hold"/>
                                        <p:tgtEl>
                                          <p:spTgt spid="28"/>
                                        </p:tgtEl>
                                        <p:attrNameLst>
                                          <p:attrName>ppt_w</p:attrName>
                                        </p:attrNameLst>
                                      </p:cBhvr>
                                      <p:tavLst>
                                        <p:tav tm="0">
                                          <p:val>
                                            <p:fltVal val="0"/>
                                          </p:val>
                                        </p:tav>
                                        <p:tav tm="100000">
                                          <p:val>
                                            <p:strVal val="#ppt_w"/>
                                          </p:val>
                                        </p:tav>
                                      </p:tavLst>
                                    </p:anim>
                                    <p:anim calcmode="lin" valueType="num">
                                      <p:cBhvr>
                                        <p:cTn id="50" dur="500" fill="hold"/>
                                        <p:tgtEl>
                                          <p:spTgt spid="28"/>
                                        </p:tgtEl>
                                        <p:attrNameLst>
                                          <p:attrName>ppt_h</p:attrName>
                                        </p:attrNameLst>
                                      </p:cBhvr>
                                      <p:tavLst>
                                        <p:tav tm="0">
                                          <p:val>
                                            <p:fltVal val="0"/>
                                          </p:val>
                                        </p:tav>
                                        <p:tav tm="100000">
                                          <p:val>
                                            <p:strVal val="#ppt_h"/>
                                          </p:val>
                                        </p:tav>
                                      </p:tavLst>
                                    </p:anim>
                                    <p:animEffect>
                                      <p:cBhvr>
                                        <p:cTn id="51" dur="500"/>
                                        <p:tgtEl>
                                          <p:spTgt spid="28"/>
                                        </p:tgtEl>
                                      </p:cBhvr>
                                    </p:animEffect>
                                  </p:childTnLst>
                                </p:cTn>
                              </p:par>
                              <p:par>
                                <p:cTn id="52" presetID="10" presetClass="entr" presetSubtype="0" fill="hold" grpId="0" nodeType="withEffect">
                                  <p:stCondLst>
                                    <p:cond delay="250"/>
                                  </p:stCondLst>
                                  <p:childTnLst>
                                    <p:set>
                                      <p:cBhvr>
                                        <p:cTn id="53" dur="1" fill="hold">
                                          <p:stCondLst>
                                            <p:cond delay="0"/>
                                          </p:stCondLst>
                                        </p:cTn>
                                        <p:tgtEl>
                                          <p:spTgt spid="29"/>
                                        </p:tgtEl>
                                        <p:attrNameLst>
                                          <p:attrName>style.visibility</p:attrName>
                                        </p:attrNameLst>
                                      </p:cBhvr>
                                      <p:to>
                                        <p:strVal val="visible"/>
                                      </p:to>
                                    </p:set>
                                    <p:anim calcmode="lin" valueType="num">
                                      <p:cBhvr>
                                        <p:cTn id="54" dur="500" fill="hold"/>
                                        <p:tgtEl>
                                          <p:spTgt spid="29"/>
                                        </p:tgtEl>
                                        <p:attrNameLst>
                                          <p:attrName>ppt_w</p:attrName>
                                        </p:attrNameLst>
                                      </p:cBhvr>
                                      <p:tavLst>
                                        <p:tav tm="0">
                                          <p:val>
                                            <p:fltVal val="0"/>
                                          </p:val>
                                        </p:tav>
                                        <p:tav tm="100000">
                                          <p:val>
                                            <p:strVal val="#ppt_w"/>
                                          </p:val>
                                        </p:tav>
                                      </p:tavLst>
                                    </p:anim>
                                    <p:anim calcmode="lin" valueType="num">
                                      <p:cBhvr>
                                        <p:cTn id="55" dur="500" fill="hold"/>
                                        <p:tgtEl>
                                          <p:spTgt spid="29"/>
                                        </p:tgtEl>
                                        <p:attrNameLst>
                                          <p:attrName>ppt_h</p:attrName>
                                        </p:attrNameLst>
                                      </p:cBhvr>
                                      <p:tavLst>
                                        <p:tav tm="0">
                                          <p:val>
                                            <p:fltVal val="0"/>
                                          </p:val>
                                        </p:tav>
                                        <p:tav tm="100000">
                                          <p:val>
                                            <p:strVal val="#ppt_h"/>
                                          </p:val>
                                        </p:tav>
                                      </p:tavLst>
                                    </p:anim>
                                    <p:animEffect>
                                      <p:cBhvr>
                                        <p:cTn id="56" dur="500"/>
                                        <p:tgtEl>
                                          <p:spTgt spid="29"/>
                                        </p:tgtEl>
                                      </p:cBhvr>
                                    </p:animEffect>
                                  </p:childTnLst>
                                </p:cTn>
                              </p:par>
                              <p:par>
                                <p:cTn id="57" presetID="10" presetClass="entr" presetSubtype="0" fill="hold" grpId="0" nodeType="withEffect">
                                  <p:stCondLst>
                                    <p:cond delay="250"/>
                                  </p:stCondLst>
                                  <p:childTnLst>
                                    <p:set>
                                      <p:cBhvr>
                                        <p:cTn id="58" dur="1" fill="hold">
                                          <p:stCondLst>
                                            <p:cond delay="0"/>
                                          </p:stCondLst>
                                        </p:cTn>
                                        <p:tgtEl>
                                          <p:spTgt spid="30"/>
                                        </p:tgtEl>
                                        <p:attrNameLst>
                                          <p:attrName>style.visibility</p:attrName>
                                        </p:attrNameLst>
                                      </p:cBhvr>
                                      <p:to>
                                        <p:strVal val="visible"/>
                                      </p:to>
                                    </p:set>
                                    <p:anim calcmode="lin" valueType="num">
                                      <p:cBhvr>
                                        <p:cTn id="59" dur="500" fill="hold"/>
                                        <p:tgtEl>
                                          <p:spTgt spid="30"/>
                                        </p:tgtEl>
                                        <p:attrNameLst>
                                          <p:attrName>ppt_w</p:attrName>
                                        </p:attrNameLst>
                                      </p:cBhvr>
                                      <p:tavLst>
                                        <p:tav tm="0">
                                          <p:val>
                                            <p:fltVal val="0"/>
                                          </p:val>
                                        </p:tav>
                                        <p:tav tm="100000">
                                          <p:val>
                                            <p:strVal val="#ppt_w"/>
                                          </p:val>
                                        </p:tav>
                                      </p:tavLst>
                                    </p:anim>
                                    <p:anim calcmode="lin" valueType="num">
                                      <p:cBhvr>
                                        <p:cTn id="60" dur="500" fill="hold"/>
                                        <p:tgtEl>
                                          <p:spTgt spid="30"/>
                                        </p:tgtEl>
                                        <p:attrNameLst>
                                          <p:attrName>ppt_h</p:attrName>
                                        </p:attrNameLst>
                                      </p:cBhvr>
                                      <p:tavLst>
                                        <p:tav tm="0">
                                          <p:val>
                                            <p:fltVal val="0"/>
                                          </p:val>
                                        </p:tav>
                                        <p:tav tm="100000">
                                          <p:val>
                                            <p:strVal val="#ppt_h"/>
                                          </p:val>
                                        </p:tav>
                                      </p:tavLst>
                                    </p:anim>
                                    <p:animEffect>
                                      <p:cBhvr>
                                        <p:cTn id="6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utoUpdateAnimBg="0"/>
      <p:bldP spid="16" grpId="0" bldLvl="0" autoUpdateAnimBg="0"/>
      <p:bldP spid="17" grpId="0" bldLvl="0" autoUpdateAnimBg="0"/>
      <p:bldP spid="21" grpId="0" bldLvl="0" autoUpdateAnimBg="0"/>
      <p:bldP spid="22" grpId="0" bldLvl="0" autoUpdateAnimBg="0"/>
      <p:bldP spid="23" grpId="0" bldLvl="0" autoUpdateAnimBg="0"/>
      <p:bldP spid="28" grpId="0" bldLvl="0" autoUpdateAnimBg="0"/>
      <p:bldP spid="29" grpId="0" bldLvl="0" animBg="1" autoUpdateAnimBg="0"/>
      <p:bldP spid="30" grpId="0" bldLvl="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椭圆 15"/>
          <p:cNvSpPr/>
          <p:nvPr/>
        </p:nvSpPr>
        <p:spPr bwMode="auto">
          <a:xfrm rot="351052">
            <a:off x="975191" y="4109082"/>
            <a:ext cx="216582" cy="221405"/>
          </a:xfrm>
          <a:prstGeom prst="ellipse">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solidFill>
                <a:schemeClr val="bg1"/>
              </a:solidFill>
              <a:cs typeface="+mn-ea"/>
              <a:sym typeface="+mn-lt"/>
            </a:endParaRPr>
          </a:p>
        </p:txBody>
      </p:sp>
      <p:sp>
        <p:nvSpPr>
          <p:cNvPr id="17" name="椭圆 16"/>
          <p:cNvSpPr/>
          <p:nvPr/>
        </p:nvSpPr>
        <p:spPr bwMode="auto">
          <a:xfrm rot="285728">
            <a:off x="1573552" y="3564701"/>
            <a:ext cx="216582" cy="221405"/>
          </a:xfrm>
          <a:prstGeom prst="ellipse">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solidFill>
                <a:schemeClr val="bg1"/>
              </a:solidFill>
              <a:cs typeface="+mn-ea"/>
              <a:sym typeface="+mn-lt"/>
            </a:endParaRPr>
          </a:p>
        </p:txBody>
      </p:sp>
      <p:sp>
        <p:nvSpPr>
          <p:cNvPr id="18" name="椭圆 17"/>
          <p:cNvSpPr/>
          <p:nvPr/>
        </p:nvSpPr>
        <p:spPr bwMode="auto">
          <a:xfrm rot="20925770">
            <a:off x="2365447" y="3053805"/>
            <a:ext cx="215391" cy="221405"/>
          </a:xfrm>
          <a:prstGeom prst="ellipse">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solidFill>
                <a:schemeClr val="bg1"/>
              </a:solidFill>
              <a:cs typeface="+mn-ea"/>
              <a:sym typeface="+mn-lt"/>
            </a:endParaRPr>
          </a:p>
        </p:txBody>
      </p:sp>
      <p:sp>
        <p:nvSpPr>
          <p:cNvPr id="19" name="椭圆 18"/>
          <p:cNvSpPr/>
          <p:nvPr/>
        </p:nvSpPr>
        <p:spPr bwMode="auto">
          <a:xfrm rot="21146216">
            <a:off x="2966310" y="3636351"/>
            <a:ext cx="216582" cy="221405"/>
          </a:xfrm>
          <a:prstGeom prst="ellipse">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solidFill>
                <a:schemeClr val="bg1"/>
              </a:solidFill>
              <a:cs typeface="+mn-ea"/>
              <a:sym typeface="+mn-lt"/>
            </a:endParaRPr>
          </a:p>
        </p:txBody>
      </p:sp>
      <p:sp>
        <p:nvSpPr>
          <p:cNvPr id="20" name="椭圆 19"/>
          <p:cNvSpPr/>
          <p:nvPr/>
        </p:nvSpPr>
        <p:spPr bwMode="auto">
          <a:xfrm rot="372077">
            <a:off x="4402023" y="3265599"/>
            <a:ext cx="215391" cy="221405"/>
          </a:xfrm>
          <a:prstGeom prst="ellipse">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solidFill>
                <a:schemeClr val="bg1"/>
              </a:solidFill>
              <a:cs typeface="+mn-ea"/>
              <a:sym typeface="+mn-lt"/>
            </a:endParaRPr>
          </a:p>
        </p:txBody>
      </p:sp>
      <p:sp>
        <p:nvSpPr>
          <p:cNvPr id="21" name="椭圆 20"/>
          <p:cNvSpPr/>
          <p:nvPr/>
        </p:nvSpPr>
        <p:spPr bwMode="auto">
          <a:xfrm rot="444650">
            <a:off x="5091876" y="2833087"/>
            <a:ext cx="215391" cy="220214"/>
          </a:xfrm>
          <a:prstGeom prst="ellipse">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solidFill>
                <a:schemeClr val="bg1"/>
              </a:solidFill>
              <a:cs typeface="+mn-ea"/>
              <a:sym typeface="+mn-lt"/>
            </a:endParaRPr>
          </a:p>
        </p:txBody>
      </p:sp>
      <p:sp>
        <p:nvSpPr>
          <p:cNvPr id="22" name="椭圆 21"/>
          <p:cNvSpPr/>
          <p:nvPr/>
        </p:nvSpPr>
        <p:spPr bwMode="auto">
          <a:xfrm rot="411978">
            <a:off x="5618992" y="2298638"/>
            <a:ext cx="216582" cy="220215"/>
          </a:xfrm>
          <a:prstGeom prst="ellipse">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solidFill>
                <a:schemeClr val="bg1"/>
              </a:solidFill>
              <a:cs typeface="+mn-ea"/>
              <a:sym typeface="+mn-lt"/>
            </a:endParaRPr>
          </a:p>
        </p:txBody>
      </p:sp>
      <p:sp>
        <p:nvSpPr>
          <p:cNvPr id="23" name="椭圆 22"/>
          <p:cNvSpPr/>
          <p:nvPr/>
        </p:nvSpPr>
        <p:spPr bwMode="auto">
          <a:xfrm rot="705091">
            <a:off x="6733054" y="1609862"/>
            <a:ext cx="216582" cy="220214"/>
          </a:xfrm>
          <a:prstGeom prst="ellipse">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solidFill>
                <a:schemeClr val="bg1"/>
              </a:solidFill>
              <a:cs typeface="+mn-ea"/>
              <a:sym typeface="+mn-lt"/>
            </a:endParaRPr>
          </a:p>
        </p:txBody>
      </p:sp>
      <p:sp>
        <p:nvSpPr>
          <p:cNvPr id="24" name="椭圆 23"/>
          <p:cNvSpPr/>
          <p:nvPr/>
        </p:nvSpPr>
        <p:spPr bwMode="auto">
          <a:xfrm rot="1654378">
            <a:off x="7580832" y="1164304"/>
            <a:ext cx="215391" cy="221405"/>
          </a:xfrm>
          <a:prstGeom prst="ellipse">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solidFill>
                <a:schemeClr val="bg1"/>
              </a:solidFill>
              <a:cs typeface="+mn-ea"/>
              <a:sym typeface="+mn-lt"/>
            </a:endParaRPr>
          </a:p>
        </p:txBody>
      </p:sp>
      <p:sp>
        <p:nvSpPr>
          <p:cNvPr id="25" name="文本框 24"/>
          <p:cNvSpPr txBox="1">
            <a:spLocks noChangeArrowheads="1"/>
          </p:cNvSpPr>
          <p:nvPr/>
        </p:nvSpPr>
        <p:spPr bwMode="auto">
          <a:xfrm>
            <a:off x="822011"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bg1"/>
                </a:solidFill>
                <a:cs typeface="+mn-ea"/>
                <a:sym typeface="+mn-lt"/>
              </a:rPr>
              <a:t>3</a:t>
            </a:r>
            <a:r>
              <a:rPr lang="zh-CN" altLang="en-US" sz="1000" dirty="0" smtClean="0">
                <a:solidFill>
                  <a:schemeClr val="bg1"/>
                </a:solidFill>
                <a:cs typeface="+mn-ea"/>
                <a:sym typeface="+mn-lt"/>
              </a:rPr>
              <a:t>月份</a:t>
            </a:r>
            <a:endParaRPr lang="zh-CN" altLang="en-US" sz="1000" dirty="0">
              <a:solidFill>
                <a:schemeClr val="bg1"/>
              </a:solidFill>
              <a:cs typeface="+mn-ea"/>
              <a:sym typeface="+mn-lt"/>
            </a:endParaRPr>
          </a:p>
        </p:txBody>
      </p:sp>
      <p:sp>
        <p:nvSpPr>
          <p:cNvPr id="26" name="文本框 25"/>
          <p:cNvSpPr txBox="1">
            <a:spLocks noChangeArrowheads="1"/>
          </p:cNvSpPr>
          <p:nvPr/>
        </p:nvSpPr>
        <p:spPr bwMode="auto">
          <a:xfrm>
            <a:off x="1435035"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bg1"/>
                </a:solidFill>
                <a:cs typeface="+mn-ea"/>
                <a:sym typeface="+mn-lt"/>
              </a:rPr>
              <a:t>4</a:t>
            </a:r>
            <a:r>
              <a:rPr lang="zh-CN" altLang="en-US" sz="1000" dirty="0" smtClean="0">
                <a:solidFill>
                  <a:schemeClr val="bg1"/>
                </a:solidFill>
                <a:cs typeface="+mn-ea"/>
                <a:sym typeface="+mn-lt"/>
              </a:rPr>
              <a:t>月份</a:t>
            </a:r>
            <a:endParaRPr lang="zh-CN" altLang="en-US" sz="1000" dirty="0">
              <a:solidFill>
                <a:schemeClr val="bg1"/>
              </a:solidFill>
              <a:cs typeface="+mn-ea"/>
              <a:sym typeface="+mn-lt"/>
            </a:endParaRPr>
          </a:p>
        </p:txBody>
      </p:sp>
      <p:sp>
        <p:nvSpPr>
          <p:cNvPr id="27" name="文本框 26"/>
          <p:cNvSpPr txBox="1">
            <a:spLocks noChangeArrowheads="1"/>
          </p:cNvSpPr>
          <p:nvPr/>
        </p:nvSpPr>
        <p:spPr bwMode="auto">
          <a:xfrm>
            <a:off x="2207177"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bg1"/>
                </a:solidFill>
                <a:cs typeface="+mn-ea"/>
                <a:sym typeface="+mn-lt"/>
              </a:rPr>
              <a:t>5</a:t>
            </a:r>
            <a:r>
              <a:rPr lang="zh-CN" altLang="en-US" sz="1000" dirty="0">
                <a:solidFill>
                  <a:schemeClr val="bg1"/>
                </a:solidFill>
                <a:cs typeface="+mn-ea"/>
                <a:sym typeface="+mn-lt"/>
              </a:rPr>
              <a:t>月份</a:t>
            </a:r>
          </a:p>
        </p:txBody>
      </p:sp>
      <p:sp>
        <p:nvSpPr>
          <p:cNvPr id="28" name="文本框 27"/>
          <p:cNvSpPr txBox="1">
            <a:spLocks noChangeArrowheads="1"/>
          </p:cNvSpPr>
          <p:nvPr/>
        </p:nvSpPr>
        <p:spPr bwMode="auto">
          <a:xfrm>
            <a:off x="2784329"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bg1"/>
                </a:solidFill>
                <a:cs typeface="+mn-ea"/>
                <a:sym typeface="+mn-lt"/>
              </a:rPr>
              <a:t>6</a:t>
            </a:r>
            <a:r>
              <a:rPr lang="zh-CN" altLang="en-US" sz="1000" dirty="0" smtClean="0">
                <a:solidFill>
                  <a:schemeClr val="bg1"/>
                </a:solidFill>
                <a:cs typeface="+mn-ea"/>
                <a:sym typeface="+mn-lt"/>
              </a:rPr>
              <a:t>月份</a:t>
            </a:r>
            <a:endParaRPr lang="zh-CN" altLang="en-US" sz="1000" dirty="0">
              <a:solidFill>
                <a:schemeClr val="bg1"/>
              </a:solidFill>
              <a:cs typeface="+mn-ea"/>
              <a:sym typeface="+mn-lt"/>
            </a:endParaRPr>
          </a:p>
        </p:txBody>
      </p:sp>
      <p:sp>
        <p:nvSpPr>
          <p:cNvPr id="29" name="文本框 28"/>
          <p:cNvSpPr txBox="1">
            <a:spLocks noChangeArrowheads="1"/>
          </p:cNvSpPr>
          <p:nvPr/>
        </p:nvSpPr>
        <p:spPr bwMode="auto">
          <a:xfrm>
            <a:off x="4282546"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bg1"/>
                </a:solidFill>
                <a:cs typeface="+mn-ea"/>
                <a:sym typeface="+mn-lt"/>
              </a:rPr>
              <a:t>8</a:t>
            </a:r>
            <a:r>
              <a:rPr lang="zh-CN" altLang="en-US" sz="1000" dirty="0" smtClean="0">
                <a:solidFill>
                  <a:schemeClr val="bg1"/>
                </a:solidFill>
                <a:cs typeface="+mn-ea"/>
                <a:sym typeface="+mn-lt"/>
              </a:rPr>
              <a:t>月份</a:t>
            </a:r>
            <a:endParaRPr lang="zh-CN" altLang="en-US" sz="1000" dirty="0">
              <a:solidFill>
                <a:schemeClr val="bg1"/>
              </a:solidFill>
              <a:cs typeface="+mn-ea"/>
              <a:sym typeface="+mn-lt"/>
            </a:endParaRPr>
          </a:p>
        </p:txBody>
      </p:sp>
      <p:sp>
        <p:nvSpPr>
          <p:cNvPr id="30" name="文本框 29"/>
          <p:cNvSpPr txBox="1">
            <a:spLocks noChangeArrowheads="1"/>
          </p:cNvSpPr>
          <p:nvPr/>
        </p:nvSpPr>
        <p:spPr bwMode="auto">
          <a:xfrm>
            <a:off x="5001991"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bg1"/>
                </a:solidFill>
                <a:cs typeface="+mn-ea"/>
                <a:sym typeface="+mn-lt"/>
              </a:rPr>
              <a:t>9</a:t>
            </a:r>
            <a:r>
              <a:rPr lang="zh-CN" altLang="en-US" sz="1000" dirty="0" smtClean="0">
                <a:solidFill>
                  <a:schemeClr val="bg1"/>
                </a:solidFill>
                <a:cs typeface="+mn-ea"/>
                <a:sym typeface="+mn-lt"/>
              </a:rPr>
              <a:t>月份</a:t>
            </a:r>
            <a:endParaRPr lang="zh-CN" altLang="en-US" sz="1000" dirty="0">
              <a:solidFill>
                <a:schemeClr val="bg1"/>
              </a:solidFill>
              <a:cs typeface="+mn-ea"/>
              <a:sym typeface="+mn-lt"/>
            </a:endParaRPr>
          </a:p>
        </p:txBody>
      </p:sp>
      <p:sp>
        <p:nvSpPr>
          <p:cNvPr id="31" name="文本框 30"/>
          <p:cNvSpPr txBox="1">
            <a:spLocks noChangeArrowheads="1"/>
          </p:cNvSpPr>
          <p:nvPr/>
        </p:nvSpPr>
        <p:spPr bwMode="auto">
          <a:xfrm>
            <a:off x="5599542" y="4597215"/>
            <a:ext cx="54558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bg1"/>
                </a:solidFill>
                <a:cs typeface="+mn-ea"/>
                <a:sym typeface="+mn-lt"/>
              </a:rPr>
              <a:t>10</a:t>
            </a:r>
            <a:r>
              <a:rPr lang="zh-CN" altLang="en-US" sz="1000" dirty="0" smtClean="0">
                <a:solidFill>
                  <a:schemeClr val="bg1"/>
                </a:solidFill>
                <a:cs typeface="+mn-ea"/>
                <a:sym typeface="+mn-lt"/>
              </a:rPr>
              <a:t>月份</a:t>
            </a:r>
            <a:endParaRPr lang="zh-CN" altLang="en-US" sz="1000" dirty="0">
              <a:solidFill>
                <a:schemeClr val="bg1"/>
              </a:solidFill>
              <a:cs typeface="+mn-ea"/>
              <a:sym typeface="+mn-lt"/>
            </a:endParaRPr>
          </a:p>
        </p:txBody>
      </p:sp>
      <p:sp>
        <p:nvSpPr>
          <p:cNvPr id="32" name="文本框 31"/>
          <p:cNvSpPr txBox="1">
            <a:spLocks noChangeArrowheads="1"/>
          </p:cNvSpPr>
          <p:nvPr/>
        </p:nvSpPr>
        <p:spPr bwMode="auto">
          <a:xfrm>
            <a:off x="6623627" y="4597215"/>
            <a:ext cx="54558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bg1"/>
                </a:solidFill>
                <a:cs typeface="+mn-ea"/>
                <a:sym typeface="+mn-lt"/>
              </a:rPr>
              <a:t>11</a:t>
            </a:r>
            <a:r>
              <a:rPr lang="zh-CN" altLang="en-US" sz="1000" dirty="0" smtClean="0">
                <a:solidFill>
                  <a:schemeClr val="bg1"/>
                </a:solidFill>
                <a:cs typeface="+mn-ea"/>
                <a:sym typeface="+mn-lt"/>
              </a:rPr>
              <a:t>月份</a:t>
            </a:r>
            <a:endParaRPr lang="zh-CN" altLang="en-US" sz="1000" dirty="0">
              <a:solidFill>
                <a:schemeClr val="bg1"/>
              </a:solidFill>
              <a:cs typeface="+mn-ea"/>
              <a:sym typeface="+mn-lt"/>
            </a:endParaRPr>
          </a:p>
        </p:txBody>
      </p:sp>
      <p:sp>
        <p:nvSpPr>
          <p:cNvPr id="33" name="文本框 32"/>
          <p:cNvSpPr txBox="1">
            <a:spLocks noChangeArrowheads="1"/>
          </p:cNvSpPr>
          <p:nvPr/>
        </p:nvSpPr>
        <p:spPr bwMode="auto">
          <a:xfrm>
            <a:off x="7471083" y="4597215"/>
            <a:ext cx="54558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bg1"/>
                </a:solidFill>
                <a:cs typeface="+mn-ea"/>
                <a:sym typeface="+mn-lt"/>
              </a:rPr>
              <a:t>12</a:t>
            </a:r>
            <a:r>
              <a:rPr lang="zh-CN" altLang="en-US" sz="1000" dirty="0" smtClean="0">
                <a:solidFill>
                  <a:schemeClr val="bg1"/>
                </a:solidFill>
                <a:cs typeface="+mn-ea"/>
                <a:sym typeface="+mn-lt"/>
              </a:rPr>
              <a:t>月份</a:t>
            </a:r>
            <a:endParaRPr lang="zh-CN" altLang="en-US" sz="1000" dirty="0">
              <a:solidFill>
                <a:schemeClr val="bg1"/>
              </a:solidFill>
              <a:cs typeface="+mn-ea"/>
              <a:sym typeface="+mn-lt"/>
            </a:endParaRPr>
          </a:p>
        </p:txBody>
      </p:sp>
      <p:sp>
        <p:nvSpPr>
          <p:cNvPr id="34" name="文本框 33"/>
          <p:cNvSpPr txBox="1">
            <a:spLocks noChangeArrowheads="1"/>
          </p:cNvSpPr>
          <p:nvPr/>
        </p:nvSpPr>
        <p:spPr bwMode="auto">
          <a:xfrm>
            <a:off x="1309947" y="4060060"/>
            <a:ext cx="907866" cy="223033"/>
          </a:xfrm>
          <a:prstGeom prst="rect">
            <a:avLst/>
          </a:prstGeom>
          <a:noFill/>
          <a:ln w="9525">
            <a:noFill/>
            <a:miter lim="800000"/>
            <a:headEnd/>
            <a:tailEnd/>
          </a:ln>
        </p:spPr>
        <p:txBody>
          <a:bodyPr wrap="none" lIns="68522" tIns="34262" rIns="68522" bIns="34262">
            <a:spAutoFit/>
          </a:bodyPr>
          <a:lstStyle/>
          <a:p>
            <a:r>
              <a:rPr lang="zh-CN" altLang="en-US" sz="1000" dirty="0" smtClean="0">
                <a:solidFill>
                  <a:schemeClr val="bg1"/>
                </a:solidFill>
                <a:cs typeface="+mn-ea"/>
                <a:sym typeface="+mn-lt"/>
              </a:rPr>
              <a:t>添加文字内容</a:t>
            </a:r>
            <a:endParaRPr lang="zh-CN" altLang="en-US" sz="1000" dirty="0">
              <a:solidFill>
                <a:schemeClr val="bg1"/>
              </a:solidFill>
              <a:cs typeface="+mn-ea"/>
              <a:sym typeface="+mn-lt"/>
            </a:endParaRPr>
          </a:p>
        </p:txBody>
      </p:sp>
      <p:sp>
        <p:nvSpPr>
          <p:cNvPr id="35" name="文本框 34"/>
          <p:cNvSpPr txBox="1">
            <a:spLocks noChangeArrowheads="1"/>
          </p:cNvSpPr>
          <p:nvPr/>
        </p:nvSpPr>
        <p:spPr bwMode="auto">
          <a:xfrm>
            <a:off x="361725" y="3509233"/>
            <a:ext cx="907866" cy="223033"/>
          </a:xfrm>
          <a:prstGeom prst="rect">
            <a:avLst/>
          </a:prstGeom>
          <a:noFill/>
          <a:ln w="9525">
            <a:noFill/>
            <a:miter lim="800000"/>
            <a:headEnd/>
            <a:tailEnd/>
          </a:ln>
        </p:spPr>
        <p:txBody>
          <a:bodyPr wrap="none" lIns="68522" tIns="34262" rIns="68522" bIns="34262">
            <a:spAutoFit/>
          </a:bodyPr>
          <a:lstStyle/>
          <a:p>
            <a:r>
              <a:rPr lang="zh-CN" altLang="en-US" sz="1000" dirty="0" smtClean="0">
                <a:solidFill>
                  <a:schemeClr val="bg1"/>
                </a:solidFill>
                <a:cs typeface="+mn-ea"/>
                <a:sym typeface="+mn-lt"/>
              </a:rPr>
              <a:t>添加文字内容</a:t>
            </a:r>
            <a:endParaRPr lang="zh-CN" altLang="en-US" sz="1000" dirty="0">
              <a:solidFill>
                <a:schemeClr val="bg1"/>
              </a:solidFill>
              <a:cs typeface="+mn-ea"/>
              <a:sym typeface="+mn-lt"/>
            </a:endParaRPr>
          </a:p>
        </p:txBody>
      </p:sp>
      <p:sp>
        <p:nvSpPr>
          <p:cNvPr id="36" name="文本框 35"/>
          <p:cNvSpPr txBox="1">
            <a:spLocks noChangeArrowheads="1"/>
          </p:cNvSpPr>
          <p:nvPr/>
        </p:nvSpPr>
        <p:spPr bwMode="auto">
          <a:xfrm>
            <a:off x="2009036" y="2731420"/>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bg1"/>
                </a:solidFill>
                <a:cs typeface="+mn-ea"/>
                <a:sym typeface="+mn-lt"/>
              </a:rPr>
              <a:t>添加文字内容</a:t>
            </a:r>
          </a:p>
        </p:txBody>
      </p:sp>
      <p:sp>
        <p:nvSpPr>
          <p:cNvPr id="37" name="文本框 36"/>
          <p:cNvSpPr txBox="1">
            <a:spLocks noChangeArrowheads="1"/>
          </p:cNvSpPr>
          <p:nvPr/>
        </p:nvSpPr>
        <p:spPr bwMode="auto">
          <a:xfrm>
            <a:off x="2905086" y="3326817"/>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bg1"/>
                </a:solidFill>
                <a:cs typeface="+mn-ea"/>
                <a:sym typeface="+mn-lt"/>
              </a:rPr>
              <a:t>添加文字内容</a:t>
            </a:r>
          </a:p>
        </p:txBody>
      </p:sp>
      <p:sp>
        <p:nvSpPr>
          <p:cNvPr id="38" name="文本框 37"/>
          <p:cNvSpPr txBox="1">
            <a:spLocks noChangeArrowheads="1"/>
          </p:cNvSpPr>
          <p:nvPr/>
        </p:nvSpPr>
        <p:spPr bwMode="auto">
          <a:xfrm>
            <a:off x="4660601" y="3261864"/>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bg1"/>
                </a:solidFill>
                <a:cs typeface="+mn-ea"/>
                <a:sym typeface="+mn-lt"/>
              </a:rPr>
              <a:t>添加文字内容</a:t>
            </a:r>
          </a:p>
        </p:txBody>
      </p:sp>
      <p:sp>
        <p:nvSpPr>
          <p:cNvPr id="39" name="文本框 38"/>
          <p:cNvSpPr txBox="1">
            <a:spLocks noChangeArrowheads="1"/>
          </p:cNvSpPr>
          <p:nvPr/>
        </p:nvSpPr>
        <p:spPr bwMode="auto">
          <a:xfrm>
            <a:off x="5352766" y="2842757"/>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bg1"/>
                </a:solidFill>
                <a:cs typeface="+mn-ea"/>
                <a:sym typeface="+mn-lt"/>
              </a:rPr>
              <a:t>添加文字内容</a:t>
            </a:r>
          </a:p>
        </p:txBody>
      </p:sp>
      <p:sp>
        <p:nvSpPr>
          <p:cNvPr id="40" name="文本框 39"/>
          <p:cNvSpPr txBox="1">
            <a:spLocks noChangeArrowheads="1"/>
          </p:cNvSpPr>
          <p:nvPr/>
        </p:nvSpPr>
        <p:spPr bwMode="auto">
          <a:xfrm>
            <a:off x="5931891" y="2285633"/>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bg1"/>
                </a:solidFill>
                <a:cs typeface="+mn-ea"/>
                <a:sym typeface="+mn-lt"/>
              </a:rPr>
              <a:t>添加文字内容</a:t>
            </a:r>
          </a:p>
        </p:txBody>
      </p:sp>
      <p:sp>
        <p:nvSpPr>
          <p:cNvPr id="41" name="文本框 40"/>
          <p:cNvSpPr txBox="1">
            <a:spLocks noChangeArrowheads="1"/>
          </p:cNvSpPr>
          <p:nvPr/>
        </p:nvSpPr>
        <p:spPr bwMode="auto">
          <a:xfrm>
            <a:off x="7048651" y="1602456"/>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bg1"/>
                </a:solidFill>
                <a:cs typeface="+mn-ea"/>
                <a:sym typeface="+mn-lt"/>
              </a:rPr>
              <a:t>添加文字内容</a:t>
            </a:r>
          </a:p>
        </p:txBody>
      </p:sp>
      <p:cxnSp>
        <p:nvCxnSpPr>
          <p:cNvPr id="42" name="直接连接符 41"/>
          <p:cNvCxnSpPr>
            <a:stCxn id="16" idx="7"/>
            <a:endCxn id="17" idx="3"/>
          </p:cNvCxnSpPr>
          <p:nvPr/>
        </p:nvCxnSpPr>
        <p:spPr>
          <a:xfrm flipV="1">
            <a:off x="1167635" y="3747050"/>
            <a:ext cx="431403" cy="40267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a:stCxn id="17" idx="7"/>
            <a:endCxn id="18" idx="2"/>
          </p:cNvCxnSpPr>
          <p:nvPr/>
        </p:nvCxnSpPr>
        <p:spPr>
          <a:xfrm flipV="1">
            <a:off x="1764651" y="3185499"/>
            <a:ext cx="602861" cy="4182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a:stCxn id="18" idx="5"/>
            <a:endCxn id="19" idx="1"/>
          </p:cNvCxnSpPr>
          <p:nvPr/>
        </p:nvCxnSpPr>
        <p:spPr>
          <a:xfrm>
            <a:off x="2563085" y="3226442"/>
            <a:ext cx="425311" cy="45309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bwMode="auto">
          <a:xfrm rot="827460">
            <a:off x="3593870" y="4013736"/>
            <a:ext cx="216582" cy="221405"/>
          </a:xfrm>
          <a:prstGeom prst="ellipse">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solidFill>
                <a:schemeClr val="bg1"/>
              </a:solidFill>
              <a:cs typeface="+mn-ea"/>
              <a:sym typeface="+mn-lt"/>
            </a:endParaRPr>
          </a:p>
        </p:txBody>
      </p:sp>
      <p:cxnSp>
        <p:nvCxnSpPr>
          <p:cNvPr id="46" name="直接连接符 45"/>
          <p:cNvCxnSpPr>
            <a:stCxn id="19" idx="5"/>
            <a:endCxn id="45" idx="2"/>
          </p:cNvCxnSpPr>
          <p:nvPr/>
        </p:nvCxnSpPr>
        <p:spPr>
          <a:xfrm>
            <a:off x="3160810" y="3814567"/>
            <a:ext cx="436183" cy="28404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a:stCxn id="45" idx="7"/>
            <a:endCxn id="20" idx="3"/>
          </p:cNvCxnSpPr>
          <p:nvPr/>
        </p:nvCxnSpPr>
        <p:spPr>
          <a:xfrm flipV="1">
            <a:off x="3795183" y="3445891"/>
            <a:ext cx="630377" cy="6207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a:stCxn id="20" idx="7"/>
            <a:endCxn id="21" idx="3"/>
          </p:cNvCxnSpPr>
          <p:nvPr/>
        </p:nvCxnSpPr>
        <p:spPr>
          <a:xfrm flipV="1">
            <a:off x="4593878" y="3010577"/>
            <a:ext cx="520136" cy="29613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21" idx="7"/>
            <a:endCxn id="22" idx="3"/>
          </p:cNvCxnSpPr>
          <p:nvPr/>
        </p:nvCxnSpPr>
        <p:spPr>
          <a:xfrm flipV="1">
            <a:off x="5285125" y="2476888"/>
            <a:ext cx="356828" cy="39892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22" idx="7"/>
            <a:endCxn id="23" idx="3"/>
          </p:cNvCxnSpPr>
          <p:nvPr/>
        </p:nvCxnSpPr>
        <p:spPr>
          <a:xfrm flipV="1">
            <a:off x="5812612" y="1780595"/>
            <a:ext cx="937912" cy="56000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a:stCxn id="23" idx="7"/>
            <a:endCxn id="24" idx="3"/>
          </p:cNvCxnSpPr>
          <p:nvPr/>
        </p:nvCxnSpPr>
        <p:spPr>
          <a:xfrm flipV="1">
            <a:off x="6932167" y="1309135"/>
            <a:ext cx="652635" cy="35020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2" name="文本框 39"/>
          <p:cNvSpPr txBox="1">
            <a:spLocks noChangeArrowheads="1"/>
          </p:cNvSpPr>
          <p:nvPr/>
        </p:nvSpPr>
        <p:spPr bwMode="auto">
          <a:xfrm>
            <a:off x="3866505" y="4002920"/>
            <a:ext cx="907866" cy="223033"/>
          </a:xfrm>
          <a:prstGeom prst="rect">
            <a:avLst/>
          </a:prstGeom>
          <a:noFill/>
          <a:ln w="9525">
            <a:noFill/>
            <a:miter lim="800000"/>
            <a:headEnd/>
            <a:tailEnd/>
          </a:ln>
        </p:spPr>
        <p:txBody>
          <a:bodyPr wrap="none" lIns="68522" tIns="34262" rIns="68522" bIns="34262">
            <a:spAutoFit/>
          </a:bodyPr>
          <a:lstStyle/>
          <a:p>
            <a:r>
              <a:rPr lang="zh-CN" altLang="en-US" sz="1000" dirty="0" smtClean="0">
                <a:solidFill>
                  <a:schemeClr val="bg1"/>
                </a:solidFill>
                <a:cs typeface="+mn-ea"/>
                <a:sym typeface="+mn-lt"/>
              </a:rPr>
              <a:t>添加文字内容</a:t>
            </a:r>
            <a:endParaRPr lang="zh-CN" altLang="en-US" sz="1000" dirty="0">
              <a:solidFill>
                <a:schemeClr val="bg1"/>
              </a:solidFill>
              <a:cs typeface="+mn-ea"/>
              <a:sym typeface="+mn-lt"/>
            </a:endParaRPr>
          </a:p>
        </p:txBody>
      </p:sp>
      <p:sp>
        <p:nvSpPr>
          <p:cNvPr id="53" name="文本框 33"/>
          <p:cNvSpPr txBox="1">
            <a:spLocks noChangeArrowheads="1"/>
          </p:cNvSpPr>
          <p:nvPr/>
        </p:nvSpPr>
        <p:spPr bwMode="auto">
          <a:xfrm>
            <a:off x="3447616"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bg1"/>
                </a:solidFill>
                <a:cs typeface="+mn-ea"/>
                <a:sym typeface="+mn-lt"/>
              </a:rPr>
              <a:t>7</a:t>
            </a:r>
            <a:r>
              <a:rPr lang="zh-CN" altLang="en-US" sz="1000" dirty="0" smtClean="0">
                <a:solidFill>
                  <a:schemeClr val="bg1"/>
                </a:solidFill>
                <a:cs typeface="+mn-ea"/>
                <a:sym typeface="+mn-lt"/>
              </a:rPr>
              <a:t>月份</a:t>
            </a:r>
            <a:endParaRPr lang="zh-CN" altLang="en-US" sz="1000" dirty="0">
              <a:solidFill>
                <a:schemeClr val="bg1"/>
              </a:solidFill>
              <a:cs typeface="+mn-ea"/>
              <a:sym typeface="+mn-lt"/>
            </a:endParaRPr>
          </a:p>
        </p:txBody>
      </p:sp>
      <p:sp>
        <p:nvSpPr>
          <p:cNvPr id="54" name="文本框 46"/>
          <p:cNvSpPr txBox="1">
            <a:spLocks noChangeArrowheads="1"/>
          </p:cNvSpPr>
          <p:nvPr/>
        </p:nvSpPr>
        <p:spPr bwMode="auto">
          <a:xfrm>
            <a:off x="7155774" y="843959"/>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bg1"/>
                </a:solidFill>
                <a:cs typeface="+mn-ea"/>
                <a:sym typeface="+mn-lt"/>
              </a:rPr>
              <a:t>添加文字内容</a:t>
            </a:r>
          </a:p>
        </p:txBody>
      </p:sp>
      <p:grpSp>
        <p:nvGrpSpPr>
          <p:cNvPr id="55" name="组合 60"/>
          <p:cNvGrpSpPr/>
          <p:nvPr/>
        </p:nvGrpSpPr>
        <p:grpSpPr>
          <a:xfrm>
            <a:off x="408568" y="4463107"/>
            <a:ext cx="8053955" cy="76668"/>
            <a:chOff x="738746" y="5964849"/>
            <a:chExt cx="10744200" cy="102248"/>
          </a:xfrm>
        </p:grpSpPr>
        <p:cxnSp>
          <p:nvCxnSpPr>
            <p:cNvPr id="56" name="直接连接符 55"/>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67" name="矩形 66"/>
          <p:cNvSpPr/>
          <p:nvPr/>
        </p:nvSpPr>
        <p:spPr>
          <a:xfrm>
            <a:off x="976611" y="897953"/>
            <a:ext cx="3163567" cy="1146077"/>
          </a:xfrm>
          <a:prstGeom prst="rect">
            <a:avLst/>
          </a:prstGeom>
        </p:spPr>
        <p:txBody>
          <a:bodyPr wrap="square" lIns="68522" tIns="34262" rIns="68522" bIns="34262">
            <a:spAutoFit/>
          </a:bodyPr>
          <a:lstStyle/>
          <a:p>
            <a:pPr>
              <a:lnSpc>
                <a:spcPct val="200000"/>
              </a:lnSpc>
            </a:pPr>
            <a:r>
              <a:rPr lang="zh-CN" altLang="en-US" sz="1400" b="1" dirty="0" smtClean="0">
                <a:solidFill>
                  <a:schemeClr val="bg1"/>
                </a:solidFill>
                <a:cs typeface="+mn-ea"/>
                <a:sym typeface="+mn-lt"/>
              </a:rPr>
              <a:t>点击添加小标题</a:t>
            </a:r>
            <a:endParaRPr lang="en-US" altLang="zh-CN" sz="1400" b="1" dirty="0" smtClean="0">
              <a:solidFill>
                <a:schemeClr val="bg1"/>
              </a:solidFill>
              <a:cs typeface="+mn-ea"/>
              <a:sym typeface="+mn-lt"/>
            </a:endParaRPr>
          </a:p>
          <a:p>
            <a:r>
              <a:rPr lang="zh-CN" altLang="en-US" sz="1000" dirty="0" smtClean="0">
                <a:solidFill>
                  <a:schemeClr val="bg1"/>
                </a:solidFill>
                <a:cs typeface="+mn-ea"/>
                <a:sym typeface="+mn-lt"/>
              </a:rPr>
              <a:t>您</a:t>
            </a:r>
            <a:r>
              <a:rPr lang="zh-CN" altLang="en-US" sz="1000" dirty="0">
                <a:solidFill>
                  <a:schemeClr val="bg1"/>
                </a:solidFill>
                <a:cs typeface="+mn-ea"/>
                <a:sym typeface="+mn-lt"/>
              </a:rPr>
              <a:t>的内容打在这里，或者通过复制您的文本后，在此框中选择粘贴，并选择只保留文字</a:t>
            </a:r>
            <a:r>
              <a:rPr lang="zh-CN" altLang="en-US" sz="1000" dirty="0" smtClean="0">
                <a:solidFill>
                  <a:schemeClr val="bg1"/>
                </a:solidFill>
                <a:cs typeface="+mn-ea"/>
                <a:sym typeface="+mn-lt"/>
              </a:rPr>
              <a:t>。</a:t>
            </a:r>
            <a:endParaRPr lang="en-US" altLang="zh-CN" sz="1000" dirty="0" smtClean="0">
              <a:solidFill>
                <a:schemeClr val="bg1"/>
              </a:solidFill>
              <a:cs typeface="+mn-ea"/>
              <a:sym typeface="+mn-lt"/>
            </a:endParaRPr>
          </a:p>
          <a:p>
            <a:r>
              <a:rPr lang="zh-CN" altLang="en-US" sz="1000" dirty="0">
                <a:solidFill>
                  <a:schemeClr val="bg1"/>
                </a:solidFill>
                <a:cs typeface="+mn-ea"/>
                <a:sym typeface="+mn-lt"/>
              </a:rPr>
              <a:t>您的内容打在这里，或者通过复制您的文本后，</a:t>
            </a:r>
            <a:r>
              <a:rPr lang="zh-CN" altLang="en-US" sz="1000" dirty="0" smtClean="0">
                <a:solidFill>
                  <a:schemeClr val="bg1"/>
                </a:solidFill>
                <a:cs typeface="+mn-ea"/>
                <a:sym typeface="+mn-lt"/>
              </a:rPr>
              <a:t>在此框</a:t>
            </a:r>
            <a:r>
              <a:rPr lang="zh-CN" altLang="en-US" sz="1000" dirty="0">
                <a:solidFill>
                  <a:schemeClr val="bg1"/>
                </a:solidFill>
                <a:cs typeface="+mn-ea"/>
                <a:sym typeface="+mn-lt"/>
              </a:rPr>
              <a:t>中选择粘贴，并选择只保留文字</a:t>
            </a:r>
            <a:r>
              <a:rPr lang="zh-CN" altLang="en-US" sz="1000" dirty="0" smtClean="0">
                <a:solidFill>
                  <a:schemeClr val="bg1"/>
                </a:solidFill>
                <a:cs typeface="+mn-ea"/>
                <a:sym typeface="+mn-lt"/>
              </a:rPr>
              <a:t>。</a:t>
            </a:r>
            <a:endParaRPr lang="en-US" altLang="zh-CN" sz="1000" dirty="0">
              <a:solidFill>
                <a:schemeClr val="bg1"/>
              </a:solidFill>
              <a:cs typeface="+mn-ea"/>
              <a:sym typeface="+mn-lt"/>
            </a:endParaRPr>
          </a:p>
        </p:txBody>
      </p:sp>
      <p:sp>
        <p:nvSpPr>
          <p:cNvPr id="68" name="TextBox 14"/>
          <p:cNvSpPr>
            <a:spLocks noChangeArrowheads="1"/>
          </p:cNvSpPr>
          <p:nvPr/>
        </p:nvSpPr>
        <p:spPr bwMode="auto">
          <a:xfrm>
            <a:off x="3709987" y="627534"/>
            <a:ext cx="17240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rPr>
              <a:t>输入小标题</a:t>
            </a:r>
          </a:p>
        </p:txBody>
      </p:sp>
      <p:sp>
        <p:nvSpPr>
          <p:cNvPr id="69" name="等腰三角形 16"/>
          <p:cNvSpPr>
            <a:spLocks noChangeArrowheads="1"/>
          </p:cNvSpPr>
          <p:nvPr/>
        </p:nvSpPr>
        <p:spPr bwMode="auto">
          <a:xfrm rot="5400000" flipV="1">
            <a:off x="3324052" y="723355"/>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
        <p:nvSpPr>
          <p:cNvPr id="70" name="等腰三角形 17"/>
          <p:cNvSpPr>
            <a:spLocks noChangeArrowheads="1"/>
          </p:cNvSpPr>
          <p:nvPr/>
        </p:nvSpPr>
        <p:spPr bwMode="auto">
          <a:xfrm rot="16200000" flipH="1" flipV="1">
            <a:off x="5470526" y="698500"/>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00" advTm="13328">
        <p14:prism/>
      </p:transition>
    </mc:Choice>
    <mc:Fallback xmlns="">
      <p:transition spd="slow" advTm="1332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ipe(left)">
                                      <p:cBhvr>
                                        <p:cTn id="7" dur="500"/>
                                        <p:tgtEl>
                                          <p:spTgt spid="6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left)">
                                      <p:cBhvr>
                                        <p:cTn id="11" dur="500"/>
                                        <p:tgtEl>
                                          <p:spTgt spid="5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up)">
                                      <p:cBhvr>
                                        <p:cTn id="15" dur="500"/>
                                        <p:tgtEl>
                                          <p:spTgt spid="25"/>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up)">
                                      <p:cBhvr>
                                        <p:cTn id="18" dur="500"/>
                                        <p:tgtEl>
                                          <p:spTgt spid="26"/>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wipe(up)">
                                      <p:cBhvr>
                                        <p:cTn id="21" dur="500"/>
                                        <p:tgtEl>
                                          <p:spTgt spid="27"/>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wipe(up)">
                                      <p:cBhvr>
                                        <p:cTn id="24" dur="500"/>
                                        <p:tgtEl>
                                          <p:spTgt spid="28"/>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up)">
                                      <p:cBhvr>
                                        <p:cTn id="27" dur="500"/>
                                        <p:tgtEl>
                                          <p:spTgt spid="5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wipe(up)">
                                      <p:cBhvr>
                                        <p:cTn id="30" dur="500"/>
                                        <p:tgtEl>
                                          <p:spTgt spid="29"/>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up)">
                                      <p:cBhvr>
                                        <p:cTn id="36" dur="500"/>
                                        <p:tgtEl>
                                          <p:spTgt spid="31"/>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wipe(up)">
                                      <p:cBhvr>
                                        <p:cTn id="39" dur="500"/>
                                        <p:tgtEl>
                                          <p:spTgt spid="32"/>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up)">
                                      <p:cBhvr>
                                        <p:cTn id="42" dur="500"/>
                                        <p:tgtEl>
                                          <p:spTgt spid="33"/>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wipe(down)">
                                      <p:cBhvr>
                                        <p:cTn id="49" dur="500"/>
                                        <p:tgtEl>
                                          <p:spTgt spid="34"/>
                                        </p:tgtEl>
                                      </p:cBhvr>
                                    </p:animEffect>
                                  </p:childTnLst>
                                </p:cTn>
                              </p:par>
                            </p:childTnLst>
                          </p:cTn>
                        </p:par>
                        <p:par>
                          <p:cTn id="50" fill="hold">
                            <p:stCondLst>
                              <p:cond delay="2000"/>
                            </p:stCondLst>
                            <p:childTnLst>
                              <p:par>
                                <p:cTn id="51" presetID="22" presetClass="entr" presetSubtype="4" fill="hold"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wipe(down)">
                                      <p:cBhvr>
                                        <p:cTn id="53" dur="500"/>
                                        <p:tgtEl>
                                          <p:spTgt spid="42"/>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wipe(down)">
                                      <p:cBhvr>
                                        <p:cTn id="60" dur="500"/>
                                        <p:tgtEl>
                                          <p:spTgt spid="35"/>
                                        </p:tgtEl>
                                      </p:cBhvr>
                                    </p:animEffect>
                                  </p:childTnLst>
                                </p:cTn>
                              </p:par>
                            </p:childTnLst>
                          </p:cTn>
                        </p:par>
                        <p:par>
                          <p:cTn id="61" fill="hold">
                            <p:stCondLst>
                              <p:cond delay="3000"/>
                            </p:stCondLst>
                            <p:childTnLst>
                              <p:par>
                                <p:cTn id="62" presetID="22" presetClass="entr" presetSubtype="4" fill="hold" nodeType="afterEffect">
                                  <p:stCondLst>
                                    <p:cond delay="0"/>
                                  </p:stCondLst>
                                  <p:childTnLst>
                                    <p:set>
                                      <p:cBhvr>
                                        <p:cTn id="63" dur="1" fill="hold">
                                          <p:stCondLst>
                                            <p:cond delay="0"/>
                                          </p:stCondLst>
                                        </p:cTn>
                                        <p:tgtEl>
                                          <p:spTgt spid="43"/>
                                        </p:tgtEl>
                                        <p:attrNameLst>
                                          <p:attrName>style.visibility</p:attrName>
                                        </p:attrNameLst>
                                      </p:cBhvr>
                                      <p:to>
                                        <p:strVal val="visible"/>
                                      </p:to>
                                    </p:set>
                                    <p:animEffect transition="in" filter="wipe(down)">
                                      <p:cBhvr>
                                        <p:cTn id="64" dur="500"/>
                                        <p:tgtEl>
                                          <p:spTgt spid="43"/>
                                        </p:tgtEl>
                                      </p:cBhvr>
                                    </p:animEffect>
                                  </p:childTnLst>
                                </p:cTn>
                              </p:par>
                            </p:childTnLst>
                          </p:cTn>
                        </p:par>
                        <p:par>
                          <p:cTn id="65" fill="hold">
                            <p:stCondLst>
                              <p:cond delay="3500"/>
                            </p:stCondLst>
                            <p:childTnLst>
                              <p:par>
                                <p:cTn id="66" presetID="10" presetClass="entr" presetSubtype="0"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500"/>
                                        <p:tgtEl>
                                          <p:spTgt spid="18"/>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wipe(down)">
                                      <p:cBhvr>
                                        <p:cTn id="71" dur="500"/>
                                        <p:tgtEl>
                                          <p:spTgt spid="36"/>
                                        </p:tgtEl>
                                      </p:cBhvr>
                                    </p:animEffect>
                                  </p:childTnLst>
                                </p:cTn>
                              </p:par>
                            </p:childTnLst>
                          </p:cTn>
                        </p:par>
                        <p:par>
                          <p:cTn id="72" fill="hold">
                            <p:stCondLst>
                              <p:cond delay="4000"/>
                            </p:stCondLst>
                            <p:childTnLst>
                              <p:par>
                                <p:cTn id="73" presetID="22" presetClass="entr" presetSubtype="1" fill="hold" nodeType="afterEffect">
                                  <p:stCondLst>
                                    <p:cond delay="0"/>
                                  </p:stCondLst>
                                  <p:childTnLst>
                                    <p:set>
                                      <p:cBhvr>
                                        <p:cTn id="74" dur="1" fill="hold">
                                          <p:stCondLst>
                                            <p:cond delay="0"/>
                                          </p:stCondLst>
                                        </p:cTn>
                                        <p:tgtEl>
                                          <p:spTgt spid="44"/>
                                        </p:tgtEl>
                                        <p:attrNameLst>
                                          <p:attrName>style.visibility</p:attrName>
                                        </p:attrNameLst>
                                      </p:cBhvr>
                                      <p:to>
                                        <p:strVal val="visible"/>
                                      </p:to>
                                    </p:set>
                                    <p:animEffect transition="in" filter="wipe(up)">
                                      <p:cBhvr>
                                        <p:cTn id="75" dur="500"/>
                                        <p:tgtEl>
                                          <p:spTgt spid="44"/>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fade">
                                      <p:cBhvr>
                                        <p:cTn id="79" dur="500"/>
                                        <p:tgtEl>
                                          <p:spTgt spid="19"/>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37"/>
                                        </p:tgtEl>
                                        <p:attrNameLst>
                                          <p:attrName>style.visibility</p:attrName>
                                        </p:attrNameLst>
                                      </p:cBhvr>
                                      <p:to>
                                        <p:strVal val="visible"/>
                                      </p:to>
                                    </p:set>
                                    <p:animEffect transition="in" filter="wipe(down)">
                                      <p:cBhvr>
                                        <p:cTn id="82" dur="500"/>
                                        <p:tgtEl>
                                          <p:spTgt spid="37"/>
                                        </p:tgtEl>
                                      </p:cBhvr>
                                    </p:animEffect>
                                  </p:childTnLst>
                                </p:cTn>
                              </p:par>
                            </p:childTnLst>
                          </p:cTn>
                        </p:par>
                        <p:par>
                          <p:cTn id="83" fill="hold">
                            <p:stCondLst>
                              <p:cond delay="5000"/>
                            </p:stCondLst>
                            <p:childTnLst>
                              <p:par>
                                <p:cTn id="84" presetID="22" presetClass="entr" presetSubtype="1" fill="hold" nodeType="afterEffect">
                                  <p:stCondLst>
                                    <p:cond delay="0"/>
                                  </p:stCondLst>
                                  <p:childTnLst>
                                    <p:set>
                                      <p:cBhvr>
                                        <p:cTn id="85" dur="1" fill="hold">
                                          <p:stCondLst>
                                            <p:cond delay="0"/>
                                          </p:stCondLst>
                                        </p:cTn>
                                        <p:tgtEl>
                                          <p:spTgt spid="46"/>
                                        </p:tgtEl>
                                        <p:attrNameLst>
                                          <p:attrName>style.visibility</p:attrName>
                                        </p:attrNameLst>
                                      </p:cBhvr>
                                      <p:to>
                                        <p:strVal val="visible"/>
                                      </p:to>
                                    </p:set>
                                    <p:animEffect transition="in" filter="wipe(up)">
                                      <p:cBhvr>
                                        <p:cTn id="86" dur="500"/>
                                        <p:tgtEl>
                                          <p:spTgt spid="46"/>
                                        </p:tgtEl>
                                      </p:cBhvr>
                                    </p:animEffect>
                                  </p:childTnLst>
                                </p:cTn>
                              </p:par>
                            </p:childTnLst>
                          </p:cTn>
                        </p:par>
                        <p:par>
                          <p:cTn id="87" fill="hold">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45"/>
                                        </p:tgtEl>
                                        <p:attrNameLst>
                                          <p:attrName>style.visibility</p:attrName>
                                        </p:attrNameLst>
                                      </p:cBhvr>
                                      <p:to>
                                        <p:strVal val="visible"/>
                                      </p:to>
                                    </p:set>
                                    <p:animEffect transition="in" filter="fade">
                                      <p:cBhvr>
                                        <p:cTn id="90" dur="500"/>
                                        <p:tgtEl>
                                          <p:spTgt spid="45"/>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52"/>
                                        </p:tgtEl>
                                        <p:attrNameLst>
                                          <p:attrName>style.visibility</p:attrName>
                                        </p:attrNameLst>
                                      </p:cBhvr>
                                      <p:to>
                                        <p:strVal val="visible"/>
                                      </p:to>
                                    </p:set>
                                    <p:animEffect transition="in" filter="wipe(down)">
                                      <p:cBhvr>
                                        <p:cTn id="93" dur="500"/>
                                        <p:tgtEl>
                                          <p:spTgt spid="52"/>
                                        </p:tgtEl>
                                      </p:cBhvr>
                                    </p:animEffect>
                                  </p:childTnLst>
                                </p:cTn>
                              </p:par>
                            </p:childTnLst>
                          </p:cTn>
                        </p:par>
                        <p:par>
                          <p:cTn id="94" fill="hold">
                            <p:stCondLst>
                              <p:cond delay="6000"/>
                            </p:stCondLst>
                            <p:childTnLst>
                              <p:par>
                                <p:cTn id="95" presetID="22" presetClass="entr" presetSubtype="4" fill="hold" nodeType="afterEffect">
                                  <p:stCondLst>
                                    <p:cond delay="0"/>
                                  </p:stCondLst>
                                  <p:childTnLst>
                                    <p:set>
                                      <p:cBhvr>
                                        <p:cTn id="96" dur="1" fill="hold">
                                          <p:stCondLst>
                                            <p:cond delay="0"/>
                                          </p:stCondLst>
                                        </p:cTn>
                                        <p:tgtEl>
                                          <p:spTgt spid="47"/>
                                        </p:tgtEl>
                                        <p:attrNameLst>
                                          <p:attrName>style.visibility</p:attrName>
                                        </p:attrNameLst>
                                      </p:cBhvr>
                                      <p:to>
                                        <p:strVal val="visible"/>
                                      </p:to>
                                    </p:set>
                                    <p:animEffect transition="in" filter="wipe(down)">
                                      <p:cBhvr>
                                        <p:cTn id="97" dur="500"/>
                                        <p:tgtEl>
                                          <p:spTgt spid="47"/>
                                        </p:tgtEl>
                                      </p:cBhvr>
                                    </p:animEffect>
                                  </p:childTnLst>
                                </p:cTn>
                              </p:par>
                            </p:childTnLst>
                          </p:cTn>
                        </p:par>
                        <p:par>
                          <p:cTn id="98" fill="hold">
                            <p:stCondLst>
                              <p:cond delay="6500"/>
                            </p:stCondLst>
                            <p:childTnLst>
                              <p:par>
                                <p:cTn id="99" presetID="10" presetClass="entr" presetSubtype="0" fill="hold" grpId="0" nodeType="afterEffect">
                                  <p:stCondLst>
                                    <p:cond delay="0"/>
                                  </p:stCondLst>
                                  <p:childTnLst>
                                    <p:set>
                                      <p:cBhvr>
                                        <p:cTn id="100" dur="1" fill="hold">
                                          <p:stCondLst>
                                            <p:cond delay="0"/>
                                          </p:stCondLst>
                                        </p:cTn>
                                        <p:tgtEl>
                                          <p:spTgt spid="20"/>
                                        </p:tgtEl>
                                        <p:attrNameLst>
                                          <p:attrName>style.visibility</p:attrName>
                                        </p:attrNameLst>
                                      </p:cBhvr>
                                      <p:to>
                                        <p:strVal val="visible"/>
                                      </p:to>
                                    </p:set>
                                    <p:animEffect transition="in" filter="fade">
                                      <p:cBhvr>
                                        <p:cTn id="101" dur="500"/>
                                        <p:tgtEl>
                                          <p:spTgt spid="20"/>
                                        </p:tgtEl>
                                      </p:cBhvr>
                                    </p:animEffect>
                                  </p:childTnLst>
                                </p:cTn>
                              </p:par>
                              <p:par>
                                <p:cTn id="102" presetID="22" presetClass="entr" presetSubtype="4" fill="hold" grpId="0" nodeType="withEffect">
                                  <p:stCondLst>
                                    <p:cond delay="0"/>
                                  </p:stCondLst>
                                  <p:childTnLst>
                                    <p:set>
                                      <p:cBhvr>
                                        <p:cTn id="103" dur="1" fill="hold">
                                          <p:stCondLst>
                                            <p:cond delay="0"/>
                                          </p:stCondLst>
                                        </p:cTn>
                                        <p:tgtEl>
                                          <p:spTgt spid="38"/>
                                        </p:tgtEl>
                                        <p:attrNameLst>
                                          <p:attrName>style.visibility</p:attrName>
                                        </p:attrNameLst>
                                      </p:cBhvr>
                                      <p:to>
                                        <p:strVal val="visible"/>
                                      </p:to>
                                    </p:set>
                                    <p:animEffect transition="in" filter="wipe(down)">
                                      <p:cBhvr>
                                        <p:cTn id="104" dur="500"/>
                                        <p:tgtEl>
                                          <p:spTgt spid="38"/>
                                        </p:tgtEl>
                                      </p:cBhvr>
                                    </p:animEffect>
                                  </p:childTnLst>
                                </p:cTn>
                              </p:par>
                            </p:childTnLst>
                          </p:cTn>
                        </p:par>
                        <p:par>
                          <p:cTn id="105" fill="hold">
                            <p:stCondLst>
                              <p:cond delay="7000"/>
                            </p:stCondLst>
                            <p:childTnLst>
                              <p:par>
                                <p:cTn id="106" presetID="22" presetClass="entr" presetSubtype="4" fill="hold" nodeType="afterEffect">
                                  <p:stCondLst>
                                    <p:cond delay="0"/>
                                  </p:stCondLst>
                                  <p:childTnLst>
                                    <p:set>
                                      <p:cBhvr>
                                        <p:cTn id="107" dur="1" fill="hold">
                                          <p:stCondLst>
                                            <p:cond delay="0"/>
                                          </p:stCondLst>
                                        </p:cTn>
                                        <p:tgtEl>
                                          <p:spTgt spid="48"/>
                                        </p:tgtEl>
                                        <p:attrNameLst>
                                          <p:attrName>style.visibility</p:attrName>
                                        </p:attrNameLst>
                                      </p:cBhvr>
                                      <p:to>
                                        <p:strVal val="visible"/>
                                      </p:to>
                                    </p:set>
                                    <p:animEffect transition="in" filter="wipe(down)">
                                      <p:cBhvr>
                                        <p:cTn id="108" dur="500"/>
                                        <p:tgtEl>
                                          <p:spTgt spid="48"/>
                                        </p:tgtEl>
                                      </p:cBhvr>
                                    </p:animEffect>
                                  </p:childTnLst>
                                </p:cTn>
                              </p:par>
                            </p:childTnLst>
                          </p:cTn>
                        </p:par>
                        <p:par>
                          <p:cTn id="109" fill="hold">
                            <p:stCondLst>
                              <p:cond delay="7500"/>
                            </p:stCondLst>
                            <p:childTnLst>
                              <p:par>
                                <p:cTn id="110" presetID="10" presetClass="entr" presetSubtype="0" fill="hold" grpId="0" nodeType="afterEffect">
                                  <p:stCondLst>
                                    <p:cond delay="0"/>
                                  </p:stCondLst>
                                  <p:childTnLst>
                                    <p:set>
                                      <p:cBhvr>
                                        <p:cTn id="111" dur="1" fill="hold">
                                          <p:stCondLst>
                                            <p:cond delay="0"/>
                                          </p:stCondLst>
                                        </p:cTn>
                                        <p:tgtEl>
                                          <p:spTgt spid="21"/>
                                        </p:tgtEl>
                                        <p:attrNameLst>
                                          <p:attrName>style.visibility</p:attrName>
                                        </p:attrNameLst>
                                      </p:cBhvr>
                                      <p:to>
                                        <p:strVal val="visible"/>
                                      </p:to>
                                    </p:set>
                                    <p:animEffect transition="in" filter="fade">
                                      <p:cBhvr>
                                        <p:cTn id="112" dur="500"/>
                                        <p:tgtEl>
                                          <p:spTgt spid="21"/>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39"/>
                                        </p:tgtEl>
                                        <p:attrNameLst>
                                          <p:attrName>style.visibility</p:attrName>
                                        </p:attrNameLst>
                                      </p:cBhvr>
                                      <p:to>
                                        <p:strVal val="visible"/>
                                      </p:to>
                                    </p:set>
                                    <p:animEffect transition="in" filter="wipe(down)">
                                      <p:cBhvr>
                                        <p:cTn id="115" dur="500"/>
                                        <p:tgtEl>
                                          <p:spTgt spid="39"/>
                                        </p:tgtEl>
                                      </p:cBhvr>
                                    </p:animEffect>
                                  </p:childTnLst>
                                </p:cTn>
                              </p:par>
                            </p:childTnLst>
                          </p:cTn>
                        </p:par>
                        <p:par>
                          <p:cTn id="116" fill="hold">
                            <p:stCondLst>
                              <p:cond delay="8000"/>
                            </p:stCondLst>
                            <p:childTnLst>
                              <p:par>
                                <p:cTn id="117" presetID="22" presetClass="entr" presetSubtype="4" fill="hold" nodeType="afterEffect">
                                  <p:stCondLst>
                                    <p:cond delay="0"/>
                                  </p:stCondLst>
                                  <p:childTnLst>
                                    <p:set>
                                      <p:cBhvr>
                                        <p:cTn id="118" dur="1" fill="hold">
                                          <p:stCondLst>
                                            <p:cond delay="0"/>
                                          </p:stCondLst>
                                        </p:cTn>
                                        <p:tgtEl>
                                          <p:spTgt spid="49"/>
                                        </p:tgtEl>
                                        <p:attrNameLst>
                                          <p:attrName>style.visibility</p:attrName>
                                        </p:attrNameLst>
                                      </p:cBhvr>
                                      <p:to>
                                        <p:strVal val="visible"/>
                                      </p:to>
                                    </p:set>
                                    <p:animEffect transition="in" filter="wipe(down)">
                                      <p:cBhvr>
                                        <p:cTn id="119" dur="500"/>
                                        <p:tgtEl>
                                          <p:spTgt spid="49"/>
                                        </p:tgtEl>
                                      </p:cBhvr>
                                    </p:animEffect>
                                  </p:childTnLst>
                                </p:cTn>
                              </p:par>
                            </p:childTnLst>
                          </p:cTn>
                        </p:par>
                        <p:par>
                          <p:cTn id="120" fill="hold">
                            <p:stCondLst>
                              <p:cond delay="8500"/>
                            </p:stCondLst>
                            <p:childTnLst>
                              <p:par>
                                <p:cTn id="121" presetID="10" presetClass="entr" presetSubtype="0" fill="hold" grpId="0" nodeType="afterEffect">
                                  <p:stCondLst>
                                    <p:cond delay="0"/>
                                  </p:stCondLst>
                                  <p:childTnLst>
                                    <p:set>
                                      <p:cBhvr>
                                        <p:cTn id="122" dur="1" fill="hold">
                                          <p:stCondLst>
                                            <p:cond delay="0"/>
                                          </p:stCondLst>
                                        </p:cTn>
                                        <p:tgtEl>
                                          <p:spTgt spid="22"/>
                                        </p:tgtEl>
                                        <p:attrNameLst>
                                          <p:attrName>style.visibility</p:attrName>
                                        </p:attrNameLst>
                                      </p:cBhvr>
                                      <p:to>
                                        <p:strVal val="visible"/>
                                      </p:to>
                                    </p:set>
                                    <p:animEffect transition="in" filter="fade">
                                      <p:cBhvr>
                                        <p:cTn id="123" dur="500"/>
                                        <p:tgtEl>
                                          <p:spTgt spid="22"/>
                                        </p:tgtEl>
                                      </p:cBhvr>
                                    </p:animEffect>
                                  </p:childTnLst>
                                </p:cTn>
                              </p:par>
                              <p:par>
                                <p:cTn id="124" presetID="22" presetClass="entr" presetSubtype="4" fill="hold" grpId="0" nodeType="withEffect">
                                  <p:stCondLst>
                                    <p:cond delay="0"/>
                                  </p:stCondLst>
                                  <p:childTnLst>
                                    <p:set>
                                      <p:cBhvr>
                                        <p:cTn id="125" dur="1" fill="hold">
                                          <p:stCondLst>
                                            <p:cond delay="0"/>
                                          </p:stCondLst>
                                        </p:cTn>
                                        <p:tgtEl>
                                          <p:spTgt spid="40"/>
                                        </p:tgtEl>
                                        <p:attrNameLst>
                                          <p:attrName>style.visibility</p:attrName>
                                        </p:attrNameLst>
                                      </p:cBhvr>
                                      <p:to>
                                        <p:strVal val="visible"/>
                                      </p:to>
                                    </p:set>
                                    <p:animEffect transition="in" filter="wipe(down)">
                                      <p:cBhvr>
                                        <p:cTn id="126" dur="500"/>
                                        <p:tgtEl>
                                          <p:spTgt spid="40"/>
                                        </p:tgtEl>
                                      </p:cBhvr>
                                    </p:animEffect>
                                  </p:childTnLst>
                                </p:cTn>
                              </p:par>
                            </p:childTnLst>
                          </p:cTn>
                        </p:par>
                        <p:par>
                          <p:cTn id="127" fill="hold">
                            <p:stCondLst>
                              <p:cond delay="9000"/>
                            </p:stCondLst>
                            <p:childTnLst>
                              <p:par>
                                <p:cTn id="128" presetID="22" presetClass="entr" presetSubtype="4" fill="hold" nodeType="afterEffect">
                                  <p:stCondLst>
                                    <p:cond delay="0"/>
                                  </p:stCondLst>
                                  <p:childTnLst>
                                    <p:set>
                                      <p:cBhvr>
                                        <p:cTn id="129" dur="1" fill="hold">
                                          <p:stCondLst>
                                            <p:cond delay="0"/>
                                          </p:stCondLst>
                                        </p:cTn>
                                        <p:tgtEl>
                                          <p:spTgt spid="50"/>
                                        </p:tgtEl>
                                        <p:attrNameLst>
                                          <p:attrName>style.visibility</p:attrName>
                                        </p:attrNameLst>
                                      </p:cBhvr>
                                      <p:to>
                                        <p:strVal val="visible"/>
                                      </p:to>
                                    </p:set>
                                    <p:animEffect transition="in" filter="wipe(down)">
                                      <p:cBhvr>
                                        <p:cTn id="130" dur="500"/>
                                        <p:tgtEl>
                                          <p:spTgt spid="50"/>
                                        </p:tgtEl>
                                      </p:cBhvr>
                                    </p:animEffect>
                                  </p:childTnLst>
                                </p:cTn>
                              </p:par>
                            </p:childTnLst>
                          </p:cTn>
                        </p:par>
                        <p:par>
                          <p:cTn id="131" fill="hold">
                            <p:stCondLst>
                              <p:cond delay="9500"/>
                            </p:stCondLst>
                            <p:childTnLst>
                              <p:par>
                                <p:cTn id="132" presetID="10" presetClass="entr" presetSubtype="0" fill="hold" grpId="0" nodeType="afterEffect">
                                  <p:stCondLst>
                                    <p:cond delay="0"/>
                                  </p:stCondLst>
                                  <p:childTnLst>
                                    <p:set>
                                      <p:cBhvr>
                                        <p:cTn id="133" dur="1" fill="hold">
                                          <p:stCondLst>
                                            <p:cond delay="0"/>
                                          </p:stCondLst>
                                        </p:cTn>
                                        <p:tgtEl>
                                          <p:spTgt spid="23"/>
                                        </p:tgtEl>
                                        <p:attrNameLst>
                                          <p:attrName>style.visibility</p:attrName>
                                        </p:attrNameLst>
                                      </p:cBhvr>
                                      <p:to>
                                        <p:strVal val="visible"/>
                                      </p:to>
                                    </p:set>
                                    <p:animEffect transition="in" filter="fade">
                                      <p:cBhvr>
                                        <p:cTn id="134" dur="500"/>
                                        <p:tgtEl>
                                          <p:spTgt spid="23"/>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41"/>
                                        </p:tgtEl>
                                        <p:attrNameLst>
                                          <p:attrName>style.visibility</p:attrName>
                                        </p:attrNameLst>
                                      </p:cBhvr>
                                      <p:to>
                                        <p:strVal val="visible"/>
                                      </p:to>
                                    </p:set>
                                    <p:animEffect transition="in" filter="wipe(down)">
                                      <p:cBhvr>
                                        <p:cTn id="137" dur="500"/>
                                        <p:tgtEl>
                                          <p:spTgt spid="41"/>
                                        </p:tgtEl>
                                      </p:cBhvr>
                                    </p:animEffect>
                                  </p:childTnLst>
                                </p:cTn>
                              </p:par>
                            </p:childTnLst>
                          </p:cTn>
                        </p:par>
                        <p:par>
                          <p:cTn id="138" fill="hold">
                            <p:stCondLst>
                              <p:cond delay="10000"/>
                            </p:stCondLst>
                            <p:childTnLst>
                              <p:par>
                                <p:cTn id="139" presetID="22" presetClass="entr" presetSubtype="4" fill="hold" nodeType="afterEffect">
                                  <p:stCondLst>
                                    <p:cond delay="0"/>
                                  </p:stCondLst>
                                  <p:childTnLst>
                                    <p:set>
                                      <p:cBhvr>
                                        <p:cTn id="140" dur="1" fill="hold">
                                          <p:stCondLst>
                                            <p:cond delay="0"/>
                                          </p:stCondLst>
                                        </p:cTn>
                                        <p:tgtEl>
                                          <p:spTgt spid="51"/>
                                        </p:tgtEl>
                                        <p:attrNameLst>
                                          <p:attrName>style.visibility</p:attrName>
                                        </p:attrNameLst>
                                      </p:cBhvr>
                                      <p:to>
                                        <p:strVal val="visible"/>
                                      </p:to>
                                    </p:set>
                                    <p:animEffect transition="in" filter="wipe(down)">
                                      <p:cBhvr>
                                        <p:cTn id="141" dur="500"/>
                                        <p:tgtEl>
                                          <p:spTgt spid="51"/>
                                        </p:tgtEl>
                                      </p:cBhvr>
                                    </p:animEffect>
                                  </p:childTnLst>
                                </p:cTn>
                              </p:par>
                            </p:childTnLst>
                          </p:cTn>
                        </p:par>
                        <p:par>
                          <p:cTn id="142" fill="hold">
                            <p:stCondLst>
                              <p:cond delay="10500"/>
                            </p:stCondLst>
                            <p:childTnLst>
                              <p:par>
                                <p:cTn id="143" presetID="10" presetClass="entr" presetSubtype="0" fill="hold" grpId="0" nodeType="afterEffect">
                                  <p:stCondLst>
                                    <p:cond delay="0"/>
                                  </p:stCondLst>
                                  <p:childTnLst>
                                    <p:set>
                                      <p:cBhvr>
                                        <p:cTn id="144" dur="1" fill="hold">
                                          <p:stCondLst>
                                            <p:cond delay="0"/>
                                          </p:stCondLst>
                                        </p:cTn>
                                        <p:tgtEl>
                                          <p:spTgt spid="24"/>
                                        </p:tgtEl>
                                        <p:attrNameLst>
                                          <p:attrName>style.visibility</p:attrName>
                                        </p:attrNameLst>
                                      </p:cBhvr>
                                      <p:to>
                                        <p:strVal val="visible"/>
                                      </p:to>
                                    </p:set>
                                    <p:animEffect transition="in" filter="fade">
                                      <p:cBhvr>
                                        <p:cTn id="145" dur="500"/>
                                        <p:tgtEl>
                                          <p:spTgt spid="24"/>
                                        </p:tgtEl>
                                      </p:cBhvr>
                                    </p:animEffect>
                                  </p:childTnLst>
                                </p:cTn>
                              </p:par>
                              <p:par>
                                <p:cTn id="146" presetID="22" presetClass="entr" presetSubtype="4" fill="hold" grpId="0" nodeType="withEffect">
                                  <p:stCondLst>
                                    <p:cond delay="0"/>
                                  </p:stCondLst>
                                  <p:childTnLst>
                                    <p:set>
                                      <p:cBhvr>
                                        <p:cTn id="147" dur="1" fill="hold">
                                          <p:stCondLst>
                                            <p:cond delay="0"/>
                                          </p:stCondLst>
                                        </p:cTn>
                                        <p:tgtEl>
                                          <p:spTgt spid="54"/>
                                        </p:tgtEl>
                                        <p:attrNameLst>
                                          <p:attrName>style.visibility</p:attrName>
                                        </p:attrNameLst>
                                      </p:cBhvr>
                                      <p:to>
                                        <p:strVal val="visible"/>
                                      </p:to>
                                    </p:set>
                                    <p:animEffect transition="in" filter="wipe(down)">
                                      <p:cBhvr>
                                        <p:cTn id="148" dur="500"/>
                                        <p:tgtEl>
                                          <p:spTgt spid="54"/>
                                        </p:tgtEl>
                                      </p:cBhvr>
                                    </p:animEffect>
                                  </p:childTnLst>
                                </p:cTn>
                              </p:par>
                              <p:par>
                                <p:cTn id="149" presetID="10" presetClass="entr" presetSubtype="0" fill="hold" grpId="0" nodeType="withEffect">
                                  <p:stCondLst>
                                    <p:cond delay="250"/>
                                  </p:stCondLst>
                                  <p:childTnLst>
                                    <p:set>
                                      <p:cBhvr>
                                        <p:cTn id="150" dur="1" fill="hold">
                                          <p:stCondLst>
                                            <p:cond delay="0"/>
                                          </p:stCondLst>
                                        </p:cTn>
                                        <p:tgtEl>
                                          <p:spTgt spid="68"/>
                                        </p:tgtEl>
                                        <p:attrNameLst>
                                          <p:attrName>style.visibility</p:attrName>
                                        </p:attrNameLst>
                                      </p:cBhvr>
                                      <p:to>
                                        <p:strVal val="visible"/>
                                      </p:to>
                                    </p:set>
                                    <p:anim calcmode="lin" valueType="num">
                                      <p:cBhvr>
                                        <p:cTn id="151" dur="500" fill="hold"/>
                                        <p:tgtEl>
                                          <p:spTgt spid="68"/>
                                        </p:tgtEl>
                                        <p:attrNameLst>
                                          <p:attrName>ppt_w</p:attrName>
                                        </p:attrNameLst>
                                      </p:cBhvr>
                                      <p:tavLst>
                                        <p:tav tm="0">
                                          <p:val>
                                            <p:fltVal val="0"/>
                                          </p:val>
                                        </p:tav>
                                        <p:tav tm="100000">
                                          <p:val>
                                            <p:strVal val="#ppt_w"/>
                                          </p:val>
                                        </p:tav>
                                      </p:tavLst>
                                    </p:anim>
                                    <p:anim calcmode="lin" valueType="num">
                                      <p:cBhvr>
                                        <p:cTn id="152" dur="500" fill="hold"/>
                                        <p:tgtEl>
                                          <p:spTgt spid="68"/>
                                        </p:tgtEl>
                                        <p:attrNameLst>
                                          <p:attrName>ppt_h</p:attrName>
                                        </p:attrNameLst>
                                      </p:cBhvr>
                                      <p:tavLst>
                                        <p:tav tm="0">
                                          <p:val>
                                            <p:fltVal val="0"/>
                                          </p:val>
                                        </p:tav>
                                        <p:tav tm="100000">
                                          <p:val>
                                            <p:strVal val="#ppt_h"/>
                                          </p:val>
                                        </p:tav>
                                      </p:tavLst>
                                    </p:anim>
                                    <p:animEffect>
                                      <p:cBhvr>
                                        <p:cTn id="153" dur="500"/>
                                        <p:tgtEl>
                                          <p:spTgt spid="68"/>
                                        </p:tgtEl>
                                      </p:cBhvr>
                                    </p:animEffect>
                                  </p:childTnLst>
                                </p:cTn>
                              </p:par>
                              <p:par>
                                <p:cTn id="154" presetID="10" presetClass="entr" presetSubtype="0" fill="hold" grpId="0" nodeType="withEffect">
                                  <p:stCondLst>
                                    <p:cond delay="250"/>
                                  </p:stCondLst>
                                  <p:childTnLst>
                                    <p:set>
                                      <p:cBhvr>
                                        <p:cTn id="155" dur="1" fill="hold">
                                          <p:stCondLst>
                                            <p:cond delay="0"/>
                                          </p:stCondLst>
                                        </p:cTn>
                                        <p:tgtEl>
                                          <p:spTgt spid="69"/>
                                        </p:tgtEl>
                                        <p:attrNameLst>
                                          <p:attrName>style.visibility</p:attrName>
                                        </p:attrNameLst>
                                      </p:cBhvr>
                                      <p:to>
                                        <p:strVal val="visible"/>
                                      </p:to>
                                    </p:set>
                                    <p:anim calcmode="lin" valueType="num">
                                      <p:cBhvr>
                                        <p:cTn id="156" dur="500" fill="hold"/>
                                        <p:tgtEl>
                                          <p:spTgt spid="69"/>
                                        </p:tgtEl>
                                        <p:attrNameLst>
                                          <p:attrName>ppt_w</p:attrName>
                                        </p:attrNameLst>
                                      </p:cBhvr>
                                      <p:tavLst>
                                        <p:tav tm="0">
                                          <p:val>
                                            <p:fltVal val="0"/>
                                          </p:val>
                                        </p:tav>
                                        <p:tav tm="100000">
                                          <p:val>
                                            <p:strVal val="#ppt_w"/>
                                          </p:val>
                                        </p:tav>
                                      </p:tavLst>
                                    </p:anim>
                                    <p:anim calcmode="lin" valueType="num">
                                      <p:cBhvr>
                                        <p:cTn id="157" dur="500" fill="hold"/>
                                        <p:tgtEl>
                                          <p:spTgt spid="69"/>
                                        </p:tgtEl>
                                        <p:attrNameLst>
                                          <p:attrName>ppt_h</p:attrName>
                                        </p:attrNameLst>
                                      </p:cBhvr>
                                      <p:tavLst>
                                        <p:tav tm="0">
                                          <p:val>
                                            <p:fltVal val="0"/>
                                          </p:val>
                                        </p:tav>
                                        <p:tav tm="100000">
                                          <p:val>
                                            <p:strVal val="#ppt_h"/>
                                          </p:val>
                                        </p:tav>
                                      </p:tavLst>
                                    </p:anim>
                                    <p:animEffect>
                                      <p:cBhvr>
                                        <p:cTn id="158" dur="500"/>
                                        <p:tgtEl>
                                          <p:spTgt spid="69"/>
                                        </p:tgtEl>
                                      </p:cBhvr>
                                    </p:animEffect>
                                  </p:childTnLst>
                                </p:cTn>
                              </p:par>
                              <p:par>
                                <p:cTn id="159" presetID="10" presetClass="entr" presetSubtype="0" fill="hold" grpId="0" nodeType="withEffect">
                                  <p:stCondLst>
                                    <p:cond delay="250"/>
                                  </p:stCondLst>
                                  <p:childTnLst>
                                    <p:set>
                                      <p:cBhvr>
                                        <p:cTn id="160" dur="1" fill="hold">
                                          <p:stCondLst>
                                            <p:cond delay="0"/>
                                          </p:stCondLst>
                                        </p:cTn>
                                        <p:tgtEl>
                                          <p:spTgt spid="70"/>
                                        </p:tgtEl>
                                        <p:attrNameLst>
                                          <p:attrName>style.visibility</p:attrName>
                                        </p:attrNameLst>
                                      </p:cBhvr>
                                      <p:to>
                                        <p:strVal val="visible"/>
                                      </p:to>
                                    </p:set>
                                    <p:anim calcmode="lin" valueType="num">
                                      <p:cBhvr>
                                        <p:cTn id="161" dur="500" fill="hold"/>
                                        <p:tgtEl>
                                          <p:spTgt spid="70"/>
                                        </p:tgtEl>
                                        <p:attrNameLst>
                                          <p:attrName>ppt_w</p:attrName>
                                        </p:attrNameLst>
                                      </p:cBhvr>
                                      <p:tavLst>
                                        <p:tav tm="0">
                                          <p:val>
                                            <p:fltVal val="0"/>
                                          </p:val>
                                        </p:tav>
                                        <p:tav tm="100000">
                                          <p:val>
                                            <p:strVal val="#ppt_w"/>
                                          </p:val>
                                        </p:tav>
                                      </p:tavLst>
                                    </p:anim>
                                    <p:anim calcmode="lin" valueType="num">
                                      <p:cBhvr>
                                        <p:cTn id="162" dur="500" fill="hold"/>
                                        <p:tgtEl>
                                          <p:spTgt spid="70"/>
                                        </p:tgtEl>
                                        <p:attrNameLst>
                                          <p:attrName>ppt_h</p:attrName>
                                        </p:attrNameLst>
                                      </p:cBhvr>
                                      <p:tavLst>
                                        <p:tav tm="0">
                                          <p:val>
                                            <p:fltVal val="0"/>
                                          </p:val>
                                        </p:tav>
                                        <p:tav tm="100000">
                                          <p:val>
                                            <p:strVal val="#ppt_h"/>
                                          </p:val>
                                        </p:tav>
                                      </p:tavLst>
                                    </p:anim>
                                    <p:animEffect>
                                      <p:cBhvr>
                                        <p:cTn id="163"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21" grpId="0" animBg="1"/>
      <p:bldP spid="22" grpId="0" animBg="1"/>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5" grpId="0" animBg="1"/>
      <p:bldP spid="52" grpId="0"/>
      <p:bldP spid="53" grpId="0"/>
      <p:bldP spid="54" grpId="0"/>
      <p:bldP spid="67" grpId="0"/>
      <p:bldP spid="68" grpId="0" bldLvl="0" autoUpdateAnimBg="0"/>
      <p:bldP spid="69" grpId="0" bldLvl="0" animBg="1" autoUpdateAnimBg="0"/>
      <p:bldP spid="70" grpId="0" bldLvl="0" animBg="1"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右箭头 7"/>
          <p:cNvSpPr>
            <a:spLocks noChangeArrowheads="1"/>
          </p:cNvSpPr>
          <p:nvPr/>
        </p:nvSpPr>
        <p:spPr bwMode="auto">
          <a:xfrm>
            <a:off x="4139952" y="1563638"/>
            <a:ext cx="1355725" cy="2517775"/>
          </a:xfrm>
          <a:custGeom>
            <a:avLst/>
            <a:gdLst>
              <a:gd name="T0" fmla="*/ 2147483646 w 21600"/>
              <a:gd name="T1" fmla="*/ 0 h 21600"/>
              <a:gd name="T2" fmla="*/ 2147483646 w 21600"/>
              <a:gd name="T3" fmla="*/ 2147483646 h 21600"/>
              <a:gd name="T4" fmla="*/ 2147483646 w 21600"/>
              <a:gd name="T5" fmla="*/ 2147483646 h 21600"/>
              <a:gd name="T6" fmla="*/ 2147483646 w 21600"/>
              <a:gd name="T7" fmla="*/ 2147483646 h 21600"/>
              <a:gd name="T8" fmla="*/ 17694720 60000 65536"/>
              <a:gd name="T9" fmla="*/ 5898240 60000 65536"/>
              <a:gd name="T10" fmla="*/ 5898240 60000 65536"/>
              <a:gd name="T11" fmla="*/ 0 60000 65536"/>
              <a:gd name="T12" fmla="*/ 12427 w 21600"/>
              <a:gd name="T13" fmla="*/ 2954 h 21600"/>
              <a:gd name="T14" fmla="*/ 18824 w 21600"/>
              <a:gd name="T15" fmla="*/ 9204 h 21600"/>
            </a:gdLst>
            <a:ahLst/>
            <a:cxnLst>
              <a:cxn ang="T8">
                <a:pos x="T0" y="T1"/>
              </a:cxn>
              <a:cxn ang="T9">
                <a:pos x="T2" y="T3"/>
              </a:cxn>
              <a:cxn ang="T10">
                <a:pos x="T4" y="T5"/>
              </a:cxn>
              <a:cxn ang="T11">
                <a:pos x="T6" y="T7"/>
              </a:cxn>
            </a:cxnLst>
            <a:rect l="T12" t="T13" r="T14" b="T15"/>
            <a:pathLst>
              <a:path w="21600" h="21600">
                <a:moveTo>
                  <a:pt x="21600" y="6079"/>
                </a:moveTo>
                <a:lnTo>
                  <a:pt x="16200" y="0"/>
                </a:lnTo>
                <a:lnTo>
                  <a:pt x="16200" y="2954"/>
                </a:lnTo>
                <a:lnTo>
                  <a:pt x="12427" y="2954"/>
                </a:lnTo>
                <a:cubicBezTo>
                  <a:pt x="5564" y="2954"/>
                  <a:pt x="0" y="7075"/>
                  <a:pt x="0" y="12158"/>
                </a:cubicBezTo>
                <a:lnTo>
                  <a:pt x="0" y="21600"/>
                </a:lnTo>
                <a:lnTo>
                  <a:pt x="6388" y="21600"/>
                </a:lnTo>
                <a:lnTo>
                  <a:pt x="6388" y="12158"/>
                </a:lnTo>
                <a:cubicBezTo>
                  <a:pt x="6388" y="10527"/>
                  <a:pt x="9092" y="9204"/>
                  <a:pt x="12427" y="9204"/>
                </a:cubicBezTo>
                <a:lnTo>
                  <a:pt x="16200" y="9204"/>
                </a:lnTo>
                <a:lnTo>
                  <a:pt x="16200" y="12158"/>
                </a:lnTo>
                <a:lnTo>
                  <a:pt x="21600" y="6079"/>
                </a:lnTo>
                <a:close/>
              </a:path>
            </a:pathLst>
          </a:custGeom>
          <a:solidFill>
            <a:schemeClr val="tx1"/>
          </a:solidFill>
          <a:ln>
            <a:noFill/>
          </a:ln>
        </p:spPr>
        <p:txBody>
          <a:bodyPr anchor="ctr"/>
          <a:lstStyle/>
          <a:p>
            <a:endParaRPr lang="zh-CN" altLang="en-US">
              <a:solidFill>
                <a:schemeClr val="bg1"/>
              </a:solidFill>
              <a:cs typeface="+mn-ea"/>
              <a:sym typeface="+mn-lt"/>
            </a:endParaRPr>
          </a:p>
        </p:txBody>
      </p:sp>
      <p:sp>
        <p:nvSpPr>
          <p:cNvPr id="3" name="圆角右箭头 8"/>
          <p:cNvSpPr>
            <a:spLocks noChangeArrowheads="1"/>
          </p:cNvSpPr>
          <p:nvPr/>
        </p:nvSpPr>
        <p:spPr bwMode="auto">
          <a:xfrm>
            <a:off x="4572000" y="2571750"/>
            <a:ext cx="919162" cy="1457325"/>
          </a:xfrm>
          <a:custGeom>
            <a:avLst/>
            <a:gdLst>
              <a:gd name="T0" fmla="*/ 2147483646 w 21600"/>
              <a:gd name="T1" fmla="*/ 0 h 21600"/>
              <a:gd name="T2" fmla="*/ 2147483646 w 21600"/>
              <a:gd name="T3" fmla="*/ 2147483646 h 21600"/>
              <a:gd name="T4" fmla="*/ 2147483646 w 21600"/>
              <a:gd name="T5" fmla="*/ 2147483646 h 21600"/>
              <a:gd name="T6" fmla="*/ 2147483646 w 21600"/>
              <a:gd name="T7" fmla="*/ 2147483646 h 21600"/>
              <a:gd name="T8" fmla="*/ 17694720 60000 65536"/>
              <a:gd name="T9" fmla="*/ 5898240 60000 65536"/>
              <a:gd name="T10" fmla="*/ 5898240 60000 65536"/>
              <a:gd name="T11" fmla="*/ 0 60000 65536"/>
              <a:gd name="T12" fmla="*/ 12427 w 21600"/>
              <a:gd name="T13" fmla="*/ 1684 h 21600"/>
              <a:gd name="T14" fmla="*/ 16401 w 21600"/>
              <a:gd name="T15" fmla="*/ 10474 h 21600"/>
            </a:gdLst>
            <a:ahLst/>
            <a:cxnLst>
              <a:cxn ang="T8">
                <a:pos x="T0" y="T1"/>
              </a:cxn>
              <a:cxn ang="T9">
                <a:pos x="T2" y="T3"/>
              </a:cxn>
              <a:cxn ang="T10">
                <a:pos x="T4" y="T5"/>
              </a:cxn>
              <a:cxn ang="T11">
                <a:pos x="T6" y="T7"/>
              </a:cxn>
            </a:cxnLst>
            <a:rect l="T12" t="T13" r="T14" b="T15"/>
            <a:pathLst>
              <a:path w="21600" h="21600">
                <a:moveTo>
                  <a:pt x="21600" y="6079"/>
                </a:moveTo>
                <a:lnTo>
                  <a:pt x="14409" y="0"/>
                </a:lnTo>
                <a:lnTo>
                  <a:pt x="14409" y="1684"/>
                </a:lnTo>
                <a:lnTo>
                  <a:pt x="12427" y="1684"/>
                </a:lnTo>
                <a:cubicBezTo>
                  <a:pt x="5564" y="1684"/>
                  <a:pt x="0" y="6373"/>
                  <a:pt x="0" y="12158"/>
                </a:cubicBezTo>
                <a:lnTo>
                  <a:pt x="0" y="21600"/>
                </a:lnTo>
                <a:lnTo>
                  <a:pt x="8984" y="21600"/>
                </a:lnTo>
                <a:lnTo>
                  <a:pt x="8984" y="12158"/>
                </a:lnTo>
                <a:cubicBezTo>
                  <a:pt x="8984" y="11228"/>
                  <a:pt x="10525" y="10474"/>
                  <a:pt x="12427" y="10474"/>
                </a:cubicBezTo>
                <a:lnTo>
                  <a:pt x="14409" y="10474"/>
                </a:lnTo>
                <a:lnTo>
                  <a:pt x="14409" y="12158"/>
                </a:lnTo>
                <a:lnTo>
                  <a:pt x="21600" y="6079"/>
                </a:lnTo>
                <a:close/>
              </a:path>
            </a:pathLst>
          </a:custGeom>
          <a:solidFill>
            <a:schemeClr val="tx1"/>
          </a:solidFill>
          <a:ln>
            <a:noFill/>
          </a:ln>
        </p:spPr>
        <p:txBody>
          <a:bodyPr anchor="ctr"/>
          <a:lstStyle/>
          <a:p>
            <a:endParaRPr lang="zh-CN" altLang="en-US">
              <a:solidFill>
                <a:schemeClr val="bg1"/>
              </a:solidFill>
              <a:cs typeface="+mn-ea"/>
              <a:sym typeface="+mn-lt"/>
            </a:endParaRPr>
          </a:p>
        </p:txBody>
      </p:sp>
      <p:sp>
        <p:nvSpPr>
          <p:cNvPr id="4" name="圆角右箭头 9"/>
          <p:cNvSpPr>
            <a:spLocks noChangeArrowheads="1"/>
          </p:cNvSpPr>
          <p:nvPr/>
        </p:nvSpPr>
        <p:spPr bwMode="auto">
          <a:xfrm flipH="1">
            <a:off x="3090615" y="2281188"/>
            <a:ext cx="998537" cy="1800225"/>
          </a:xfrm>
          <a:custGeom>
            <a:avLst/>
            <a:gdLst>
              <a:gd name="T0" fmla="*/ 2147483646 w 21600"/>
              <a:gd name="T1" fmla="*/ 0 h 21600"/>
              <a:gd name="T2" fmla="*/ 2147483646 w 21600"/>
              <a:gd name="T3" fmla="*/ 2147483646 h 21600"/>
              <a:gd name="T4" fmla="*/ 2147483646 w 21600"/>
              <a:gd name="T5" fmla="*/ 2147483646 h 21600"/>
              <a:gd name="T6" fmla="*/ 2147483646 w 21600"/>
              <a:gd name="T7" fmla="*/ 2147483646 h 21600"/>
              <a:gd name="T8" fmla="*/ 17694720 60000 65536"/>
              <a:gd name="T9" fmla="*/ 5898240 60000 65536"/>
              <a:gd name="T10" fmla="*/ 5898240 60000 65536"/>
              <a:gd name="T11" fmla="*/ 0 60000 65536"/>
              <a:gd name="T12" fmla="*/ 12427 w 21600"/>
              <a:gd name="T13" fmla="*/ 1448 h 21600"/>
              <a:gd name="T14" fmla="*/ 16122 w 21600"/>
              <a:gd name="T15" fmla="*/ 10710 h 21600"/>
            </a:gdLst>
            <a:ahLst/>
            <a:cxnLst>
              <a:cxn ang="T8">
                <a:pos x="T0" y="T1"/>
              </a:cxn>
              <a:cxn ang="T9">
                <a:pos x="T2" y="T3"/>
              </a:cxn>
              <a:cxn ang="T10">
                <a:pos x="T4" y="T5"/>
              </a:cxn>
              <a:cxn ang="T11">
                <a:pos x="T6" y="T7"/>
              </a:cxn>
            </a:cxnLst>
            <a:rect l="T12" t="T13" r="T14" b="T15"/>
            <a:pathLst>
              <a:path w="21600" h="21600">
                <a:moveTo>
                  <a:pt x="21600" y="6079"/>
                </a:moveTo>
                <a:lnTo>
                  <a:pt x="14409" y="0"/>
                </a:lnTo>
                <a:lnTo>
                  <a:pt x="14409" y="1448"/>
                </a:lnTo>
                <a:lnTo>
                  <a:pt x="12427" y="1448"/>
                </a:lnTo>
                <a:cubicBezTo>
                  <a:pt x="5564" y="1448"/>
                  <a:pt x="0" y="6243"/>
                  <a:pt x="0" y="12158"/>
                </a:cubicBezTo>
                <a:lnTo>
                  <a:pt x="0" y="21600"/>
                </a:lnTo>
                <a:lnTo>
                  <a:pt x="9467" y="21600"/>
                </a:lnTo>
                <a:lnTo>
                  <a:pt x="9467" y="12158"/>
                </a:lnTo>
                <a:cubicBezTo>
                  <a:pt x="9467" y="11358"/>
                  <a:pt x="10792" y="10710"/>
                  <a:pt x="12427" y="10710"/>
                </a:cubicBezTo>
                <a:lnTo>
                  <a:pt x="14409" y="10710"/>
                </a:lnTo>
                <a:lnTo>
                  <a:pt x="14409" y="12158"/>
                </a:lnTo>
                <a:lnTo>
                  <a:pt x="21600" y="6079"/>
                </a:lnTo>
                <a:close/>
              </a:path>
            </a:pathLst>
          </a:custGeom>
          <a:solidFill>
            <a:schemeClr val="tx1"/>
          </a:solidFill>
          <a:ln>
            <a:noFill/>
          </a:ln>
        </p:spPr>
        <p:txBody>
          <a:bodyPr anchor="ctr"/>
          <a:lstStyle/>
          <a:p>
            <a:endParaRPr lang="zh-CN" altLang="en-US">
              <a:solidFill>
                <a:schemeClr val="bg1"/>
              </a:solidFill>
              <a:cs typeface="+mn-ea"/>
              <a:sym typeface="+mn-lt"/>
            </a:endParaRPr>
          </a:p>
        </p:txBody>
      </p:sp>
      <p:sp>
        <p:nvSpPr>
          <p:cNvPr id="5" name="TextBox 10"/>
          <p:cNvSpPr>
            <a:spLocks noChangeArrowheads="1"/>
          </p:cNvSpPr>
          <p:nvPr/>
        </p:nvSpPr>
        <p:spPr bwMode="auto">
          <a:xfrm>
            <a:off x="672852" y="2193875"/>
            <a:ext cx="2347913"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400">
                <a:solidFill>
                  <a:schemeClr val="bg1"/>
                </a:solidFill>
                <a:latin typeface="+mn-lt"/>
                <a:ea typeface="+mn-ea"/>
                <a:cs typeface="+mn-ea"/>
                <a:sym typeface="+mn-lt"/>
              </a:rPr>
              <a:t>点击添加文字内容点击添加文字内容点击添加文字内容点击添加文字内容点击添加文字内容点击添加文字内容点击添加文字内容。</a:t>
            </a:r>
          </a:p>
        </p:txBody>
      </p:sp>
      <p:sp>
        <p:nvSpPr>
          <p:cNvPr id="6" name="TextBox 11"/>
          <p:cNvSpPr>
            <a:spLocks noChangeArrowheads="1"/>
          </p:cNvSpPr>
          <p:nvPr/>
        </p:nvSpPr>
        <p:spPr bwMode="auto">
          <a:xfrm>
            <a:off x="5600452" y="1543000"/>
            <a:ext cx="27051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400">
                <a:solidFill>
                  <a:schemeClr val="bg1"/>
                </a:solidFill>
                <a:latin typeface="+mn-lt"/>
                <a:ea typeface="+mn-ea"/>
                <a:cs typeface="+mn-ea"/>
                <a:sym typeface="+mn-lt"/>
              </a:rPr>
              <a:t>点击添加文字内容点击添加文字内容点击添加文字内容点击添加文字内容点击添加文字内容点击添加文字内容点击添加文字内容。</a:t>
            </a:r>
            <a:endParaRPr lang="zh-CN" altLang="en-US">
              <a:solidFill>
                <a:schemeClr val="bg1"/>
              </a:solidFill>
              <a:latin typeface="+mn-lt"/>
              <a:ea typeface="+mn-ea"/>
              <a:cs typeface="+mn-ea"/>
              <a:sym typeface="+mn-lt"/>
            </a:endParaRPr>
          </a:p>
        </p:txBody>
      </p:sp>
      <p:sp>
        <p:nvSpPr>
          <p:cNvPr id="7" name="TextBox 12"/>
          <p:cNvSpPr>
            <a:spLocks noChangeArrowheads="1"/>
          </p:cNvSpPr>
          <p:nvPr/>
        </p:nvSpPr>
        <p:spPr bwMode="auto">
          <a:xfrm>
            <a:off x="5597277" y="2673300"/>
            <a:ext cx="27082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400">
                <a:solidFill>
                  <a:schemeClr val="bg1"/>
                </a:solidFill>
                <a:latin typeface="+mn-lt"/>
                <a:ea typeface="+mn-ea"/>
                <a:cs typeface="+mn-ea"/>
                <a:sym typeface="+mn-lt"/>
              </a:rPr>
              <a:t>点击添加文字内容点击添加文字内容点击添加文字内容点击添加文字内容点击添加文字内容点击添加文字内容点击添加文字内容。</a:t>
            </a:r>
            <a:endParaRPr lang="zh-CN" altLang="en-US">
              <a:solidFill>
                <a:schemeClr val="bg1"/>
              </a:solidFill>
              <a:latin typeface="+mn-lt"/>
              <a:ea typeface="+mn-ea"/>
              <a:cs typeface="+mn-ea"/>
              <a:sym typeface="+mn-lt"/>
            </a:endParaRPr>
          </a:p>
        </p:txBody>
      </p:sp>
      <p:sp>
        <p:nvSpPr>
          <p:cNvPr id="8" name="TextBox 14"/>
          <p:cNvSpPr>
            <a:spLocks noChangeArrowheads="1"/>
          </p:cNvSpPr>
          <p:nvPr/>
        </p:nvSpPr>
        <p:spPr bwMode="auto">
          <a:xfrm>
            <a:off x="3709987" y="627534"/>
            <a:ext cx="17240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rPr>
              <a:t>输入小标题</a:t>
            </a:r>
          </a:p>
        </p:txBody>
      </p:sp>
      <p:sp>
        <p:nvSpPr>
          <p:cNvPr id="9" name="等腰三角形 16"/>
          <p:cNvSpPr>
            <a:spLocks noChangeArrowheads="1"/>
          </p:cNvSpPr>
          <p:nvPr/>
        </p:nvSpPr>
        <p:spPr bwMode="auto">
          <a:xfrm rot="5400000" flipV="1">
            <a:off x="3324052" y="723355"/>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
        <p:nvSpPr>
          <p:cNvPr id="10" name="等腰三角形 17"/>
          <p:cNvSpPr>
            <a:spLocks noChangeArrowheads="1"/>
          </p:cNvSpPr>
          <p:nvPr/>
        </p:nvSpPr>
        <p:spPr bwMode="auto">
          <a:xfrm rot="16200000" flipH="1" flipV="1">
            <a:off x="5470526" y="698500"/>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Tree>
    <p:extLst>
      <p:ext uri="{BB962C8B-B14F-4D97-AF65-F5344CB8AC3E}">
        <p14:creationId xmlns:p14="http://schemas.microsoft.com/office/powerpoint/2010/main" val="2162771042"/>
      </p:ext>
    </p:extLst>
  </p:cSld>
  <p:clrMapOvr>
    <a:masterClrMapping/>
  </p:clrMapOvr>
  <mc:AlternateContent xmlns:mc="http://schemas.openxmlformats.org/markup-compatibility/2006" xmlns:p14="http://schemas.microsoft.com/office/powerpoint/2010/main">
    <mc:Choice Requires="p14">
      <p:transition spd="slow" p14:dur="1200" advTm="3844">
        <p14:prism/>
      </p:transition>
    </mc:Choice>
    <mc:Fallback xmlns="">
      <p:transition spd="slow" advTm="38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p:cBhvr>
                                        <p:cTn id="15" dur="500"/>
                                        <p:tgtEl>
                                          <p:spTgt spid="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p:cBhvr>
                                        <p:cTn id="21" dur="500"/>
                                        <p:tgtEl>
                                          <p:spTgt spid="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p:cBhvr>
                                        <p:cTn id="26" dur="500"/>
                                        <p:tgtEl>
                                          <p:spTgt spid="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p:cBhvr>
                                        <p:cTn id="31" dur="500"/>
                                        <p:tgtEl>
                                          <p:spTgt spid="6"/>
                                        </p:tgtEl>
                                      </p:cBhvr>
                                    </p:animEffect>
                                  </p:childTnLst>
                                </p:cTn>
                              </p:par>
                              <p:par>
                                <p:cTn id="32" presetID="10" presetClass="entr" presetSubtype="0" fill="hold" grpId="0" nodeType="withEffect">
                                  <p:stCondLst>
                                    <p:cond delay="25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Effect>
                                      <p:cBhvr>
                                        <p:cTn id="36" dur="500"/>
                                        <p:tgtEl>
                                          <p:spTgt spid="8"/>
                                        </p:tgtEl>
                                      </p:cBhvr>
                                    </p:animEffect>
                                  </p:childTnLst>
                                </p:cTn>
                              </p:par>
                              <p:par>
                                <p:cTn id="37" presetID="10" presetClass="entr" presetSubtype="0" fill="hold" grpId="0" nodeType="withEffect">
                                  <p:stCondLst>
                                    <p:cond delay="25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fltVal val="0"/>
                                          </p:val>
                                        </p:tav>
                                        <p:tav tm="100000">
                                          <p:val>
                                            <p:strVal val="#ppt_w"/>
                                          </p:val>
                                        </p:tav>
                                      </p:tavLst>
                                    </p:anim>
                                    <p:anim calcmode="lin" valueType="num">
                                      <p:cBhvr>
                                        <p:cTn id="40" dur="500" fill="hold"/>
                                        <p:tgtEl>
                                          <p:spTgt spid="9"/>
                                        </p:tgtEl>
                                        <p:attrNameLst>
                                          <p:attrName>ppt_h</p:attrName>
                                        </p:attrNameLst>
                                      </p:cBhvr>
                                      <p:tavLst>
                                        <p:tav tm="0">
                                          <p:val>
                                            <p:fltVal val="0"/>
                                          </p:val>
                                        </p:tav>
                                        <p:tav tm="100000">
                                          <p:val>
                                            <p:strVal val="#ppt_h"/>
                                          </p:val>
                                        </p:tav>
                                      </p:tavLst>
                                    </p:anim>
                                    <p:animEffect>
                                      <p:cBhvr>
                                        <p:cTn id="41" dur="500"/>
                                        <p:tgtEl>
                                          <p:spTgt spid="9"/>
                                        </p:tgtEl>
                                      </p:cBhvr>
                                    </p:animEffect>
                                  </p:childTnLst>
                                </p:cTn>
                              </p:par>
                              <p:par>
                                <p:cTn id="42" presetID="10" presetClass="entr" presetSubtype="0" fill="hold" grpId="0" nodeType="withEffect">
                                  <p:stCondLst>
                                    <p:cond delay="250"/>
                                  </p:stCondLst>
                                  <p:childTnLst>
                                    <p:set>
                                      <p:cBhvr>
                                        <p:cTn id="43" dur="1" fill="hold">
                                          <p:stCondLst>
                                            <p:cond delay="0"/>
                                          </p:stCondLst>
                                        </p:cTn>
                                        <p:tgtEl>
                                          <p:spTgt spid="10"/>
                                        </p:tgtEl>
                                        <p:attrNameLst>
                                          <p:attrName>style.visibility</p:attrName>
                                        </p:attrNameLst>
                                      </p:cBhvr>
                                      <p:to>
                                        <p:strVal val="visible"/>
                                      </p:to>
                                    </p:set>
                                    <p:anim calcmode="lin" valueType="num">
                                      <p:cBhvr>
                                        <p:cTn id="44" dur="500" fill="hold"/>
                                        <p:tgtEl>
                                          <p:spTgt spid="10"/>
                                        </p:tgtEl>
                                        <p:attrNameLst>
                                          <p:attrName>ppt_w</p:attrName>
                                        </p:attrNameLst>
                                      </p:cBhvr>
                                      <p:tavLst>
                                        <p:tav tm="0">
                                          <p:val>
                                            <p:fltVal val="0"/>
                                          </p:val>
                                        </p:tav>
                                        <p:tav tm="100000">
                                          <p:val>
                                            <p:strVal val="#ppt_w"/>
                                          </p:val>
                                        </p:tav>
                                      </p:tavLst>
                                    </p:anim>
                                    <p:anim calcmode="lin" valueType="num">
                                      <p:cBhvr>
                                        <p:cTn id="45" dur="500" fill="hold"/>
                                        <p:tgtEl>
                                          <p:spTgt spid="10"/>
                                        </p:tgtEl>
                                        <p:attrNameLst>
                                          <p:attrName>ppt_h</p:attrName>
                                        </p:attrNameLst>
                                      </p:cBhvr>
                                      <p:tavLst>
                                        <p:tav tm="0">
                                          <p:val>
                                            <p:fltVal val="0"/>
                                          </p:val>
                                        </p:tav>
                                        <p:tav tm="100000">
                                          <p:val>
                                            <p:strVal val="#ppt_h"/>
                                          </p:val>
                                        </p:tav>
                                      </p:tavLst>
                                    </p:anim>
                                    <p:animEffect>
                                      <p:cBhvr>
                                        <p:cTn id="4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P spid="6" grpId="0" bldLvl="0" autoUpdateAnimBg="0"/>
      <p:bldP spid="7" grpId="0" bldLvl="0" autoUpdateAnimBg="0"/>
      <p:bldP spid="8" grpId="0" bldLvl="0" autoUpdateAnimBg="0"/>
      <p:bldP spid="9" grpId="0" bldLvl="0" animBg="1" autoUpdateAnimBg="0"/>
      <p:bldP spid="10" grpId="0" bldLvl="0" animBg="1"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矩形 12"/>
          <p:cNvSpPr/>
          <p:nvPr/>
        </p:nvSpPr>
        <p:spPr>
          <a:xfrm>
            <a:off x="-468560" y="1563638"/>
            <a:ext cx="10297144" cy="1872208"/>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TextBox 2"/>
          <p:cNvSpPr txBox="1"/>
          <p:nvPr/>
        </p:nvSpPr>
        <p:spPr>
          <a:xfrm>
            <a:off x="1475656" y="1779662"/>
            <a:ext cx="7776864" cy="923330"/>
          </a:xfrm>
          <a:prstGeom prst="rect">
            <a:avLst/>
          </a:prstGeom>
          <a:noFill/>
        </p:spPr>
        <p:txBody>
          <a:bodyPr wrap="square" rtlCol="0">
            <a:spAutoFit/>
          </a:bodyPr>
          <a:lstStyle/>
          <a:p>
            <a:r>
              <a:rPr lang="zh-CN" altLang="en-US" sz="5400" b="1" dirty="0" smtClean="0">
                <a:blipFill dpi="0" rotWithShape="1">
                  <a:blip r:embed="rId3">
                    <a:extLst>
                      <a:ext uri="{28A0092B-C50C-407E-A947-70E740481C1C}">
                        <a14:useLocalDpi xmlns:a14="http://schemas.microsoft.com/office/drawing/2010/main" val="0"/>
                      </a:ext>
                    </a:extLst>
                  </a:blip>
                  <a:srcRect/>
                  <a:stretch>
                    <a:fillRect/>
                  </a:stretch>
                </a:blipFill>
                <a:cs typeface="+mn-ea"/>
                <a:sym typeface="+mn-lt"/>
              </a:rPr>
              <a:t>感谢您的收看与观赏</a:t>
            </a:r>
            <a:endParaRPr lang="zh-CN" altLang="en-US" sz="5400" b="1" dirty="0">
              <a:blipFill dpi="0" rotWithShape="1">
                <a:blip r:embed="rId3">
                  <a:extLst>
                    <a:ext uri="{28A0092B-C50C-407E-A947-70E740481C1C}">
                      <a14:useLocalDpi xmlns:a14="http://schemas.microsoft.com/office/drawing/2010/main" val="0"/>
                    </a:ext>
                  </a:extLst>
                </a:blip>
                <a:srcRect/>
                <a:stretch>
                  <a:fillRect/>
                </a:stretch>
              </a:blipFill>
              <a:cs typeface="+mn-ea"/>
              <a:sym typeface="+mn-lt"/>
            </a:endParaRPr>
          </a:p>
        </p:txBody>
      </p:sp>
      <p:sp>
        <p:nvSpPr>
          <p:cNvPr id="15" name="TextBox 2"/>
          <p:cNvSpPr txBox="1"/>
          <p:nvPr/>
        </p:nvSpPr>
        <p:spPr>
          <a:xfrm>
            <a:off x="2843808" y="2787774"/>
            <a:ext cx="7776864" cy="307777"/>
          </a:xfrm>
          <a:prstGeom prst="rect">
            <a:avLst/>
          </a:prstGeom>
          <a:noFill/>
        </p:spPr>
        <p:txBody>
          <a:bodyPr wrap="square" rtlCol="0">
            <a:spAutoFit/>
          </a:bodyPr>
          <a:lstStyle/>
          <a:p>
            <a:r>
              <a:rPr lang="zh-CN" altLang="en-US" sz="1400" b="1" dirty="0">
                <a:blipFill dpi="0" rotWithShape="1">
                  <a:blip r:embed="rId3">
                    <a:extLst>
                      <a:ext uri="{28A0092B-C50C-407E-A947-70E740481C1C}">
                        <a14:useLocalDpi xmlns:a14="http://schemas.microsoft.com/office/drawing/2010/main" val="0"/>
                      </a:ext>
                    </a:extLst>
                  </a:blip>
                  <a:srcRect/>
                  <a:stretch>
                    <a:fillRect/>
                  </a:stretch>
                </a:blipFill>
                <a:cs typeface="+mn-ea"/>
                <a:sym typeface="+mn-lt"/>
              </a:rPr>
              <a:t>汇报</a:t>
            </a:r>
            <a:r>
              <a:rPr lang="zh-CN" altLang="en-US" sz="1400" b="1" dirty="0" smtClean="0">
                <a:blipFill dpi="0" rotWithShape="1">
                  <a:blip r:embed="rId3">
                    <a:extLst>
                      <a:ext uri="{28A0092B-C50C-407E-A947-70E740481C1C}">
                        <a14:useLocalDpi xmlns:a14="http://schemas.microsoft.com/office/drawing/2010/main" val="0"/>
                      </a:ext>
                    </a:extLst>
                  </a:blip>
                  <a:srcRect/>
                  <a:stretch>
                    <a:fillRect/>
                  </a:stretch>
                </a:blipFill>
                <a:cs typeface="+mn-ea"/>
                <a:sym typeface="+mn-lt"/>
              </a:rPr>
              <a:t>人：第一</a:t>
            </a:r>
            <a:r>
              <a:rPr lang="en-US" altLang="zh-CN" sz="1400" b="1" dirty="0" smtClean="0">
                <a:blipFill dpi="0" rotWithShape="1">
                  <a:blip r:embed="rId3">
                    <a:extLst>
                      <a:ext uri="{28A0092B-C50C-407E-A947-70E740481C1C}">
                        <a14:useLocalDpi xmlns:a14="http://schemas.microsoft.com/office/drawing/2010/main" val="0"/>
                      </a:ext>
                    </a:extLst>
                  </a:blip>
                  <a:srcRect/>
                  <a:stretch>
                    <a:fillRect/>
                  </a:stretch>
                </a:blipFill>
                <a:cs typeface="+mn-ea"/>
                <a:sym typeface="+mn-lt"/>
              </a:rPr>
              <a:t>PPT</a:t>
            </a:r>
            <a:r>
              <a:rPr lang="zh-CN" altLang="en-US" sz="1400" b="1" dirty="0" smtClean="0">
                <a:blipFill dpi="0" rotWithShape="1">
                  <a:blip r:embed="rId3">
                    <a:extLst>
                      <a:ext uri="{28A0092B-C50C-407E-A947-70E740481C1C}">
                        <a14:useLocalDpi xmlns:a14="http://schemas.microsoft.com/office/drawing/2010/main" val="0"/>
                      </a:ext>
                    </a:extLst>
                  </a:blip>
                  <a:srcRect/>
                  <a:stretch>
                    <a:fillRect/>
                  </a:stretch>
                </a:blipFill>
                <a:cs typeface="+mn-ea"/>
                <a:sym typeface="+mn-lt"/>
              </a:rPr>
              <a:t>        部门：销售部</a:t>
            </a:r>
            <a:endParaRPr lang="zh-CN" altLang="en-US" sz="1400" b="1" dirty="0">
              <a:blipFill dpi="0" rotWithShape="1">
                <a:blip r:embed="rId3">
                  <a:extLst>
                    <a:ext uri="{28A0092B-C50C-407E-A947-70E740481C1C}">
                      <a14:useLocalDpi xmlns:a14="http://schemas.microsoft.com/office/drawing/2010/main" val="0"/>
                    </a:ext>
                  </a:extLst>
                </a:blip>
                <a:srcRect/>
                <a:stretch>
                  <a:fillRect/>
                </a:stretch>
              </a:blipFill>
              <a:cs typeface="+mn-ea"/>
              <a:sym typeface="+mn-lt"/>
            </a:endParaRPr>
          </a:p>
        </p:txBody>
      </p:sp>
    </p:spTree>
    <p:extLst>
      <p:ext uri="{BB962C8B-B14F-4D97-AF65-F5344CB8AC3E}">
        <p14:creationId xmlns:p14="http://schemas.microsoft.com/office/powerpoint/2010/main" val="1640867216"/>
      </p:ext>
    </p:extLst>
  </p:cSld>
  <p:clrMapOvr>
    <a:masterClrMapping/>
  </p:clrMapOvr>
  <mc:AlternateContent xmlns:mc="http://schemas.openxmlformats.org/markup-compatibility/2006" xmlns:p14="http://schemas.microsoft.com/office/powerpoint/2010/main">
    <mc:Choice Requires="p14">
      <p:transition spd="slow" p14:dur="1200" advTm="1083">
        <p14:prism/>
      </p:transition>
    </mc:Choice>
    <mc:Fallback xmlns="">
      <p:transition spd="slow" advTm="1083">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403648" y="3534420"/>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68315"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个</a:t>
            </a:r>
            <a:r>
              <a:rPr lang="zh-CN" altLang="en-US" sz="1200" kern="0" dirty="0" smtClean="0">
                <a:solidFill>
                  <a:prstClr val="white"/>
                </a:solidFill>
                <a:latin typeface="微软雅黑" pitchFamily="34" charset="-122"/>
                <a:ea typeface="微软雅黑" pitchFamily="34" charset="-122"/>
              </a:rPr>
              <a:t>人学习、研究。</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027" name="Picture 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460528" y="267184"/>
            <a:ext cx="5919787" cy="1764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72817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475656" y="2103698"/>
            <a:ext cx="7668344" cy="936104"/>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TextBox 5"/>
          <p:cNvSpPr>
            <a:spLocks noChangeArrowheads="1"/>
          </p:cNvSpPr>
          <p:nvPr/>
        </p:nvSpPr>
        <p:spPr bwMode="auto">
          <a:xfrm>
            <a:off x="3384848" y="2292350"/>
            <a:ext cx="30575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rPr>
              <a:t>这里输入标题文字</a:t>
            </a:r>
          </a:p>
        </p:txBody>
      </p:sp>
      <p:sp>
        <p:nvSpPr>
          <p:cNvPr id="15" name="矩形 9"/>
          <p:cNvSpPr>
            <a:spLocks noChangeArrowheads="1"/>
          </p:cNvSpPr>
          <p:nvPr/>
        </p:nvSpPr>
        <p:spPr bwMode="auto">
          <a:xfrm rot="2700000">
            <a:off x="848023" y="2087562"/>
            <a:ext cx="968375" cy="968375"/>
          </a:xfrm>
          <a:prstGeom prst="rect">
            <a:avLst/>
          </a:prstGeom>
          <a:solidFill>
            <a:schemeClr val="tx1">
              <a:lumMod val="95000"/>
              <a:lumOff val="5000"/>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6" name="TextBox 10"/>
          <p:cNvSpPr>
            <a:spLocks noChangeArrowheads="1"/>
          </p:cNvSpPr>
          <p:nvPr/>
        </p:nvSpPr>
        <p:spPr bwMode="auto">
          <a:xfrm>
            <a:off x="1115616" y="2279362"/>
            <a:ext cx="4251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dirty="0" smtClean="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rPr>
              <a:t>1</a:t>
            </a:r>
            <a:endParaRPr lang="zh-CN" altLang="en-US"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50" advTm="1765">
        <p14:flip dir="r"/>
      </p:transition>
    </mc:Choice>
    <mc:Fallback xmlns="">
      <p:transition spd="slow" advTm="176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 calcmode="lin" valueType="num">
                                      <p:cBhvr>
                                        <p:cTn id="9" dur="500" fill="hold"/>
                                        <p:tgtEl>
                                          <p:spTgt spid="15"/>
                                        </p:tgtEl>
                                        <p:attrNameLst>
                                          <p:attrName>style.rotation</p:attrName>
                                        </p:attrNameLst>
                                      </p:cBhvr>
                                      <p:tavLst>
                                        <p:tav tm="0">
                                          <p:val>
                                            <p:fltVal val="360"/>
                                          </p:val>
                                        </p:tav>
                                        <p:tav tm="100000">
                                          <p:val>
                                            <p:fltVal val="0"/>
                                          </p:val>
                                        </p:tav>
                                      </p:tavLst>
                                    </p:anim>
                                    <p:animEffect>
                                      <p:cBhvr>
                                        <p:cTn id="10" dur="500"/>
                                        <p:tgtEl>
                                          <p:spTgt spid="15"/>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 calcmode="lin" valueType="num">
                                      <p:cBhvr>
                                        <p:cTn id="15" dur="500" fill="hold"/>
                                        <p:tgtEl>
                                          <p:spTgt spid="16"/>
                                        </p:tgtEl>
                                        <p:attrNameLst>
                                          <p:attrName>style.rotation</p:attrName>
                                        </p:attrNameLst>
                                      </p:cBhvr>
                                      <p:tavLst>
                                        <p:tav tm="0">
                                          <p:val>
                                            <p:fltVal val="360"/>
                                          </p:val>
                                        </p:tav>
                                        <p:tav tm="100000">
                                          <p:val>
                                            <p:fltVal val="0"/>
                                          </p:val>
                                        </p:tav>
                                      </p:tavLst>
                                    </p:anim>
                                    <p:animEffect>
                                      <p:cBhvr>
                                        <p:cTn id="16" dur="500"/>
                                        <p:tgtEl>
                                          <p:spTgt spid="16"/>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utoUpdateAnimBg="0"/>
      <p:bldP spid="15" grpId="0" bldLvl="0" animBg="1" autoUpdateAnimBg="0"/>
      <p:bldP spid="16" grpId="0" bldLvl="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156176" y="1419622"/>
            <a:ext cx="1944216" cy="3795886"/>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TextBox 7"/>
          <p:cNvSpPr>
            <a:spLocks noChangeArrowheads="1"/>
          </p:cNvSpPr>
          <p:nvPr/>
        </p:nvSpPr>
        <p:spPr bwMode="auto">
          <a:xfrm>
            <a:off x="6489700" y="3363913"/>
            <a:ext cx="14160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bg1"/>
                </a:solidFill>
                <a:latin typeface="+mn-lt"/>
                <a:ea typeface="+mn-ea"/>
                <a:cs typeface="+mn-ea"/>
                <a:sym typeface="+mn-lt"/>
              </a:rPr>
              <a:t>标题文本</a:t>
            </a:r>
          </a:p>
        </p:txBody>
      </p:sp>
      <p:sp>
        <p:nvSpPr>
          <p:cNvPr id="40" name="TextBox 8"/>
          <p:cNvSpPr>
            <a:spLocks noChangeArrowheads="1"/>
          </p:cNvSpPr>
          <p:nvPr/>
        </p:nvSpPr>
        <p:spPr bwMode="auto">
          <a:xfrm>
            <a:off x="6537325" y="3795713"/>
            <a:ext cx="123944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00">
                <a:solidFill>
                  <a:schemeClr val="bg1"/>
                </a:solidFill>
                <a:latin typeface="+mn-lt"/>
                <a:ea typeface="+mn-ea"/>
                <a:cs typeface="+mn-ea"/>
                <a:sym typeface="+mn-lt"/>
              </a:rPr>
              <a:t>biaotiwenben</a:t>
            </a:r>
            <a:endParaRPr lang="zh-CN" altLang="en-US" sz="1400">
              <a:solidFill>
                <a:schemeClr val="bg1"/>
              </a:solidFill>
              <a:latin typeface="+mn-lt"/>
              <a:ea typeface="+mn-ea"/>
              <a:cs typeface="+mn-ea"/>
              <a:sym typeface="+mn-lt"/>
            </a:endParaRPr>
          </a:p>
        </p:txBody>
      </p:sp>
      <p:sp>
        <p:nvSpPr>
          <p:cNvPr id="42" name="TextBox 14"/>
          <p:cNvSpPr>
            <a:spLocks noChangeArrowheads="1"/>
          </p:cNvSpPr>
          <p:nvPr/>
        </p:nvSpPr>
        <p:spPr bwMode="auto">
          <a:xfrm>
            <a:off x="3709987" y="627534"/>
            <a:ext cx="17240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rPr>
              <a:t>输入小标题</a:t>
            </a:r>
          </a:p>
        </p:txBody>
      </p:sp>
      <p:sp>
        <p:nvSpPr>
          <p:cNvPr id="44" name="等腰三角形 16"/>
          <p:cNvSpPr>
            <a:spLocks noChangeArrowheads="1"/>
          </p:cNvSpPr>
          <p:nvPr/>
        </p:nvSpPr>
        <p:spPr bwMode="auto">
          <a:xfrm rot="5400000" flipV="1">
            <a:off x="3324052" y="723355"/>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
        <p:nvSpPr>
          <p:cNvPr id="47" name="等腰三角形 17"/>
          <p:cNvSpPr>
            <a:spLocks noChangeArrowheads="1"/>
          </p:cNvSpPr>
          <p:nvPr/>
        </p:nvSpPr>
        <p:spPr bwMode="auto">
          <a:xfrm rot="16200000" flipH="1" flipV="1">
            <a:off x="5470526" y="698500"/>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
        <p:nvSpPr>
          <p:cNvPr id="50" name="Straight Connector 57"/>
          <p:cNvSpPr>
            <a:spLocks noChangeShapeType="1"/>
          </p:cNvSpPr>
          <p:nvPr/>
        </p:nvSpPr>
        <p:spPr bwMode="auto">
          <a:xfrm>
            <a:off x="1187450" y="4111625"/>
            <a:ext cx="3671888" cy="1588"/>
          </a:xfrm>
          <a:prstGeom prst="line">
            <a:avLst/>
          </a:prstGeom>
          <a:noFill/>
          <a:ln w="6350">
            <a:solidFill>
              <a:srgbClr val="7F7F7F"/>
            </a:solidFill>
            <a:prstDash val="dashDot"/>
            <a:round/>
            <a:headEnd type="oval" w="sm" len="sm"/>
            <a:tailEnd type="oval" w="sm" len="sm"/>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sp>
        <p:nvSpPr>
          <p:cNvPr id="52" name="矩形 19"/>
          <p:cNvSpPr>
            <a:spLocks noChangeArrowheads="1"/>
          </p:cNvSpPr>
          <p:nvPr/>
        </p:nvSpPr>
        <p:spPr bwMode="auto">
          <a:xfrm>
            <a:off x="1260475" y="4157663"/>
            <a:ext cx="3600450"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ts val="1500"/>
              </a:lnSpc>
            </a:pPr>
            <a:r>
              <a:rPr lang="zh-CN" altLang="en-US" sz="1100" dirty="0">
                <a:solidFill>
                  <a:schemeClr val="bg1"/>
                </a:solidFill>
                <a:latin typeface="+mn-lt"/>
                <a:ea typeface="+mn-ea"/>
                <a:cs typeface="+mn-ea"/>
                <a:sym typeface="+mn-lt"/>
              </a:rPr>
              <a:t>点击添加文字信息内容点击添加文字信息内容点击添加文字信息内容点击添加文字信息内容点击添加文字信息内容点击添加文字信息内容点击添加文字信息内容点击添加文字信息内容。</a:t>
            </a:r>
            <a:endParaRPr lang="zh-CN" altLang="en-US" dirty="0">
              <a:solidFill>
                <a:schemeClr val="bg1"/>
              </a:solidFill>
              <a:latin typeface="+mn-lt"/>
              <a:ea typeface="+mn-ea"/>
              <a:cs typeface="+mn-ea"/>
              <a:sym typeface="+mn-lt"/>
            </a:endParaRPr>
          </a:p>
        </p:txBody>
      </p:sp>
      <p:pic>
        <p:nvPicPr>
          <p:cNvPr id="54" name="Picture 2" descr="C:\Users\Administrator\Desktop\QQ截图20140702010412.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47775" y="1463675"/>
            <a:ext cx="4002088" cy="255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4000" advTm="3501">
        <p14:vortex dir="r"/>
      </p:transition>
    </mc:Choice>
    <mc:Fallback xmlns="">
      <p:transition spd="slow" advTm="350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25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 calcmode="lin" valueType="num">
                                      <p:cBhvr>
                                        <p:cTn id="9" dur="500" fill="hold"/>
                                        <p:tgtEl>
                                          <p:spTgt spid="39"/>
                                        </p:tgtEl>
                                        <p:attrNameLst>
                                          <p:attrName>style.rotation</p:attrName>
                                        </p:attrNameLst>
                                      </p:cBhvr>
                                      <p:tavLst>
                                        <p:tav tm="0">
                                          <p:val>
                                            <p:fltVal val="360"/>
                                          </p:val>
                                        </p:tav>
                                        <p:tav tm="100000">
                                          <p:val>
                                            <p:fltVal val="0"/>
                                          </p:val>
                                        </p:tav>
                                      </p:tavLst>
                                    </p:anim>
                                    <p:animEffect>
                                      <p:cBhvr>
                                        <p:cTn id="10" dur="500"/>
                                        <p:tgtEl>
                                          <p:spTgt spid="39"/>
                                        </p:tgtEl>
                                      </p:cBhvr>
                                    </p:animEffect>
                                  </p:childTnLst>
                                </p:cTn>
                              </p:par>
                              <p:par>
                                <p:cTn id="11" presetID="49" presetClass="entr" presetSubtype="0" decel="100000" fill="hold" grpId="0" nodeType="withEffect">
                                  <p:stCondLst>
                                    <p:cond delay="250"/>
                                  </p:stCondLst>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ppt_w</p:attrName>
                                        </p:attrNameLst>
                                      </p:cBhvr>
                                      <p:tavLst>
                                        <p:tav tm="0">
                                          <p:val>
                                            <p:fltVal val="0"/>
                                          </p:val>
                                        </p:tav>
                                        <p:tav tm="100000">
                                          <p:val>
                                            <p:strVal val="#ppt_w"/>
                                          </p:val>
                                        </p:tav>
                                      </p:tavLst>
                                    </p:anim>
                                    <p:anim calcmode="lin" valueType="num">
                                      <p:cBhvr>
                                        <p:cTn id="14" dur="500" fill="hold"/>
                                        <p:tgtEl>
                                          <p:spTgt spid="40"/>
                                        </p:tgtEl>
                                        <p:attrNameLst>
                                          <p:attrName>ppt_h</p:attrName>
                                        </p:attrNameLst>
                                      </p:cBhvr>
                                      <p:tavLst>
                                        <p:tav tm="0">
                                          <p:val>
                                            <p:fltVal val="0"/>
                                          </p:val>
                                        </p:tav>
                                        <p:tav tm="100000">
                                          <p:val>
                                            <p:strVal val="#ppt_h"/>
                                          </p:val>
                                        </p:tav>
                                      </p:tavLst>
                                    </p:anim>
                                    <p:anim calcmode="lin" valueType="num">
                                      <p:cBhvr>
                                        <p:cTn id="15" dur="500" fill="hold"/>
                                        <p:tgtEl>
                                          <p:spTgt spid="40"/>
                                        </p:tgtEl>
                                        <p:attrNameLst>
                                          <p:attrName>style.rotation</p:attrName>
                                        </p:attrNameLst>
                                      </p:cBhvr>
                                      <p:tavLst>
                                        <p:tav tm="0">
                                          <p:val>
                                            <p:fltVal val="360"/>
                                          </p:val>
                                        </p:tav>
                                        <p:tav tm="100000">
                                          <p:val>
                                            <p:fltVal val="0"/>
                                          </p:val>
                                        </p:tav>
                                      </p:tavLst>
                                    </p:anim>
                                    <p:animEffect>
                                      <p:cBhvr>
                                        <p:cTn id="16" dur="500"/>
                                        <p:tgtEl>
                                          <p:spTgt spid="40"/>
                                        </p:tgtEl>
                                      </p:cBhvr>
                                    </p:animEffect>
                                  </p:childTnLst>
                                </p:cTn>
                              </p:par>
                              <p:par>
                                <p:cTn id="17" presetID="10" presetClass="entr" presetSubtype="0" fill="hold" grpId="0" nodeType="withEffect">
                                  <p:stCondLst>
                                    <p:cond delay="250"/>
                                  </p:stCondLst>
                                  <p:childTnLst>
                                    <p:set>
                                      <p:cBhvr>
                                        <p:cTn id="18" dur="1" fill="hold">
                                          <p:stCondLst>
                                            <p:cond delay="0"/>
                                          </p:stCondLst>
                                        </p:cTn>
                                        <p:tgtEl>
                                          <p:spTgt spid="42"/>
                                        </p:tgtEl>
                                        <p:attrNameLst>
                                          <p:attrName>style.visibility</p:attrName>
                                        </p:attrNameLst>
                                      </p:cBhvr>
                                      <p:to>
                                        <p:strVal val="visible"/>
                                      </p:to>
                                    </p:set>
                                    <p:anim calcmode="lin" valueType="num">
                                      <p:cBhvr>
                                        <p:cTn id="19" dur="500" fill="hold"/>
                                        <p:tgtEl>
                                          <p:spTgt spid="42"/>
                                        </p:tgtEl>
                                        <p:attrNameLst>
                                          <p:attrName>ppt_w</p:attrName>
                                        </p:attrNameLst>
                                      </p:cBhvr>
                                      <p:tavLst>
                                        <p:tav tm="0">
                                          <p:val>
                                            <p:fltVal val="0"/>
                                          </p:val>
                                        </p:tav>
                                        <p:tav tm="100000">
                                          <p:val>
                                            <p:strVal val="#ppt_w"/>
                                          </p:val>
                                        </p:tav>
                                      </p:tavLst>
                                    </p:anim>
                                    <p:anim calcmode="lin" valueType="num">
                                      <p:cBhvr>
                                        <p:cTn id="20" dur="500" fill="hold"/>
                                        <p:tgtEl>
                                          <p:spTgt spid="42"/>
                                        </p:tgtEl>
                                        <p:attrNameLst>
                                          <p:attrName>ppt_h</p:attrName>
                                        </p:attrNameLst>
                                      </p:cBhvr>
                                      <p:tavLst>
                                        <p:tav tm="0">
                                          <p:val>
                                            <p:fltVal val="0"/>
                                          </p:val>
                                        </p:tav>
                                        <p:tav tm="100000">
                                          <p:val>
                                            <p:strVal val="#ppt_h"/>
                                          </p:val>
                                        </p:tav>
                                      </p:tavLst>
                                    </p:anim>
                                    <p:animEffect>
                                      <p:cBhvr>
                                        <p:cTn id="21" dur="500"/>
                                        <p:tgtEl>
                                          <p:spTgt spid="42"/>
                                        </p:tgtEl>
                                      </p:cBhvr>
                                    </p:animEffect>
                                  </p:childTnLst>
                                </p:cTn>
                              </p:par>
                              <p:par>
                                <p:cTn id="22" presetID="10" presetClass="entr" presetSubtype="0" fill="hold" grpId="0" nodeType="withEffect">
                                  <p:stCondLst>
                                    <p:cond delay="250"/>
                                  </p:stCondLst>
                                  <p:childTnLst>
                                    <p:set>
                                      <p:cBhvr>
                                        <p:cTn id="23" dur="1" fill="hold">
                                          <p:stCondLst>
                                            <p:cond delay="0"/>
                                          </p:stCondLst>
                                        </p:cTn>
                                        <p:tgtEl>
                                          <p:spTgt spid="44"/>
                                        </p:tgtEl>
                                        <p:attrNameLst>
                                          <p:attrName>style.visibility</p:attrName>
                                        </p:attrNameLst>
                                      </p:cBhvr>
                                      <p:to>
                                        <p:strVal val="visible"/>
                                      </p:to>
                                    </p:set>
                                    <p:anim calcmode="lin" valueType="num">
                                      <p:cBhvr>
                                        <p:cTn id="24" dur="500" fill="hold"/>
                                        <p:tgtEl>
                                          <p:spTgt spid="44"/>
                                        </p:tgtEl>
                                        <p:attrNameLst>
                                          <p:attrName>ppt_w</p:attrName>
                                        </p:attrNameLst>
                                      </p:cBhvr>
                                      <p:tavLst>
                                        <p:tav tm="0">
                                          <p:val>
                                            <p:fltVal val="0"/>
                                          </p:val>
                                        </p:tav>
                                        <p:tav tm="100000">
                                          <p:val>
                                            <p:strVal val="#ppt_w"/>
                                          </p:val>
                                        </p:tav>
                                      </p:tavLst>
                                    </p:anim>
                                    <p:anim calcmode="lin" valueType="num">
                                      <p:cBhvr>
                                        <p:cTn id="25" dur="500" fill="hold"/>
                                        <p:tgtEl>
                                          <p:spTgt spid="44"/>
                                        </p:tgtEl>
                                        <p:attrNameLst>
                                          <p:attrName>ppt_h</p:attrName>
                                        </p:attrNameLst>
                                      </p:cBhvr>
                                      <p:tavLst>
                                        <p:tav tm="0">
                                          <p:val>
                                            <p:fltVal val="0"/>
                                          </p:val>
                                        </p:tav>
                                        <p:tav tm="100000">
                                          <p:val>
                                            <p:strVal val="#ppt_h"/>
                                          </p:val>
                                        </p:tav>
                                      </p:tavLst>
                                    </p:anim>
                                    <p:animEffect>
                                      <p:cBhvr>
                                        <p:cTn id="26" dur="500"/>
                                        <p:tgtEl>
                                          <p:spTgt spid="44"/>
                                        </p:tgtEl>
                                      </p:cBhvr>
                                    </p:animEffect>
                                  </p:childTnLst>
                                </p:cTn>
                              </p:par>
                              <p:par>
                                <p:cTn id="27" presetID="10" presetClass="entr" presetSubtype="0" fill="hold" grpId="0" nodeType="withEffect">
                                  <p:stCondLst>
                                    <p:cond delay="250"/>
                                  </p:stCondLst>
                                  <p:childTnLst>
                                    <p:set>
                                      <p:cBhvr>
                                        <p:cTn id="28" dur="1" fill="hold">
                                          <p:stCondLst>
                                            <p:cond delay="0"/>
                                          </p:stCondLst>
                                        </p:cTn>
                                        <p:tgtEl>
                                          <p:spTgt spid="47"/>
                                        </p:tgtEl>
                                        <p:attrNameLst>
                                          <p:attrName>style.visibility</p:attrName>
                                        </p:attrNameLst>
                                      </p:cBhvr>
                                      <p:to>
                                        <p:strVal val="visible"/>
                                      </p:to>
                                    </p:set>
                                    <p:anim calcmode="lin" valueType="num">
                                      <p:cBhvr>
                                        <p:cTn id="29" dur="500" fill="hold"/>
                                        <p:tgtEl>
                                          <p:spTgt spid="47"/>
                                        </p:tgtEl>
                                        <p:attrNameLst>
                                          <p:attrName>ppt_w</p:attrName>
                                        </p:attrNameLst>
                                      </p:cBhvr>
                                      <p:tavLst>
                                        <p:tav tm="0">
                                          <p:val>
                                            <p:fltVal val="0"/>
                                          </p:val>
                                        </p:tav>
                                        <p:tav tm="100000">
                                          <p:val>
                                            <p:strVal val="#ppt_w"/>
                                          </p:val>
                                        </p:tav>
                                      </p:tavLst>
                                    </p:anim>
                                    <p:anim calcmode="lin" valueType="num">
                                      <p:cBhvr>
                                        <p:cTn id="30" dur="500" fill="hold"/>
                                        <p:tgtEl>
                                          <p:spTgt spid="47"/>
                                        </p:tgtEl>
                                        <p:attrNameLst>
                                          <p:attrName>ppt_h</p:attrName>
                                        </p:attrNameLst>
                                      </p:cBhvr>
                                      <p:tavLst>
                                        <p:tav tm="0">
                                          <p:val>
                                            <p:fltVal val="0"/>
                                          </p:val>
                                        </p:tav>
                                        <p:tav tm="100000">
                                          <p:val>
                                            <p:strVal val="#ppt_h"/>
                                          </p:val>
                                        </p:tav>
                                      </p:tavLst>
                                    </p:anim>
                                    <p:animEffect>
                                      <p:cBhvr>
                                        <p:cTn id="31" dur="500"/>
                                        <p:tgtEl>
                                          <p:spTgt spid="47"/>
                                        </p:tgtEl>
                                      </p:cBhvr>
                                    </p:animEffect>
                                  </p:childTnLst>
                                </p:cTn>
                              </p:par>
                            </p:childTnLst>
                          </p:cTn>
                        </p:par>
                        <p:par>
                          <p:cTn id="32" fill="hold">
                            <p:stCondLst>
                              <p:cond delay="750"/>
                            </p:stCondLst>
                            <p:childTnLst>
                              <p:par>
                                <p:cTn id="33" presetID="2" presetClass="entr" presetSubtype="8" fill="hold" nodeType="after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p:cTn id="35" dur="500" fill="hold"/>
                                        <p:tgtEl>
                                          <p:spTgt spid="54"/>
                                        </p:tgtEl>
                                        <p:attrNameLst>
                                          <p:attrName>ppt_x</p:attrName>
                                        </p:attrNameLst>
                                      </p:cBhvr>
                                      <p:tavLst>
                                        <p:tav tm="0">
                                          <p:val>
                                            <p:strVal val="0-#ppt_w/2"/>
                                          </p:val>
                                        </p:tav>
                                        <p:tav tm="100000">
                                          <p:val>
                                            <p:strVal val="#ppt_x"/>
                                          </p:val>
                                        </p:tav>
                                      </p:tavLst>
                                    </p:anim>
                                    <p:anim calcmode="lin" valueType="num">
                                      <p:cBhvr>
                                        <p:cTn id="36" dur="500" fill="hold"/>
                                        <p:tgtEl>
                                          <p:spTgt spid="54"/>
                                        </p:tgtEl>
                                        <p:attrNameLst>
                                          <p:attrName>ppt_y</p:attrName>
                                        </p:attrNameLst>
                                      </p:cBhvr>
                                      <p:tavLst>
                                        <p:tav tm="0">
                                          <p:val>
                                            <p:strVal val="#ppt_y"/>
                                          </p:val>
                                        </p:tav>
                                        <p:tav tm="100000">
                                          <p:val>
                                            <p:strVal val="#ppt_y"/>
                                          </p:val>
                                        </p:tav>
                                      </p:tavLst>
                                    </p:anim>
                                  </p:childTnLst>
                                </p:cTn>
                              </p:par>
                            </p:childTnLst>
                          </p:cTn>
                        </p:par>
                        <p:par>
                          <p:cTn id="37" fill="hold">
                            <p:stCondLst>
                              <p:cond delay="1250"/>
                            </p:stCondLst>
                            <p:childTnLst>
                              <p:par>
                                <p:cTn id="38" presetID="22" presetClass="entr" presetSubtype="8" fill="hold" nodeType="afterEffect">
                                  <p:stCondLst>
                                    <p:cond delay="0"/>
                                  </p:stCondLst>
                                  <p:childTnLst>
                                    <p:set>
                                      <p:cBhvr>
                                        <p:cTn id="39" dur="1" fill="hold">
                                          <p:stCondLst>
                                            <p:cond delay="0"/>
                                          </p:stCondLst>
                                        </p:cTn>
                                        <p:tgtEl>
                                          <p:spTgt spid="50"/>
                                        </p:tgtEl>
                                        <p:attrNameLst>
                                          <p:attrName>style.visibility</p:attrName>
                                        </p:attrNameLst>
                                      </p:cBhvr>
                                      <p:to>
                                        <p:strVal val="visible"/>
                                      </p:to>
                                    </p:set>
                                    <p:animEffect>
                                      <p:cBhvr>
                                        <p:cTn id="40" dur="500"/>
                                        <p:tgtEl>
                                          <p:spTgt spid="50"/>
                                        </p:tgtEl>
                                      </p:cBhvr>
                                    </p:animEffect>
                                  </p:childTnLst>
                                </p:cTn>
                              </p:par>
                              <p:par>
                                <p:cTn id="41" presetID="12" presetClass="entr" presetSubtype="1"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cBhvr>
                                        <p:cTn id="43" dur="300"/>
                                        <p:tgtEl>
                                          <p:spTgt spid="52"/>
                                        </p:tgtEl>
                                        <p:attrNameLst>
                                          <p:attrName>ppt_y</p:attrName>
                                        </p:attrNameLst>
                                      </p:cBhvr>
                                      <p:tavLst>
                                        <p:tav tm="0">
                                          <p:val>
                                            <p:strVal val="#ppt_y-#ppt_h*1.125000"/>
                                          </p:val>
                                        </p:tav>
                                        <p:tav tm="100000">
                                          <p:val>
                                            <p:strVal val="#ppt_y"/>
                                          </p:val>
                                        </p:tav>
                                      </p:tavLst>
                                    </p:anim>
                                    <p:animEffect>
                                      <p:cBhvr>
                                        <p:cTn id="44" dur="3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bldLvl="0" autoUpdateAnimBg="0"/>
      <p:bldP spid="40" grpId="0" bldLvl="0" autoUpdateAnimBg="0"/>
      <p:bldP spid="42" grpId="0" bldLvl="0" autoUpdateAnimBg="0"/>
      <p:bldP spid="44" grpId="0" bldLvl="0" animBg="1" autoUpdateAnimBg="0"/>
      <p:bldP spid="47" grpId="0" bldLvl="0" animBg="1" autoUpdateAnimBg="0"/>
      <p:bldP spid="52"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10"/>
          <p:cNvSpPr>
            <a:spLocks/>
          </p:cNvSpPr>
          <p:nvPr/>
        </p:nvSpPr>
        <p:spPr bwMode="auto">
          <a:xfrm>
            <a:off x="4185532" y="2476034"/>
            <a:ext cx="976569" cy="985837"/>
          </a:xfrm>
          <a:custGeom>
            <a:avLst/>
            <a:gdLst/>
            <a:ahLst/>
            <a:cxnLst>
              <a:cxn ang="0">
                <a:pos x="0" y="397"/>
              </a:cxn>
              <a:cxn ang="0">
                <a:pos x="0" y="345"/>
              </a:cxn>
              <a:cxn ang="0">
                <a:pos x="46" y="299"/>
              </a:cxn>
              <a:cxn ang="0">
                <a:pos x="46" y="98"/>
              </a:cxn>
              <a:cxn ang="0">
                <a:pos x="145" y="0"/>
              </a:cxn>
              <a:cxn ang="0">
                <a:pos x="394" y="0"/>
              </a:cxn>
              <a:cxn ang="0">
                <a:pos x="394" y="52"/>
              </a:cxn>
              <a:cxn ang="0">
                <a:pos x="145" y="52"/>
              </a:cxn>
              <a:cxn ang="0">
                <a:pos x="98" y="98"/>
              </a:cxn>
              <a:cxn ang="0">
                <a:pos x="98" y="299"/>
              </a:cxn>
              <a:cxn ang="0">
                <a:pos x="0" y="397"/>
              </a:cxn>
            </a:cxnLst>
            <a:rect l="0" t="0" r="r" b="b"/>
            <a:pathLst>
              <a:path w="394" h="397">
                <a:moveTo>
                  <a:pt x="0" y="397"/>
                </a:moveTo>
                <a:cubicBezTo>
                  <a:pt x="0" y="345"/>
                  <a:pt x="0" y="345"/>
                  <a:pt x="0" y="345"/>
                </a:cubicBezTo>
                <a:cubicBezTo>
                  <a:pt x="26" y="345"/>
                  <a:pt x="46" y="324"/>
                  <a:pt x="46" y="299"/>
                </a:cubicBezTo>
                <a:cubicBezTo>
                  <a:pt x="46" y="98"/>
                  <a:pt x="46" y="98"/>
                  <a:pt x="46" y="98"/>
                </a:cubicBezTo>
                <a:cubicBezTo>
                  <a:pt x="46" y="44"/>
                  <a:pt x="90" y="0"/>
                  <a:pt x="145" y="0"/>
                </a:cubicBezTo>
                <a:cubicBezTo>
                  <a:pt x="394" y="0"/>
                  <a:pt x="394" y="0"/>
                  <a:pt x="394" y="0"/>
                </a:cubicBezTo>
                <a:cubicBezTo>
                  <a:pt x="394" y="52"/>
                  <a:pt x="394" y="52"/>
                  <a:pt x="394" y="52"/>
                </a:cubicBezTo>
                <a:cubicBezTo>
                  <a:pt x="145" y="52"/>
                  <a:pt x="145" y="52"/>
                  <a:pt x="145" y="52"/>
                </a:cubicBezTo>
                <a:cubicBezTo>
                  <a:pt x="119" y="52"/>
                  <a:pt x="98" y="73"/>
                  <a:pt x="98" y="98"/>
                </a:cubicBezTo>
                <a:cubicBezTo>
                  <a:pt x="98" y="299"/>
                  <a:pt x="98" y="299"/>
                  <a:pt x="98" y="299"/>
                </a:cubicBezTo>
                <a:cubicBezTo>
                  <a:pt x="98" y="353"/>
                  <a:pt x="54" y="397"/>
                  <a:pt x="0" y="397"/>
                </a:cubicBezTo>
              </a:path>
            </a:pathLst>
          </a:custGeom>
          <a:solidFill>
            <a:schemeClr val="tx1">
              <a:lumMod val="95000"/>
              <a:lumOff val="5000"/>
            </a:schemeClr>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bg1"/>
              </a:solidFill>
              <a:cs typeface="+mn-ea"/>
              <a:sym typeface="+mn-lt"/>
            </a:endParaRPr>
          </a:p>
        </p:txBody>
      </p:sp>
      <p:sp>
        <p:nvSpPr>
          <p:cNvPr id="24" name="Freeform 14"/>
          <p:cNvSpPr>
            <a:spLocks/>
          </p:cNvSpPr>
          <p:nvPr/>
        </p:nvSpPr>
        <p:spPr bwMode="auto">
          <a:xfrm>
            <a:off x="5954334" y="2563764"/>
            <a:ext cx="793847" cy="571232"/>
          </a:xfrm>
          <a:custGeom>
            <a:avLst/>
            <a:gdLst/>
            <a:ahLst/>
            <a:cxnLst>
              <a:cxn ang="0">
                <a:pos x="0" y="230"/>
              </a:cxn>
              <a:cxn ang="0">
                <a:pos x="0" y="178"/>
              </a:cxn>
              <a:cxn ang="0">
                <a:pos x="46" y="132"/>
              </a:cxn>
              <a:cxn ang="0">
                <a:pos x="46" y="98"/>
              </a:cxn>
              <a:cxn ang="0">
                <a:pos x="144" y="0"/>
              </a:cxn>
              <a:cxn ang="0">
                <a:pos x="320" y="0"/>
              </a:cxn>
              <a:cxn ang="0">
                <a:pos x="320" y="52"/>
              </a:cxn>
              <a:cxn ang="0">
                <a:pos x="144" y="52"/>
              </a:cxn>
              <a:cxn ang="0">
                <a:pos x="98" y="98"/>
              </a:cxn>
              <a:cxn ang="0">
                <a:pos x="98" y="132"/>
              </a:cxn>
              <a:cxn ang="0">
                <a:pos x="0" y="230"/>
              </a:cxn>
            </a:cxnLst>
            <a:rect l="0" t="0" r="r" b="b"/>
            <a:pathLst>
              <a:path w="320" h="230">
                <a:moveTo>
                  <a:pt x="0" y="230"/>
                </a:moveTo>
                <a:cubicBezTo>
                  <a:pt x="0" y="178"/>
                  <a:pt x="0" y="178"/>
                  <a:pt x="0" y="178"/>
                </a:cubicBezTo>
                <a:cubicBezTo>
                  <a:pt x="25" y="178"/>
                  <a:pt x="46" y="157"/>
                  <a:pt x="46" y="132"/>
                </a:cubicBezTo>
                <a:cubicBezTo>
                  <a:pt x="46" y="98"/>
                  <a:pt x="46" y="98"/>
                  <a:pt x="46" y="98"/>
                </a:cubicBezTo>
                <a:cubicBezTo>
                  <a:pt x="46" y="44"/>
                  <a:pt x="90" y="0"/>
                  <a:pt x="144" y="0"/>
                </a:cubicBezTo>
                <a:cubicBezTo>
                  <a:pt x="320" y="0"/>
                  <a:pt x="320" y="0"/>
                  <a:pt x="320" y="0"/>
                </a:cubicBezTo>
                <a:cubicBezTo>
                  <a:pt x="320" y="52"/>
                  <a:pt x="320" y="52"/>
                  <a:pt x="320" y="52"/>
                </a:cubicBezTo>
                <a:cubicBezTo>
                  <a:pt x="144" y="52"/>
                  <a:pt x="144" y="52"/>
                  <a:pt x="144" y="52"/>
                </a:cubicBezTo>
                <a:cubicBezTo>
                  <a:pt x="119" y="52"/>
                  <a:pt x="98" y="73"/>
                  <a:pt x="98" y="98"/>
                </a:cubicBezTo>
                <a:cubicBezTo>
                  <a:pt x="98" y="132"/>
                  <a:pt x="98" y="132"/>
                  <a:pt x="98" y="132"/>
                </a:cubicBezTo>
                <a:cubicBezTo>
                  <a:pt x="98" y="186"/>
                  <a:pt x="54" y="230"/>
                  <a:pt x="0" y="230"/>
                </a:cubicBezTo>
              </a:path>
            </a:pathLst>
          </a:custGeom>
          <a:solidFill>
            <a:schemeClr val="tx1">
              <a:lumMod val="95000"/>
              <a:lumOff val="5000"/>
            </a:schemeClr>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bg1"/>
              </a:solidFill>
              <a:cs typeface="+mn-ea"/>
              <a:sym typeface="+mn-lt"/>
            </a:endParaRPr>
          </a:p>
        </p:txBody>
      </p:sp>
      <p:sp>
        <p:nvSpPr>
          <p:cNvPr id="36" name="Freeform 18"/>
          <p:cNvSpPr>
            <a:spLocks/>
          </p:cNvSpPr>
          <p:nvPr/>
        </p:nvSpPr>
        <p:spPr bwMode="auto">
          <a:xfrm>
            <a:off x="5158953" y="2479366"/>
            <a:ext cx="795381" cy="652618"/>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tx1">
              <a:lumMod val="95000"/>
              <a:lumOff val="5000"/>
            </a:schemeClr>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bg1"/>
              </a:solidFill>
              <a:cs typeface="+mn-ea"/>
              <a:sym typeface="+mn-lt"/>
            </a:endParaRPr>
          </a:p>
        </p:txBody>
      </p:sp>
      <p:sp>
        <p:nvSpPr>
          <p:cNvPr id="37" name="Freeform 10"/>
          <p:cNvSpPr>
            <a:spLocks/>
          </p:cNvSpPr>
          <p:nvPr/>
        </p:nvSpPr>
        <p:spPr bwMode="auto">
          <a:xfrm>
            <a:off x="2597837" y="2813229"/>
            <a:ext cx="793847" cy="1033439"/>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tx1">
              <a:lumMod val="95000"/>
              <a:lumOff val="5000"/>
            </a:schemeClr>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bg1"/>
              </a:solidFill>
              <a:cs typeface="+mn-ea"/>
              <a:sym typeface="+mn-lt"/>
            </a:endParaRPr>
          </a:p>
        </p:txBody>
      </p:sp>
      <p:sp>
        <p:nvSpPr>
          <p:cNvPr id="40" name="Freeform 30"/>
          <p:cNvSpPr>
            <a:spLocks noEditPoints="1"/>
          </p:cNvSpPr>
          <p:nvPr/>
        </p:nvSpPr>
        <p:spPr bwMode="auto">
          <a:xfrm>
            <a:off x="1147123" y="3419143"/>
            <a:ext cx="709395" cy="709433"/>
          </a:xfrm>
          <a:custGeom>
            <a:avLst/>
            <a:gdLst/>
            <a:ahLst/>
            <a:cxnLst>
              <a:cxn ang="0">
                <a:pos x="143" y="286"/>
              </a:cxn>
              <a:cxn ang="0">
                <a:pos x="0" y="143"/>
              </a:cxn>
              <a:cxn ang="0">
                <a:pos x="143" y="0"/>
              </a:cxn>
              <a:cxn ang="0">
                <a:pos x="286" y="143"/>
              </a:cxn>
              <a:cxn ang="0">
                <a:pos x="143" y="286"/>
              </a:cxn>
              <a:cxn ang="0">
                <a:pos x="143" y="52"/>
              </a:cxn>
              <a:cxn ang="0">
                <a:pos x="52" y="143"/>
              </a:cxn>
              <a:cxn ang="0">
                <a:pos x="143" y="234"/>
              </a:cxn>
              <a:cxn ang="0">
                <a:pos x="234" y="143"/>
              </a:cxn>
              <a:cxn ang="0">
                <a:pos x="143" y="52"/>
              </a:cxn>
            </a:cxnLst>
            <a:rect l="0" t="0" r="r" b="b"/>
            <a:pathLst>
              <a:path w="286" h="286">
                <a:moveTo>
                  <a:pt x="143" y="286"/>
                </a:moveTo>
                <a:cubicBezTo>
                  <a:pt x="65" y="286"/>
                  <a:pt x="0" y="222"/>
                  <a:pt x="0" y="143"/>
                </a:cubicBezTo>
                <a:cubicBezTo>
                  <a:pt x="0" y="64"/>
                  <a:pt x="65" y="0"/>
                  <a:pt x="143" y="0"/>
                </a:cubicBezTo>
                <a:cubicBezTo>
                  <a:pt x="222" y="0"/>
                  <a:pt x="286" y="64"/>
                  <a:pt x="286" y="143"/>
                </a:cubicBezTo>
                <a:cubicBezTo>
                  <a:pt x="286" y="222"/>
                  <a:pt x="222" y="286"/>
                  <a:pt x="143" y="286"/>
                </a:cubicBezTo>
                <a:moveTo>
                  <a:pt x="143" y="52"/>
                </a:moveTo>
                <a:cubicBezTo>
                  <a:pt x="93" y="52"/>
                  <a:pt x="52" y="93"/>
                  <a:pt x="52" y="143"/>
                </a:cubicBezTo>
                <a:cubicBezTo>
                  <a:pt x="52" y="193"/>
                  <a:pt x="93" y="234"/>
                  <a:pt x="143" y="234"/>
                </a:cubicBezTo>
                <a:cubicBezTo>
                  <a:pt x="193" y="234"/>
                  <a:pt x="234" y="193"/>
                  <a:pt x="234" y="143"/>
                </a:cubicBezTo>
                <a:cubicBezTo>
                  <a:pt x="234" y="93"/>
                  <a:pt x="193" y="52"/>
                  <a:pt x="143" y="52"/>
                </a:cubicBezTo>
              </a:path>
            </a:pathLst>
          </a:custGeom>
          <a:solidFill>
            <a:schemeClr val="tx1">
              <a:lumMod val="95000"/>
              <a:lumOff val="5000"/>
            </a:schemeClr>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bg1"/>
              </a:solidFill>
              <a:cs typeface="+mn-ea"/>
              <a:sym typeface="+mn-lt"/>
            </a:endParaRPr>
          </a:p>
        </p:txBody>
      </p:sp>
      <p:sp>
        <p:nvSpPr>
          <p:cNvPr id="41" name="TextBox 12"/>
          <p:cNvSpPr txBox="1"/>
          <p:nvPr/>
        </p:nvSpPr>
        <p:spPr>
          <a:xfrm>
            <a:off x="1207008" y="3650310"/>
            <a:ext cx="589627" cy="301878"/>
          </a:xfrm>
          <a:prstGeom prst="rect">
            <a:avLst/>
          </a:prstGeom>
          <a:noFill/>
        </p:spPr>
        <p:txBody>
          <a:bodyPr wrap="square" lIns="0" tIns="0" rIns="0" bIns="0" rtlCol="0">
            <a:spAutoFit/>
          </a:bodyPr>
          <a:lstStyle/>
          <a:p>
            <a:pPr algn="ctr">
              <a:lnSpc>
                <a:spcPct val="120000"/>
              </a:lnSpc>
            </a:pPr>
            <a:r>
              <a:rPr lang="en-US" dirty="0">
                <a:solidFill>
                  <a:schemeClr val="bg1"/>
                </a:solidFill>
                <a:cs typeface="+mn-ea"/>
                <a:sym typeface="+mn-lt"/>
              </a:rPr>
              <a:t>2017</a:t>
            </a:r>
          </a:p>
        </p:txBody>
      </p:sp>
      <p:sp>
        <p:nvSpPr>
          <p:cNvPr id="42" name="Rectangle 13"/>
          <p:cNvSpPr/>
          <p:nvPr/>
        </p:nvSpPr>
        <p:spPr>
          <a:xfrm>
            <a:off x="2963370" y="2525980"/>
            <a:ext cx="131358" cy="166252"/>
          </a:xfrm>
          <a:prstGeom prst="rect">
            <a:avLst/>
          </a:prstGeom>
        </p:spPr>
        <p:txBody>
          <a:bodyPr wrap="none" lIns="65012" tIns="32506" rIns="65012" bIns="32506">
            <a:spAutoFit/>
          </a:bodyPr>
          <a:lstStyle/>
          <a:p>
            <a:pPr algn="just">
              <a:lnSpc>
                <a:spcPct val="120000"/>
              </a:lnSpc>
            </a:pPr>
            <a:endParaRPr lang="en-US" sz="600" dirty="0">
              <a:solidFill>
                <a:schemeClr val="bg1"/>
              </a:solidFill>
              <a:cs typeface="+mn-ea"/>
              <a:sym typeface="+mn-lt"/>
            </a:endParaRPr>
          </a:p>
        </p:txBody>
      </p:sp>
      <p:sp>
        <p:nvSpPr>
          <p:cNvPr id="43" name="Rectangle 14"/>
          <p:cNvSpPr/>
          <p:nvPr/>
        </p:nvSpPr>
        <p:spPr>
          <a:xfrm>
            <a:off x="1843498" y="3720810"/>
            <a:ext cx="754339" cy="12427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just">
              <a:lnSpc>
                <a:spcPct val="120000"/>
              </a:lnSpc>
            </a:pPr>
            <a:endParaRPr lang="id-ID" sz="600" dirty="0">
              <a:solidFill>
                <a:schemeClr val="bg1"/>
              </a:solidFill>
              <a:cs typeface="+mn-ea"/>
              <a:sym typeface="+mn-lt"/>
            </a:endParaRPr>
          </a:p>
        </p:txBody>
      </p:sp>
      <p:sp>
        <p:nvSpPr>
          <p:cNvPr id="44" name="Freeform 18"/>
          <p:cNvSpPr>
            <a:spLocks/>
          </p:cNvSpPr>
          <p:nvPr/>
        </p:nvSpPr>
        <p:spPr bwMode="auto">
          <a:xfrm>
            <a:off x="3390110" y="2813190"/>
            <a:ext cx="795381" cy="657566"/>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tx1">
              <a:lumMod val="95000"/>
              <a:lumOff val="5000"/>
            </a:schemeClr>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bg1"/>
              </a:solidFill>
              <a:cs typeface="+mn-ea"/>
              <a:sym typeface="+mn-lt"/>
            </a:endParaRPr>
          </a:p>
        </p:txBody>
      </p:sp>
      <p:sp>
        <p:nvSpPr>
          <p:cNvPr id="45" name="Freeform 16"/>
          <p:cNvSpPr>
            <a:spLocks/>
          </p:cNvSpPr>
          <p:nvPr/>
        </p:nvSpPr>
        <p:spPr bwMode="auto">
          <a:xfrm>
            <a:off x="6742933" y="1654344"/>
            <a:ext cx="793847" cy="1033439"/>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tx1">
              <a:lumMod val="95000"/>
              <a:lumOff val="5000"/>
            </a:schemeClr>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bg1"/>
              </a:solidFill>
              <a:cs typeface="+mn-ea"/>
              <a:sym typeface="+mn-lt"/>
            </a:endParaRPr>
          </a:p>
        </p:txBody>
      </p:sp>
      <p:sp>
        <p:nvSpPr>
          <p:cNvPr id="47" name="Content Placeholder 2"/>
          <p:cNvSpPr txBox="1">
            <a:spLocks/>
          </p:cNvSpPr>
          <p:nvPr/>
        </p:nvSpPr>
        <p:spPr>
          <a:xfrm>
            <a:off x="3638158" y="3937474"/>
            <a:ext cx="4395113" cy="168764"/>
          </a:xfrm>
          <a:prstGeom prst="rect">
            <a:avLst/>
          </a:prstGeom>
        </p:spPr>
        <p:txBody>
          <a:bodyPr vert="horz" lIns="0" tIns="0" rIns="0" bIns="0" rtlCol="0">
            <a:sp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20000"/>
              </a:lnSpc>
              <a:defRPr sz="1800">
                <a:solidFill>
                  <a:srgbClr val="000000"/>
                </a:solidFill>
              </a:defRPr>
            </a:pPr>
            <a:r>
              <a:rPr lang="zh-CN" altLang="en-US" sz="1000" dirty="0" smtClean="0">
                <a:solidFill>
                  <a:schemeClr val="bg1"/>
                </a:solidFill>
                <a:cs typeface="+mn-ea"/>
                <a:sym typeface="+mn-lt"/>
              </a:rPr>
              <a:t>请替换文字内容，点击添加相关标题文字，修改文字内容</a:t>
            </a:r>
            <a:endParaRPr lang="zh-CN" altLang="en-US" sz="800" dirty="0">
              <a:solidFill>
                <a:schemeClr val="bg1"/>
              </a:solidFill>
              <a:cs typeface="+mn-ea"/>
              <a:sym typeface="+mn-lt"/>
            </a:endParaRPr>
          </a:p>
        </p:txBody>
      </p:sp>
      <p:grpSp>
        <p:nvGrpSpPr>
          <p:cNvPr id="48" name="Group 2"/>
          <p:cNvGrpSpPr/>
          <p:nvPr/>
        </p:nvGrpSpPr>
        <p:grpSpPr>
          <a:xfrm>
            <a:off x="2776142" y="2080932"/>
            <a:ext cx="1443460" cy="686510"/>
            <a:chOff x="3379735" y="2343927"/>
            <a:chExt cx="2109071" cy="1054022"/>
          </a:xfrm>
        </p:grpSpPr>
        <p:sp>
          <p:nvSpPr>
            <p:cNvPr id="49" name="Content Placeholder 2"/>
            <p:cNvSpPr txBox="1">
              <a:spLocks/>
            </p:cNvSpPr>
            <p:nvPr/>
          </p:nvSpPr>
          <p:spPr>
            <a:xfrm>
              <a:off x="3379735" y="2343927"/>
              <a:ext cx="1736275" cy="36267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b="1" dirty="0" smtClean="0">
                  <a:solidFill>
                    <a:schemeClr val="bg1"/>
                  </a:solidFill>
                  <a:cs typeface="+mn-ea"/>
                  <a:sym typeface="+mn-lt"/>
                </a:rPr>
                <a:t>文</a:t>
              </a:r>
              <a:r>
                <a:rPr lang="zh-CN" altLang="en-US" sz="1400" b="1" dirty="0">
                  <a:solidFill>
                    <a:schemeClr val="bg1"/>
                  </a:solidFill>
                  <a:cs typeface="+mn-ea"/>
                  <a:sym typeface="+mn-lt"/>
                </a:rPr>
                <a:t>字内容</a:t>
              </a:r>
              <a:endParaRPr lang="id-ID" sz="1400" b="1" dirty="0">
                <a:solidFill>
                  <a:schemeClr val="bg1"/>
                </a:solidFill>
                <a:cs typeface="+mn-ea"/>
                <a:sym typeface="+mn-lt"/>
              </a:endParaRPr>
            </a:p>
          </p:txBody>
        </p:sp>
        <p:sp>
          <p:nvSpPr>
            <p:cNvPr id="50" name="Title 13"/>
            <p:cNvSpPr txBox="1">
              <a:spLocks/>
            </p:cNvSpPr>
            <p:nvPr/>
          </p:nvSpPr>
          <p:spPr>
            <a:xfrm>
              <a:off x="3379735" y="2855316"/>
              <a:ext cx="2109071" cy="542633"/>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defRPr sz="1800">
                  <a:solidFill>
                    <a:srgbClr val="000000"/>
                  </a:solidFill>
                </a:defRPr>
              </a:pPr>
              <a:r>
                <a:rPr lang="zh-CN" altLang="en-US" sz="1000" dirty="0" smtClean="0">
                  <a:solidFill>
                    <a:schemeClr val="bg1"/>
                  </a:solidFill>
                  <a:latin typeface="+mn-lt"/>
                  <a:ea typeface="+mn-ea"/>
                  <a:cs typeface="+mn-ea"/>
                  <a:sym typeface="+mn-lt"/>
                </a:rPr>
                <a:t>请替换文字内容，点击添加相关标题文字</a:t>
              </a:r>
              <a:endParaRPr lang="zh-CN" altLang="en-US" sz="800" dirty="0">
                <a:solidFill>
                  <a:schemeClr val="bg1"/>
                </a:solidFill>
                <a:latin typeface="+mn-lt"/>
                <a:ea typeface="+mn-ea"/>
                <a:cs typeface="+mn-ea"/>
                <a:sym typeface="+mn-lt"/>
              </a:endParaRPr>
            </a:p>
          </p:txBody>
        </p:sp>
      </p:grpSp>
      <p:grpSp>
        <p:nvGrpSpPr>
          <p:cNvPr id="51" name="Group 47"/>
          <p:cNvGrpSpPr/>
          <p:nvPr/>
        </p:nvGrpSpPr>
        <p:grpSpPr>
          <a:xfrm>
            <a:off x="4697707" y="3187538"/>
            <a:ext cx="1443460" cy="659694"/>
            <a:chOff x="3379735" y="2359216"/>
            <a:chExt cx="2109071" cy="1012852"/>
          </a:xfrm>
        </p:grpSpPr>
        <p:sp>
          <p:nvSpPr>
            <p:cNvPr id="52" name="Content Placeholder 2"/>
            <p:cNvSpPr txBox="1">
              <a:spLocks/>
            </p:cNvSpPr>
            <p:nvPr/>
          </p:nvSpPr>
          <p:spPr>
            <a:xfrm>
              <a:off x="3379735" y="2359216"/>
              <a:ext cx="1816030" cy="362676"/>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b="1" dirty="0" smtClean="0">
                  <a:solidFill>
                    <a:schemeClr val="bg1"/>
                  </a:solidFill>
                  <a:cs typeface="+mn-ea"/>
                  <a:sym typeface="+mn-lt"/>
                </a:rPr>
                <a:t>文</a:t>
              </a:r>
              <a:r>
                <a:rPr lang="zh-CN" altLang="en-US" sz="1400" b="1" dirty="0">
                  <a:solidFill>
                    <a:schemeClr val="bg1"/>
                  </a:solidFill>
                  <a:cs typeface="+mn-ea"/>
                  <a:sym typeface="+mn-lt"/>
                </a:rPr>
                <a:t>字内容</a:t>
              </a:r>
              <a:endParaRPr lang="id-ID" sz="1400" b="1" dirty="0">
                <a:solidFill>
                  <a:schemeClr val="bg1"/>
                </a:solidFill>
                <a:cs typeface="+mn-ea"/>
                <a:sym typeface="+mn-lt"/>
              </a:endParaRPr>
            </a:p>
          </p:txBody>
        </p:sp>
        <p:sp>
          <p:nvSpPr>
            <p:cNvPr id="53" name="Title 13"/>
            <p:cNvSpPr txBox="1">
              <a:spLocks/>
            </p:cNvSpPr>
            <p:nvPr/>
          </p:nvSpPr>
          <p:spPr>
            <a:xfrm>
              <a:off x="3379735" y="2829434"/>
              <a:ext cx="2109071" cy="542634"/>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defRPr sz="1800">
                  <a:solidFill>
                    <a:srgbClr val="000000"/>
                  </a:solidFill>
                </a:defRPr>
              </a:pPr>
              <a:r>
                <a:rPr lang="zh-CN" altLang="en-US" sz="1000" dirty="0" smtClean="0">
                  <a:solidFill>
                    <a:schemeClr val="bg1"/>
                  </a:solidFill>
                  <a:latin typeface="+mn-lt"/>
                  <a:ea typeface="+mn-ea"/>
                  <a:cs typeface="+mn-ea"/>
                  <a:sym typeface="+mn-lt"/>
                </a:rPr>
                <a:t>请替换文字内容，点击添加相关标题文字</a:t>
              </a:r>
              <a:endParaRPr lang="zh-CN" altLang="en-US" sz="800" dirty="0">
                <a:solidFill>
                  <a:schemeClr val="bg1"/>
                </a:solidFill>
                <a:latin typeface="+mn-lt"/>
                <a:ea typeface="+mn-ea"/>
                <a:cs typeface="+mn-ea"/>
                <a:sym typeface="+mn-lt"/>
              </a:endParaRPr>
            </a:p>
          </p:txBody>
        </p:sp>
      </p:grpSp>
      <p:grpSp>
        <p:nvGrpSpPr>
          <p:cNvPr id="54" name="Group 50"/>
          <p:cNvGrpSpPr/>
          <p:nvPr/>
        </p:nvGrpSpPr>
        <p:grpSpPr>
          <a:xfrm>
            <a:off x="5314685" y="1697720"/>
            <a:ext cx="1443460" cy="709796"/>
            <a:chOff x="3379735" y="2351073"/>
            <a:chExt cx="2109071" cy="1089770"/>
          </a:xfrm>
        </p:grpSpPr>
        <p:sp>
          <p:nvSpPr>
            <p:cNvPr id="55" name="Content Placeholder 2"/>
            <p:cNvSpPr txBox="1">
              <a:spLocks/>
            </p:cNvSpPr>
            <p:nvPr/>
          </p:nvSpPr>
          <p:spPr>
            <a:xfrm>
              <a:off x="3379736" y="2351073"/>
              <a:ext cx="1870454" cy="362674"/>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b="1" dirty="0" smtClean="0">
                  <a:solidFill>
                    <a:schemeClr val="bg1"/>
                  </a:solidFill>
                  <a:cs typeface="+mn-ea"/>
                  <a:sym typeface="+mn-lt"/>
                </a:rPr>
                <a:t>文</a:t>
              </a:r>
              <a:r>
                <a:rPr lang="zh-CN" altLang="en-US" sz="1400" b="1" dirty="0">
                  <a:solidFill>
                    <a:schemeClr val="bg1"/>
                  </a:solidFill>
                  <a:cs typeface="+mn-ea"/>
                  <a:sym typeface="+mn-lt"/>
                </a:rPr>
                <a:t>字内容</a:t>
              </a:r>
              <a:endParaRPr lang="id-ID" altLang="zh-CN" sz="1400" b="1" dirty="0">
                <a:solidFill>
                  <a:schemeClr val="bg1"/>
                </a:solidFill>
                <a:cs typeface="+mn-ea"/>
                <a:sym typeface="+mn-lt"/>
              </a:endParaRPr>
            </a:p>
          </p:txBody>
        </p:sp>
        <p:sp>
          <p:nvSpPr>
            <p:cNvPr id="56" name="Title 13"/>
            <p:cNvSpPr txBox="1">
              <a:spLocks/>
            </p:cNvSpPr>
            <p:nvPr/>
          </p:nvSpPr>
          <p:spPr>
            <a:xfrm>
              <a:off x="3379735" y="2898212"/>
              <a:ext cx="2109071" cy="542631"/>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defRPr sz="1800">
                  <a:solidFill>
                    <a:srgbClr val="000000"/>
                  </a:solidFill>
                </a:defRPr>
              </a:pPr>
              <a:r>
                <a:rPr lang="zh-CN" altLang="en-US" sz="1000" dirty="0" smtClean="0">
                  <a:solidFill>
                    <a:schemeClr val="bg1"/>
                  </a:solidFill>
                  <a:latin typeface="+mn-lt"/>
                  <a:ea typeface="+mn-ea"/>
                  <a:cs typeface="+mn-ea"/>
                  <a:sym typeface="+mn-lt"/>
                </a:rPr>
                <a:t>请替换文字内容，点击添加相关标题文字</a:t>
              </a:r>
              <a:endParaRPr lang="zh-CN" altLang="en-US" sz="800" dirty="0">
                <a:solidFill>
                  <a:schemeClr val="bg1"/>
                </a:solidFill>
                <a:latin typeface="+mn-lt"/>
                <a:ea typeface="+mn-ea"/>
                <a:cs typeface="+mn-ea"/>
                <a:sym typeface="+mn-lt"/>
              </a:endParaRPr>
            </a:p>
          </p:txBody>
        </p:sp>
      </p:grpSp>
      <p:grpSp>
        <p:nvGrpSpPr>
          <p:cNvPr id="57" name="Group 2"/>
          <p:cNvGrpSpPr/>
          <p:nvPr/>
        </p:nvGrpSpPr>
        <p:grpSpPr>
          <a:xfrm>
            <a:off x="1198595" y="2760269"/>
            <a:ext cx="1443460" cy="655047"/>
            <a:chOff x="3379735" y="2368510"/>
            <a:chExt cx="2109071" cy="1005714"/>
          </a:xfrm>
        </p:grpSpPr>
        <p:sp>
          <p:nvSpPr>
            <p:cNvPr id="58" name="Content Placeholder 2"/>
            <p:cNvSpPr txBox="1">
              <a:spLocks/>
            </p:cNvSpPr>
            <p:nvPr/>
          </p:nvSpPr>
          <p:spPr>
            <a:xfrm>
              <a:off x="3382717" y="2368510"/>
              <a:ext cx="1665800" cy="362674"/>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b="1" dirty="0" smtClean="0">
                  <a:solidFill>
                    <a:schemeClr val="bg1"/>
                  </a:solidFill>
                  <a:cs typeface="+mn-ea"/>
                  <a:sym typeface="+mn-lt"/>
                </a:rPr>
                <a:t>文</a:t>
              </a:r>
              <a:r>
                <a:rPr lang="zh-CN" altLang="en-US" sz="1400" b="1" dirty="0">
                  <a:solidFill>
                    <a:schemeClr val="bg1"/>
                  </a:solidFill>
                  <a:cs typeface="+mn-ea"/>
                  <a:sym typeface="+mn-lt"/>
                </a:rPr>
                <a:t>字内容</a:t>
              </a:r>
              <a:endParaRPr lang="id-ID" sz="1400" b="1" dirty="0">
                <a:solidFill>
                  <a:schemeClr val="bg1"/>
                </a:solidFill>
                <a:cs typeface="+mn-ea"/>
                <a:sym typeface="+mn-lt"/>
              </a:endParaRPr>
            </a:p>
          </p:txBody>
        </p:sp>
        <p:sp>
          <p:nvSpPr>
            <p:cNvPr id="59" name="Title 13"/>
            <p:cNvSpPr txBox="1">
              <a:spLocks/>
            </p:cNvSpPr>
            <p:nvPr/>
          </p:nvSpPr>
          <p:spPr>
            <a:xfrm>
              <a:off x="3379735" y="2831592"/>
              <a:ext cx="2109071" cy="5426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defRPr sz="1800">
                  <a:solidFill>
                    <a:srgbClr val="000000"/>
                  </a:solidFill>
                </a:defRPr>
              </a:pPr>
              <a:r>
                <a:rPr lang="zh-CN" altLang="en-US" sz="1000" dirty="0" smtClean="0">
                  <a:solidFill>
                    <a:schemeClr val="bg1"/>
                  </a:solidFill>
                  <a:latin typeface="+mn-lt"/>
                  <a:ea typeface="+mn-ea"/>
                  <a:cs typeface="+mn-ea"/>
                  <a:sym typeface="+mn-lt"/>
                </a:rPr>
                <a:t>请替换文字内容，点击添加相关标题文字</a:t>
              </a:r>
              <a:endParaRPr lang="zh-CN" altLang="en-US" sz="800" dirty="0">
                <a:solidFill>
                  <a:schemeClr val="bg1"/>
                </a:solidFill>
                <a:latin typeface="+mn-lt"/>
                <a:ea typeface="+mn-ea"/>
                <a:cs typeface="+mn-ea"/>
                <a:sym typeface="+mn-lt"/>
              </a:endParaRPr>
            </a:p>
          </p:txBody>
        </p:sp>
      </p:grpSp>
      <p:sp>
        <p:nvSpPr>
          <p:cNvPr id="60" name="TextBox 14"/>
          <p:cNvSpPr>
            <a:spLocks noChangeArrowheads="1"/>
          </p:cNvSpPr>
          <p:nvPr/>
        </p:nvSpPr>
        <p:spPr bwMode="auto">
          <a:xfrm>
            <a:off x="3709987" y="627534"/>
            <a:ext cx="17240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rPr>
              <a:t>输入小标题</a:t>
            </a:r>
          </a:p>
        </p:txBody>
      </p:sp>
      <p:sp>
        <p:nvSpPr>
          <p:cNvPr id="61" name="等腰三角形 16"/>
          <p:cNvSpPr>
            <a:spLocks noChangeArrowheads="1"/>
          </p:cNvSpPr>
          <p:nvPr/>
        </p:nvSpPr>
        <p:spPr bwMode="auto">
          <a:xfrm rot="5400000" flipV="1">
            <a:off x="3324052" y="723355"/>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
        <p:nvSpPr>
          <p:cNvPr id="62" name="等腰三角形 17"/>
          <p:cNvSpPr>
            <a:spLocks noChangeArrowheads="1"/>
          </p:cNvSpPr>
          <p:nvPr/>
        </p:nvSpPr>
        <p:spPr bwMode="auto">
          <a:xfrm rot="16200000" flipH="1" flipV="1">
            <a:off x="5470526" y="698500"/>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600" advTm="9587">
        <p:blinds dir="vert"/>
      </p:transition>
    </mc:Choice>
    <mc:Fallback xmlns="">
      <p:transition spd="slow" advTm="9587">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down)">
                                      <p:cBhvr>
                                        <p:cTn id="7" dur="290">
                                          <p:stCondLst>
                                            <p:cond delay="0"/>
                                          </p:stCondLst>
                                        </p:cTn>
                                        <p:tgtEl>
                                          <p:spTgt spid="40"/>
                                        </p:tgtEl>
                                      </p:cBhvr>
                                    </p:animEffect>
                                    <p:anim calcmode="lin" valueType="num">
                                      <p:cBhvr>
                                        <p:cTn id="8" dur="911" tmFilter="0,0; 0.14,0.36; 0.43,0.73; 0.71,0.91; 1.0,1.0">
                                          <p:stCondLst>
                                            <p:cond delay="0"/>
                                          </p:stCondLst>
                                        </p:cTn>
                                        <p:tgtEl>
                                          <p:spTgt spid="40"/>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40"/>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40"/>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40"/>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40"/>
                                        </p:tgtEl>
                                        <p:attrNameLst>
                                          <p:attrName>ppt_y</p:attrName>
                                        </p:attrNameLst>
                                      </p:cBhvr>
                                      <p:tavLst>
                                        <p:tav tm="0" fmla="#ppt_y-sin(pi*$)/81">
                                          <p:val>
                                            <p:fltVal val="0"/>
                                          </p:val>
                                        </p:tav>
                                        <p:tav tm="100000">
                                          <p:val>
                                            <p:fltVal val="1"/>
                                          </p:val>
                                        </p:tav>
                                      </p:tavLst>
                                    </p:anim>
                                    <p:animScale>
                                      <p:cBhvr>
                                        <p:cTn id="13" dur="13">
                                          <p:stCondLst>
                                            <p:cond delay="325"/>
                                          </p:stCondLst>
                                        </p:cTn>
                                        <p:tgtEl>
                                          <p:spTgt spid="40"/>
                                        </p:tgtEl>
                                      </p:cBhvr>
                                      <p:to x="100000" y="60000"/>
                                    </p:animScale>
                                    <p:animScale>
                                      <p:cBhvr>
                                        <p:cTn id="14" dur="83" decel="50000">
                                          <p:stCondLst>
                                            <p:cond delay="338"/>
                                          </p:stCondLst>
                                        </p:cTn>
                                        <p:tgtEl>
                                          <p:spTgt spid="40"/>
                                        </p:tgtEl>
                                      </p:cBhvr>
                                      <p:to x="100000" y="100000"/>
                                    </p:animScale>
                                    <p:animScale>
                                      <p:cBhvr>
                                        <p:cTn id="15" dur="13">
                                          <p:stCondLst>
                                            <p:cond delay="656"/>
                                          </p:stCondLst>
                                        </p:cTn>
                                        <p:tgtEl>
                                          <p:spTgt spid="40"/>
                                        </p:tgtEl>
                                      </p:cBhvr>
                                      <p:to x="100000" y="80000"/>
                                    </p:animScale>
                                    <p:animScale>
                                      <p:cBhvr>
                                        <p:cTn id="16" dur="83" decel="50000">
                                          <p:stCondLst>
                                            <p:cond delay="669"/>
                                          </p:stCondLst>
                                        </p:cTn>
                                        <p:tgtEl>
                                          <p:spTgt spid="40"/>
                                        </p:tgtEl>
                                      </p:cBhvr>
                                      <p:to x="100000" y="100000"/>
                                    </p:animScale>
                                    <p:animScale>
                                      <p:cBhvr>
                                        <p:cTn id="17" dur="13">
                                          <p:stCondLst>
                                            <p:cond delay="821"/>
                                          </p:stCondLst>
                                        </p:cTn>
                                        <p:tgtEl>
                                          <p:spTgt spid="40"/>
                                        </p:tgtEl>
                                      </p:cBhvr>
                                      <p:to x="100000" y="90000"/>
                                    </p:animScale>
                                    <p:animScale>
                                      <p:cBhvr>
                                        <p:cTn id="18" dur="83" decel="50000">
                                          <p:stCondLst>
                                            <p:cond delay="834"/>
                                          </p:stCondLst>
                                        </p:cTn>
                                        <p:tgtEl>
                                          <p:spTgt spid="40"/>
                                        </p:tgtEl>
                                      </p:cBhvr>
                                      <p:to x="100000" y="100000"/>
                                    </p:animScale>
                                    <p:animScale>
                                      <p:cBhvr>
                                        <p:cTn id="19" dur="13">
                                          <p:stCondLst>
                                            <p:cond delay="904"/>
                                          </p:stCondLst>
                                        </p:cTn>
                                        <p:tgtEl>
                                          <p:spTgt spid="40"/>
                                        </p:tgtEl>
                                      </p:cBhvr>
                                      <p:to x="100000" y="95000"/>
                                    </p:animScale>
                                    <p:animScale>
                                      <p:cBhvr>
                                        <p:cTn id="20" dur="83" decel="50000">
                                          <p:stCondLst>
                                            <p:cond delay="917"/>
                                          </p:stCondLst>
                                        </p:cTn>
                                        <p:tgtEl>
                                          <p:spTgt spid="40"/>
                                        </p:tgtEl>
                                      </p:cBhvr>
                                      <p:to x="100000" y="100000"/>
                                    </p:animScale>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wipe(left)">
                                      <p:cBhvr>
                                        <p:cTn id="24" dur="1000"/>
                                        <p:tgtEl>
                                          <p:spTgt spid="41"/>
                                        </p:tgtEl>
                                      </p:cBhvr>
                                    </p:animEffect>
                                  </p:childTnLst>
                                </p:cTn>
                              </p:par>
                              <p:par>
                                <p:cTn id="25" presetID="22" presetClass="entr" presetSubtype="8" fill="hold" grpId="0" nodeType="withEffect">
                                  <p:stCondLst>
                                    <p:cond delay="1000"/>
                                  </p:stCondLst>
                                  <p:childTnLst>
                                    <p:set>
                                      <p:cBhvr>
                                        <p:cTn id="26" dur="1" fill="hold">
                                          <p:stCondLst>
                                            <p:cond delay="0"/>
                                          </p:stCondLst>
                                        </p:cTn>
                                        <p:tgtEl>
                                          <p:spTgt spid="43"/>
                                        </p:tgtEl>
                                        <p:attrNameLst>
                                          <p:attrName>style.visibility</p:attrName>
                                        </p:attrNameLst>
                                      </p:cBhvr>
                                      <p:to>
                                        <p:strVal val="visible"/>
                                      </p:to>
                                    </p:set>
                                    <p:animEffect transition="in" filter="wipe(left)">
                                      <p:cBhvr>
                                        <p:cTn id="27" dur="500"/>
                                        <p:tgtEl>
                                          <p:spTgt spid="43"/>
                                        </p:tgtEl>
                                      </p:cBhvr>
                                    </p:animEffect>
                                  </p:childTnLst>
                                </p:cTn>
                              </p:par>
                              <p:par>
                                <p:cTn id="28" presetID="22" presetClass="entr" presetSubtype="8" fill="hold" grpId="0" nodeType="withEffect">
                                  <p:stCondLst>
                                    <p:cond delay="1500"/>
                                  </p:stCondLst>
                                  <p:childTnLst>
                                    <p:set>
                                      <p:cBhvr>
                                        <p:cTn id="29" dur="1" fill="hold">
                                          <p:stCondLst>
                                            <p:cond delay="0"/>
                                          </p:stCondLst>
                                        </p:cTn>
                                        <p:tgtEl>
                                          <p:spTgt spid="37"/>
                                        </p:tgtEl>
                                        <p:attrNameLst>
                                          <p:attrName>style.visibility</p:attrName>
                                        </p:attrNameLst>
                                      </p:cBhvr>
                                      <p:to>
                                        <p:strVal val="visible"/>
                                      </p:to>
                                    </p:set>
                                    <p:animEffect transition="in" filter="wipe(left)">
                                      <p:cBhvr>
                                        <p:cTn id="30" dur="500"/>
                                        <p:tgtEl>
                                          <p:spTgt spid="37"/>
                                        </p:tgtEl>
                                      </p:cBhvr>
                                    </p:animEffect>
                                  </p:childTnLst>
                                </p:cTn>
                              </p:par>
                              <p:par>
                                <p:cTn id="31" presetID="22" presetClass="entr" presetSubtype="8" fill="hold" grpId="0" nodeType="withEffect">
                                  <p:stCondLst>
                                    <p:cond delay="2000"/>
                                  </p:stCondLst>
                                  <p:childTnLst>
                                    <p:set>
                                      <p:cBhvr>
                                        <p:cTn id="32" dur="1" fill="hold">
                                          <p:stCondLst>
                                            <p:cond delay="0"/>
                                          </p:stCondLst>
                                        </p:cTn>
                                        <p:tgtEl>
                                          <p:spTgt spid="44"/>
                                        </p:tgtEl>
                                        <p:attrNameLst>
                                          <p:attrName>style.visibility</p:attrName>
                                        </p:attrNameLst>
                                      </p:cBhvr>
                                      <p:to>
                                        <p:strVal val="visible"/>
                                      </p:to>
                                    </p:set>
                                    <p:animEffect transition="in" filter="wipe(left)">
                                      <p:cBhvr>
                                        <p:cTn id="33" dur="500"/>
                                        <p:tgtEl>
                                          <p:spTgt spid="44"/>
                                        </p:tgtEl>
                                      </p:cBhvr>
                                    </p:animEffect>
                                  </p:childTnLst>
                                </p:cTn>
                              </p:par>
                              <p:par>
                                <p:cTn id="34" presetID="22" presetClass="entr" presetSubtype="8" fill="hold" grpId="0" nodeType="withEffect">
                                  <p:stCondLst>
                                    <p:cond delay="2500"/>
                                  </p:stCondLst>
                                  <p:childTnLst>
                                    <p:set>
                                      <p:cBhvr>
                                        <p:cTn id="35" dur="1" fill="hold">
                                          <p:stCondLst>
                                            <p:cond delay="0"/>
                                          </p:stCondLst>
                                        </p:cTn>
                                        <p:tgtEl>
                                          <p:spTgt spid="23"/>
                                        </p:tgtEl>
                                        <p:attrNameLst>
                                          <p:attrName>style.visibility</p:attrName>
                                        </p:attrNameLst>
                                      </p:cBhvr>
                                      <p:to>
                                        <p:strVal val="visible"/>
                                      </p:to>
                                    </p:set>
                                    <p:animEffect transition="in" filter="wipe(left)">
                                      <p:cBhvr>
                                        <p:cTn id="36" dur="500"/>
                                        <p:tgtEl>
                                          <p:spTgt spid="23"/>
                                        </p:tgtEl>
                                      </p:cBhvr>
                                    </p:animEffect>
                                  </p:childTnLst>
                                </p:cTn>
                              </p:par>
                              <p:par>
                                <p:cTn id="37" presetID="22" presetClass="entr" presetSubtype="8" fill="hold" grpId="0" nodeType="withEffect">
                                  <p:stCondLst>
                                    <p:cond delay="300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par>
                                <p:cTn id="40" presetID="22" presetClass="entr" presetSubtype="8" fill="hold" grpId="0" nodeType="withEffect">
                                  <p:stCondLst>
                                    <p:cond delay="3500"/>
                                  </p:stCondLst>
                                  <p:childTnLst>
                                    <p:set>
                                      <p:cBhvr>
                                        <p:cTn id="41" dur="1" fill="hold">
                                          <p:stCondLst>
                                            <p:cond delay="0"/>
                                          </p:stCondLst>
                                        </p:cTn>
                                        <p:tgtEl>
                                          <p:spTgt spid="24"/>
                                        </p:tgtEl>
                                        <p:attrNameLst>
                                          <p:attrName>style.visibility</p:attrName>
                                        </p:attrNameLst>
                                      </p:cBhvr>
                                      <p:to>
                                        <p:strVal val="visible"/>
                                      </p:to>
                                    </p:set>
                                    <p:animEffect transition="in" filter="wipe(left)">
                                      <p:cBhvr>
                                        <p:cTn id="42" dur="500"/>
                                        <p:tgtEl>
                                          <p:spTgt spid="24"/>
                                        </p:tgtEl>
                                      </p:cBhvr>
                                    </p:animEffect>
                                  </p:childTnLst>
                                </p:cTn>
                              </p:par>
                            </p:childTnLst>
                          </p:cTn>
                        </p:par>
                        <p:par>
                          <p:cTn id="43" fill="hold">
                            <p:stCondLst>
                              <p:cond delay="5000"/>
                            </p:stCondLst>
                            <p:childTnLst>
                              <p:par>
                                <p:cTn id="44" presetID="22" presetClass="entr" presetSubtype="4" fill="hold" grpId="0" nodeType="after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wipe(down)">
                                      <p:cBhvr>
                                        <p:cTn id="46" dur="500"/>
                                        <p:tgtEl>
                                          <p:spTgt spid="45"/>
                                        </p:tgtEl>
                                      </p:cBhvr>
                                    </p:animEffect>
                                  </p:childTnLst>
                                </p:cTn>
                              </p:par>
                            </p:childTnLst>
                          </p:cTn>
                        </p:par>
                        <p:par>
                          <p:cTn id="47" fill="hold">
                            <p:stCondLst>
                              <p:cond delay="5500"/>
                            </p:stCondLst>
                            <p:childTnLst>
                              <p:par>
                                <p:cTn id="48" presetID="2" presetClass="entr" presetSubtype="8" fill="hold" nodeType="afterEffect">
                                  <p:stCondLst>
                                    <p:cond delay="0"/>
                                  </p:stCondLst>
                                  <p:childTnLst>
                                    <p:set>
                                      <p:cBhvr>
                                        <p:cTn id="49" dur="1" fill="hold">
                                          <p:stCondLst>
                                            <p:cond delay="0"/>
                                          </p:stCondLst>
                                        </p:cTn>
                                        <p:tgtEl>
                                          <p:spTgt spid="57"/>
                                        </p:tgtEl>
                                        <p:attrNameLst>
                                          <p:attrName>style.visibility</p:attrName>
                                        </p:attrNameLst>
                                      </p:cBhvr>
                                      <p:to>
                                        <p:strVal val="visible"/>
                                      </p:to>
                                    </p:set>
                                    <p:anim calcmode="lin" valueType="num">
                                      <p:cBhvr additive="base">
                                        <p:cTn id="50" dur="500" fill="hold"/>
                                        <p:tgtEl>
                                          <p:spTgt spid="57"/>
                                        </p:tgtEl>
                                        <p:attrNameLst>
                                          <p:attrName>ppt_x</p:attrName>
                                        </p:attrNameLst>
                                      </p:cBhvr>
                                      <p:tavLst>
                                        <p:tav tm="0">
                                          <p:val>
                                            <p:strVal val="0-#ppt_w/2"/>
                                          </p:val>
                                        </p:tav>
                                        <p:tav tm="100000">
                                          <p:val>
                                            <p:strVal val="#ppt_x"/>
                                          </p:val>
                                        </p:tav>
                                      </p:tavLst>
                                    </p:anim>
                                    <p:anim calcmode="lin" valueType="num">
                                      <p:cBhvr additive="base">
                                        <p:cTn id="51" dur="500" fill="hold"/>
                                        <p:tgtEl>
                                          <p:spTgt spid="57"/>
                                        </p:tgtEl>
                                        <p:attrNameLst>
                                          <p:attrName>ppt_y</p:attrName>
                                        </p:attrNameLst>
                                      </p:cBhvr>
                                      <p:tavLst>
                                        <p:tav tm="0">
                                          <p:val>
                                            <p:strVal val="#ppt_y"/>
                                          </p:val>
                                        </p:tav>
                                        <p:tav tm="100000">
                                          <p:val>
                                            <p:strVal val="#ppt_y"/>
                                          </p:val>
                                        </p:tav>
                                      </p:tavLst>
                                    </p:anim>
                                  </p:childTnLst>
                                </p:cTn>
                              </p:par>
                            </p:childTnLst>
                          </p:cTn>
                        </p:par>
                        <p:par>
                          <p:cTn id="52" fill="hold">
                            <p:stCondLst>
                              <p:cond delay="6000"/>
                            </p:stCondLst>
                            <p:childTnLst>
                              <p:par>
                                <p:cTn id="53" presetID="2" presetClass="entr" presetSubtype="8" fill="hold" nodeType="afterEffect">
                                  <p:stCondLst>
                                    <p:cond delay="0"/>
                                  </p:stCondLst>
                                  <p:childTnLst>
                                    <p:set>
                                      <p:cBhvr>
                                        <p:cTn id="54" dur="1" fill="hold">
                                          <p:stCondLst>
                                            <p:cond delay="0"/>
                                          </p:stCondLst>
                                        </p:cTn>
                                        <p:tgtEl>
                                          <p:spTgt spid="48"/>
                                        </p:tgtEl>
                                        <p:attrNameLst>
                                          <p:attrName>style.visibility</p:attrName>
                                        </p:attrNameLst>
                                      </p:cBhvr>
                                      <p:to>
                                        <p:strVal val="visible"/>
                                      </p:to>
                                    </p:set>
                                    <p:anim calcmode="lin" valueType="num">
                                      <p:cBhvr additive="base">
                                        <p:cTn id="55" dur="500" fill="hold"/>
                                        <p:tgtEl>
                                          <p:spTgt spid="48"/>
                                        </p:tgtEl>
                                        <p:attrNameLst>
                                          <p:attrName>ppt_x</p:attrName>
                                        </p:attrNameLst>
                                      </p:cBhvr>
                                      <p:tavLst>
                                        <p:tav tm="0">
                                          <p:val>
                                            <p:strVal val="0-#ppt_w/2"/>
                                          </p:val>
                                        </p:tav>
                                        <p:tav tm="100000">
                                          <p:val>
                                            <p:strVal val="#ppt_x"/>
                                          </p:val>
                                        </p:tav>
                                      </p:tavLst>
                                    </p:anim>
                                    <p:anim calcmode="lin" valueType="num">
                                      <p:cBhvr additive="base">
                                        <p:cTn id="56" dur="500" fill="hold"/>
                                        <p:tgtEl>
                                          <p:spTgt spid="48"/>
                                        </p:tgtEl>
                                        <p:attrNameLst>
                                          <p:attrName>ppt_y</p:attrName>
                                        </p:attrNameLst>
                                      </p:cBhvr>
                                      <p:tavLst>
                                        <p:tav tm="0">
                                          <p:val>
                                            <p:strVal val="#ppt_y"/>
                                          </p:val>
                                        </p:tav>
                                        <p:tav tm="100000">
                                          <p:val>
                                            <p:strVal val="#ppt_y"/>
                                          </p:val>
                                        </p:tav>
                                      </p:tavLst>
                                    </p:anim>
                                  </p:childTnLst>
                                </p:cTn>
                              </p:par>
                            </p:childTnLst>
                          </p:cTn>
                        </p:par>
                        <p:par>
                          <p:cTn id="57" fill="hold">
                            <p:stCondLst>
                              <p:cond delay="6500"/>
                            </p:stCondLst>
                            <p:childTnLst>
                              <p:par>
                                <p:cTn id="58" presetID="2" presetClass="entr" presetSubtype="8" fill="hold" nodeType="afterEffect">
                                  <p:stCondLst>
                                    <p:cond delay="0"/>
                                  </p:stCondLst>
                                  <p:childTnLst>
                                    <p:set>
                                      <p:cBhvr>
                                        <p:cTn id="59" dur="1" fill="hold">
                                          <p:stCondLst>
                                            <p:cond delay="0"/>
                                          </p:stCondLst>
                                        </p:cTn>
                                        <p:tgtEl>
                                          <p:spTgt spid="54"/>
                                        </p:tgtEl>
                                        <p:attrNameLst>
                                          <p:attrName>style.visibility</p:attrName>
                                        </p:attrNameLst>
                                      </p:cBhvr>
                                      <p:to>
                                        <p:strVal val="visible"/>
                                      </p:to>
                                    </p:set>
                                    <p:anim calcmode="lin" valueType="num">
                                      <p:cBhvr additive="base">
                                        <p:cTn id="60" dur="500" fill="hold"/>
                                        <p:tgtEl>
                                          <p:spTgt spid="54"/>
                                        </p:tgtEl>
                                        <p:attrNameLst>
                                          <p:attrName>ppt_x</p:attrName>
                                        </p:attrNameLst>
                                      </p:cBhvr>
                                      <p:tavLst>
                                        <p:tav tm="0">
                                          <p:val>
                                            <p:strVal val="0-#ppt_w/2"/>
                                          </p:val>
                                        </p:tav>
                                        <p:tav tm="100000">
                                          <p:val>
                                            <p:strVal val="#ppt_x"/>
                                          </p:val>
                                        </p:tav>
                                      </p:tavLst>
                                    </p:anim>
                                    <p:anim calcmode="lin" valueType="num">
                                      <p:cBhvr additive="base">
                                        <p:cTn id="61" dur="500" fill="hold"/>
                                        <p:tgtEl>
                                          <p:spTgt spid="54"/>
                                        </p:tgtEl>
                                        <p:attrNameLst>
                                          <p:attrName>ppt_y</p:attrName>
                                        </p:attrNameLst>
                                      </p:cBhvr>
                                      <p:tavLst>
                                        <p:tav tm="0">
                                          <p:val>
                                            <p:strVal val="#ppt_y"/>
                                          </p:val>
                                        </p:tav>
                                        <p:tav tm="100000">
                                          <p:val>
                                            <p:strVal val="#ppt_y"/>
                                          </p:val>
                                        </p:tav>
                                      </p:tavLst>
                                    </p:anim>
                                  </p:childTnLst>
                                </p:cTn>
                              </p:par>
                            </p:childTnLst>
                          </p:cTn>
                        </p:par>
                        <p:par>
                          <p:cTn id="62" fill="hold">
                            <p:stCondLst>
                              <p:cond delay="7000"/>
                            </p:stCondLst>
                            <p:childTnLst>
                              <p:par>
                                <p:cTn id="63" presetID="2" presetClass="entr" presetSubtype="8" fill="hold" nodeType="afterEffect">
                                  <p:stCondLst>
                                    <p:cond delay="0"/>
                                  </p:stCondLst>
                                  <p:childTnLst>
                                    <p:set>
                                      <p:cBhvr>
                                        <p:cTn id="64" dur="1" fill="hold">
                                          <p:stCondLst>
                                            <p:cond delay="0"/>
                                          </p:stCondLst>
                                        </p:cTn>
                                        <p:tgtEl>
                                          <p:spTgt spid="51"/>
                                        </p:tgtEl>
                                        <p:attrNameLst>
                                          <p:attrName>style.visibility</p:attrName>
                                        </p:attrNameLst>
                                      </p:cBhvr>
                                      <p:to>
                                        <p:strVal val="visible"/>
                                      </p:to>
                                    </p:set>
                                    <p:anim calcmode="lin" valueType="num">
                                      <p:cBhvr additive="base">
                                        <p:cTn id="65" dur="500" fill="hold"/>
                                        <p:tgtEl>
                                          <p:spTgt spid="51"/>
                                        </p:tgtEl>
                                        <p:attrNameLst>
                                          <p:attrName>ppt_x</p:attrName>
                                        </p:attrNameLst>
                                      </p:cBhvr>
                                      <p:tavLst>
                                        <p:tav tm="0">
                                          <p:val>
                                            <p:strVal val="0-#ppt_w/2"/>
                                          </p:val>
                                        </p:tav>
                                        <p:tav tm="100000">
                                          <p:val>
                                            <p:strVal val="#ppt_x"/>
                                          </p:val>
                                        </p:tav>
                                      </p:tavLst>
                                    </p:anim>
                                    <p:anim calcmode="lin" valueType="num">
                                      <p:cBhvr additive="base">
                                        <p:cTn id="66" dur="500" fill="hold"/>
                                        <p:tgtEl>
                                          <p:spTgt spid="51"/>
                                        </p:tgtEl>
                                        <p:attrNameLst>
                                          <p:attrName>ppt_y</p:attrName>
                                        </p:attrNameLst>
                                      </p:cBhvr>
                                      <p:tavLst>
                                        <p:tav tm="0">
                                          <p:val>
                                            <p:strVal val="#ppt_y"/>
                                          </p:val>
                                        </p:tav>
                                        <p:tav tm="100000">
                                          <p:val>
                                            <p:strVal val="#ppt_y"/>
                                          </p:val>
                                        </p:tav>
                                      </p:tavLst>
                                    </p:anim>
                                  </p:childTnLst>
                                </p:cTn>
                              </p:par>
                            </p:childTnLst>
                          </p:cTn>
                        </p:par>
                        <p:par>
                          <p:cTn id="67" fill="hold">
                            <p:stCondLst>
                              <p:cond delay="7500"/>
                            </p:stCondLst>
                            <p:childTnLst>
                              <p:par>
                                <p:cTn id="68" presetID="10" presetClass="entr" presetSubtype="0" fill="hold" grpId="0" nodeType="afterEffect">
                                  <p:stCondLst>
                                    <p:cond delay="0"/>
                                  </p:stCondLst>
                                  <p:childTnLst>
                                    <p:set>
                                      <p:cBhvr>
                                        <p:cTn id="69" dur="1" fill="hold">
                                          <p:stCondLst>
                                            <p:cond delay="0"/>
                                          </p:stCondLst>
                                        </p:cTn>
                                        <p:tgtEl>
                                          <p:spTgt spid="47"/>
                                        </p:tgtEl>
                                        <p:attrNameLst>
                                          <p:attrName>style.visibility</p:attrName>
                                        </p:attrNameLst>
                                      </p:cBhvr>
                                      <p:to>
                                        <p:strVal val="visible"/>
                                      </p:to>
                                    </p:set>
                                    <p:animEffect transition="in" filter="fade">
                                      <p:cBhvr>
                                        <p:cTn id="70" dur="500"/>
                                        <p:tgtEl>
                                          <p:spTgt spid="47"/>
                                        </p:tgtEl>
                                      </p:cBhvr>
                                    </p:animEffect>
                                  </p:childTnLst>
                                </p:cTn>
                              </p:par>
                              <p:par>
                                <p:cTn id="71" presetID="10" presetClass="entr" presetSubtype="0" fill="hold" grpId="0" nodeType="withEffect">
                                  <p:stCondLst>
                                    <p:cond delay="250"/>
                                  </p:stCondLst>
                                  <p:childTnLst>
                                    <p:set>
                                      <p:cBhvr>
                                        <p:cTn id="72" dur="1" fill="hold">
                                          <p:stCondLst>
                                            <p:cond delay="0"/>
                                          </p:stCondLst>
                                        </p:cTn>
                                        <p:tgtEl>
                                          <p:spTgt spid="60"/>
                                        </p:tgtEl>
                                        <p:attrNameLst>
                                          <p:attrName>style.visibility</p:attrName>
                                        </p:attrNameLst>
                                      </p:cBhvr>
                                      <p:to>
                                        <p:strVal val="visible"/>
                                      </p:to>
                                    </p:set>
                                    <p:anim calcmode="lin" valueType="num">
                                      <p:cBhvr>
                                        <p:cTn id="73" dur="500" fill="hold"/>
                                        <p:tgtEl>
                                          <p:spTgt spid="60"/>
                                        </p:tgtEl>
                                        <p:attrNameLst>
                                          <p:attrName>ppt_w</p:attrName>
                                        </p:attrNameLst>
                                      </p:cBhvr>
                                      <p:tavLst>
                                        <p:tav tm="0">
                                          <p:val>
                                            <p:fltVal val="0"/>
                                          </p:val>
                                        </p:tav>
                                        <p:tav tm="100000">
                                          <p:val>
                                            <p:strVal val="#ppt_w"/>
                                          </p:val>
                                        </p:tav>
                                      </p:tavLst>
                                    </p:anim>
                                    <p:anim calcmode="lin" valueType="num">
                                      <p:cBhvr>
                                        <p:cTn id="74" dur="500" fill="hold"/>
                                        <p:tgtEl>
                                          <p:spTgt spid="60"/>
                                        </p:tgtEl>
                                        <p:attrNameLst>
                                          <p:attrName>ppt_h</p:attrName>
                                        </p:attrNameLst>
                                      </p:cBhvr>
                                      <p:tavLst>
                                        <p:tav tm="0">
                                          <p:val>
                                            <p:fltVal val="0"/>
                                          </p:val>
                                        </p:tav>
                                        <p:tav tm="100000">
                                          <p:val>
                                            <p:strVal val="#ppt_h"/>
                                          </p:val>
                                        </p:tav>
                                      </p:tavLst>
                                    </p:anim>
                                    <p:animEffect>
                                      <p:cBhvr>
                                        <p:cTn id="75" dur="500"/>
                                        <p:tgtEl>
                                          <p:spTgt spid="60"/>
                                        </p:tgtEl>
                                      </p:cBhvr>
                                    </p:animEffect>
                                  </p:childTnLst>
                                </p:cTn>
                              </p:par>
                              <p:par>
                                <p:cTn id="76" presetID="10" presetClass="entr" presetSubtype="0" fill="hold" grpId="0" nodeType="withEffect">
                                  <p:stCondLst>
                                    <p:cond delay="250"/>
                                  </p:stCondLst>
                                  <p:childTnLst>
                                    <p:set>
                                      <p:cBhvr>
                                        <p:cTn id="77" dur="1" fill="hold">
                                          <p:stCondLst>
                                            <p:cond delay="0"/>
                                          </p:stCondLst>
                                        </p:cTn>
                                        <p:tgtEl>
                                          <p:spTgt spid="61"/>
                                        </p:tgtEl>
                                        <p:attrNameLst>
                                          <p:attrName>style.visibility</p:attrName>
                                        </p:attrNameLst>
                                      </p:cBhvr>
                                      <p:to>
                                        <p:strVal val="visible"/>
                                      </p:to>
                                    </p:set>
                                    <p:anim calcmode="lin" valueType="num">
                                      <p:cBhvr>
                                        <p:cTn id="78" dur="500" fill="hold"/>
                                        <p:tgtEl>
                                          <p:spTgt spid="61"/>
                                        </p:tgtEl>
                                        <p:attrNameLst>
                                          <p:attrName>ppt_w</p:attrName>
                                        </p:attrNameLst>
                                      </p:cBhvr>
                                      <p:tavLst>
                                        <p:tav tm="0">
                                          <p:val>
                                            <p:fltVal val="0"/>
                                          </p:val>
                                        </p:tav>
                                        <p:tav tm="100000">
                                          <p:val>
                                            <p:strVal val="#ppt_w"/>
                                          </p:val>
                                        </p:tav>
                                      </p:tavLst>
                                    </p:anim>
                                    <p:anim calcmode="lin" valueType="num">
                                      <p:cBhvr>
                                        <p:cTn id="79" dur="500" fill="hold"/>
                                        <p:tgtEl>
                                          <p:spTgt spid="61"/>
                                        </p:tgtEl>
                                        <p:attrNameLst>
                                          <p:attrName>ppt_h</p:attrName>
                                        </p:attrNameLst>
                                      </p:cBhvr>
                                      <p:tavLst>
                                        <p:tav tm="0">
                                          <p:val>
                                            <p:fltVal val="0"/>
                                          </p:val>
                                        </p:tav>
                                        <p:tav tm="100000">
                                          <p:val>
                                            <p:strVal val="#ppt_h"/>
                                          </p:val>
                                        </p:tav>
                                      </p:tavLst>
                                    </p:anim>
                                    <p:animEffect>
                                      <p:cBhvr>
                                        <p:cTn id="80" dur="500"/>
                                        <p:tgtEl>
                                          <p:spTgt spid="61"/>
                                        </p:tgtEl>
                                      </p:cBhvr>
                                    </p:animEffect>
                                  </p:childTnLst>
                                </p:cTn>
                              </p:par>
                              <p:par>
                                <p:cTn id="81" presetID="10" presetClass="entr" presetSubtype="0" fill="hold" grpId="0" nodeType="withEffect">
                                  <p:stCondLst>
                                    <p:cond delay="250"/>
                                  </p:stCondLst>
                                  <p:childTnLst>
                                    <p:set>
                                      <p:cBhvr>
                                        <p:cTn id="82" dur="1" fill="hold">
                                          <p:stCondLst>
                                            <p:cond delay="0"/>
                                          </p:stCondLst>
                                        </p:cTn>
                                        <p:tgtEl>
                                          <p:spTgt spid="62"/>
                                        </p:tgtEl>
                                        <p:attrNameLst>
                                          <p:attrName>style.visibility</p:attrName>
                                        </p:attrNameLst>
                                      </p:cBhvr>
                                      <p:to>
                                        <p:strVal val="visible"/>
                                      </p:to>
                                    </p:set>
                                    <p:anim calcmode="lin" valueType="num">
                                      <p:cBhvr>
                                        <p:cTn id="83" dur="500" fill="hold"/>
                                        <p:tgtEl>
                                          <p:spTgt spid="62"/>
                                        </p:tgtEl>
                                        <p:attrNameLst>
                                          <p:attrName>ppt_w</p:attrName>
                                        </p:attrNameLst>
                                      </p:cBhvr>
                                      <p:tavLst>
                                        <p:tav tm="0">
                                          <p:val>
                                            <p:fltVal val="0"/>
                                          </p:val>
                                        </p:tav>
                                        <p:tav tm="100000">
                                          <p:val>
                                            <p:strVal val="#ppt_w"/>
                                          </p:val>
                                        </p:tav>
                                      </p:tavLst>
                                    </p:anim>
                                    <p:anim calcmode="lin" valueType="num">
                                      <p:cBhvr>
                                        <p:cTn id="84" dur="500" fill="hold"/>
                                        <p:tgtEl>
                                          <p:spTgt spid="62"/>
                                        </p:tgtEl>
                                        <p:attrNameLst>
                                          <p:attrName>ppt_h</p:attrName>
                                        </p:attrNameLst>
                                      </p:cBhvr>
                                      <p:tavLst>
                                        <p:tav tm="0">
                                          <p:val>
                                            <p:fltVal val="0"/>
                                          </p:val>
                                        </p:tav>
                                        <p:tav tm="100000">
                                          <p:val>
                                            <p:strVal val="#ppt_h"/>
                                          </p:val>
                                        </p:tav>
                                      </p:tavLst>
                                    </p:anim>
                                    <p:animEffect>
                                      <p:cBhvr>
                                        <p:cTn id="85"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36" grpId="0" animBg="1"/>
      <p:bldP spid="37" grpId="0" animBg="1"/>
      <p:bldP spid="40" grpId="0" animBg="1"/>
      <p:bldP spid="41" grpId="0"/>
      <p:bldP spid="43" grpId="0" animBg="1"/>
      <p:bldP spid="44" grpId="0" animBg="1"/>
      <p:bldP spid="45" grpId="0" animBg="1"/>
      <p:bldP spid="47" grpId="0"/>
      <p:bldP spid="60" grpId="0" bldLvl="0" autoUpdateAnimBg="0"/>
      <p:bldP spid="61" grpId="0" bldLvl="0" animBg="1" autoUpdateAnimBg="0"/>
      <p:bldP spid="62" grpId="0" bldLvl="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a:grpSpLocks/>
          </p:cNvGrpSpPr>
          <p:nvPr/>
        </p:nvGrpSpPr>
        <p:grpSpPr bwMode="auto">
          <a:xfrm>
            <a:off x="1187624" y="1203598"/>
            <a:ext cx="1863725" cy="1863725"/>
            <a:chOff x="0" y="0"/>
            <a:chExt cx="1863725" cy="1863724"/>
          </a:xfrm>
        </p:grpSpPr>
        <p:sp>
          <p:nvSpPr>
            <p:cNvPr id="3" name="Freeform 9"/>
            <p:cNvSpPr>
              <a:spLocks noEditPoints="1" noChangeArrowheads="1"/>
            </p:cNvSpPr>
            <p:nvPr/>
          </p:nvSpPr>
          <p:spPr bwMode="auto">
            <a:xfrm>
              <a:off x="0" y="0"/>
              <a:ext cx="1863725" cy="1863724"/>
            </a:xfrm>
            <a:custGeom>
              <a:avLst/>
              <a:gdLst>
                <a:gd name="T0" fmla="*/ 2147483646 w 352"/>
                <a:gd name="T1" fmla="*/ 0 h 352"/>
                <a:gd name="T2" fmla="*/ 0 w 352"/>
                <a:gd name="T3" fmla="*/ 2147483646 h 352"/>
                <a:gd name="T4" fmla="*/ 2147483646 w 352"/>
                <a:gd name="T5" fmla="*/ 2147483646 h 352"/>
                <a:gd name="T6" fmla="*/ 2147483646 w 352"/>
                <a:gd name="T7" fmla="*/ 2147483646 h 352"/>
                <a:gd name="T8" fmla="*/ 2147483646 w 352"/>
                <a:gd name="T9" fmla="*/ 0 h 352"/>
                <a:gd name="T10" fmla="*/ 2147483646 w 352"/>
                <a:gd name="T11" fmla="*/ 2147483646 h 352"/>
                <a:gd name="T12" fmla="*/ 2147483646 w 352"/>
                <a:gd name="T13" fmla="*/ 2147483646 h 352"/>
                <a:gd name="T14" fmla="*/ 2147483646 w 352"/>
                <a:gd name="T15" fmla="*/ 2147483646 h 352"/>
                <a:gd name="T16" fmla="*/ 2147483646 w 352"/>
                <a:gd name="T17" fmla="*/ 2147483646 h 352"/>
                <a:gd name="T18" fmla="*/ 2147483646 w 352"/>
                <a:gd name="T19" fmla="*/ 2147483646 h 3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52"/>
                <a:gd name="T31" fmla="*/ 0 h 352"/>
                <a:gd name="T32" fmla="*/ 352 w 352"/>
                <a:gd name="T33" fmla="*/ 352 h 3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chemeClr val="tx1">
                <a:alpha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solidFill>
                <a:cs typeface="+mn-ea"/>
                <a:sym typeface="+mn-lt"/>
              </a:endParaRPr>
            </a:p>
          </p:txBody>
        </p:sp>
        <p:sp>
          <p:nvSpPr>
            <p:cNvPr id="4" name="Freeform 10"/>
            <p:cNvSpPr>
              <a:spLocks noChangeArrowheads="1"/>
            </p:cNvSpPr>
            <p:nvPr/>
          </p:nvSpPr>
          <p:spPr bwMode="auto">
            <a:xfrm>
              <a:off x="52388" y="666750"/>
              <a:ext cx="1754188" cy="1144587"/>
            </a:xfrm>
            <a:custGeom>
              <a:avLst/>
              <a:gdLst>
                <a:gd name="T0" fmla="*/ 2147483646 w 331"/>
                <a:gd name="T1" fmla="*/ 0 h 216"/>
                <a:gd name="T2" fmla="*/ 2147483646 w 331"/>
                <a:gd name="T3" fmla="*/ 2147483646 h 216"/>
                <a:gd name="T4" fmla="*/ 2147483646 w 331"/>
                <a:gd name="T5" fmla="*/ 2147483646 h 216"/>
                <a:gd name="T6" fmla="*/ 2147483646 w 331"/>
                <a:gd name="T7" fmla="*/ 2147483646 h 216"/>
                <a:gd name="T8" fmla="*/ 2147483646 w 331"/>
                <a:gd name="T9" fmla="*/ 0 h 216"/>
                <a:gd name="T10" fmla="*/ 2147483646 w 331"/>
                <a:gd name="T11" fmla="*/ 0 h 216"/>
                <a:gd name="T12" fmla="*/ 0 w 331"/>
                <a:gd name="T13" fmla="*/ 2147483646 h 216"/>
                <a:gd name="T14" fmla="*/ 2147483646 w 331"/>
                <a:gd name="T15" fmla="*/ 2147483646 h 216"/>
                <a:gd name="T16" fmla="*/ 2147483646 w 331"/>
                <a:gd name="T17" fmla="*/ 2147483646 h 216"/>
                <a:gd name="T18" fmla="*/ 2147483646 w 331"/>
                <a:gd name="T19" fmla="*/ 0 h 216"/>
                <a:gd name="T20" fmla="*/ 2147483646 w 331"/>
                <a:gd name="T21" fmla="*/ 0 h 2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1"/>
                <a:gd name="T34" fmla="*/ 0 h 216"/>
                <a:gd name="T35" fmla="*/ 331 w 331"/>
                <a:gd name="T36" fmla="*/ 216 h 2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1" h="216">
                  <a:moveTo>
                    <a:pt x="267" y="0"/>
                  </a:moveTo>
                  <a:cubicBezTo>
                    <a:pt x="275" y="15"/>
                    <a:pt x="279" y="32"/>
                    <a:pt x="279" y="50"/>
                  </a:cubicBezTo>
                  <a:cubicBezTo>
                    <a:pt x="279" y="112"/>
                    <a:pt x="228" y="163"/>
                    <a:pt x="166" y="163"/>
                  </a:cubicBezTo>
                  <a:cubicBezTo>
                    <a:pt x="103" y="163"/>
                    <a:pt x="52" y="112"/>
                    <a:pt x="52" y="50"/>
                  </a:cubicBezTo>
                  <a:cubicBezTo>
                    <a:pt x="52" y="32"/>
                    <a:pt x="57" y="15"/>
                    <a:pt x="64" y="0"/>
                  </a:cubicBezTo>
                  <a:cubicBezTo>
                    <a:pt x="8" y="0"/>
                    <a:pt x="8" y="0"/>
                    <a:pt x="8" y="0"/>
                  </a:cubicBezTo>
                  <a:cubicBezTo>
                    <a:pt x="3" y="15"/>
                    <a:pt x="0" y="32"/>
                    <a:pt x="0" y="50"/>
                  </a:cubicBezTo>
                  <a:cubicBezTo>
                    <a:pt x="0" y="141"/>
                    <a:pt x="75" y="216"/>
                    <a:pt x="166" y="216"/>
                  </a:cubicBezTo>
                  <a:cubicBezTo>
                    <a:pt x="257" y="216"/>
                    <a:pt x="331" y="141"/>
                    <a:pt x="331" y="50"/>
                  </a:cubicBezTo>
                  <a:cubicBezTo>
                    <a:pt x="331" y="32"/>
                    <a:pt x="329" y="15"/>
                    <a:pt x="324" y="0"/>
                  </a:cubicBezTo>
                  <a:lnTo>
                    <a:pt x="267" y="0"/>
                  </a:lnTo>
                  <a:close/>
                </a:path>
              </a:pathLst>
            </a:cu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solidFill>
                <a:cs typeface="+mn-ea"/>
                <a:sym typeface="+mn-lt"/>
              </a:endParaRPr>
            </a:p>
          </p:txBody>
        </p:sp>
        <p:sp>
          <p:nvSpPr>
            <p:cNvPr id="5" name="矩形 10"/>
            <p:cNvSpPr>
              <a:spLocks noChangeArrowheads="1"/>
            </p:cNvSpPr>
            <p:nvPr/>
          </p:nvSpPr>
          <p:spPr bwMode="auto">
            <a:xfrm>
              <a:off x="404511" y="590688"/>
              <a:ext cx="11079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600">
                  <a:solidFill>
                    <a:schemeClr val="bg1"/>
                  </a:solidFill>
                  <a:latin typeface="+mn-lt"/>
                  <a:ea typeface="+mn-ea"/>
                  <a:cs typeface="+mn-ea"/>
                  <a:sym typeface="+mn-lt"/>
                </a:rPr>
                <a:t>71%</a:t>
              </a:r>
              <a:endParaRPr lang="zh-CN" altLang="en-US" sz="3600">
                <a:solidFill>
                  <a:schemeClr val="bg1"/>
                </a:solidFill>
                <a:latin typeface="+mn-lt"/>
                <a:ea typeface="+mn-ea"/>
                <a:cs typeface="+mn-ea"/>
                <a:sym typeface="+mn-lt"/>
              </a:endParaRPr>
            </a:p>
          </p:txBody>
        </p:sp>
        <p:sp>
          <p:nvSpPr>
            <p:cNvPr id="6" name="矩形 11"/>
            <p:cNvSpPr>
              <a:spLocks noChangeArrowheads="1"/>
            </p:cNvSpPr>
            <p:nvPr/>
          </p:nvSpPr>
          <p:spPr bwMode="auto">
            <a:xfrm>
              <a:off x="512506" y="1096546"/>
              <a:ext cx="86433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900">
                  <a:solidFill>
                    <a:schemeClr val="bg1"/>
                  </a:solidFill>
                  <a:latin typeface="+mn-lt"/>
                  <a:ea typeface="+mn-ea"/>
                  <a:cs typeface="+mn-ea"/>
                  <a:sym typeface="+mn-lt"/>
                </a:rPr>
                <a:t>TEXT  HERE</a:t>
              </a:r>
              <a:endParaRPr lang="zh-CN" altLang="en-US" sz="900">
                <a:solidFill>
                  <a:schemeClr val="bg1"/>
                </a:solidFill>
                <a:latin typeface="+mn-lt"/>
                <a:ea typeface="+mn-ea"/>
                <a:cs typeface="+mn-ea"/>
                <a:sym typeface="+mn-lt"/>
              </a:endParaRPr>
            </a:p>
          </p:txBody>
        </p:sp>
      </p:grpSp>
      <p:grpSp>
        <p:nvGrpSpPr>
          <p:cNvPr id="7" name="组合 12"/>
          <p:cNvGrpSpPr>
            <a:grpSpLocks/>
          </p:cNvGrpSpPr>
          <p:nvPr/>
        </p:nvGrpSpPr>
        <p:grpSpPr bwMode="auto">
          <a:xfrm>
            <a:off x="3633962" y="1203598"/>
            <a:ext cx="1865312" cy="1863725"/>
            <a:chOff x="0" y="0"/>
            <a:chExt cx="1865313" cy="1863724"/>
          </a:xfrm>
        </p:grpSpPr>
        <p:sp>
          <p:nvSpPr>
            <p:cNvPr id="8" name="Freeform 14"/>
            <p:cNvSpPr>
              <a:spLocks noEditPoints="1" noChangeArrowheads="1"/>
            </p:cNvSpPr>
            <p:nvPr/>
          </p:nvSpPr>
          <p:spPr bwMode="auto">
            <a:xfrm>
              <a:off x="0" y="0"/>
              <a:ext cx="1865313" cy="1863724"/>
            </a:xfrm>
            <a:custGeom>
              <a:avLst/>
              <a:gdLst>
                <a:gd name="T0" fmla="*/ 2147483646 w 352"/>
                <a:gd name="T1" fmla="*/ 0 h 352"/>
                <a:gd name="T2" fmla="*/ 0 w 352"/>
                <a:gd name="T3" fmla="*/ 2147483646 h 352"/>
                <a:gd name="T4" fmla="*/ 2147483646 w 352"/>
                <a:gd name="T5" fmla="*/ 2147483646 h 352"/>
                <a:gd name="T6" fmla="*/ 2147483646 w 352"/>
                <a:gd name="T7" fmla="*/ 2147483646 h 352"/>
                <a:gd name="T8" fmla="*/ 2147483646 w 352"/>
                <a:gd name="T9" fmla="*/ 0 h 352"/>
                <a:gd name="T10" fmla="*/ 2147483646 w 352"/>
                <a:gd name="T11" fmla="*/ 2147483646 h 352"/>
                <a:gd name="T12" fmla="*/ 2147483646 w 352"/>
                <a:gd name="T13" fmla="*/ 2147483646 h 352"/>
                <a:gd name="T14" fmla="*/ 2147483646 w 352"/>
                <a:gd name="T15" fmla="*/ 2147483646 h 352"/>
                <a:gd name="T16" fmla="*/ 2147483646 w 352"/>
                <a:gd name="T17" fmla="*/ 2147483646 h 352"/>
                <a:gd name="T18" fmla="*/ 2147483646 w 352"/>
                <a:gd name="T19" fmla="*/ 2147483646 h 3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52"/>
                <a:gd name="T31" fmla="*/ 0 h 352"/>
                <a:gd name="T32" fmla="*/ 352 w 352"/>
                <a:gd name="T33" fmla="*/ 352 h 3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chemeClr val="tx1">
                <a:alpha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solidFill>
                <a:cs typeface="+mn-ea"/>
                <a:sym typeface="+mn-lt"/>
              </a:endParaRPr>
            </a:p>
          </p:txBody>
        </p:sp>
        <p:sp>
          <p:nvSpPr>
            <p:cNvPr id="9" name="Freeform 15"/>
            <p:cNvSpPr>
              <a:spLocks noChangeArrowheads="1"/>
            </p:cNvSpPr>
            <p:nvPr/>
          </p:nvSpPr>
          <p:spPr bwMode="auto">
            <a:xfrm>
              <a:off x="101600" y="1208087"/>
              <a:ext cx="1663700" cy="603250"/>
            </a:xfrm>
            <a:custGeom>
              <a:avLst/>
              <a:gdLst>
                <a:gd name="T0" fmla="*/ 2147483646 w 314"/>
                <a:gd name="T1" fmla="*/ 0 h 114"/>
                <a:gd name="T2" fmla="*/ 2147483646 w 314"/>
                <a:gd name="T3" fmla="*/ 2147483646 h 114"/>
                <a:gd name="T4" fmla="*/ 2147483646 w 314"/>
                <a:gd name="T5" fmla="*/ 0 h 114"/>
                <a:gd name="T6" fmla="*/ 0 w 314"/>
                <a:gd name="T7" fmla="*/ 0 h 114"/>
                <a:gd name="T8" fmla="*/ 2147483646 w 314"/>
                <a:gd name="T9" fmla="*/ 2147483646 h 114"/>
                <a:gd name="T10" fmla="*/ 2147483646 w 314"/>
                <a:gd name="T11" fmla="*/ 0 h 114"/>
                <a:gd name="T12" fmla="*/ 2147483646 w 314"/>
                <a:gd name="T13" fmla="*/ 0 h 114"/>
                <a:gd name="T14" fmla="*/ 0 60000 65536"/>
                <a:gd name="T15" fmla="*/ 0 60000 65536"/>
                <a:gd name="T16" fmla="*/ 0 60000 65536"/>
                <a:gd name="T17" fmla="*/ 0 60000 65536"/>
                <a:gd name="T18" fmla="*/ 0 60000 65536"/>
                <a:gd name="T19" fmla="*/ 0 60000 65536"/>
                <a:gd name="T20" fmla="*/ 0 60000 65536"/>
                <a:gd name="T21" fmla="*/ 0 w 314"/>
                <a:gd name="T22" fmla="*/ 0 h 114"/>
                <a:gd name="T23" fmla="*/ 314 w 314"/>
                <a:gd name="T24" fmla="*/ 114 h 1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4" h="114">
                  <a:moveTo>
                    <a:pt x="258" y="0"/>
                  </a:moveTo>
                  <a:cubicBezTo>
                    <a:pt x="239" y="37"/>
                    <a:pt x="201" y="61"/>
                    <a:pt x="157" y="61"/>
                  </a:cubicBezTo>
                  <a:cubicBezTo>
                    <a:pt x="113" y="61"/>
                    <a:pt x="75" y="37"/>
                    <a:pt x="56" y="0"/>
                  </a:cubicBezTo>
                  <a:cubicBezTo>
                    <a:pt x="0" y="0"/>
                    <a:pt x="0" y="0"/>
                    <a:pt x="0" y="0"/>
                  </a:cubicBezTo>
                  <a:cubicBezTo>
                    <a:pt x="22" y="66"/>
                    <a:pt x="84" y="114"/>
                    <a:pt x="157" y="114"/>
                  </a:cubicBezTo>
                  <a:cubicBezTo>
                    <a:pt x="230" y="114"/>
                    <a:pt x="292" y="66"/>
                    <a:pt x="314" y="0"/>
                  </a:cubicBezTo>
                  <a:lnTo>
                    <a:pt x="258" y="0"/>
                  </a:lnTo>
                  <a:close/>
                </a:path>
              </a:pathLst>
            </a:cu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solidFill>
                <a:cs typeface="+mn-ea"/>
                <a:sym typeface="+mn-lt"/>
              </a:endParaRPr>
            </a:p>
          </p:txBody>
        </p:sp>
        <p:sp>
          <p:nvSpPr>
            <p:cNvPr id="10" name="矩形 15"/>
            <p:cNvSpPr>
              <a:spLocks noChangeArrowheads="1"/>
            </p:cNvSpPr>
            <p:nvPr/>
          </p:nvSpPr>
          <p:spPr bwMode="auto">
            <a:xfrm>
              <a:off x="382059" y="590688"/>
              <a:ext cx="110799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600">
                  <a:solidFill>
                    <a:schemeClr val="bg1"/>
                  </a:solidFill>
                  <a:latin typeface="+mn-lt"/>
                  <a:ea typeface="+mn-ea"/>
                  <a:cs typeface="+mn-ea"/>
                  <a:sym typeface="+mn-lt"/>
                </a:rPr>
                <a:t>35%</a:t>
              </a:r>
              <a:endParaRPr lang="zh-CN" altLang="en-US" sz="3600">
                <a:solidFill>
                  <a:schemeClr val="bg1"/>
                </a:solidFill>
                <a:latin typeface="+mn-lt"/>
                <a:ea typeface="+mn-ea"/>
                <a:cs typeface="+mn-ea"/>
                <a:sym typeface="+mn-lt"/>
              </a:endParaRPr>
            </a:p>
          </p:txBody>
        </p:sp>
        <p:sp>
          <p:nvSpPr>
            <p:cNvPr id="11" name="矩形 16"/>
            <p:cNvSpPr>
              <a:spLocks noChangeArrowheads="1"/>
            </p:cNvSpPr>
            <p:nvPr/>
          </p:nvSpPr>
          <p:spPr bwMode="auto">
            <a:xfrm>
              <a:off x="519082" y="1096546"/>
              <a:ext cx="86433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900">
                  <a:solidFill>
                    <a:schemeClr val="bg1"/>
                  </a:solidFill>
                  <a:latin typeface="+mn-lt"/>
                  <a:ea typeface="+mn-ea"/>
                  <a:cs typeface="+mn-ea"/>
                  <a:sym typeface="+mn-lt"/>
                </a:rPr>
                <a:t>TEXT  HERE</a:t>
              </a:r>
              <a:endParaRPr lang="zh-CN" altLang="en-US" sz="900">
                <a:solidFill>
                  <a:schemeClr val="bg1"/>
                </a:solidFill>
                <a:latin typeface="+mn-lt"/>
                <a:ea typeface="+mn-ea"/>
                <a:cs typeface="+mn-ea"/>
                <a:sym typeface="+mn-lt"/>
              </a:endParaRPr>
            </a:p>
          </p:txBody>
        </p:sp>
      </p:grpSp>
      <p:grpSp>
        <p:nvGrpSpPr>
          <p:cNvPr id="12" name="组合 17"/>
          <p:cNvGrpSpPr>
            <a:grpSpLocks/>
          </p:cNvGrpSpPr>
          <p:nvPr/>
        </p:nvGrpSpPr>
        <p:grpSpPr bwMode="auto">
          <a:xfrm>
            <a:off x="6081887" y="1203598"/>
            <a:ext cx="1865312" cy="1863725"/>
            <a:chOff x="0" y="0"/>
            <a:chExt cx="1865313" cy="1863724"/>
          </a:xfrm>
        </p:grpSpPr>
        <p:sp>
          <p:nvSpPr>
            <p:cNvPr id="13" name="Freeform 19"/>
            <p:cNvSpPr>
              <a:spLocks noEditPoints="1" noChangeArrowheads="1"/>
            </p:cNvSpPr>
            <p:nvPr/>
          </p:nvSpPr>
          <p:spPr bwMode="auto">
            <a:xfrm>
              <a:off x="0" y="0"/>
              <a:ext cx="1865313" cy="1863724"/>
            </a:xfrm>
            <a:custGeom>
              <a:avLst/>
              <a:gdLst>
                <a:gd name="T0" fmla="*/ 2147483646 w 352"/>
                <a:gd name="T1" fmla="*/ 0 h 352"/>
                <a:gd name="T2" fmla="*/ 0 w 352"/>
                <a:gd name="T3" fmla="*/ 2147483646 h 352"/>
                <a:gd name="T4" fmla="*/ 2147483646 w 352"/>
                <a:gd name="T5" fmla="*/ 2147483646 h 352"/>
                <a:gd name="T6" fmla="*/ 2147483646 w 352"/>
                <a:gd name="T7" fmla="*/ 2147483646 h 352"/>
                <a:gd name="T8" fmla="*/ 2147483646 w 352"/>
                <a:gd name="T9" fmla="*/ 0 h 352"/>
                <a:gd name="T10" fmla="*/ 2147483646 w 352"/>
                <a:gd name="T11" fmla="*/ 2147483646 h 352"/>
                <a:gd name="T12" fmla="*/ 2147483646 w 352"/>
                <a:gd name="T13" fmla="*/ 2147483646 h 352"/>
                <a:gd name="T14" fmla="*/ 2147483646 w 352"/>
                <a:gd name="T15" fmla="*/ 2147483646 h 352"/>
                <a:gd name="T16" fmla="*/ 2147483646 w 352"/>
                <a:gd name="T17" fmla="*/ 2147483646 h 352"/>
                <a:gd name="T18" fmla="*/ 2147483646 w 352"/>
                <a:gd name="T19" fmla="*/ 2147483646 h 3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52"/>
                <a:gd name="T31" fmla="*/ 0 h 352"/>
                <a:gd name="T32" fmla="*/ 352 w 352"/>
                <a:gd name="T33" fmla="*/ 352 h 3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52" h="352">
                  <a:moveTo>
                    <a:pt x="176" y="0"/>
                  </a:moveTo>
                  <a:cubicBezTo>
                    <a:pt x="78" y="0"/>
                    <a:pt x="0" y="79"/>
                    <a:pt x="0" y="176"/>
                  </a:cubicBezTo>
                  <a:cubicBezTo>
                    <a:pt x="0" y="273"/>
                    <a:pt x="78"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chemeClr val="tx1">
                <a:alpha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solidFill>
                <a:cs typeface="+mn-ea"/>
                <a:sym typeface="+mn-lt"/>
              </a:endParaRPr>
            </a:p>
          </p:txBody>
        </p:sp>
        <p:sp>
          <p:nvSpPr>
            <p:cNvPr id="14" name="Freeform 20"/>
            <p:cNvSpPr>
              <a:spLocks noChangeArrowheads="1"/>
            </p:cNvSpPr>
            <p:nvPr/>
          </p:nvSpPr>
          <p:spPr bwMode="auto">
            <a:xfrm>
              <a:off x="217488" y="1435100"/>
              <a:ext cx="1430338" cy="376237"/>
            </a:xfrm>
            <a:custGeom>
              <a:avLst/>
              <a:gdLst>
                <a:gd name="T0" fmla="*/ 2147483646 w 270"/>
                <a:gd name="T1" fmla="*/ 0 h 71"/>
                <a:gd name="T2" fmla="*/ 2147483646 w 270"/>
                <a:gd name="T3" fmla="*/ 2147483646 h 71"/>
                <a:gd name="T4" fmla="*/ 2147483646 w 270"/>
                <a:gd name="T5" fmla="*/ 0 h 71"/>
                <a:gd name="T6" fmla="*/ 0 w 270"/>
                <a:gd name="T7" fmla="*/ 0 h 71"/>
                <a:gd name="T8" fmla="*/ 2147483646 w 270"/>
                <a:gd name="T9" fmla="*/ 2147483646 h 71"/>
                <a:gd name="T10" fmla="*/ 2147483646 w 270"/>
                <a:gd name="T11" fmla="*/ 0 h 71"/>
                <a:gd name="T12" fmla="*/ 2147483646 w 270"/>
                <a:gd name="T13" fmla="*/ 0 h 71"/>
                <a:gd name="T14" fmla="*/ 0 60000 65536"/>
                <a:gd name="T15" fmla="*/ 0 60000 65536"/>
                <a:gd name="T16" fmla="*/ 0 60000 65536"/>
                <a:gd name="T17" fmla="*/ 0 60000 65536"/>
                <a:gd name="T18" fmla="*/ 0 60000 65536"/>
                <a:gd name="T19" fmla="*/ 0 60000 65536"/>
                <a:gd name="T20" fmla="*/ 0 60000 65536"/>
                <a:gd name="T21" fmla="*/ 0 w 270"/>
                <a:gd name="T22" fmla="*/ 0 h 71"/>
                <a:gd name="T23" fmla="*/ 270 w 270"/>
                <a:gd name="T24" fmla="*/ 71 h 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0" h="71">
                  <a:moveTo>
                    <a:pt x="196" y="0"/>
                  </a:moveTo>
                  <a:cubicBezTo>
                    <a:pt x="178" y="12"/>
                    <a:pt x="157" y="18"/>
                    <a:pt x="135" y="18"/>
                  </a:cubicBezTo>
                  <a:cubicBezTo>
                    <a:pt x="112" y="18"/>
                    <a:pt x="91" y="12"/>
                    <a:pt x="74" y="0"/>
                  </a:cubicBezTo>
                  <a:cubicBezTo>
                    <a:pt x="0" y="0"/>
                    <a:pt x="0" y="0"/>
                    <a:pt x="0" y="0"/>
                  </a:cubicBezTo>
                  <a:cubicBezTo>
                    <a:pt x="30" y="43"/>
                    <a:pt x="79" y="71"/>
                    <a:pt x="135" y="71"/>
                  </a:cubicBezTo>
                  <a:cubicBezTo>
                    <a:pt x="191" y="71"/>
                    <a:pt x="240" y="43"/>
                    <a:pt x="270" y="0"/>
                  </a:cubicBezTo>
                  <a:lnTo>
                    <a:pt x="196" y="0"/>
                  </a:lnTo>
                  <a:close/>
                </a:path>
              </a:pathLst>
            </a:cu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solidFill>
                <a:cs typeface="+mn-ea"/>
                <a:sym typeface="+mn-lt"/>
              </a:endParaRPr>
            </a:p>
          </p:txBody>
        </p:sp>
        <p:sp>
          <p:nvSpPr>
            <p:cNvPr id="15" name="矩形 20"/>
            <p:cNvSpPr>
              <a:spLocks noChangeArrowheads="1"/>
            </p:cNvSpPr>
            <p:nvPr/>
          </p:nvSpPr>
          <p:spPr bwMode="auto">
            <a:xfrm>
              <a:off x="401563" y="590688"/>
              <a:ext cx="110799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600">
                  <a:solidFill>
                    <a:schemeClr val="bg1"/>
                  </a:solidFill>
                  <a:latin typeface="+mn-lt"/>
                  <a:ea typeface="+mn-ea"/>
                  <a:cs typeface="+mn-ea"/>
                  <a:sym typeface="+mn-lt"/>
                </a:rPr>
                <a:t>18%</a:t>
              </a:r>
              <a:endParaRPr lang="zh-CN" altLang="en-US" sz="3600">
                <a:solidFill>
                  <a:schemeClr val="bg1"/>
                </a:solidFill>
                <a:latin typeface="+mn-lt"/>
                <a:ea typeface="+mn-ea"/>
                <a:cs typeface="+mn-ea"/>
                <a:sym typeface="+mn-lt"/>
              </a:endParaRPr>
            </a:p>
          </p:txBody>
        </p:sp>
        <p:sp>
          <p:nvSpPr>
            <p:cNvPr id="16" name="矩形 21"/>
            <p:cNvSpPr>
              <a:spLocks noChangeArrowheads="1"/>
            </p:cNvSpPr>
            <p:nvPr/>
          </p:nvSpPr>
          <p:spPr bwMode="auto">
            <a:xfrm>
              <a:off x="509557" y="1096546"/>
              <a:ext cx="86433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900">
                  <a:solidFill>
                    <a:schemeClr val="bg1"/>
                  </a:solidFill>
                  <a:latin typeface="+mn-lt"/>
                  <a:ea typeface="+mn-ea"/>
                  <a:cs typeface="+mn-ea"/>
                  <a:sym typeface="+mn-lt"/>
                </a:rPr>
                <a:t>TEXT  HERE</a:t>
              </a:r>
              <a:endParaRPr lang="zh-CN" altLang="en-US" sz="900">
                <a:solidFill>
                  <a:schemeClr val="bg1"/>
                </a:solidFill>
                <a:latin typeface="+mn-lt"/>
                <a:ea typeface="+mn-ea"/>
                <a:cs typeface="+mn-ea"/>
                <a:sym typeface="+mn-lt"/>
              </a:endParaRPr>
            </a:p>
          </p:txBody>
        </p:sp>
      </p:grpSp>
      <p:sp>
        <p:nvSpPr>
          <p:cNvPr id="17" name="TextBox 22"/>
          <p:cNvSpPr>
            <a:spLocks noChangeArrowheads="1"/>
          </p:cNvSpPr>
          <p:nvPr/>
        </p:nvSpPr>
        <p:spPr bwMode="auto">
          <a:xfrm>
            <a:off x="797099" y="3553098"/>
            <a:ext cx="30178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b="1">
                <a:solidFill>
                  <a:schemeClr val="bg1"/>
                </a:solidFill>
                <a:latin typeface="+mn-lt"/>
                <a:ea typeface="+mn-ea"/>
                <a:cs typeface="+mn-ea"/>
                <a:sym typeface="+mn-lt"/>
              </a:rPr>
              <a:t>点击添加小标题文字</a:t>
            </a:r>
          </a:p>
        </p:txBody>
      </p:sp>
      <p:sp>
        <p:nvSpPr>
          <p:cNvPr id="18" name="直接连接符 23"/>
          <p:cNvSpPr>
            <a:spLocks noChangeShapeType="1"/>
          </p:cNvSpPr>
          <p:nvPr/>
        </p:nvSpPr>
        <p:spPr bwMode="auto">
          <a:xfrm>
            <a:off x="870124" y="3903936"/>
            <a:ext cx="7600950"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bg1"/>
              </a:solidFill>
              <a:cs typeface="+mn-ea"/>
              <a:sym typeface="+mn-lt"/>
            </a:endParaRPr>
          </a:p>
        </p:txBody>
      </p:sp>
      <p:sp>
        <p:nvSpPr>
          <p:cNvPr id="19" name="矩形 24"/>
          <p:cNvSpPr>
            <a:spLocks noChangeArrowheads="1"/>
          </p:cNvSpPr>
          <p:nvPr/>
        </p:nvSpPr>
        <p:spPr bwMode="auto">
          <a:xfrm>
            <a:off x="806624" y="3997598"/>
            <a:ext cx="76930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mn-lt"/>
                <a:ea typeface="+mn-ea"/>
                <a:cs typeface="+mn-ea"/>
                <a:sym typeface="+mn-lt"/>
              </a:rPr>
              <a:t>点击添加文字内容点击添加文字内容点击添加文字内容点击添加文字内容</a:t>
            </a:r>
          </a:p>
          <a:p>
            <a:pPr eaLnBrk="1" hangingPunct="1"/>
            <a:r>
              <a:rPr lang="zh-CN" altLang="en-US" sz="1600">
                <a:solidFill>
                  <a:schemeClr val="bg1"/>
                </a:solidFill>
                <a:latin typeface="+mn-lt"/>
                <a:ea typeface="+mn-ea"/>
                <a:cs typeface="+mn-ea"/>
                <a:sym typeface="+mn-lt"/>
              </a:rPr>
              <a:t>点击添加文字内容点击添加文字内容点击添加文字内容点击添加文字内容</a:t>
            </a:r>
            <a:endParaRPr lang="zh-CN" altLang="en-US">
              <a:solidFill>
                <a:schemeClr val="bg1"/>
              </a:solidFill>
              <a:latin typeface="+mn-lt"/>
              <a:ea typeface="+mn-ea"/>
              <a:cs typeface="+mn-ea"/>
              <a:sym typeface="+mn-lt"/>
            </a:endParaRPr>
          </a:p>
        </p:txBody>
      </p:sp>
      <p:sp>
        <p:nvSpPr>
          <p:cNvPr id="20" name="TextBox 14"/>
          <p:cNvSpPr>
            <a:spLocks noChangeArrowheads="1"/>
          </p:cNvSpPr>
          <p:nvPr/>
        </p:nvSpPr>
        <p:spPr bwMode="auto">
          <a:xfrm>
            <a:off x="3709987" y="627534"/>
            <a:ext cx="17240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rPr>
              <a:t>输入小标题</a:t>
            </a:r>
          </a:p>
        </p:txBody>
      </p:sp>
      <p:sp>
        <p:nvSpPr>
          <p:cNvPr id="21" name="等腰三角形 16"/>
          <p:cNvSpPr>
            <a:spLocks noChangeArrowheads="1"/>
          </p:cNvSpPr>
          <p:nvPr/>
        </p:nvSpPr>
        <p:spPr bwMode="auto">
          <a:xfrm rot="5400000" flipV="1">
            <a:off x="3324052" y="723355"/>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
        <p:nvSpPr>
          <p:cNvPr id="22" name="等腰三角形 17"/>
          <p:cNvSpPr>
            <a:spLocks noChangeArrowheads="1"/>
          </p:cNvSpPr>
          <p:nvPr/>
        </p:nvSpPr>
        <p:spPr bwMode="auto">
          <a:xfrm rot="16200000" flipH="1" flipV="1">
            <a:off x="5470526" y="698500"/>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Tree>
    <p:extLst>
      <p:ext uri="{BB962C8B-B14F-4D97-AF65-F5344CB8AC3E}">
        <p14:creationId xmlns:p14="http://schemas.microsoft.com/office/powerpoint/2010/main" val="2657129722"/>
      </p:ext>
    </p:extLst>
  </p:cSld>
  <p:clrMapOvr>
    <a:masterClrMapping/>
  </p:clrMapOvr>
  <mc:AlternateContent xmlns:mc="http://schemas.openxmlformats.org/markup-compatibility/2006" xmlns:p14="http://schemas.microsoft.com/office/powerpoint/2010/main">
    <mc:Choice Requires="p14">
      <p:transition spd="slow" p14:dur="2500" advTm="7169">
        <p:checker/>
      </p:transition>
    </mc:Choice>
    <mc:Fallback xmlns="">
      <p:transition spd="slow" advTm="7169">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700"/>
                                  </p:stCondLst>
                                  <p:childTnLst>
                                    <p:set>
                                      <p:cBhvr>
                                        <p:cTn id="6" dur="1" fill="hold">
                                          <p:stCondLst>
                                            <p:cond delay="0"/>
                                          </p:stCondLst>
                                        </p:cTn>
                                        <p:tgtEl>
                                          <p:spTgt spid="2"/>
                                        </p:tgtEl>
                                        <p:attrNameLst>
                                          <p:attrName>style.visibility</p:attrName>
                                        </p:attrNameLst>
                                      </p:cBhvr>
                                      <p:to>
                                        <p:strVal val="visible"/>
                                      </p:to>
                                    </p:set>
                                    <p:animEffect>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1" presetClass="path" presetSubtype="0" fill="hold" nodeType="withEffect">
                                  <p:stCondLst>
                                    <p:cond delay="1750"/>
                                  </p:stCondLst>
                                  <p:childTnLst>
                                    <p:animMotion origin="layout" path="M -8.33333E-7 -3.45679E-6 C 0.0158 -3.45679E-6 0.02865 0.01266 0.02865 0.0284 C 0.02865 0.04414 0.0158 0.0571 -8.33333E-7 0.0571 C -0.0158 0.0571 -0.02847 0.04414 -0.02847 0.0284 C -0.02847 0.01266 -0.0158 -3.45679E-6 -8.33333E-7 -3.45679E-6 Z " pathEditMode="relative" rAng="0" ptsTypes="AAAAA">
                                      <p:cBhvr>
                                        <p:cTn id="11" dur="1500" fill="hold"/>
                                        <p:tgtEl>
                                          <p:spTgt spid="2"/>
                                        </p:tgtEl>
                                        <p:attrNameLst>
                                          <p:attrName>ppt_x,ppt_y</p:attrName>
                                        </p:attrNameLst>
                                      </p:cBhvr>
                                      <p:rCtr x="0" y="2840"/>
                                    </p:animMotion>
                                  </p:childTnLst>
                                </p:cTn>
                              </p:par>
                              <p:par>
                                <p:cTn id="12" presetID="47" presetClass="entr" presetSubtype="0" fill="hold" nodeType="withEffect">
                                  <p:stCondLst>
                                    <p:cond delay="1500"/>
                                  </p:stCondLst>
                                  <p:childTnLst>
                                    <p:set>
                                      <p:cBhvr>
                                        <p:cTn id="13" dur="1" fill="hold">
                                          <p:stCondLst>
                                            <p:cond delay="0"/>
                                          </p:stCondLst>
                                        </p:cTn>
                                        <p:tgtEl>
                                          <p:spTgt spid="7"/>
                                        </p:tgtEl>
                                        <p:attrNameLst>
                                          <p:attrName>style.visibility</p:attrName>
                                        </p:attrNameLst>
                                      </p:cBhvr>
                                      <p:to>
                                        <p:strVal val="visible"/>
                                      </p:to>
                                    </p:set>
                                    <p:animEffect>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par>
                                <p:cTn id="17" presetID="1" presetClass="path" presetSubtype="0" fill="hold" nodeType="withEffect">
                                  <p:stCondLst>
                                    <p:cond delay="2500"/>
                                  </p:stCondLst>
                                  <p:childTnLst>
                                    <p:animMotion origin="layout" path="M 4.44444E-6 -3.45679E-6 C 0.01579 -3.45679E-6 0.02864 0.01266 0.02864 0.0284 C 0.02864 0.04414 0.01579 0.0571 4.44444E-6 0.0571 C -0.0158 0.0571 -0.02848 0.04414 -0.02848 0.0284 C -0.02848 0.01266 -0.0158 -3.45679E-6 4.44444E-6 -3.45679E-6 Z " pathEditMode="relative" rAng="0" ptsTypes="AAAAA">
                                      <p:cBhvr>
                                        <p:cTn id="18" dur="1500" fill="hold"/>
                                        <p:tgtEl>
                                          <p:spTgt spid="7"/>
                                        </p:tgtEl>
                                        <p:attrNameLst>
                                          <p:attrName>ppt_x,ppt_y</p:attrName>
                                        </p:attrNameLst>
                                      </p:cBhvr>
                                      <p:rCtr x="0" y="2840"/>
                                    </p:animMotion>
                                  </p:childTnLst>
                                </p:cTn>
                              </p:par>
                              <p:par>
                                <p:cTn id="19" presetID="47" presetClass="entr" presetSubtype="0" fill="hold" nodeType="withEffect">
                                  <p:stCondLst>
                                    <p:cond delay="2000"/>
                                  </p:stCondLst>
                                  <p:childTnLst>
                                    <p:set>
                                      <p:cBhvr>
                                        <p:cTn id="20" dur="1" fill="hold">
                                          <p:stCondLst>
                                            <p:cond delay="0"/>
                                          </p:stCondLst>
                                        </p:cTn>
                                        <p:tgtEl>
                                          <p:spTgt spid="12"/>
                                        </p:tgtEl>
                                        <p:attrNameLst>
                                          <p:attrName>style.visibility</p:attrName>
                                        </p:attrNameLst>
                                      </p:cBhvr>
                                      <p:to>
                                        <p:strVal val="visible"/>
                                      </p:to>
                                    </p:set>
                                    <p:animEffect>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par>
                                <p:cTn id="24" presetID="1" presetClass="path" presetSubtype="0" fill="hold" nodeType="withEffect">
                                  <p:stCondLst>
                                    <p:cond delay="3000"/>
                                  </p:stCondLst>
                                  <p:childTnLst>
                                    <p:animMotion origin="layout" path="M -3.88889E-6 -3.45679E-6 C 0.0158 -3.45679E-6 0.02865 0.01266 0.02865 0.0284 C 0.02865 0.04414 0.0158 0.0571 -3.88889E-6 0.0571 C -0.01579 0.0571 -0.02847 0.04414 -0.02847 0.0284 C -0.02847 0.01266 -0.01579 -3.45679E-6 -3.88889E-6 -3.45679E-6 Z " pathEditMode="relative" rAng="0" ptsTypes="AAAAA">
                                      <p:cBhvr>
                                        <p:cTn id="25" dur="1500" fill="hold"/>
                                        <p:tgtEl>
                                          <p:spTgt spid="12"/>
                                        </p:tgtEl>
                                        <p:attrNameLst>
                                          <p:attrName>ppt_x,ppt_y</p:attrName>
                                        </p:attrNameLst>
                                      </p:cBhvr>
                                      <p:rCtr x="0" y="2840"/>
                                    </p:animMotion>
                                  </p:childTnLst>
                                </p:cTn>
                              </p:par>
                              <p:par>
                                <p:cTn id="26" presetID="12" presetClass="entr" presetSubtype="8" fill="hold" grpId="0" nodeType="withEffect">
                                  <p:stCondLst>
                                    <p:cond delay="4000"/>
                                  </p:stCondLst>
                                  <p:childTnLst>
                                    <p:set>
                                      <p:cBhvr>
                                        <p:cTn id="27" dur="1" fill="hold">
                                          <p:stCondLst>
                                            <p:cond delay="0"/>
                                          </p:stCondLst>
                                        </p:cTn>
                                        <p:tgtEl>
                                          <p:spTgt spid="17"/>
                                        </p:tgtEl>
                                        <p:attrNameLst>
                                          <p:attrName>style.visibility</p:attrName>
                                        </p:attrNameLst>
                                      </p:cBhvr>
                                      <p:to>
                                        <p:strVal val="visible"/>
                                      </p:to>
                                    </p:set>
                                    <p:anim calcmode="lin" valueType="num">
                                      <p:cBhvr>
                                        <p:cTn id="28" dur="1250"/>
                                        <p:tgtEl>
                                          <p:spTgt spid="17"/>
                                        </p:tgtEl>
                                        <p:attrNameLst>
                                          <p:attrName>ppt_x</p:attrName>
                                        </p:attrNameLst>
                                      </p:cBhvr>
                                      <p:tavLst>
                                        <p:tav tm="0">
                                          <p:val>
                                            <p:strVal val="#ppt_x-#ppt_w*1.125000"/>
                                          </p:val>
                                        </p:tav>
                                        <p:tav tm="100000">
                                          <p:val>
                                            <p:strVal val="#ppt_x"/>
                                          </p:val>
                                        </p:tav>
                                      </p:tavLst>
                                    </p:anim>
                                    <p:animEffect>
                                      <p:cBhvr>
                                        <p:cTn id="29" dur="1250"/>
                                        <p:tgtEl>
                                          <p:spTgt spid="17"/>
                                        </p:tgtEl>
                                      </p:cBhvr>
                                    </p:animEffect>
                                  </p:childTnLst>
                                </p:cTn>
                              </p:par>
                              <p:par>
                                <p:cTn id="30" presetID="22" presetClass="entr" presetSubtype="8" fill="hold" nodeType="withEffect">
                                  <p:stCondLst>
                                    <p:cond delay="4300"/>
                                  </p:stCondLst>
                                  <p:childTnLst>
                                    <p:set>
                                      <p:cBhvr>
                                        <p:cTn id="31" dur="1" fill="hold">
                                          <p:stCondLst>
                                            <p:cond delay="0"/>
                                          </p:stCondLst>
                                        </p:cTn>
                                        <p:tgtEl>
                                          <p:spTgt spid="18"/>
                                        </p:tgtEl>
                                        <p:attrNameLst>
                                          <p:attrName>style.visibility</p:attrName>
                                        </p:attrNameLst>
                                      </p:cBhvr>
                                      <p:to>
                                        <p:strVal val="visible"/>
                                      </p:to>
                                    </p:set>
                                    <p:animEffect>
                                      <p:cBhvr>
                                        <p:cTn id="32" dur="1100"/>
                                        <p:tgtEl>
                                          <p:spTgt spid="18"/>
                                        </p:tgtEl>
                                      </p:cBhvr>
                                    </p:animEffect>
                                  </p:childTnLst>
                                </p:cTn>
                              </p:par>
                              <p:par>
                                <p:cTn id="33" presetID="12" presetClass="entr" presetSubtype="8" fill="hold" grpId="0" nodeType="withEffect">
                                  <p:stCondLst>
                                    <p:cond delay="4700"/>
                                  </p:stCondLst>
                                  <p:childTnLst>
                                    <p:set>
                                      <p:cBhvr>
                                        <p:cTn id="34" dur="1" fill="hold">
                                          <p:stCondLst>
                                            <p:cond delay="0"/>
                                          </p:stCondLst>
                                        </p:cTn>
                                        <p:tgtEl>
                                          <p:spTgt spid="19"/>
                                        </p:tgtEl>
                                        <p:attrNameLst>
                                          <p:attrName>style.visibility</p:attrName>
                                        </p:attrNameLst>
                                      </p:cBhvr>
                                      <p:to>
                                        <p:strVal val="visible"/>
                                      </p:to>
                                    </p:set>
                                    <p:anim calcmode="lin" valueType="num">
                                      <p:cBhvr>
                                        <p:cTn id="35" dur="1250"/>
                                        <p:tgtEl>
                                          <p:spTgt spid="19"/>
                                        </p:tgtEl>
                                        <p:attrNameLst>
                                          <p:attrName>ppt_x</p:attrName>
                                        </p:attrNameLst>
                                      </p:cBhvr>
                                      <p:tavLst>
                                        <p:tav tm="0">
                                          <p:val>
                                            <p:strVal val="#ppt_x-#ppt_w*1.125000"/>
                                          </p:val>
                                        </p:tav>
                                        <p:tav tm="100000">
                                          <p:val>
                                            <p:strVal val="#ppt_x"/>
                                          </p:val>
                                        </p:tav>
                                      </p:tavLst>
                                    </p:anim>
                                    <p:animEffect>
                                      <p:cBhvr>
                                        <p:cTn id="36" dur="1250"/>
                                        <p:tgtEl>
                                          <p:spTgt spid="19"/>
                                        </p:tgtEl>
                                      </p:cBhvr>
                                    </p:animEffect>
                                  </p:childTnLst>
                                </p:cTn>
                              </p:par>
                              <p:par>
                                <p:cTn id="37" presetID="10" presetClass="entr" presetSubtype="0" fill="hold" grpId="0" nodeType="withEffect">
                                  <p:stCondLst>
                                    <p:cond delay="25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p:cBhvr>
                                        <p:cTn id="41" dur="500"/>
                                        <p:tgtEl>
                                          <p:spTgt spid="20"/>
                                        </p:tgtEl>
                                      </p:cBhvr>
                                    </p:animEffect>
                                  </p:childTnLst>
                                </p:cTn>
                              </p:par>
                              <p:par>
                                <p:cTn id="42" presetID="10" presetClass="entr" presetSubtype="0" fill="hold" grpId="0" nodeType="withEffect">
                                  <p:stCondLst>
                                    <p:cond delay="25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Effect>
                                      <p:cBhvr>
                                        <p:cTn id="46" dur="500"/>
                                        <p:tgtEl>
                                          <p:spTgt spid="21"/>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22"/>
                                        </p:tgtEl>
                                        <p:attrNameLst>
                                          <p:attrName>style.visibility</p:attrName>
                                        </p:attrNameLst>
                                      </p:cBhvr>
                                      <p:to>
                                        <p:strVal val="visible"/>
                                      </p:to>
                                    </p:set>
                                    <p:anim calcmode="lin" valueType="num">
                                      <p:cBhvr>
                                        <p:cTn id="49" dur="500" fill="hold"/>
                                        <p:tgtEl>
                                          <p:spTgt spid="22"/>
                                        </p:tgtEl>
                                        <p:attrNameLst>
                                          <p:attrName>ppt_w</p:attrName>
                                        </p:attrNameLst>
                                      </p:cBhvr>
                                      <p:tavLst>
                                        <p:tav tm="0">
                                          <p:val>
                                            <p:fltVal val="0"/>
                                          </p:val>
                                        </p:tav>
                                        <p:tav tm="100000">
                                          <p:val>
                                            <p:strVal val="#ppt_w"/>
                                          </p:val>
                                        </p:tav>
                                      </p:tavLst>
                                    </p:anim>
                                    <p:anim calcmode="lin" valueType="num">
                                      <p:cBhvr>
                                        <p:cTn id="50" dur="500" fill="hold"/>
                                        <p:tgtEl>
                                          <p:spTgt spid="22"/>
                                        </p:tgtEl>
                                        <p:attrNameLst>
                                          <p:attrName>ppt_h</p:attrName>
                                        </p:attrNameLst>
                                      </p:cBhvr>
                                      <p:tavLst>
                                        <p:tav tm="0">
                                          <p:val>
                                            <p:fltVal val="0"/>
                                          </p:val>
                                        </p:tav>
                                        <p:tav tm="100000">
                                          <p:val>
                                            <p:strVal val="#ppt_h"/>
                                          </p:val>
                                        </p:tav>
                                      </p:tavLst>
                                    </p:anim>
                                    <p:animEffect>
                                      <p:cBhvr>
                                        <p:cTn id="5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utoUpdateAnimBg="0"/>
      <p:bldP spid="19" grpId="0" bldLvl="0" autoUpdateAnimBg="0"/>
      <p:bldP spid="20" grpId="0" bldLvl="0" autoUpdateAnimBg="0"/>
      <p:bldP spid="21" grpId="0" bldLvl="0" animBg="1" autoUpdateAnimBg="0"/>
      <p:bldP spid="22" grpId="0" bldLvl="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直接连接符 7"/>
          <p:cNvSpPr>
            <a:spLocks noChangeShapeType="1"/>
          </p:cNvSpPr>
          <p:nvPr/>
        </p:nvSpPr>
        <p:spPr bwMode="auto">
          <a:xfrm>
            <a:off x="1143000" y="3000375"/>
            <a:ext cx="8001000" cy="0"/>
          </a:xfrm>
          <a:prstGeom prst="line">
            <a:avLst/>
          </a:prstGeom>
          <a:noFill/>
          <a:ln w="12700">
            <a:solidFill>
              <a:srgbClr val="7F7F7F"/>
            </a:solidFill>
            <a:prstDash val="sysDash"/>
            <a:round/>
            <a:headEnd/>
            <a:tailEnd/>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sp>
        <p:nvSpPr>
          <p:cNvPr id="26" name="椭圆 8"/>
          <p:cNvSpPr>
            <a:spLocks noChangeArrowheads="1"/>
          </p:cNvSpPr>
          <p:nvPr/>
        </p:nvSpPr>
        <p:spPr bwMode="auto">
          <a:xfrm>
            <a:off x="1835150" y="2924175"/>
            <a:ext cx="171450" cy="169863"/>
          </a:xfrm>
          <a:prstGeom prst="ellipse">
            <a:avLst/>
          </a:prstGeom>
          <a:solidFill>
            <a:schemeClr val="tx1">
              <a:lumMod val="95000"/>
              <a:lumOff val="5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27" name="矩形 9"/>
          <p:cNvSpPr>
            <a:spLocks noChangeArrowheads="1"/>
          </p:cNvSpPr>
          <p:nvPr/>
        </p:nvSpPr>
        <p:spPr bwMode="auto">
          <a:xfrm>
            <a:off x="1630363" y="2613025"/>
            <a:ext cx="5822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00" dirty="0" smtClean="0">
                <a:solidFill>
                  <a:schemeClr val="bg1"/>
                </a:solidFill>
                <a:latin typeface="+mn-lt"/>
                <a:ea typeface="+mn-ea"/>
                <a:cs typeface="+mn-ea"/>
                <a:sym typeface="+mn-lt"/>
              </a:rPr>
              <a:t>2016</a:t>
            </a:r>
            <a:endParaRPr lang="zh-CN" altLang="en-US" sz="1400" dirty="0">
              <a:solidFill>
                <a:schemeClr val="bg1"/>
              </a:solidFill>
              <a:latin typeface="+mn-lt"/>
              <a:ea typeface="+mn-ea"/>
              <a:cs typeface="+mn-ea"/>
              <a:sym typeface="+mn-lt"/>
            </a:endParaRPr>
          </a:p>
        </p:txBody>
      </p:sp>
      <p:grpSp>
        <p:nvGrpSpPr>
          <p:cNvPr id="28" name="组合 10"/>
          <p:cNvGrpSpPr>
            <a:grpSpLocks/>
          </p:cNvGrpSpPr>
          <p:nvPr/>
        </p:nvGrpSpPr>
        <p:grpSpPr bwMode="auto">
          <a:xfrm>
            <a:off x="552450" y="2768600"/>
            <a:ext cx="403225" cy="479425"/>
            <a:chOff x="0" y="0"/>
            <a:chExt cx="720725" cy="855662"/>
          </a:xfrm>
          <a:solidFill>
            <a:schemeClr val="tx1">
              <a:lumMod val="95000"/>
              <a:lumOff val="5000"/>
              <a:alpha val="50000"/>
            </a:schemeClr>
          </a:solidFill>
        </p:grpSpPr>
        <p:sp>
          <p:nvSpPr>
            <p:cNvPr id="29" name="Rectangle 6"/>
            <p:cNvSpPr>
              <a:spLocks noChangeArrowheads="1"/>
            </p:cNvSpPr>
            <p:nvPr/>
          </p:nvSpPr>
          <p:spPr bwMode="auto">
            <a:xfrm>
              <a:off x="179388" y="376237"/>
              <a:ext cx="360363" cy="30162"/>
            </a:xfrm>
            <a:prstGeom prst="rect">
              <a:avLst/>
            </a:prstGeom>
            <a:grp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mn-lt"/>
                <a:ea typeface="+mn-ea"/>
                <a:cs typeface="+mn-ea"/>
                <a:sym typeface="+mn-lt"/>
              </a:endParaRPr>
            </a:p>
          </p:txBody>
        </p:sp>
        <p:sp>
          <p:nvSpPr>
            <p:cNvPr id="30" name="Rectangle 7"/>
            <p:cNvSpPr>
              <a:spLocks noChangeArrowheads="1"/>
            </p:cNvSpPr>
            <p:nvPr/>
          </p:nvSpPr>
          <p:spPr bwMode="auto">
            <a:xfrm>
              <a:off x="179388" y="495300"/>
              <a:ext cx="360363" cy="30162"/>
            </a:xfrm>
            <a:prstGeom prst="rect">
              <a:avLst/>
            </a:prstGeom>
            <a:grp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mn-lt"/>
                <a:ea typeface="+mn-ea"/>
                <a:cs typeface="+mn-ea"/>
                <a:sym typeface="+mn-lt"/>
              </a:endParaRPr>
            </a:p>
          </p:txBody>
        </p:sp>
        <p:sp>
          <p:nvSpPr>
            <p:cNvPr id="31" name="Rectangle 8"/>
            <p:cNvSpPr>
              <a:spLocks noChangeArrowheads="1"/>
            </p:cNvSpPr>
            <p:nvPr/>
          </p:nvSpPr>
          <p:spPr bwMode="auto">
            <a:xfrm>
              <a:off x="179388" y="615950"/>
              <a:ext cx="241300" cy="30162"/>
            </a:xfrm>
            <a:prstGeom prst="rect">
              <a:avLst/>
            </a:prstGeom>
            <a:grp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mn-lt"/>
                <a:ea typeface="+mn-ea"/>
                <a:cs typeface="+mn-ea"/>
                <a:sym typeface="+mn-lt"/>
              </a:endParaRPr>
            </a:p>
          </p:txBody>
        </p:sp>
        <p:sp>
          <p:nvSpPr>
            <p:cNvPr id="32" name="Freeform 9"/>
            <p:cNvSpPr>
              <a:spLocks noEditPoints="1" noChangeArrowheads="1"/>
            </p:cNvSpPr>
            <p:nvPr/>
          </p:nvSpPr>
          <p:spPr bwMode="auto">
            <a:xfrm>
              <a:off x="0" y="0"/>
              <a:ext cx="720725" cy="855662"/>
            </a:xfrm>
            <a:custGeom>
              <a:avLst/>
              <a:gdLst>
                <a:gd name="T0" fmla="*/ 2147483646 w 192"/>
                <a:gd name="T1" fmla="*/ 2147483646 h 228"/>
                <a:gd name="T2" fmla="*/ 2147483646 w 192"/>
                <a:gd name="T3" fmla="*/ 0 h 228"/>
                <a:gd name="T4" fmla="*/ 2147483646 w 192"/>
                <a:gd name="T5" fmla="*/ 2147483646 h 228"/>
                <a:gd name="T6" fmla="*/ 0 w 192"/>
                <a:gd name="T7" fmla="*/ 2147483646 h 228"/>
                <a:gd name="T8" fmla="*/ 0 w 192"/>
                <a:gd name="T9" fmla="*/ 2147483646 h 228"/>
                <a:gd name="T10" fmla="*/ 2147483646 w 192"/>
                <a:gd name="T11" fmla="*/ 2147483646 h 228"/>
                <a:gd name="T12" fmla="*/ 2147483646 w 192"/>
                <a:gd name="T13" fmla="*/ 2147483646 h 228"/>
                <a:gd name="T14" fmla="*/ 2147483646 w 192"/>
                <a:gd name="T15" fmla="*/ 2147483646 h 228"/>
                <a:gd name="T16" fmla="*/ 2147483646 w 192"/>
                <a:gd name="T17" fmla="*/ 2147483646 h 228"/>
                <a:gd name="T18" fmla="*/ 2147483646 w 192"/>
                <a:gd name="T19" fmla="*/ 2147483646 h 228"/>
                <a:gd name="T20" fmla="*/ 2147483646 w 192"/>
                <a:gd name="T21" fmla="*/ 2147483646 h 228"/>
                <a:gd name="T22" fmla="*/ 2147483646 w 192"/>
                <a:gd name="T23" fmla="*/ 2147483646 h 228"/>
                <a:gd name="T24" fmla="*/ 2147483646 w 192"/>
                <a:gd name="T25" fmla="*/ 2147483646 h 228"/>
                <a:gd name="T26" fmla="*/ 2147483646 w 192"/>
                <a:gd name="T27" fmla="*/ 2147483646 h 228"/>
                <a:gd name="T28" fmla="*/ 2147483646 w 192"/>
                <a:gd name="T29" fmla="*/ 2147483646 h 228"/>
                <a:gd name="T30" fmla="*/ 2147483646 w 192"/>
                <a:gd name="T31" fmla="*/ 2147483646 h 228"/>
                <a:gd name="T32" fmla="*/ 2147483646 w 192"/>
                <a:gd name="T33" fmla="*/ 2147483646 h 228"/>
                <a:gd name="T34" fmla="*/ 2147483646 w 192"/>
                <a:gd name="T35" fmla="*/ 2147483646 h 228"/>
                <a:gd name="T36" fmla="*/ 2147483646 w 192"/>
                <a:gd name="T37" fmla="*/ 2147483646 h 228"/>
                <a:gd name="T38" fmla="*/ 2147483646 w 192"/>
                <a:gd name="T39" fmla="*/ 2147483646 h 228"/>
                <a:gd name="T40" fmla="*/ 2147483646 w 192"/>
                <a:gd name="T41" fmla="*/ 2147483646 h 228"/>
                <a:gd name="T42" fmla="*/ 2147483646 w 192"/>
                <a:gd name="T43" fmla="*/ 2147483646 h 228"/>
                <a:gd name="T44" fmla="*/ 2147483646 w 192"/>
                <a:gd name="T45" fmla="*/ 2147483646 h 228"/>
                <a:gd name="T46" fmla="*/ 2147483646 w 192"/>
                <a:gd name="T47" fmla="*/ 2147483646 h 228"/>
                <a:gd name="T48" fmla="*/ 2147483646 w 192"/>
                <a:gd name="T49" fmla="*/ 2147483646 h 228"/>
                <a:gd name="T50" fmla="*/ 2147483646 w 192"/>
                <a:gd name="T51" fmla="*/ 2147483646 h 228"/>
                <a:gd name="T52" fmla="*/ 2147483646 w 192"/>
                <a:gd name="T53" fmla="*/ 2147483646 h 228"/>
                <a:gd name="T54" fmla="*/ 2147483646 w 192"/>
                <a:gd name="T55" fmla="*/ 2147483646 h 228"/>
                <a:gd name="T56" fmla="*/ 2147483646 w 192"/>
                <a:gd name="T57" fmla="*/ 2147483646 h 228"/>
                <a:gd name="T58" fmla="*/ 2147483646 w 192"/>
                <a:gd name="T59" fmla="*/ 2147483646 h 228"/>
                <a:gd name="T60" fmla="*/ 2147483646 w 192"/>
                <a:gd name="T61" fmla="*/ 2147483646 h 22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92"/>
                <a:gd name="T94" fmla="*/ 0 h 228"/>
                <a:gd name="T95" fmla="*/ 192 w 192"/>
                <a:gd name="T96" fmla="*/ 228 h 22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92" h="228">
                  <a:moveTo>
                    <a:pt x="120" y="20"/>
                  </a:moveTo>
                  <a:cubicBezTo>
                    <a:pt x="118" y="9"/>
                    <a:pt x="108" y="0"/>
                    <a:pt x="96" y="0"/>
                  </a:cubicBezTo>
                  <a:cubicBezTo>
                    <a:pt x="84" y="0"/>
                    <a:pt x="75" y="9"/>
                    <a:pt x="73" y="20"/>
                  </a:cubicBezTo>
                  <a:cubicBezTo>
                    <a:pt x="0" y="20"/>
                    <a:pt x="0" y="20"/>
                    <a:pt x="0" y="20"/>
                  </a:cubicBezTo>
                  <a:cubicBezTo>
                    <a:pt x="0" y="228"/>
                    <a:pt x="0" y="228"/>
                    <a:pt x="0" y="228"/>
                  </a:cubicBezTo>
                  <a:cubicBezTo>
                    <a:pt x="192" y="228"/>
                    <a:pt x="192" y="228"/>
                    <a:pt x="192" y="228"/>
                  </a:cubicBezTo>
                  <a:cubicBezTo>
                    <a:pt x="192" y="20"/>
                    <a:pt x="192" y="20"/>
                    <a:pt x="192" y="20"/>
                  </a:cubicBezTo>
                  <a:lnTo>
                    <a:pt x="120" y="20"/>
                  </a:lnTo>
                  <a:close/>
                  <a:moveTo>
                    <a:pt x="80" y="39"/>
                  </a:moveTo>
                  <a:cubicBezTo>
                    <a:pt x="80" y="34"/>
                    <a:pt x="80" y="34"/>
                    <a:pt x="80" y="34"/>
                  </a:cubicBezTo>
                  <a:cubicBezTo>
                    <a:pt x="80" y="24"/>
                    <a:pt x="80" y="24"/>
                    <a:pt x="80" y="24"/>
                  </a:cubicBezTo>
                  <a:cubicBezTo>
                    <a:pt x="80" y="15"/>
                    <a:pt x="87" y="8"/>
                    <a:pt x="96" y="8"/>
                  </a:cubicBezTo>
                  <a:cubicBezTo>
                    <a:pt x="105" y="8"/>
                    <a:pt x="112" y="15"/>
                    <a:pt x="112" y="24"/>
                  </a:cubicBezTo>
                  <a:cubicBezTo>
                    <a:pt x="112" y="34"/>
                    <a:pt x="112" y="34"/>
                    <a:pt x="112" y="34"/>
                  </a:cubicBezTo>
                  <a:cubicBezTo>
                    <a:pt x="112" y="39"/>
                    <a:pt x="112" y="39"/>
                    <a:pt x="112" y="39"/>
                  </a:cubicBezTo>
                  <a:cubicBezTo>
                    <a:pt x="116" y="41"/>
                    <a:pt x="116" y="41"/>
                    <a:pt x="116" y="41"/>
                  </a:cubicBezTo>
                  <a:cubicBezTo>
                    <a:pt x="124" y="45"/>
                    <a:pt x="130" y="52"/>
                    <a:pt x="134" y="60"/>
                  </a:cubicBezTo>
                  <a:cubicBezTo>
                    <a:pt x="59" y="60"/>
                    <a:pt x="59" y="60"/>
                    <a:pt x="59" y="60"/>
                  </a:cubicBezTo>
                  <a:cubicBezTo>
                    <a:pt x="62" y="52"/>
                    <a:pt x="68" y="45"/>
                    <a:pt x="76" y="41"/>
                  </a:cubicBezTo>
                  <a:lnTo>
                    <a:pt x="80" y="39"/>
                  </a:lnTo>
                  <a:close/>
                  <a:moveTo>
                    <a:pt x="184" y="220"/>
                  </a:moveTo>
                  <a:cubicBezTo>
                    <a:pt x="8" y="220"/>
                    <a:pt x="8" y="220"/>
                    <a:pt x="8" y="220"/>
                  </a:cubicBezTo>
                  <a:cubicBezTo>
                    <a:pt x="8" y="28"/>
                    <a:pt x="8" y="28"/>
                    <a:pt x="8" y="28"/>
                  </a:cubicBezTo>
                  <a:cubicBezTo>
                    <a:pt x="72" y="28"/>
                    <a:pt x="72" y="28"/>
                    <a:pt x="72" y="28"/>
                  </a:cubicBezTo>
                  <a:cubicBezTo>
                    <a:pt x="72" y="34"/>
                    <a:pt x="72" y="34"/>
                    <a:pt x="72" y="34"/>
                  </a:cubicBezTo>
                  <a:cubicBezTo>
                    <a:pt x="60" y="41"/>
                    <a:pt x="51" y="54"/>
                    <a:pt x="48" y="68"/>
                  </a:cubicBezTo>
                  <a:cubicBezTo>
                    <a:pt x="144" y="68"/>
                    <a:pt x="144" y="68"/>
                    <a:pt x="144" y="68"/>
                  </a:cubicBezTo>
                  <a:cubicBezTo>
                    <a:pt x="142" y="54"/>
                    <a:pt x="133" y="41"/>
                    <a:pt x="120" y="34"/>
                  </a:cubicBezTo>
                  <a:cubicBezTo>
                    <a:pt x="120" y="28"/>
                    <a:pt x="120" y="28"/>
                    <a:pt x="120" y="28"/>
                  </a:cubicBezTo>
                  <a:cubicBezTo>
                    <a:pt x="184" y="28"/>
                    <a:pt x="184" y="28"/>
                    <a:pt x="184" y="28"/>
                  </a:cubicBezTo>
                  <a:lnTo>
                    <a:pt x="184" y="220"/>
                  </a:lnTo>
                  <a:close/>
                </a:path>
              </a:pathLst>
            </a:custGeom>
            <a:grpFill/>
            <a:ln w="9525">
              <a:solidFill>
                <a:srgbClr val="000000"/>
              </a:solidFill>
              <a:miter lim="800000"/>
              <a:headEnd/>
              <a:tailEnd/>
            </a:ln>
          </p:spPr>
          <p:txBody>
            <a:bodyPr/>
            <a:lstStyle/>
            <a:p>
              <a:endParaRPr lang="zh-CN" altLang="en-US">
                <a:cs typeface="+mn-ea"/>
                <a:sym typeface="+mn-lt"/>
              </a:endParaRPr>
            </a:p>
          </p:txBody>
        </p:sp>
      </p:grpSp>
      <p:grpSp>
        <p:nvGrpSpPr>
          <p:cNvPr id="33" name="组合 15"/>
          <p:cNvGrpSpPr>
            <a:grpSpLocks/>
          </p:cNvGrpSpPr>
          <p:nvPr/>
        </p:nvGrpSpPr>
        <p:grpSpPr bwMode="auto">
          <a:xfrm>
            <a:off x="1744663" y="3490913"/>
            <a:ext cx="2149475" cy="1038225"/>
            <a:chOff x="0" y="0"/>
            <a:chExt cx="2149937" cy="1038771"/>
          </a:xfrm>
          <a:solidFill>
            <a:schemeClr val="tx1">
              <a:lumMod val="95000"/>
              <a:lumOff val="5000"/>
              <a:alpha val="50000"/>
            </a:schemeClr>
          </a:solidFill>
        </p:grpSpPr>
        <p:grpSp>
          <p:nvGrpSpPr>
            <p:cNvPr id="34" name="组合 16"/>
            <p:cNvGrpSpPr>
              <a:grpSpLocks/>
            </p:cNvGrpSpPr>
            <p:nvPr/>
          </p:nvGrpSpPr>
          <p:grpSpPr bwMode="auto">
            <a:xfrm>
              <a:off x="0" y="0"/>
              <a:ext cx="2149937" cy="1038771"/>
              <a:chOff x="0" y="0"/>
              <a:chExt cx="2149937" cy="1038771"/>
            </a:xfrm>
            <a:grpFill/>
          </p:grpSpPr>
          <p:sp>
            <p:nvSpPr>
              <p:cNvPr id="36" name="矩形标注 18"/>
              <p:cNvSpPr>
                <a:spLocks noChangeArrowheads="1"/>
              </p:cNvSpPr>
              <p:nvPr/>
            </p:nvSpPr>
            <p:spPr bwMode="auto">
              <a:xfrm>
                <a:off x="0" y="0"/>
                <a:ext cx="2149937" cy="1038771"/>
              </a:xfrm>
              <a:prstGeom prst="wedgeRectCallout">
                <a:avLst>
                  <a:gd name="adj1" fmla="val -40921"/>
                  <a:gd name="adj2" fmla="val -9621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37" name="TextBox 19"/>
              <p:cNvSpPr>
                <a:spLocks noChangeArrowheads="1"/>
              </p:cNvSpPr>
              <p:nvPr/>
            </p:nvSpPr>
            <p:spPr bwMode="auto">
              <a:xfrm>
                <a:off x="190500" y="98529"/>
                <a:ext cx="1819735" cy="3385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mn-lt"/>
                    <a:ea typeface="+mn-ea"/>
                    <a:cs typeface="+mn-ea"/>
                    <a:sym typeface="+mn-lt"/>
                  </a:rPr>
                  <a:t>请在这里添加标题</a:t>
                </a:r>
              </a:p>
            </p:txBody>
          </p:sp>
        </p:grpSp>
        <p:sp>
          <p:nvSpPr>
            <p:cNvPr id="35" name="矩形 17"/>
            <p:cNvSpPr>
              <a:spLocks noChangeArrowheads="1"/>
            </p:cNvSpPr>
            <p:nvPr/>
          </p:nvSpPr>
          <p:spPr bwMode="auto">
            <a:xfrm>
              <a:off x="225292" y="421770"/>
              <a:ext cx="1815033" cy="48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ts val="1600"/>
                </a:lnSpc>
              </a:pPr>
              <a:r>
                <a:rPr lang="zh-CN" altLang="en-US" sz="1000">
                  <a:solidFill>
                    <a:schemeClr val="bg1"/>
                  </a:solidFill>
                  <a:latin typeface="+mn-lt"/>
                  <a:ea typeface="+mn-ea"/>
                  <a:cs typeface="+mn-ea"/>
                  <a:sym typeface="+mn-lt"/>
                </a:rPr>
                <a:t>点击添加文字点击添加文字</a:t>
              </a:r>
            </a:p>
            <a:p>
              <a:pPr algn="just" eaLnBrk="1" hangingPunct="1">
                <a:lnSpc>
                  <a:spcPts val="1600"/>
                </a:lnSpc>
              </a:pPr>
              <a:r>
                <a:rPr lang="zh-CN" altLang="en-US" sz="1000">
                  <a:solidFill>
                    <a:schemeClr val="bg1"/>
                  </a:solidFill>
                  <a:latin typeface="+mn-lt"/>
                  <a:ea typeface="+mn-ea"/>
                  <a:cs typeface="+mn-ea"/>
                  <a:sym typeface="+mn-lt"/>
                </a:rPr>
                <a:t>点击添加文字点击添加文字</a:t>
              </a:r>
              <a:endParaRPr lang="zh-CN" altLang="en-US">
                <a:latin typeface="+mn-lt"/>
                <a:ea typeface="+mn-ea"/>
                <a:cs typeface="+mn-ea"/>
                <a:sym typeface="+mn-lt"/>
              </a:endParaRPr>
            </a:p>
          </p:txBody>
        </p:sp>
      </p:grpSp>
      <p:sp>
        <p:nvSpPr>
          <p:cNvPr id="38" name="椭圆 20"/>
          <p:cNvSpPr>
            <a:spLocks noChangeArrowheads="1"/>
          </p:cNvSpPr>
          <p:nvPr/>
        </p:nvSpPr>
        <p:spPr bwMode="auto">
          <a:xfrm>
            <a:off x="3422650" y="2924175"/>
            <a:ext cx="171450" cy="169863"/>
          </a:xfrm>
          <a:prstGeom prst="ellipse">
            <a:avLst/>
          </a:prstGeom>
          <a:solidFill>
            <a:schemeClr val="tx1">
              <a:lumMod val="95000"/>
              <a:lumOff val="5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39" name="矩形 21"/>
          <p:cNvSpPr>
            <a:spLocks noChangeArrowheads="1"/>
          </p:cNvSpPr>
          <p:nvPr/>
        </p:nvSpPr>
        <p:spPr bwMode="auto">
          <a:xfrm>
            <a:off x="3217863" y="3070225"/>
            <a:ext cx="5822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00" dirty="0" smtClean="0">
                <a:solidFill>
                  <a:schemeClr val="bg1"/>
                </a:solidFill>
                <a:latin typeface="+mn-lt"/>
                <a:ea typeface="+mn-ea"/>
                <a:cs typeface="+mn-ea"/>
                <a:sym typeface="+mn-lt"/>
              </a:rPr>
              <a:t>2017</a:t>
            </a:r>
            <a:endParaRPr lang="zh-CN" altLang="en-US" sz="1400" dirty="0">
              <a:solidFill>
                <a:schemeClr val="bg1"/>
              </a:solidFill>
              <a:latin typeface="+mn-lt"/>
              <a:ea typeface="+mn-ea"/>
              <a:cs typeface="+mn-ea"/>
              <a:sym typeface="+mn-lt"/>
            </a:endParaRPr>
          </a:p>
        </p:txBody>
      </p:sp>
      <p:grpSp>
        <p:nvGrpSpPr>
          <p:cNvPr id="40" name="组合 22"/>
          <p:cNvGrpSpPr>
            <a:grpSpLocks/>
          </p:cNvGrpSpPr>
          <p:nvPr/>
        </p:nvGrpSpPr>
        <p:grpSpPr bwMode="auto">
          <a:xfrm>
            <a:off x="3378200" y="1563688"/>
            <a:ext cx="2149475" cy="1038225"/>
            <a:chOff x="0" y="0"/>
            <a:chExt cx="2149937" cy="1038771"/>
          </a:xfrm>
          <a:solidFill>
            <a:schemeClr val="tx1">
              <a:lumMod val="95000"/>
              <a:lumOff val="5000"/>
              <a:alpha val="50000"/>
            </a:schemeClr>
          </a:solidFill>
        </p:grpSpPr>
        <p:grpSp>
          <p:nvGrpSpPr>
            <p:cNvPr id="41" name="组合 23"/>
            <p:cNvGrpSpPr>
              <a:grpSpLocks/>
            </p:cNvGrpSpPr>
            <p:nvPr/>
          </p:nvGrpSpPr>
          <p:grpSpPr bwMode="auto">
            <a:xfrm>
              <a:off x="0" y="0"/>
              <a:ext cx="2149937" cy="1038771"/>
              <a:chOff x="0" y="0"/>
              <a:chExt cx="2149937" cy="1038771"/>
            </a:xfrm>
            <a:grpFill/>
          </p:grpSpPr>
          <p:sp>
            <p:nvSpPr>
              <p:cNvPr id="43" name="矩形标注 25"/>
              <p:cNvSpPr>
                <a:spLocks noChangeArrowheads="1"/>
              </p:cNvSpPr>
              <p:nvPr/>
            </p:nvSpPr>
            <p:spPr bwMode="auto">
              <a:xfrm>
                <a:off x="0" y="0"/>
                <a:ext cx="2149937" cy="1038771"/>
              </a:xfrm>
              <a:prstGeom prst="wedgeRectCallout">
                <a:avLst>
                  <a:gd name="adj1" fmla="val -43875"/>
                  <a:gd name="adj2" fmla="val 9084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44" name="TextBox 26"/>
              <p:cNvSpPr>
                <a:spLocks noChangeArrowheads="1"/>
              </p:cNvSpPr>
              <p:nvPr/>
            </p:nvSpPr>
            <p:spPr bwMode="auto">
              <a:xfrm>
                <a:off x="190500" y="98529"/>
                <a:ext cx="1819735" cy="3385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mn-lt"/>
                    <a:ea typeface="+mn-ea"/>
                    <a:cs typeface="+mn-ea"/>
                    <a:sym typeface="+mn-lt"/>
                  </a:rPr>
                  <a:t>请在这里添加标题</a:t>
                </a:r>
              </a:p>
            </p:txBody>
          </p:sp>
        </p:grpSp>
        <p:sp>
          <p:nvSpPr>
            <p:cNvPr id="42" name="矩形 24"/>
            <p:cNvSpPr>
              <a:spLocks noChangeArrowheads="1"/>
            </p:cNvSpPr>
            <p:nvPr/>
          </p:nvSpPr>
          <p:spPr bwMode="auto">
            <a:xfrm>
              <a:off x="225292" y="421770"/>
              <a:ext cx="1815033" cy="482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ts val="1600"/>
                </a:lnSpc>
              </a:pPr>
              <a:r>
                <a:rPr lang="zh-CN" altLang="en-US" sz="1000">
                  <a:solidFill>
                    <a:schemeClr val="bg1"/>
                  </a:solidFill>
                  <a:latin typeface="+mn-lt"/>
                  <a:ea typeface="+mn-ea"/>
                  <a:cs typeface="+mn-ea"/>
                  <a:sym typeface="+mn-lt"/>
                </a:rPr>
                <a:t>点击添加文字点击添加文字</a:t>
              </a:r>
            </a:p>
            <a:p>
              <a:pPr algn="just" eaLnBrk="1" hangingPunct="1">
                <a:lnSpc>
                  <a:spcPts val="1600"/>
                </a:lnSpc>
              </a:pPr>
              <a:r>
                <a:rPr lang="zh-CN" altLang="en-US" sz="1000">
                  <a:solidFill>
                    <a:schemeClr val="bg1"/>
                  </a:solidFill>
                  <a:latin typeface="+mn-lt"/>
                  <a:ea typeface="+mn-ea"/>
                  <a:cs typeface="+mn-ea"/>
                  <a:sym typeface="+mn-lt"/>
                </a:rPr>
                <a:t>点击添加文字点击添加文字</a:t>
              </a:r>
            </a:p>
          </p:txBody>
        </p:sp>
      </p:grpSp>
      <p:sp>
        <p:nvSpPr>
          <p:cNvPr id="45" name="椭圆 27"/>
          <p:cNvSpPr>
            <a:spLocks noChangeArrowheads="1"/>
          </p:cNvSpPr>
          <p:nvPr/>
        </p:nvSpPr>
        <p:spPr bwMode="auto">
          <a:xfrm>
            <a:off x="5111750" y="2924175"/>
            <a:ext cx="171450" cy="169863"/>
          </a:xfrm>
          <a:prstGeom prst="ellipse">
            <a:avLst/>
          </a:prstGeom>
          <a:solidFill>
            <a:schemeClr val="tx1">
              <a:lumMod val="95000"/>
              <a:lumOff val="5000"/>
            </a:schemeClr>
          </a:solidFill>
          <a:ln>
            <a:noFill/>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mn-lt"/>
              <a:ea typeface="+mn-ea"/>
              <a:cs typeface="+mn-ea"/>
              <a:sym typeface="+mn-lt"/>
            </a:endParaRPr>
          </a:p>
        </p:txBody>
      </p:sp>
      <p:sp>
        <p:nvSpPr>
          <p:cNvPr id="46" name="矩形 28"/>
          <p:cNvSpPr>
            <a:spLocks noChangeArrowheads="1"/>
          </p:cNvSpPr>
          <p:nvPr/>
        </p:nvSpPr>
        <p:spPr bwMode="auto">
          <a:xfrm>
            <a:off x="4906963" y="2613025"/>
            <a:ext cx="5822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00" dirty="0" smtClean="0">
                <a:solidFill>
                  <a:schemeClr val="bg1"/>
                </a:solidFill>
                <a:latin typeface="+mn-lt"/>
                <a:ea typeface="+mn-ea"/>
                <a:cs typeface="+mn-ea"/>
                <a:sym typeface="+mn-lt"/>
              </a:rPr>
              <a:t>2018</a:t>
            </a:r>
            <a:endParaRPr lang="zh-CN" altLang="en-US" sz="1400" dirty="0">
              <a:solidFill>
                <a:schemeClr val="bg1"/>
              </a:solidFill>
              <a:latin typeface="+mn-lt"/>
              <a:ea typeface="+mn-ea"/>
              <a:cs typeface="+mn-ea"/>
              <a:sym typeface="+mn-lt"/>
            </a:endParaRPr>
          </a:p>
        </p:txBody>
      </p:sp>
      <p:grpSp>
        <p:nvGrpSpPr>
          <p:cNvPr id="47" name="组合 29"/>
          <p:cNvGrpSpPr>
            <a:grpSpLocks/>
          </p:cNvGrpSpPr>
          <p:nvPr/>
        </p:nvGrpSpPr>
        <p:grpSpPr bwMode="auto">
          <a:xfrm>
            <a:off x="5021263" y="3490913"/>
            <a:ext cx="2149475" cy="1038225"/>
            <a:chOff x="0" y="0"/>
            <a:chExt cx="2149937" cy="1038771"/>
          </a:xfrm>
          <a:solidFill>
            <a:schemeClr val="tx1">
              <a:lumMod val="95000"/>
              <a:lumOff val="5000"/>
              <a:alpha val="50000"/>
            </a:schemeClr>
          </a:solidFill>
        </p:grpSpPr>
        <p:grpSp>
          <p:nvGrpSpPr>
            <p:cNvPr id="48" name="组合 30"/>
            <p:cNvGrpSpPr>
              <a:grpSpLocks/>
            </p:cNvGrpSpPr>
            <p:nvPr/>
          </p:nvGrpSpPr>
          <p:grpSpPr bwMode="auto">
            <a:xfrm>
              <a:off x="0" y="0"/>
              <a:ext cx="2149937" cy="1038771"/>
              <a:chOff x="0" y="0"/>
              <a:chExt cx="2149937" cy="1038771"/>
            </a:xfrm>
            <a:grpFill/>
          </p:grpSpPr>
          <p:sp>
            <p:nvSpPr>
              <p:cNvPr id="50" name="矩形标注 32"/>
              <p:cNvSpPr>
                <a:spLocks noChangeArrowheads="1"/>
              </p:cNvSpPr>
              <p:nvPr/>
            </p:nvSpPr>
            <p:spPr bwMode="auto">
              <a:xfrm>
                <a:off x="0" y="0"/>
                <a:ext cx="2149937" cy="1038771"/>
              </a:xfrm>
              <a:prstGeom prst="wedgeRectCallout">
                <a:avLst>
                  <a:gd name="adj1" fmla="val -40921"/>
                  <a:gd name="adj2" fmla="val -96213"/>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mn-lt"/>
                  <a:ea typeface="+mn-ea"/>
                  <a:cs typeface="+mn-ea"/>
                  <a:sym typeface="+mn-lt"/>
                </a:endParaRPr>
              </a:p>
            </p:txBody>
          </p:sp>
          <p:sp>
            <p:nvSpPr>
              <p:cNvPr id="51" name="TextBox 33"/>
              <p:cNvSpPr>
                <a:spLocks noChangeArrowheads="1"/>
              </p:cNvSpPr>
              <p:nvPr/>
            </p:nvSpPr>
            <p:spPr bwMode="auto">
              <a:xfrm>
                <a:off x="190500" y="98529"/>
                <a:ext cx="1819735" cy="3385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bg1"/>
                    </a:solidFill>
                    <a:latin typeface="+mn-lt"/>
                    <a:ea typeface="+mn-ea"/>
                    <a:cs typeface="+mn-ea"/>
                    <a:sym typeface="+mn-lt"/>
                  </a:rPr>
                  <a:t>请在这里添加标题</a:t>
                </a:r>
              </a:p>
            </p:txBody>
          </p:sp>
        </p:grpSp>
        <p:sp>
          <p:nvSpPr>
            <p:cNvPr id="49" name="矩形 31"/>
            <p:cNvSpPr>
              <a:spLocks noChangeArrowheads="1"/>
            </p:cNvSpPr>
            <p:nvPr/>
          </p:nvSpPr>
          <p:spPr bwMode="auto">
            <a:xfrm>
              <a:off x="225292" y="421770"/>
              <a:ext cx="1815033" cy="48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ts val="1600"/>
                </a:lnSpc>
              </a:pPr>
              <a:r>
                <a:rPr lang="zh-CN" altLang="en-US" sz="1000">
                  <a:solidFill>
                    <a:schemeClr val="bg1"/>
                  </a:solidFill>
                  <a:latin typeface="+mn-lt"/>
                  <a:ea typeface="+mn-ea"/>
                  <a:cs typeface="+mn-ea"/>
                  <a:sym typeface="+mn-lt"/>
                </a:rPr>
                <a:t>点击添加文字点击添加文字</a:t>
              </a:r>
            </a:p>
            <a:p>
              <a:pPr algn="just" eaLnBrk="1" hangingPunct="1">
                <a:lnSpc>
                  <a:spcPts val="1600"/>
                </a:lnSpc>
              </a:pPr>
              <a:r>
                <a:rPr lang="zh-CN" altLang="en-US" sz="1000">
                  <a:solidFill>
                    <a:schemeClr val="bg1"/>
                  </a:solidFill>
                  <a:latin typeface="+mn-lt"/>
                  <a:ea typeface="+mn-ea"/>
                  <a:cs typeface="+mn-ea"/>
                  <a:sym typeface="+mn-lt"/>
                </a:rPr>
                <a:t>点击添加文字点击添加文字</a:t>
              </a:r>
              <a:endParaRPr lang="zh-CN" altLang="en-US">
                <a:latin typeface="+mn-lt"/>
                <a:ea typeface="+mn-ea"/>
                <a:cs typeface="+mn-ea"/>
                <a:sym typeface="+mn-lt"/>
              </a:endParaRPr>
            </a:p>
          </p:txBody>
        </p:sp>
      </p:grpSp>
      <p:grpSp>
        <p:nvGrpSpPr>
          <p:cNvPr id="52" name="组合 34"/>
          <p:cNvGrpSpPr>
            <a:grpSpLocks/>
          </p:cNvGrpSpPr>
          <p:nvPr/>
        </p:nvGrpSpPr>
        <p:grpSpPr bwMode="auto">
          <a:xfrm>
            <a:off x="8088313" y="2320925"/>
            <a:ext cx="525462" cy="676275"/>
            <a:chOff x="0" y="0"/>
            <a:chExt cx="630238" cy="809625"/>
          </a:xfrm>
        </p:grpSpPr>
        <p:sp>
          <p:nvSpPr>
            <p:cNvPr id="53" name="Freeform 19"/>
            <p:cNvSpPr>
              <a:spLocks noEditPoints="1" noChangeArrowheads="1"/>
            </p:cNvSpPr>
            <p:nvPr/>
          </p:nvSpPr>
          <p:spPr bwMode="auto">
            <a:xfrm>
              <a:off x="0" y="0"/>
              <a:ext cx="630238" cy="809625"/>
            </a:xfrm>
            <a:custGeom>
              <a:avLst/>
              <a:gdLst>
                <a:gd name="T0" fmla="*/ 2147483646 w 397"/>
                <a:gd name="T1" fmla="*/ 2147483646 h 510"/>
                <a:gd name="T2" fmla="*/ 2147483646 w 397"/>
                <a:gd name="T3" fmla="*/ 2147483646 h 510"/>
                <a:gd name="T4" fmla="*/ 2147483646 w 397"/>
                <a:gd name="T5" fmla="*/ 2147483646 h 510"/>
                <a:gd name="T6" fmla="*/ 2147483646 w 397"/>
                <a:gd name="T7" fmla="*/ 2147483646 h 510"/>
                <a:gd name="T8" fmla="*/ 2147483646 w 397"/>
                <a:gd name="T9" fmla="*/ 2147483646 h 510"/>
                <a:gd name="T10" fmla="*/ 2147483646 w 397"/>
                <a:gd name="T11" fmla="*/ 0 h 510"/>
                <a:gd name="T12" fmla="*/ 2147483646 w 397"/>
                <a:gd name="T13" fmla="*/ 0 h 510"/>
                <a:gd name="T14" fmla="*/ 2147483646 w 397"/>
                <a:gd name="T15" fmla="*/ 2147483646 h 510"/>
                <a:gd name="T16" fmla="*/ 2147483646 w 397"/>
                <a:gd name="T17" fmla="*/ 2147483646 h 510"/>
                <a:gd name="T18" fmla="*/ 2147483646 w 397"/>
                <a:gd name="T19" fmla="*/ 2147483646 h 510"/>
                <a:gd name="T20" fmla="*/ 2147483646 w 397"/>
                <a:gd name="T21" fmla="*/ 2147483646 h 510"/>
                <a:gd name="T22" fmla="*/ 2147483646 w 397"/>
                <a:gd name="T23" fmla="*/ 2147483646 h 510"/>
                <a:gd name="T24" fmla="*/ 2147483646 w 397"/>
                <a:gd name="T25" fmla="*/ 2147483646 h 510"/>
                <a:gd name="T26" fmla="*/ 0 w 397"/>
                <a:gd name="T27" fmla="*/ 2147483646 h 510"/>
                <a:gd name="T28" fmla="*/ 2147483646 w 397"/>
                <a:gd name="T29" fmla="*/ 2147483646 h 510"/>
                <a:gd name="T30" fmla="*/ 2147483646 w 397"/>
                <a:gd name="T31" fmla="*/ 2147483646 h 510"/>
                <a:gd name="T32" fmla="*/ 2147483646 w 397"/>
                <a:gd name="T33" fmla="*/ 2147483646 h 510"/>
                <a:gd name="T34" fmla="*/ 2147483646 w 397"/>
                <a:gd name="T35" fmla="*/ 2147483646 h 510"/>
                <a:gd name="T36" fmla="*/ 2147483646 w 397"/>
                <a:gd name="T37" fmla="*/ 2147483646 h 510"/>
                <a:gd name="T38" fmla="*/ 2147483646 w 397"/>
                <a:gd name="T39" fmla="*/ 2147483646 h 510"/>
                <a:gd name="T40" fmla="*/ 2147483646 w 397"/>
                <a:gd name="T41" fmla="*/ 2147483646 h 510"/>
                <a:gd name="T42" fmla="*/ 2147483646 w 397"/>
                <a:gd name="T43" fmla="*/ 2147483646 h 510"/>
                <a:gd name="T44" fmla="*/ 2147483646 w 397"/>
                <a:gd name="T45" fmla="*/ 2147483646 h 510"/>
                <a:gd name="T46" fmla="*/ 2147483646 w 397"/>
                <a:gd name="T47" fmla="*/ 2147483646 h 510"/>
                <a:gd name="T48" fmla="*/ 2147483646 w 397"/>
                <a:gd name="T49" fmla="*/ 2147483646 h 510"/>
                <a:gd name="T50" fmla="*/ 2147483646 w 397"/>
                <a:gd name="T51" fmla="*/ 2147483646 h 510"/>
                <a:gd name="T52" fmla="*/ 2147483646 w 397"/>
                <a:gd name="T53" fmla="*/ 2147483646 h 510"/>
                <a:gd name="T54" fmla="*/ 2147483646 w 397"/>
                <a:gd name="T55" fmla="*/ 2147483646 h 510"/>
                <a:gd name="T56" fmla="*/ 2147483646 w 397"/>
                <a:gd name="T57" fmla="*/ 2147483646 h 510"/>
                <a:gd name="T58" fmla="*/ 2147483646 w 397"/>
                <a:gd name="T59" fmla="*/ 2147483646 h 510"/>
                <a:gd name="T60" fmla="*/ 2147483646 w 397"/>
                <a:gd name="T61" fmla="*/ 2147483646 h 510"/>
                <a:gd name="T62" fmla="*/ 2147483646 w 397"/>
                <a:gd name="T63" fmla="*/ 2147483646 h 510"/>
                <a:gd name="T64" fmla="*/ 2147483646 w 397"/>
                <a:gd name="T65" fmla="*/ 2147483646 h 510"/>
                <a:gd name="T66" fmla="*/ 2147483646 w 397"/>
                <a:gd name="T67" fmla="*/ 2147483646 h 510"/>
                <a:gd name="T68" fmla="*/ 2147483646 w 397"/>
                <a:gd name="T69" fmla="*/ 2147483646 h 51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97"/>
                <a:gd name="T106" fmla="*/ 0 h 510"/>
                <a:gd name="T107" fmla="*/ 397 w 397"/>
                <a:gd name="T108" fmla="*/ 510 h 51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97" h="510">
                  <a:moveTo>
                    <a:pt x="208" y="170"/>
                  </a:moveTo>
                  <a:lnTo>
                    <a:pt x="341" y="170"/>
                  </a:lnTo>
                  <a:lnTo>
                    <a:pt x="397" y="104"/>
                  </a:lnTo>
                  <a:lnTo>
                    <a:pt x="341" y="38"/>
                  </a:lnTo>
                  <a:lnTo>
                    <a:pt x="208" y="38"/>
                  </a:lnTo>
                  <a:lnTo>
                    <a:pt x="208" y="0"/>
                  </a:lnTo>
                  <a:lnTo>
                    <a:pt x="189" y="0"/>
                  </a:lnTo>
                  <a:lnTo>
                    <a:pt x="189" y="38"/>
                  </a:lnTo>
                  <a:lnTo>
                    <a:pt x="19" y="38"/>
                  </a:lnTo>
                  <a:lnTo>
                    <a:pt x="19" y="170"/>
                  </a:lnTo>
                  <a:lnTo>
                    <a:pt x="189" y="170"/>
                  </a:lnTo>
                  <a:lnTo>
                    <a:pt x="189" y="189"/>
                  </a:lnTo>
                  <a:lnTo>
                    <a:pt x="57" y="189"/>
                  </a:lnTo>
                  <a:lnTo>
                    <a:pt x="0" y="255"/>
                  </a:lnTo>
                  <a:lnTo>
                    <a:pt x="57" y="321"/>
                  </a:lnTo>
                  <a:lnTo>
                    <a:pt x="189" y="321"/>
                  </a:lnTo>
                  <a:lnTo>
                    <a:pt x="189" y="510"/>
                  </a:lnTo>
                  <a:lnTo>
                    <a:pt x="208" y="510"/>
                  </a:lnTo>
                  <a:lnTo>
                    <a:pt x="208" y="321"/>
                  </a:lnTo>
                  <a:lnTo>
                    <a:pt x="378" y="321"/>
                  </a:lnTo>
                  <a:lnTo>
                    <a:pt x="378" y="189"/>
                  </a:lnTo>
                  <a:lnTo>
                    <a:pt x="208" y="189"/>
                  </a:lnTo>
                  <a:lnTo>
                    <a:pt x="208" y="170"/>
                  </a:lnTo>
                  <a:close/>
                  <a:moveTo>
                    <a:pt x="38" y="151"/>
                  </a:moveTo>
                  <a:lnTo>
                    <a:pt x="38" y="57"/>
                  </a:lnTo>
                  <a:lnTo>
                    <a:pt x="331" y="57"/>
                  </a:lnTo>
                  <a:lnTo>
                    <a:pt x="371" y="104"/>
                  </a:lnTo>
                  <a:lnTo>
                    <a:pt x="331" y="151"/>
                  </a:lnTo>
                  <a:lnTo>
                    <a:pt x="38" y="151"/>
                  </a:lnTo>
                  <a:close/>
                  <a:moveTo>
                    <a:pt x="360" y="208"/>
                  </a:moveTo>
                  <a:lnTo>
                    <a:pt x="360" y="302"/>
                  </a:lnTo>
                  <a:lnTo>
                    <a:pt x="67" y="302"/>
                  </a:lnTo>
                  <a:lnTo>
                    <a:pt x="24" y="255"/>
                  </a:lnTo>
                  <a:lnTo>
                    <a:pt x="67" y="208"/>
                  </a:lnTo>
                  <a:lnTo>
                    <a:pt x="360" y="208"/>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cs typeface="+mn-ea"/>
                <a:sym typeface="+mn-lt"/>
              </a:endParaRPr>
            </a:p>
          </p:txBody>
        </p:sp>
        <p:sp>
          <p:nvSpPr>
            <p:cNvPr id="54" name="Rectangle 20"/>
            <p:cNvSpPr>
              <a:spLocks noChangeArrowheads="1"/>
            </p:cNvSpPr>
            <p:nvPr/>
          </p:nvSpPr>
          <p:spPr bwMode="auto">
            <a:xfrm>
              <a:off x="90488" y="119063"/>
              <a:ext cx="150813" cy="30163"/>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mn-lt"/>
                <a:ea typeface="+mn-ea"/>
                <a:cs typeface="+mn-ea"/>
                <a:sym typeface="+mn-lt"/>
              </a:endParaRPr>
            </a:p>
          </p:txBody>
        </p:sp>
        <p:sp>
          <p:nvSpPr>
            <p:cNvPr id="55" name="Rectangle 21"/>
            <p:cNvSpPr>
              <a:spLocks noChangeArrowheads="1"/>
            </p:cNvSpPr>
            <p:nvPr/>
          </p:nvSpPr>
          <p:spPr bwMode="auto">
            <a:xfrm>
              <a:off x="390525" y="360363"/>
              <a:ext cx="150813" cy="28575"/>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mn-lt"/>
                <a:ea typeface="+mn-ea"/>
                <a:cs typeface="+mn-ea"/>
                <a:sym typeface="+mn-lt"/>
              </a:endParaRPr>
            </a:p>
          </p:txBody>
        </p:sp>
      </p:grpSp>
      <p:sp>
        <p:nvSpPr>
          <p:cNvPr id="56" name="矩形 38"/>
          <p:cNvSpPr>
            <a:spLocks noChangeArrowheads="1"/>
          </p:cNvSpPr>
          <p:nvPr/>
        </p:nvSpPr>
        <p:spPr bwMode="auto">
          <a:xfrm>
            <a:off x="8064500" y="3033713"/>
            <a:ext cx="5794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200" b="1">
                <a:solidFill>
                  <a:srgbClr val="7F7F7F"/>
                </a:solidFill>
                <a:latin typeface="+mn-lt"/>
                <a:ea typeface="+mn-ea"/>
                <a:cs typeface="+mn-ea"/>
                <a:sym typeface="+mn-lt"/>
              </a:rPr>
              <a:t>TEXT</a:t>
            </a:r>
            <a:endParaRPr lang="zh-CN" altLang="en-US" sz="1200">
              <a:solidFill>
                <a:srgbClr val="7F7F7F"/>
              </a:solidFill>
              <a:latin typeface="+mn-lt"/>
              <a:ea typeface="+mn-ea"/>
              <a:cs typeface="+mn-ea"/>
              <a:sym typeface="+mn-lt"/>
            </a:endParaRPr>
          </a:p>
        </p:txBody>
      </p:sp>
      <p:sp>
        <p:nvSpPr>
          <p:cNvPr id="57" name="TextBox 14"/>
          <p:cNvSpPr>
            <a:spLocks noChangeArrowheads="1"/>
          </p:cNvSpPr>
          <p:nvPr/>
        </p:nvSpPr>
        <p:spPr bwMode="auto">
          <a:xfrm>
            <a:off x="3709987" y="627534"/>
            <a:ext cx="17240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rPr>
              <a:t>输入小标题</a:t>
            </a:r>
          </a:p>
        </p:txBody>
      </p:sp>
      <p:sp>
        <p:nvSpPr>
          <p:cNvPr id="58" name="等腰三角形 16"/>
          <p:cNvSpPr>
            <a:spLocks noChangeArrowheads="1"/>
          </p:cNvSpPr>
          <p:nvPr/>
        </p:nvSpPr>
        <p:spPr bwMode="auto">
          <a:xfrm rot="5400000" flipV="1">
            <a:off x="3324052" y="723355"/>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
        <p:nvSpPr>
          <p:cNvPr id="59" name="等腰三角形 17"/>
          <p:cNvSpPr>
            <a:spLocks noChangeArrowheads="1"/>
          </p:cNvSpPr>
          <p:nvPr/>
        </p:nvSpPr>
        <p:spPr bwMode="auto">
          <a:xfrm rot="16200000" flipH="1" flipV="1">
            <a:off x="5470526" y="698500"/>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600" advTm="4958">
        <p14:gallery dir="l"/>
      </p:transition>
    </mc:Choice>
    <mc:Fallback xmlns="">
      <p:transition spd="slow" advTm="495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800"/>
                                  </p:stCondLst>
                                  <p:childTnLst>
                                    <p:set>
                                      <p:cBhvr>
                                        <p:cTn id="6" dur="1" fill="hold">
                                          <p:stCondLst>
                                            <p:cond delay="0"/>
                                          </p:stCondLst>
                                        </p:cTn>
                                        <p:tgtEl>
                                          <p:spTgt spid="28"/>
                                        </p:tgtEl>
                                        <p:attrNameLst>
                                          <p:attrName>style.visibility</p:attrName>
                                        </p:attrNameLst>
                                      </p:cBhvr>
                                      <p:to>
                                        <p:strVal val="visible"/>
                                      </p:to>
                                    </p:set>
                                    <p:animEffect>
                                      <p:cBhvr>
                                        <p:cTn id="7" dur="500"/>
                                        <p:tgtEl>
                                          <p:spTgt spid="28"/>
                                        </p:tgtEl>
                                      </p:cBhvr>
                                    </p:animEffect>
                                    <p:anim calcmode="lin" valueType="num">
                                      <p:cBhvr>
                                        <p:cTn id="8" dur="500" fill="hold"/>
                                        <p:tgtEl>
                                          <p:spTgt spid="28"/>
                                        </p:tgtEl>
                                        <p:attrNameLst>
                                          <p:attrName>ppt_x</p:attrName>
                                        </p:attrNameLst>
                                      </p:cBhvr>
                                      <p:tavLst>
                                        <p:tav tm="0">
                                          <p:val>
                                            <p:strVal val="#ppt_x"/>
                                          </p:val>
                                        </p:tav>
                                        <p:tav tm="100000">
                                          <p:val>
                                            <p:strVal val="#ppt_x"/>
                                          </p:val>
                                        </p:tav>
                                      </p:tavLst>
                                    </p:anim>
                                    <p:anim calcmode="lin" valueType="num">
                                      <p:cBhvr>
                                        <p:cTn id="9" dur="500" fill="hold"/>
                                        <p:tgtEl>
                                          <p:spTgt spid="28"/>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1200"/>
                                  </p:stCondLst>
                                  <p:childTnLst>
                                    <p:set>
                                      <p:cBhvr>
                                        <p:cTn id="11" dur="1" fill="hold">
                                          <p:stCondLst>
                                            <p:cond delay="0"/>
                                          </p:stCondLst>
                                        </p:cTn>
                                        <p:tgtEl>
                                          <p:spTgt spid="25"/>
                                        </p:tgtEl>
                                        <p:attrNameLst>
                                          <p:attrName>style.visibility</p:attrName>
                                        </p:attrNameLst>
                                      </p:cBhvr>
                                      <p:to>
                                        <p:strVal val="visible"/>
                                      </p:to>
                                    </p:set>
                                    <p:animEffect>
                                      <p:cBhvr>
                                        <p:cTn id="12" dur="2000"/>
                                        <p:tgtEl>
                                          <p:spTgt spid="25"/>
                                        </p:tgtEl>
                                      </p:cBhvr>
                                    </p:animEffect>
                                  </p:childTnLst>
                                </p:cTn>
                              </p:par>
                              <p:par>
                                <p:cTn id="13" presetID="10" presetClass="entr" presetSubtype="0" fill="hold" grpId="0" nodeType="withEffect">
                                  <p:stCondLst>
                                    <p:cond delay="1400"/>
                                  </p:stCondLst>
                                  <p:childTnLst>
                                    <p:set>
                                      <p:cBhvr>
                                        <p:cTn id="14" dur="1" fill="hold">
                                          <p:stCondLst>
                                            <p:cond delay="0"/>
                                          </p:stCondLst>
                                        </p:cTn>
                                        <p:tgtEl>
                                          <p:spTgt spid="26"/>
                                        </p:tgtEl>
                                        <p:attrNameLst>
                                          <p:attrName>style.visibility</p:attrName>
                                        </p:attrNameLst>
                                      </p:cBhvr>
                                      <p:to>
                                        <p:strVal val="visible"/>
                                      </p:to>
                                    </p:set>
                                    <p:anim calcmode="lin" valueType="num">
                                      <p:cBhvr>
                                        <p:cTn id="15" dur="500" fill="hold"/>
                                        <p:tgtEl>
                                          <p:spTgt spid="26"/>
                                        </p:tgtEl>
                                        <p:attrNameLst>
                                          <p:attrName>ppt_w</p:attrName>
                                        </p:attrNameLst>
                                      </p:cBhvr>
                                      <p:tavLst>
                                        <p:tav tm="0">
                                          <p:val>
                                            <p:fltVal val="0"/>
                                          </p:val>
                                        </p:tav>
                                        <p:tav tm="100000">
                                          <p:val>
                                            <p:strVal val="#ppt_w"/>
                                          </p:val>
                                        </p:tav>
                                      </p:tavLst>
                                    </p:anim>
                                    <p:anim calcmode="lin" valueType="num">
                                      <p:cBhvr>
                                        <p:cTn id="16" dur="500" fill="hold"/>
                                        <p:tgtEl>
                                          <p:spTgt spid="26"/>
                                        </p:tgtEl>
                                        <p:attrNameLst>
                                          <p:attrName>ppt_h</p:attrName>
                                        </p:attrNameLst>
                                      </p:cBhvr>
                                      <p:tavLst>
                                        <p:tav tm="0">
                                          <p:val>
                                            <p:fltVal val="0"/>
                                          </p:val>
                                        </p:tav>
                                        <p:tav tm="100000">
                                          <p:val>
                                            <p:strVal val="#ppt_h"/>
                                          </p:val>
                                        </p:tav>
                                      </p:tavLst>
                                    </p:anim>
                                    <p:animEffect>
                                      <p:cBhvr>
                                        <p:cTn id="17" dur="500"/>
                                        <p:tgtEl>
                                          <p:spTgt spid="26"/>
                                        </p:tgtEl>
                                      </p:cBhvr>
                                    </p:animEffect>
                                  </p:childTnLst>
                                </p:cTn>
                              </p:par>
                              <p:par>
                                <p:cTn id="18" presetID="42" presetClass="entr" presetSubtype="0" fill="hold" grpId="0" nodeType="withEffect">
                                  <p:stCondLst>
                                    <p:cond delay="1800"/>
                                  </p:stCondLst>
                                  <p:childTnLst>
                                    <p:set>
                                      <p:cBhvr>
                                        <p:cTn id="19" dur="1" fill="hold">
                                          <p:stCondLst>
                                            <p:cond delay="0"/>
                                          </p:stCondLst>
                                        </p:cTn>
                                        <p:tgtEl>
                                          <p:spTgt spid="27"/>
                                        </p:tgtEl>
                                        <p:attrNameLst>
                                          <p:attrName>style.visibility</p:attrName>
                                        </p:attrNameLst>
                                      </p:cBhvr>
                                      <p:to>
                                        <p:strVal val="visible"/>
                                      </p:to>
                                    </p:set>
                                    <p:animEffect>
                                      <p:cBhvr>
                                        <p:cTn id="20" dur="750"/>
                                        <p:tgtEl>
                                          <p:spTgt spid="27"/>
                                        </p:tgtEl>
                                      </p:cBhvr>
                                    </p:animEffect>
                                    <p:anim calcmode="lin" valueType="num">
                                      <p:cBhvr>
                                        <p:cTn id="21" dur="750" fill="hold"/>
                                        <p:tgtEl>
                                          <p:spTgt spid="27"/>
                                        </p:tgtEl>
                                        <p:attrNameLst>
                                          <p:attrName>ppt_x</p:attrName>
                                        </p:attrNameLst>
                                      </p:cBhvr>
                                      <p:tavLst>
                                        <p:tav tm="0">
                                          <p:val>
                                            <p:strVal val="#ppt_x"/>
                                          </p:val>
                                        </p:tav>
                                        <p:tav tm="100000">
                                          <p:val>
                                            <p:strVal val="#ppt_x"/>
                                          </p:val>
                                        </p:tav>
                                      </p:tavLst>
                                    </p:anim>
                                    <p:anim calcmode="lin" valueType="num">
                                      <p:cBhvr>
                                        <p:cTn id="22" dur="750" fill="hold"/>
                                        <p:tgtEl>
                                          <p:spTgt spid="27"/>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1800"/>
                                  </p:stCondLst>
                                  <p:childTnLst>
                                    <p:set>
                                      <p:cBhvr>
                                        <p:cTn id="24" dur="1" fill="hold">
                                          <p:stCondLst>
                                            <p:cond delay="0"/>
                                          </p:stCondLst>
                                        </p:cTn>
                                        <p:tgtEl>
                                          <p:spTgt spid="33"/>
                                        </p:tgtEl>
                                        <p:attrNameLst>
                                          <p:attrName>style.visibility</p:attrName>
                                        </p:attrNameLst>
                                      </p:cBhvr>
                                      <p:to>
                                        <p:strVal val="visible"/>
                                      </p:to>
                                    </p:set>
                                    <p:animEffect>
                                      <p:cBhvr>
                                        <p:cTn id="25" dur="750"/>
                                        <p:tgtEl>
                                          <p:spTgt spid="33"/>
                                        </p:tgtEl>
                                      </p:cBhvr>
                                    </p:animEffect>
                                    <p:anim calcmode="lin" valueType="num">
                                      <p:cBhvr>
                                        <p:cTn id="26" dur="750" fill="hold"/>
                                        <p:tgtEl>
                                          <p:spTgt spid="33"/>
                                        </p:tgtEl>
                                        <p:attrNameLst>
                                          <p:attrName>ppt_x</p:attrName>
                                        </p:attrNameLst>
                                      </p:cBhvr>
                                      <p:tavLst>
                                        <p:tav tm="0">
                                          <p:val>
                                            <p:strVal val="#ppt_x"/>
                                          </p:val>
                                        </p:tav>
                                        <p:tav tm="100000">
                                          <p:val>
                                            <p:strVal val="#ppt_x"/>
                                          </p:val>
                                        </p:tav>
                                      </p:tavLst>
                                    </p:anim>
                                    <p:anim calcmode="lin" valueType="num">
                                      <p:cBhvr>
                                        <p:cTn id="27" dur="750" fill="hold"/>
                                        <p:tgtEl>
                                          <p:spTgt spid="33"/>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1900"/>
                                  </p:stCondLst>
                                  <p:childTnLst>
                                    <p:set>
                                      <p:cBhvr>
                                        <p:cTn id="29" dur="1" fill="hold">
                                          <p:stCondLst>
                                            <p:cond delay="0"/>
                                          </p:stCondLst>
                                        </p:cTn>
                                        <p:tgtEl>
                                          <p:spTgt spid="38"/>
                                        </p:tgtEl>
                                        <p:attrNameLst>
                                          <p:attrName>style.visibility</p:attrName>
                                        </p:attrNameLst>
                                      </p:cBhvr>
                                      <p:to>
                                        <p:strVal val="visible"/>
                                      </p:to>
                                    </p:set>
                                    <p:anim calcmode="lin" valueType="num">
                                      <p:cBhvr>
                                        <p:cTn id="30" dur="500" fill="hold"/>
                                        <p:tgtEl>
                                          <p:spTgt spid="38"/>
                                        </p:tgtEl>
                                        <p:attrNameLst>
                                          <p:attrName>ppt_w</p:attrName>
                                        </p:attrNameLst>
                                      </p:cBhvr>
                                      <p:tavLst>
                                        <p:tav tm="0">
                                          <p:val>
                                            <p:fltVal val="0"/>
                                          </p:val>
                                        </p:tav>
                                        <p:tav tm="100000">
                                          <p:val>
                                            <p:strVal val="#ppt_w"/>
                                          </p:val>
                                        </p:tav>
                                      </p:tavLst>
                                    </p:anim>
                                    <p:anim calcmode="lin" valueType="num">
                                      <p:cBhvr>
                                        <p:cTn id="31" dur="500" fill="hold"/>
                                        <p:tgtEl>
                                          <p:spTgt spid="38"/>
                                        </p:tgtEl>
                                        <p:attrNameLst>
                                          <p:attrName>ppt_h</p:attrName>
                                        </p:attrNameLst>
                                      </p:cBhvr>
                                      <p:tavLst>
                                        <p:tav tm="0">
                                          <p:val>
                                            <p:fltVal val="0"/>
                                          </p:val>
                                        </p:tav>
                                        <p:tav tm="100000">
                                          <p:val>
                                            <p:strVal val="#ppt_h"/>
                                          </p:val>
                                        </p:tav>
                                      </p:tavLst>
                                    </p:anim>
                                    <p:animEffect>
                                      <p:cBhvr>
                                        <p:cTn id="32" dur="500"/>
                                        <p:tgtEl>
                                          <p:spTgt spid="38"/>
                                        </p:tgtEl>
                                      </p:cBhvr>
                                    </p:animEffect>
                                  </p:childTnLst>
                                </p:cTn>
                              </p:par>
                              <p:par>
                                <p:cTn id="33" presetID="47" presetClass="entr" presetSubtype="0" fill="hold" grpId="0" nodeType="withEffect">
                                  <p:stCondLst>
                                    <p:cond delay="2300"/>
                                  </p:stCondLst>
                                  <p:childTnLst>
                                    <p:set>
                                      <p:cBhvr>
                                        <p:cTn id="34" dur="1" fill="hold">
                                          <p:stCondLst>
                                            <p:cond delay="0"/>
                                          </p:stCondLst>
                                        </p:cTn>
                                        <p:tgtEl>
                                          <p:spTgt spid="39"/>
                                        </p:tgtEl>
                                        <p:attrNameLst>
                                          <p:attrName>style.visibility</p:attrName>
                                        </p:attrNameLst>
                                      </p:cBhvr>
                                      <p:to>
                                        <p:strVal val="visible"/>
                                      </p:to>
                                    </p:set>
                                    <p:animEffect>
                                      <p:cBhvr>
                                        <p:cTn id="35" dur="750"/>
                                        <p:tgtEl>
                                          <p:spTgt spid="39"/>
                                        </p:tgtEl>
                                      </p:cBhvr>
                                    </p:animEffect>
                                    <p:anim calcmode="lin" valueType="num">
                                      <p:cBhvr>
                                        <p:cTn id="36" dur="750" fill="hold"/>
                                        <p:tgtEl>
                                          <p:spTgt spid="39"/>
                                        </p:tgtEl>
                                        <p:attrNameLst>
                                          <p:attrName>ppt_x</p:attrName>
                                        </p:attrNameLst>
                                      </p:cBhvr>
                                      <p:tavLst>
                                        <p:tav tm="0">
                                          <p:val>
                                            <p:strVal val="#ppt_x"/>
                                          </p:val>
                                        </p:tav>
                                        <p:tav tm="100000">
                                          <p:val>
                                            <p:strVal val="#ppt_x"/>
                                          </p:val>
                                        </p:tav>
                                      </p:tavLst>
                                    </p:anim>
                                    <p:anim calcmode="lin" valueType="num">
                                      <p:cBhvr>
                                        <p:cTn id="37" dur="750" fill="hold"/>
                                        <p:tgtEl>
                                          <p:spTgt spid="39"/>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2300"/>
                                  </p:stCondLst>
                                  <p:childTnLst>
                                    <p:set>
                                      <p:cBhvr>
                                        <p:cTn id="39" dur="1" fill="hold">
                                          <p:stCondLst>
                                            <p:cond delay="0"/>
                                          </p:stCondLst>
                                        </p:cTn>
                                        <p:tgtEl>
                                          <p:spTgt spid="40"/>
                                        </p:tgtEl>
                                        <p:attrNameLst>
                                          <p:attrName>style.visibility</p:attrName>
                                        </p:attrNameLst>
                                      </p:cBhvr>
                                      <p:to>
                                        <p:strVal val="visible"/>
                                      </p:to>
                                    </p:set>
                                    <p:animEffect>
                                      <p:cBhvr>
                                        <p:cTn id="40" dur="750"/>
                                        <p:tgtEl>
                                          <p:spTgt spid="40"/>
                                        </p:tgtEl>
                                      </p:cBhvr>
                                    </p:animEffect>
                                    <p:anim calcmode="lin" valueType="num">
                                      <p:cBhvr>
                                        <p:cTn id="41" dur="750" fill="hold"/>
                                        <p:tgtEl>
                                          <p:spTgt spid="40"/>
                                        </p:tgtEl>
                                        <p:attrNameLst>
                                          <p:attrName>ppt_x</p:attrName>
                                        </p:attrNameLst>
                                      </p:cBhvr>
                                      <p:tavLst>
                                        <p:tav tm="0">
                                          <p:val>
                                            <p:strVal val="#ppt_x"/>
                                          </p:val>
                                        </p:tav>
                                        <p:tav tm="100000">
                                          <p:val>
                                            <p:strVal val="#ppt_x"/>
                                          </p:val>
                                        </p:tav>
                                      </p:tavLst>
                                    </p:anim>
                                    <p:anim calcmode="lin" valueType="num">
                                      <p:cBhvr>
                                        <p:cTn id="42" dur="750" fill="hold"/>
                                        <p:tgtEl>
                                          <p:spTgt spid="40"/>
                                        </p:tgtEl>
                                        <p:attrNameLst>
                                          <p:attrName>ppt_y</p:attrName>
                                        </p:attrNameLst>
                                      </p:cBhvr>
                                      <p:tavLst>
                                        <p:tav tm="0">
                                          <p:val>
                                            <p:strVal val="#ppt_y+.1"/>
                                          </p:val>
                                        </p:tav>
                                        <p:tav tm="100000">
                                          <p:val>
                                            <p:strVal val="#ppt_y"/>
                                          </p:val>
                                        </p:tav>
                                      </p:tavLst>
                                    </p:anim>
                                  </p:childTnLst>
                                </p:cTn>
                              </p:par>
                              <p:par>
                                <p:cTn id="43" presetID="10" presetClass="entr" presetSubtype="0" fill="hold" grpId="0" nodeType="withEffect">
                                  <p:stCondLst>
                                    <p:cond delay="2500"/>
                                  </p:stCondLst>
                                  <p:childTnLst>
                                    <p:set>
                                      <p:cBhvr>
                                        <p:cTn id="44" dur="1" fill="hold">
                                          <p:stCondLst>
                                            <p:cond delay="0"/>
                                          </p:stCondLst>
                                        </p:cTn>
                                        <p:tgtEl>
                                          <p:spTgt spid="45"/>
                                        </p:tgtEl>
                                        <p:attrNameLst>
                                          <p:attrName>style.visibility</p:attrName>
                                        </p:attrNameLst>
                                      </p:cBhvr>
                                      <p:to>
                                        <p:strVal val="visible"/>
                                      </p:to>
                                    </p:set>
                                    <p:anim calcmode="lin" valueType="num">
                                      <p:cBhvr>
                                        <p:cTn id="45" dur="500" fill="hold"/>
                                        <p:tgtEl>
                                          <p:spTgt spid="45"/>
                                        </p:tgtEl>
                                        <p:attrNameLst>
                                          <p:attrName>ppt_w</p:attrName>
                                        </p:attrNameLst>
                                      </p:cBhvr>
                                      <p:tavLst>
                                        <p:tav tm="0">
                                          <p:val>
                                            <p:fltVal val="0"/>
                                          </p:val>
                                        </p:tav>
                                        <p:tav tm="100000">
                                          <p:val>
                                            <p:strVal val="#ppt_w"/>
                                          </p:val>
                                        </p:tav>
                                      </p:tavLst>
                                    </p:anim>
                                    <p:anim calcmode="lin" valueType="num">
                                      <p:cBhvr>
                                        <p:cTn id="46" dur="500" fill="hold"/>
                                        <p:tgtEl>
                                          <p:spTgt spid="45"/>
                                        </p:tgtEl>
                                        <p:attrNameLst>
                                          <p:attrName>ppt_h</p:attrName>
                                        </p:attrNameLst>
                                      </p:cBhvr>
                                      <p:tavLst>
                                        <p:tav tm="0">
                                          <p:val>
                                            <p:fltVal val="0"/>
                                          </p:val>
                                        </p:tav>
                                        <p:tav tm="100000">
                                          <p:val>
                                            <p:strVal val="#ppt_h"/>
                                          </p:val>
                                        </p:tav>
                                      </p:tavLst>
                                    </p:anim>
                                    <p:animEffect>
                                      <p:cBhvr>
                                        <p:cTn id="47" dur="500"/>
                                        <p:tgtEl>
                                          <p:spTgt spid="45"/>
                                        </p:tgtEl>
                                      </p:cBhvr>
                                    </p:animEffect>
                                  </p:childTnLst>
                                </p:cTn>
                              </p:par>
                              <p:par>
                                <p:cTn id="48" presetID="42" presetClass="entr" presetSubtype="0" fill="hold" nodeType="withEffect">
                                  <p:stCondLst>
                                    <p:cond delay="3000"/>
                                  </p:stCondLst>
                                  <p:childTnLst>
                                    <p:set>
                                      <p:cBhvr>
                                        <p:cTn id="49" dur="1" fill="hold">
                                          <p:stCondLst>
                                            <p:cond delay="0"/>
                                          </p:stCondLst>
                                        </p:cTn>
                                        <p:tgtEl>
                                          <p:spTgt spid="47"/>
                                        </p:tgtEl>
                                        <p:attrNameLst>
                                          <p:attrName>style.visibility</p:attrName>
                                        </p:attrNameLst>
                                      </p:cBhvr>
                                      <p:to>
                                        <p:strVal val="visible"/>
                                      </p:to>
                                    </p:set>
                                    <p:animEffect>
                                      <p:cBhvr>
                                        <p:cTn id="50" dur="750"/>
                                        <p:tgtEl>
                                          <p:spTgt spid="47"/>
                                        </p:tgtEl>
                                      </p:cBhvr>
                                    </p:animEffect>
                                    <p:anim calcmode="lin" valueType="num">
                                      <p:cBhvr>
                                        <p:cTn id="51" dur="750" fill="hold"/>
                                        <p:tgtEl>
                                          <p:spTgt spid="47"/>
                                        </p:tgtEl>
                                        <p:attrNameLst>
                                          <p:attrName>ppt_x</p:attrName>
                                        </p:attrNameLst>
                                      </p:cBhvr>
                                      <p:tavLst>
                                        <p:tav tm="0">
                                          <p:val>
                                            <p:strVal val="#ppt_x"/>
                                          </p:val>
                                        </p:tav>
                                        <p:tav tm="100000">
                                          <p:val>
                                            <p:strVal val="#ppt_x"/>
                                          </p:val>
                                        </p:tav>
                                      </p:tavLst>
                                    </p:anim>
                                    <p:anim calcmode="lin" valueType="num">
                                      <p:cBhvr>
                                        <p:cTn id="52" dur="750" fill="hold"/>
                                        <p:tgtEl>
                                          <p:spTgt spid="47"/>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3000"/>
                                  </p:stCondLst>
                                  <p:childTnLst>
                                    <p:set>
                                      <p:cBhvr>
                                        <p:cTn id="54" dur="1" fill="hold">
                                          <p:stCondLst>
                                            <p:cond delay="0"/>
                                          </p:stCondLst>
                                        </p:cTn>
                                        <p:tgtEl>
                                          <p:spTgt spid="46"/>
                                        </p:tgtEl>
                                        <p:attrNameLst>
                                          <p:attrName>style.visibility</p:attrName>
                                        </p:attrNameLst>
                                      </p:cBhvr>
                                      <p:to>
                                        <p:strVal val="visible"/>
                                      </p:to>
                                    </p:set>
                                    <p:animEffect>
                                      <p:cBhvr>
                                        <p:cTn id="55" dur="750"/>
                                        <p:tgtEl>
                                          <p:spTgt spid="46"/>
                                        </p:tgtEl>
                                      </p:cBhvr>
                                    </p:animEffect>
                                    <p:anim calcmode="lin" valueType="num">
                                      <p:cBhvr>
                                        <p:cTn id="56" dur="750" fill="hold"/>
                                        <p:tgtEl>
                                          <p:spTgt spid="46"/>
                                        </p:tgtEl>
                                        <p:attrNameLst>
                                          <p:attrName>ppt_x</p:attrName>
                                        </p:attrNameLst>
                                      </p:cBhvr>
                                      <p:tavLst>
                                        <p:tav tm="0">
                                          <p:val>
                                            <p:strVal val="#ppt_x"/>
                                          </p:val>
                                        </p:tav>
                                        <p:tav tm="100000">
                                          <p:val>
                                            <p:strVal val="#ppt_x"/>
                                          </p:val>
                                        </p:tav>
                                      </p:tavLst>
                                    </p:anim>
                                    <p:anim calcmode="lin" valueType="num">
                                      <p:cBhvr>
                                        <p:cTn id="57" dur="750" fill="hold"/>
                                        <p:tgtEl>
                                          <p:spTgt spid="46"/>
                                        </p:tgtEl>
                                        <p:attrNameLst>
                                          <p:attrName>ppt_y</p:attrName>
                                        </p:attrNameLst>
                                      </p:cBhvr>
                                      <p:tavLst>
                                        <p:tav tm="0">
                                          <p:val>
                                            <p:strVal val="#ppt_y-.1"/>
                                          </p:val>
                                        </p:tav>
                                        <p:tav tm="100000">
                                          <p:val>
                                            <p:strVal val="#ppt_y"/>
                                          </p:val>
                                        </p:tav>
                                      </p:tavLst>
                                    </p:anim>
                                  </p:childTnLst>
                                </p:cTn>
                              </p:par>
                              <p:par>
                                <p:cTn id="58" presetID="22" presetClass="entr" presetSubtype="4" fill="hold" nodeType="withEffect">
                                  <p:stCondLst>
                                    <p:cond delay="3400"/>
                                  </p:stCondLst>
                                  <p:childTnLst>
                                    <p:set>
                                      <p:cBhvr>
                                        <p:cTn id="59" dur="1" fill="hold">
                                          <p:stCondLst>
                                            <p:cond delay="0"/>
                                          </p:stCondLst>
                                        </p:cTn>
                                        <p:tgtEl>
                                          <p:spTgt spid="52"/>
                                        </p:tgtEl>
                                        <p:attrNameLst>
                                          <p:attrName>style.visibility</p:attrName>
                                        </p:attrNameLst>
                                      </p:cBhvr>
                                      <p:to>
                                        <p:strVal val="visible"/>
                                      </p:to>
                                    </p:set>
                                    <p:animEffect>
                                      <p:cBhvr>
                                        <p:cTn id="60" dur="500"/>
                                        <p:tgtEl>
                                          <p:spTgt spid="52"/>
                                        </p:tgtEl>
                                      </p:cBhvr>
                                    </p:animEffect>
                                  </p:childTnLst>
                                </p:cTn>
                              </p:par>
                              <p:par>
                                <p:cTn id="61" presetID="12" presetClass="entr" presetSubtype="1" fill="hold" grpId="0" nodeType="withEffect">
                                  <p:stCondLst>
                                    <p:cond delay="360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p:tgtEl>
                                          <p:spTgt spid="56"/>
                                        </p:tgtEl>
                                        <p:attrNameLst>
                                          <p:attrName>ppt_y</p:attrName>
                                        </p:attrNameLst>
                                      </p:cBhvr>
                                      <p:tavLst>
                                        <p:tav tm="0">
                                          <p:val>
                                            <p:strVal val="#ppt_y-#ppt_h*1.125000"/>
                                          </p:val>
                                        </p:tav>
                                        <p:tav tm="100000">
                                          <p:val>
                                            <p:strVal val="#ppt_y"/>
                                          </p:val>
                                        </p:tav>
                                      </p:tavLst>
                                    </p:anim>
                                    <p:animEffect>
                                      <p:cBhvr>
                                        <p:cTn id="64" dur="500"/>
                                        <p:tgtEl>
                                          <p:spTgt spid="56"/>
                                        </p:tgtEl>
                                      </p:cBhvr>
                                    </p:animEffect>
                                  </p:childTnLst>
                                </p:cTn>
                              </p:par>
                              <p:par>
                                <p:cTn id="65" presetID="10" presetClass="entr" presetSubtype="0" fill="hold" grpId="0" nodeType="withEffect">
                                  <p:stCondLst>
                                    <p:cond delay="250"/>
                                  </p:stCondLst>
                                  <p:childTnLst>
                                    <p:set>
                                      <p:cBhvr>
                                        <p:cTn id="66" dur="1" fill="hold">
                                          <p:stCondLst>
                                            <p:cond delay="0"/>
                                          </p:stCondLst>
                                        </p:cTn>
                                        <p:tgtEl>
                                          <p:spTgt spid="57"/>
                                        </p:tgtEl>
                                        <p:attrNameLst>
                                          <p:attrName>style.visibility</p:attrName>
                                        </p:attrNameLst>
                                      </p:cBhvr>
                                      <p:to>
                                        <p:strVal val="visible"/>
                                      </p:to>
                                    </p:set>
                                    <p:anim calcmode="lin" valueType="num">
                                      <p:cBhvr>
                                        <p:cTn id="67" dur="500" fill="hold"/>
                                        <p:tgtEl>
                                          <p:spTgt spid="57"/>
                                        </p:tgtEl>
                                        <p:attrNameLst>
                                          <p:attrName>ppt_w</p:attrName>
                                        </p:attrNameLst>
                                      </p:cBhvr>
                                      <p:tavLst>
                                        <p:tav tm="0">
                                          <p:val>
                                            <p:fltVal val="0"/>
                                          </p:val>
                                        </p:tav>
                                        <p:tav tm="100000">
                                          <p:val>
                                            <p:strVal val="#ppt_w"/>
                                          </p:val>
                                        </p:tav>
                                      </p:tavLst>
                                    </p:anim>
                                    <p:anim calcmode="lin" valueType="num">
                                      <p:cBhvr>
                                        <p:cTn id="68" dur="500" fill="hold"/>
                                        <p:tgtEl>
                                          <p:spTgt spid="57"/>
                                        </p:tgtEl>
                                        <p:attrNameLst>
                                          <p:attrName>ppt_h</p:attrName>
                                        </p:attrNameLst>
                                      </p:cBhvr>
                                      <p:tavLst>
                                        <p:tav tm="0">
                                          <p:val>
                                            <p:fltVal val="0"/>
                                          </p:val>
                                        </p:tav>
                                        <p:tav tm="100000">
                                          <p:val>
                                            <p:strVal val="#ppt_h"/>
                                          </p:val>
                                        </p:tav>
                                      </p:tavLst>
                                    </p:anim>
                                    <p:animEffect>
                                      <p:cBhvr>
                                        <p:cTn id="69" dur="500"/>
                                        <p:tgtEl>
                                          <p:spTgt spid="57"/>
                                        </p:tgtEl>
                                      </p:cBhvr>
                                    </p:animEffect>
                                  </p:childTnLst>
                                </p:cTn>
                              </p:par>
                              <p:par>
                                <p:cTn id="70" presetID="10" presetClass="entr" presetSubtype="0" fill="hold" grpId="0" nodeType="withEffect">
                                  <p:stCondLst>
                                    <p:cond delay="250"/>
                                  </p:stCondLst>
                                  <p:childTnLst>
                                    <p:set>
                                      <p:cBhvr>
                                        <p:cTn id="71" dur="1" fill="hold">
                                          <p:stCondLst>
                                            <p:cond delay="0"/>
                                          </p:stCondLst>
                                        </p:cTn>
                                        <p:tgtEl>
                                          <p:spTgt spid="58"/>
                                        </p:tgtEl>
                                        <p:attrNameLst>
                                          <p:attrName>style.visibility</p:attrName>
                                        </p:attrNameLst>
                                      </p:cBhvr>
                                      <p:to>
                                        <p:strVal val="visible"/>
                                      </p:to>
                                    </p:set>
                                    <p:anim calcmode="lin" valueType="num">
                                      <p:cBhvr>
                                        <p:cTn id="72" dur="500" fill="hold"/>
                                        <p:tgtEl>
                                          <p:spTgt spid="58"/>
                                        </p:tgtEl>
                                        <p:attrNameLst>
                                          <p:attrName>ppt_w</p:attrName>
                                        </p:attrNameLst>
                                      </p:cBhvr>
                                      <p:tavLst>
                                        <p:tav tm="0">
                                          <p:val>
                                            <p:fltVal val="0"/>
                                          </p:val>
                                        </p:tav>
                                        <p:tav tm="100000">
                                          <p:val>
                                            <p:strVal val="#ppt_w"/>
                                          </p:val>
                                        </p:tav>
                                      </p:tavLst>
                                    </p:anim>
                                    <p:anim calcmode="lin" valueType="num">
                                      <p:cBhvr>
                                        <p:cTn id="73" dur="500" fill="hold"/>
                                        <p:tgtEl>
                                          <p:spTgt spid="58"/>
                                        </p:tgtEl>
                                        <p:attrNameLst>
                                          <p:attrName>ppt_h</p:attrName>
                                        </p:attrNameLst>
                                      </p:cBhvr>
                                      <p:tavLst>
                                        <p:tav tm="0">
                                          <p:val>
                                            <p:fltVal val="0"/>
                                          </p:val>
                                        </p:tav>
                                        <p:tav tm="100000">
                                          <p:val>
                                            <p:strVal val="#ppt_h"/>
                                          </p:val>
                                        </p:tav>
                                      </p:tavLst>
                                    </p:anim>
                                    <p:animEffect>
                                      <p:cBhvr>
                                        <p:cTn id="74" dur="500"/>
                                        <p:tgtEl>
                                          <p:spTgt spid="58"/>
                                        </p:tgtEl>
                                      </p:cBhvr>
                                    </p:animEffect>
                                  </p:childTnLst>
                                </p:cTn>
                              </p:par>
                              <p:par>
                                <p:cTn id="75" presetID="10" presetClass="entr" presetSubtype="0" fill="hold" grpId="0" nodeType="withEffect">
                                  <p:stCondLst>
                                    <p:cond delay="250"/>
                                  </p:stCondLst>
                                  <p:childTnLst>
                                    <p:set>
                                      <p:cBhvr>
                                        <p:cTn id="76" dur="1" fill="hold">
                                          <p:stCondLst>
                                            <p:cond delay="0"/>
                                          </p:stCondLst>
                                        </p:cTn>
                                        <p:tgtEl>
                                          <p:spTgt spid="59"/>
                                        </p:tgtEl>
                                        <p:attrNameLst>
                                          <p:attrName>style.visibility</p:attrName>
                                        </p:attrNameLst>
                                      </p:cBhvr>
                                      <p:to>
                                        <p:strVal val="visible"/>
                                      </p:to>
                                    </p:set>
                                    <p:anim calcmode="lin" valueType="num">
                                      <p:cBhvr>
                                        <p:cTn id="77" dur="500" fill="hold"/>
                                        <p:tgtEl>
                                          <p:spTgt spid="59"/>
                                        </p:tgtEl>
                                        <p:attrNameLst>
                                          <p:attrName>ppt_w</p:attrName>
                                        </p:attrNameLst>
                                      </p:cBhvr>
                                      <p:tavLst>
                                        <p:tav tm="0">
                                          <p:val>
                                            <p:fltVal val="0"/>
                                          </p:val>
                                        </p:tav>
                                        <p:tav tm="100000">
                                          <p:val>
                                            <p:strVal val="#ppt_w"/>
                                          </p:val>
                                        </p:tav>
                                      </p:tavLst>
                                    </p:anim>
                                    <p:anim calcmode="lin" valueType="num">
                                      <p:cBhvr>
                                        <p:cTn id="78" dur="500" fill="hold"/>
                                        <p:tgtEl>
                                          <p:spTgt spid="59"/>
                                        </p:tgtEl>
                                        <p:attrNameLst>
                                          <p:attrName>ppt_h</p:attrName>
                                        </p:attrNameLst>
                                      </p:cBhvr>
                                      <p:tavLst>
                                        <p:tav tm="0">
                                          <p:val>
                                            <p:fltVal val="0"/>
                                          </p:val>
                                        </p:tav>
                                        <p:tav tm="100000">
                                          <p:val>
                                            <p:strVal val="#ppt_h"/>
                                          </p:val>
                                        </p:tav>
                                      </p:tavLst>
                                    </p:anim>
                                    <p:animEffect>
                                      <p:cBhvr>
                                        <p:cTn id="79"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autoUpdateAnimBg="0"/>
      <p:bldP spid="27" grpId="0" bldLvl="0" autoUpdateAnimBg="0"/>
      <p:bldP spid="38" grpId="0" bldLvl="0" animBg="1" autoUpdateAnimBg="0"/>
      <p:bldP spid="39" grpId="0" bldLvl="0" autoUpdateAnimBg="0"/>
      <p:bldP spid="45" grpId="0" bldLvl="0" animBg="1" autoUpdateAnimBg="0"/>
      <p:bldP spid="46" grpId="0" bldLvl="0" autoUpdateAnimBg="0"/>
      <p:bldP spid="56" grpId="0" bldLvl="0" autoUpdateAnimBg="0"/>
      <p:bldP spid="57" grpId="0" bldLvl="0" autoUpdateAnimBg="0"/>
      <p:bldP spid="58" grpId="0" bldLvl="0" animBg="1" autoUpdateAnimBg="0"/>
      <p:bldP spid="59" grpId="0" bldLvl="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3"/>
          <p:cNvGrpSpPr/>
          <p:nvPr/>
        </p:nvGrpSpPr>
        <p:grpSpPr>
          <a:xfrm>
            <a:off x="1475656" y="1491630"/>
            <a:ext cx="6072281" cy="975176"/>
            <a:chOff x="967802" y="1902099"/>
            <a:chExt cx="10256393" cy="1647031"/>
          </a:xfrm>
        </p:grpSpPr>
        <p:grpSp>
          <p:nvGrpSpPr>
            <p:cNvPr id="20" name="Group 4"/>
            <p:cNvGrpSpPr/>
            <p:nvPr/>
          </p:nvGrpSpPr>
          <p:grpSpPr>
            <a:xfrm>
              <a:off x="967802" y="1902099"/>
              <a:ext cx="10256393" cy="1647031"/>
              <a:chOff x="-1123401" y="2523132"/>
              <a:chExt cx="11282033" cy="1811734"/>
            </a:xfrm>
          </p:grpSpPr>
          <p:sp>
            <p:nvSpPr>
              <p:cNvPr id="52" name="Freeform 23"/>
              <p:cNvSpPr/>
              <p:nvPr/>
            </p:nvSpPr>
            <p:spPr>
              <a:xfrm>
                <a:off x="2033366"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tx1">
                  <a:lumMod val="95000"/>
                  <a:lumOff val="5000"/>
                  <a:alpha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157633">
                  <a:lnSpc>
                    <a:spcPct val="120000"/>
                  </a:lnSpc>
                  <a:spcAft>
                    <a:spcPct val="35000"/>
                  </a:spcAft>
                </a:pPr>
                <a:endParaRPr lang="en-GB" sz="600" dirty="0">
                  <a:solidFill>
                    <a:schemeClr val="bg1"/>
                  </a:solidFill>
                  <a:cs typeface="+mn-ea"/>
                  <a:sym typeface="+mn-lt"/>
                </a:endParaRPr>
              </a:p>
            </p:txBody>
          </p:sp>
          <p:sp>
            <p:nvSpPr>
              <p:cNvPr id="53" name="Freeform 24"/>
              <p:cNvSpPr/>
              <p:nvPr/>
            </p:nvSpPr>
            <p:spPr>
              <a:xfrm>
                <a:off x="3992214"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a:solidFill>
                <a:schemeClr val="bg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491993">
                  <a:lnSpc>
                    <a:spcPct val="120000"/>
                  </a:lnSpc>
                  <a:spcAft>
                    <a:spcPct val="35000"/>
                  </a:spcAft>
                </a:pPr>
                <a:endParaRPr lang="en-GB" sz="600" dirty="0">
                  <a:solidFill>
                    <a:schemeClr val="bg1"/>
                  </a:solidFill>
                  <a:cs typeface="+mn-ea"/>
                  <a:sym typeface="+mn-lt"/>
                </a:endParaRPr>
              </a:p>
            </p:txBody>
          </p:sp>
          <p:sp>
            <p:nvSpPr>
              <p:cNvPr id="54" name="Freeform 25"/>
              <p:cNvSpPr/>
              <p:nvPr/>
            </p:nvSpPr>
            <p:spPr>
              <a:xfrm>
                <a:off x="5190132"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tx1">
                  <a:lumMod val="95000"/>
                  <a:lumOff val="5000"/>
                  <a:alpha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157633">
                  <a:lnSpc>
                    <a:spcPct val="120000"/>
                  </a:lnSpc>
                  <a:spcAft>
                    <a:spcPct val="35000"/>
                  </a:spcAft>
                </a:pPr>
                <a:endParaRPr lang="en-GB" sz="600" dirty="0">
                  <a:solidFill>
                    <a:schemeClr val="bg1"/>
                  </a:solidFill>
                  <a:cs typeface="+mn-ea"/>
                  <a:sym typeface="+mn-lt"/>
                </a:endParaRPr>
              </a:p>
            </p:txBody>
          </p:sp>
          <p:sp>
            <p:nvSpPr>
              <p:cNvPr id="55" name="Freeform 26"/>
              <p:cNvSpPr/>
              <p:nvPr/>
            </p:nvSpPr>
            <p:spPr>
              <a:xfrm>
                <a:off x="7148980" y="2903596"/>
                <a:ext cx="1050805" cy="1050805"/>
              </a:xfrm>
              <a:custGeom>
                <a:avLst/>
                <a:gdLst>
                  <a:gd name="connsiteX0" fmla="*/ 139284 w 1050805"/>
                  <a:gd name="connsiteY0" fmla="*/ 216466 h 1050805"/>
                  <a:gd name="connsiteX1" fmla="*/ 911521 w 1050805"/>
                  <a:gd name="connsiteY1" fmla="*/ 216466 h 1050805"/>
                  <a:gd name="connsiteX2" fmla="*/ 911521 w 1050805"/>
                  <a:gd name="connsiteY2" fmla="*/ 463615 h 1050805"/>
                  <a:gd name="connsiteX3" fmla="*/ 139284 w 1050805"/>
                  <a:gd name="connsiteY3" fmla="*/ 463615 h 1050805"/>
                  <a:gd name="connsiteX4" fmla="*/ 139284 w 1050805"/>
                  <a:gd name="connsiteY4" fmla="*/ 216466 h 1050805"/>
                  <a:gd name="connsiteX5" fmla="*/ 139284 w 1050805"/>
                  <a:gd name="connsiteY5" fmla="*/ 587190 h 1050805"/>
                  <a:gd name="connsiteX6" fmla="*/ 911521 w 1050805"/>
                  <a:gd name="connsiteY6" fmla="*/ 587190 h 1050805"/>
                  <a:gd name="connsiteX7" fmla="*/ 911521 w 1050805"/>
                  <a:gd name="connsiteY7" fmla="*/ 834339 h 1050805"/>
                  <a:gd name="connsiteX8" fmla="*/ 139284 w 1050805"/>
                  <a:gd name="connsiteY8" fmla="*/ 834339 h 1050805"/>
                  <a:gd name="connsiteX9" fmla="*/ 139284 w 1050805"/>
                  <a:gd name="connsiteY9" fmla="*/ 587190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805" h="1050805">
                    <a:moveTo>
                      <a:pt x="139284" y="216466"/>
                    </a:moveTo>
                    <a:lnTo>
                      <a:pt x="911521" y="216466"/>
                    </a:lnTo>
                    <a:lnTo>
                      <a:pt x="911521" y="463615"/>
                    </a:lnTo>
                    <a:lnTo>
                      <a:pt x="139284" y="463615"/>
                    </a:lnTo>
                    <a:lnTo>
                      <a:pt x="139284" y="216466"/>
                    </a:lnTo>
                    <a:close/>
                    <a:moveTo>
                      <a:pt x="139284" y="587190"/>
                    </a:moveTo>
                    <a:lnTo>
                      <a:pt x="911521" y="587190"/>
                    </a:lnTo>
                    <a:lnTo>
                      <a:pt x="911521" y="834339"/>
                    </a:lnTo>
                    <a:lnTo>
                      <a:pt x="139284" y="834339"/>
                    </a:lnTo>
                    <a:lnTo>
                      <a:pt x="139284" y="587190"/>
                    </a:lnTo>
                    <a:close/>
                  </a:path>
                </a:pathLst>
              </a:custGeom>
              <a:solidFill>
                <a:schemeClr val="bg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198245" rIns="127559" bIns="198245" numCol="1" spcCol="1270" anchor="ctr" anchorCtr="0">
                <a:noAutofit/>
              </a:bodyPr>
              <a:lstStyle/>
              <a:p>
                <a:pPr algn="just" defTabSz="1273396">
                  <a:lnSpc>
                    <a:spcPct val="120000"/>
                  </a:lnSpc>
                  <a:spcAft>
                    <a:spcPct val="35000"/>
                  </a:spcAft>
                </a:pPr>
                <a:endParaRPr lang="en-GB" sz="600" dirty="0">
                  <a:solidFill>
                    <a:schemeClr val="bg1"/>
                  </a:solidFill>
                  <a:cs typeface="+mn-ea"/>
                  <a:sym typeface="+mn-lt"/>
                </a:endParaRPr>
              </a:p>
            </p:txBody>
          </p:sp>
          <p:sp>
            <p:nvSpPr>
              <p:cNvPr id="56" name="Freeform 27"/>
              <p:cNvSpPr/>
              <p:nvPr/>
            </p:nvSpPr>
            <p:spPr>
              <a:xfrm>
                <a:off x="8346898"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tx1">
                  <a:lumMod val="95000"/>
                  <a:lumOff val="5000"/>
                  <a:alpha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157633">
                  <a:lnSpc>
                    <a:spcPct val="120000"/>
                  </a:lnSpc>
                  <a:spcAft>
                    <a:spcPct val="35000"/>
                  </a:spcAft>
                </a:pPr>
                <a:endParaRPr lang="en-GB" sz="600" dirty="0">
                  <a:solidFill>
                    <a:schemeClr val="bg1"/>
                  </a:solidFill>
                  <a:cs typeface="+mn-ea"/>
                  <a:sym typeface="+mn-lt"/>
                </a:endParaRPr>
              </a:p>
            </p:txBody>
          </p:sp>
          <p:sp>
            <p:nvSpPr>
              <p:cNvPr id="57" name="Freeform 28"/>
              <p:cNvSpPr/>
              <p:nvPr/>
            </p:nvSpPr>
            <p:spPr>
              <a:xfrm>
                <a:off x="-1123401"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tx1">
                  <a:lumMod val="95000"/>
                  <a:lumOff val="5000"/>
                  <a:alpha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157633">
                  <a:lnSpc>
                    <a:spcPct val="120000"/>
                  </a:lnSpc>
                  <a:spcAft>
                    <a:spcPct val="35000"/>
                  </a:spcAft>
                </a:pPr>
                <a:endParaRPr lang="en-GB" sz="600" dirty="0">
                  <a:solidFill>
                    <a:schemeClr val="bg1"/>
                  </a:solidFill>
                  <a:cs typeface="+mn-ea"/>
                  <a:sym typeface="+mn-lt"/>
                </a:endParaRPr>
              </a:p>
            </p:txBody>
          </p:sp>
          <p:sp>
            <p:nvSpPr>
              <p:cNvPr id="58" name="Freeform 29"/>
              <p:cNvSpPr/>
              <p:nvPr/>
            </p:nvSpPr>
            <p:spPr>
              <a:xfrm>
                <a:off x="835447"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a:solidFill>
                <a:schemeClr val="bg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491993">
                  <a:lnSpc>
                    <a:spcPct val="120000"/>
                  </a:lnSpc>
                  <a:spcAft>
                    <a:spcPct val="35000"/>
                  </a:spcAft>
                </a:pPr>
                <a:endParaRPr lang="en-GB" sz="600" dirty="0">
                  <a:solidFill>
                    <a:schemeClr val="bg1"/>
                  </a:solidFill>
                  <a:cs typeface="+mn-ea"/>
                  <a:sym typeface="+mn-lt"/>
                </a:endParaRPr>
              </a:p>
            </p:txBody>
          </p:sp>
        </p:grpSp>
        <p:grpSp>
          <p:nvGrpSpPr>
            <p:cNvPr id="22" name="Group 5"/>
            <p:cNvGrpSpPr/>
            <p:nvPr/>
          </p:nvGrpSpPr>
          <p:grpSpPr>
            <a:xfrm>
              <a:off x="1501841" y="2407611"/>
              <a:ext cx="578952" cy="618042"/>
              <a:chOff x="9159875" y="1647825"/>
              <a:chExt cx="434975" cy="464344"/>
            </a:xfrm>
            <a:solidFill>
              <a:schemeClr val="bg2"/>
            </a:solidFill>
          </p:grpSpPr>
          <p:sp>
            <p:nvSpPr>
              <p:cNvPr id="49"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chemeClr val="bg1"/>
                  </a:solidFill>
                  <a:effectLst>
                    <a:outerShdw blurRad="38100" dist="38100" dir="2700000" algn="tl">
                      <a:srgbClr val="000000"/>
                    </a:outerShdw>
                  </a:effectLst>
                  <a:cs typeface="+mn-ea"/>
                  <a:sym typeface="+mn-lt"/>
                </a:endParaRPr>
              </a:p>
            </p:txBody>
          </p:sp>
          <p:sp>
            <p:nvSpPr>
              <p:cNvPr id="50"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chemeClr val="bg1"/>
                  </a:solidFill>
                  <a:effectLst>
                    <a:outerShdw blurRad="38100" dist="38100" dir="2700000" algn="tl">
                      <a:srgbClr val="000000"/>
                    </a:outerShdw>
                  </a:effectLst>
                  <a:cs typeface="+mn-ea"/>
                  <a:sym typeface="+mn-lt"/>
                </a:endParaRPr>
              </a:p>
            </p:txBody>
          </p:sp>
          <p:sp>
            <p:nvSpPr>
              <p:cNvPr id="51"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chemeClr val="bg1"/>
                  </a:solidFill>
                  <a:effectLst>
                    <a:outerShdw blurRad="38100" dist="38100" dir="2700000" algn="tl">
                      <a:srgbClr val="000000"/>
                    </a:outerShdw>
                  </a:effectLst>
                  <a:cs typeface="+mn-ea"/>
                  <a:sym typeface="+mn-lt"/>
                </a:endParaRPr>
              </a:p>
            </p:txBody>
          </p:sp>
        </p:grpSp>
        <p:grpSp>
          <p:nvGrpSpPr>
            <p:cNvPr id="23" name="Group 6"/>
            <p:cNvGrpSpPr/>
            <p:nvPr/>
          </p:nvGrpSpPr>
          <p:grpSpPr>
            <a:xfrm>
              <a:off x="10091658" y="2416592"/>
              <a:ext cx="618042" cy="618042"/>
              <a:chOff x="8216107" y="1647825"/>
              <a:chExt cx="464344" cy="464344"/>
            </a:xfrm>
            <a:solidFill>
              <a:schemeClr val="bg2"/>
            </a:solidFill>
          </p:grpSpPr>
          <p:sp>
            <p:nvSpPr>
              <p:cNvPr id="47"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chemeClr val="bg1"/>
                  </a:solidFill>
                  <a:effectLst>
                    <a:outerShdw blurRad="38100" dist="38100" dir="2700000" algn="tl">
                      <a:srgbClr val="000000"/>
                    </a:outerShdw>
                  </a:effectLst>
                  <a:cs typeface="+mn-ea"/>
                  <a:sym typeface="+mn-lt"/>
                </a:endParaRPr>
              </a:p>
            </p:txBody>
          </p:sp>
          <p:sp>
            <p:nvSpPr>
              <p:cNvPr id="48"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chemeClr val="bg1"/>
                  </a:solidFill>
                  <a:effectLst>
                    <a:outerShdw blurRad="38100" dist="38100" dir="2700000" algn="tl">
                      <a:srgbClr val="000000"/>
                    </a:outerShdw>
                  </a:effectLst>
                  <a:cs typeface="+mn-ea"/>
                  <a:sym typeface="+mn-lt"/>
                </a:endParaRPr>
              </a:p>
            </p:txBody>
          </p:sp>
        </p:grpSp>
        <p:grpSp>
          <p:nvGrpSpPr>
            <p:cNvPr id="25" name="Group 7"/>
            <p:cNvGrpSpPr/>
            <p:nvPr/>
          </p:nvGrpSpPr>
          <p:grpSpPr>
            <a:xfrm>
              <a:off x="7221342" y="2435608"/>
              <a:ext cx="619099" cy="580009"/>
              <a:chOff x="5368132" y="3540125"/>
              <a:chExt cx="465138" cy="435769"/>
            </a:xfrm>
            <a:solidFill>
              <a:schemeClr val="bg2"/>
            </a:solidFill>
          </p:grpSpPr>
          <p:sp>
            <p:nvSpPr>
              <p:cNvPr id="45"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chemeClr val="bg1"/>
                  </a:solidFill>
                  <a:effectLst>
                    <a:outerShdw blurRad="38100" dist="38100" dir="2700000" algn="tl">
                      <a:srgbClr val="000000"/>
                    </a:outerShdw>
                  </a:effectLst>
                  <a:cs typeface="+mn-ea"/>
                  <a:sym typeface="+mn-lt"/>
                </a:endParaRPr>
              </a:p>
            </p:txBody>
          </p:sp>
          <p:sp>
            <p:nvSpPr>
              <p:cNvPr id="46"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chemeClr val="bg1"/>
                  </a:solidFill>
                  <a:effectLst>
                    <a:outerShdw blurRad="38100" dist="38100" dir="2700000" algn="tl">
                      <a:srgbClr val="000000"/>
                    </a:outerShdw>
                  </a:effectLst>
                  <a:cs typeface="+mn-ea"/>
                  <a:sym typeface="+mn-lt"/>
                </a:endParaRPr>
              </a:p>
            </p:txBody>
          </p:sp>
        </p:grpSp>
        <p:grpSp>
          <p:nvGrpSpPr>
            <p:cNvPr id="26" name="Group 8"/>
            <p:cNvGrpSpPr/>
            <p:nvPr/>
          </p:nvGrpSpPr>
          <p:grpSpPr>
            <a:xfrm>
              <a:off x="4352084" y="2484206"/>
              <a:ext cx="618042" cy="482812"/>
              <a:chOff x="2581275" y="1710532"/>
              <a:chExt cx="464344" cy="362744"/>
            </a:xfrm>
            <a:solidFill>
              <a:schemeClr val="bg2"/>
            </a:solidFill>
          </p:grpSpPr>
          <p:sp>
            <p:nvSpPr>
              <p:cNvPr id="27"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chemeClr val="bg1"/>
                  </a:solidFill>
                  <a:cs typeface="+mn-ea"/>
                  <a:sym typeface="+mn-lt"/>
                </a:endParaRPr>
              </a:p>
            </p:txBody>
          </p:sp>
          <p:sp>
            <p:nvSpPr>
              <p:cNvPr id="28"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chemeClr val="bg1"/>
                  </a:solidFill>
                  <a:cs typeface="+mn-ea"/>
                  <a:sym typeface="+mn-lt"/>
                </a:endParaRPr>
              </a:p>
            </p:txBody>
          </p:sp>
          <p:sp>
            <p:nvSpPr>
              <p:cNvPr id="35"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chemeClr val="bg1"/>
                  </a:solidFill>
                  <a:cs typeface="+mn-ea"/>
                  <a:sym typeface="+mn-lt"/>
                </a:endParaRPr>
              </a:p>
            </p:txBody>
          </p:sp>
          <p:sp>
            <p:nvSpPr>
              <p:cNvPr id="37"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chemeClr val="bg1"/>
                  </a:solidFill>
                  <a:cs typeface="+mn-ea"/>
                  <a:sym typeface="+mn-lt"/>
                </a:endParaRPr>
              </a:p>
            </p:txBody>
          </p:sp>
          <p:sp>
            <p:nvSpPr>
              <p:cNvPr id="42"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chemeClr val="bg1"/>
                  </a:solidFill>
                  <a:cs typeface="+mn-ea"/>
                  <a:sym typeface="+mn-lt"/>
                </a:endParaRPr>
              </a:p>
            </p:txBody>
          </p:sp>
          <p:sp>
            <p:nvSpPr>
              <p:cNvPr id="43"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chemeClr val="bg1"/>
                  </a:solidFill>
                  <a:cs typeface="+mn-ea"/>
                  <a:sym typeface="+mn-lt"/>
                </a:endParaRPr>
              </a:p>
            </p:txBody>
          </p:sp>
          <p:sp>
            <p:nvSpPr>
              <p:cNvPr id="44"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chemeClr val="bg1"/>
                  </a:solidFill>
                  <a:cs typeface="+mn-ea"/>
                  <a:sym typeface="+mn-lt"/>
                </a:endParaRPr>
              </a:p>
            </p:txBody>
          </p:sp>
        </p:grpSp>
      </p:grpSp>
      <p:grpSp>
        <p:nvGrpSpPr>
          <p:cNvPr id="59" name="Group 36"/>
          <p:cNvGrpSpPr/>
          <p:nvPr/>
        </p:nvGrpSpPr>
        <p:grpSpPr>
          <a:xfrm>
            <a:off x="1239629" y="2794274"/>
            <a:ext cx="1447173" cy="626035"/>
            <a:chOff x="520106" y="2243168"/>
            <a:chExt cx="2513428" cy="961222"/>
          </a:xfrm>
        </p:grpSpPr>
        <p:sp>
          <p:nvSpPr>
            <p:cNvPr id="60" name="TextBox 37"/>
            <p:cNvSpPr txBox="1"/>
            <p:nvPr/>
          </p:nvSpPr>
          <p:spPr>
            <a:xfrm>
              <a:off x="1153188" y="2243168"/>
              <a:ext cx="1247263" cy="362694"/>
            </a:xfrm>
            <a:prstGeom prst="rect">
              <a:avLst/>
            </a:prstGeom>
            <a:noFill/>
          </p:spPr>
          <p:txBody>
            <a:bodyPr wrap="none" lIns="0" tIns="0" rIns="0" bIns="0" rtlCol="0">
              <a:spAutoFit/>
            </a:bodyPr>
            <a:lstStyle/>
            <a:p>
              <a:pPr algn="ctr">
                <a:lnSpc>
                  <a:spcPct val="120000"/>
                </a:lnSpc>
              </a:pPr>
              <a:r>
                <a:rPr lang="zh-CN" altLang="en-US" sz="1400" b="1" dirty="0" smtClean="0">
                  <a:solidFill>
                    <a:schemeClr val="bg1"/>
                  </a:solidFill>
                  <a:cs typeface="+mn-ea"/>
                  <a:sym typeface="+mn-lt"/>
                </a:rPr>
                <a:t>文</a:t>
              </a:r>
              <a:r>
                <a:rPr lang="zh-CN" altLang="en-US" sz="1400" b="1" dirty="0">
                  <a:solidFill>
                    <a:schemeClr val="bg1"/>
                  </a:solidFill>
                  <a:cs typeface="+mn-ea"/>
                  <a:sym typeface="+mn-lt"/>
                </a:rPr>
                <a:t>字内容</a:t>
              </a:r>
              <a:endParaRPr lang="en-GB" sz="1400" b="1" dirty="0">
                <a:solidFill>
                  <a:schemeClr val="bg1"/>
                </a:solidFill>
                <a:cs typeface="+mn-ea"/>
                <a:sym typeface="+mn-lt"/>
              </a:endParaRPr>
            </a:p>
          </p:txBody>
        </p:sp>
        <p:sp>
          <p:nvSpPr>
            <p:cNvPr id="61" name="Rectangle 38"/>
            <p:cNvSpPr/>
            <p:nvPr/>
          </p:nvSpPr>
          <p:spPr>
            <a:xfrm>
              <a:off x="520106" y="2661729"/>
              <a:ext cx="2513428" cy="542661"/>
            </a:xfrm>
            <a:prstGeom prst="rect">
              <a:avLst/>
            </a:prstGeom>
          </p:spPr>
          <p:txBody>
            <a:bodyPr wrap="square" lIns="0" tIns="0" rIns="0" bIns="0">
              <a:spAutoFit/>
            </a:bodyPr>
            <a:lstStyle/>
            <a:p>
              <a:pPr algn="ctr">
                <a:lnSpc>
                  <a:spcPct val="120000"/>
                </a:lnSpc>
                <a:defRPr sz="1800">
                  <a:solidFill>
                    <a:srgbClr val="000000"/>
                  </a:solidFill>
                </a:defRPr>
              </a:pPr>
              <a:r>
                <a:rPr lang="zh-CN" altLang="en-US" sz="1000" dirty="0" smtClean="0">
                  <a:solidFill>
                    <a:schemeClr val="bg1"/>
                  </a:solidFill>
                  <a:cs typeface="+mn-ea"/>
                  <a:sym typeface="+mn-lt"/>
                </a:rPr>
                <a:t>请替换文字内容，点击添加相关标题文字</a:t>
              </a:r>
              <a:endParaRPr lang="zh-CN" altLang="en-US" sz="800" dirty="0">
                <a:solidFill>
                  <a:schemeClr val="bg1"/>
                </a:solidFill>
                <a:cs typeface="+mn-ea"/>
                <a:sym typeface="+mn-lt"/>
              </a:endParaRPr>
            </a:p>
          </p:txBody>
        </p:sp>
      </p:grpSp>
      <p:cxnSp>
        <p:nvCxnSpPr>
          <p:cNvPr id="62" name="Straight Connector 43"/>
          <p:cNvCxnSpPr/>
          <p:nvPr/>
        </p:nvCxnSpPr>
        <p:spPr>
          <a:xfrm>
            <a:off x="1128008" y="3559064"/>
            <a:ext cx="676806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63" name="Group 50"/>
          <p:cNvGrpSpPr/>
          <p:nvPr/>
        </p:nvGrpSpPr>
        <p:grpSpPr>
          <a:xfrm>
            <a:off x="6336789" y="2794279"/>
            <a:ext cx="1447173" cy="626033"/>
            <a:chOff x="520106" y="2243170"/>
            <a:chExt cx="2513428" cy="961219"/>
          </a:xfrm>
        </p:grpSpPr>
        <p:sp>
          <p:nvSpPr>
            <p:cNvPr id="64" name="TextBox 51"/>
            <p:cNvSpPr txBox="1"/>
            <p:nvPr/>
          </p:nvSpPr>
          <p:spPr>
            <a:xfrm>
              <a:off x="1064097" y="2243170"/>
              <a:ext cx="1425445" cy="414577"/>
            </a:xfrm>
            <a:prstGeom prst="rect">
              <a:avLst/>
            </a:prstGeom>
            <a:noFill/>
          </p:spPr>
          <p:txBody>
            <a:bodyPr wrap="none" lIns="0" tIns="0" rIns="0" bIns="0" rtlCol="0">
              <a:spAutoFit/>
            </a:bodyPr>
            <a:lstStyle/>
            <a:p>
              <a:pPr algn="ctr">
                <a:lnSpc>
                  <a:spcPct val="120000"/>
                </a:lnSpc>
              </a:pPr>
              <a:r>
                <a:rPr lang="zh-CN" altLang="en-US" sz="1600" b="1" dirty="0" smtClean="0">
                  <a:solidFill>
                    <a:schemeClr val="bg1"/>
                  </a:solidFill>
                  <a:cs typeface="+mn-ea"/>
                  <a:sym typeface="+mn-lt"/>
                </a:rPr>
                <a:t>文</a:t>
              </a:r>
              <a:r>
                <a:rPr lang="zh-CN" altLang="en-US" sz="1600" b="1" dirty="0">
                  <a:solidFill>
                    <a:schemeClr val="bg1"/>
                  </a:solidFill>
                  <a:cs typeface="+mn-ea"/>
                  <a:sym typeface="+mn-lt"/>
                </a:rPr>
                <a:t>字内容</a:t>
              </a:r>
              <a:endParaRPr lang="en-GB" sz="1600" b="1" dirty="0">
                <a:solidFill>
                  <a:schemeClr val="bg1"/>
                </a:solidFill>
                <a:cs typeface="+mn-ea"/>
                <a:sym typeface="+mn-lt"/>
              </a:endParaRPr>
            </a:p>
          </p:txBody>
        </p:sp>
        <p:sp>
          <p:nvSpPr>
            <p:cNvPr id="65" name="Rectangle 52"/>
            <p:cNvSpPr/>
            <p:nvPr/>
          </p:nvSpPr>
          <p:spPr>
            <a:xfrm>
              <a:off x="520106" y="2661728"/>
              <a:ext cx="2513428" cy="542661"/>
            </a:xfrm>
            <a:prstGeom prst="rect">
              <a:avLst/>
            </a:prstGeom>
          </p:spPr>
          <p:txBody>
            <a:bodyPr wrap="square" lIns="0" tIns="0" rIns="0" bIns="0">
              <a:spAutoFit/>
            </a:bodyPr>
            <a:lstStyle/>
            <a:p>
              <a:pPr algn="ctr">
                <a:lnSpc>
                  <a:spcPct val="120000"/>
                </a:lnSpc>
                <a:defRPr sz="1800">
                  <a:solidFill>
                    <a:srgbClr val="000000"/>
                  </a:solidFill>
                </a:defRPr>
              </a:pPr>
              <a:r>
                <a:rPr lang="zh-CN" altLang="en-US" sz="1000" dirty="0" smtClean="0">
                  <a:solidFill>
                    <a:schemeClr val="bg1"/>
                  </a:solidFill>
                  <a:cs typeface="+mn-ea"/>
                  <a:sym typeface="+mn-lt"/>
                </a:rPr>
                <a:t>请替换文字内容，点击添加相关标题文字</a:t>
              </a:r>
              <a:endParaRPr lang="zh-CN" altLang="en-US" sz="800" dirty="0">
                <a:solidFill>
                  <a:schemeClr val="bg1"/>
                </a:solidFill>
                <a:cs typeface="+mn-ea"/>
                <a:sym typeface="+mn-lt"/>
              </a:endParaRPr>
            </a:p>
          </p:txBody>
        </p:sp>
      </p:grpSp>
      <p:grpSp>
        <p:nvGrpSpPr>
          <p:cNvPr id="66" name="Group 53"/>
          <p:cNvGrpSpPr/>
          <p:nvPr/>
        </p:nvGrpSpPr>
        <p:grpSpPr>
          <a:xfrm>
            <a:off x="4637735" y="2794276"/>
            <a:ext cx="1447173" cy="626034"/>
            <a:chOff x="520106" y="2243170"/>
            <a:chExt cx="2513428" cy="961222"/>
          </a:xfrm>
        </p:grpSpPr>
        <p:sp>
          <p:nvSpPr>
            <p:cNvPr id="67" name="TextBox 54"/>
            <p:cNvSpPr txBox="1"/>
            <p:nvPr/>
          </p:nvSpPr>
          <p:spPr>
            <a:xfrm>
              <a:off x="1064097" y="2243170"/>
              <a:ext cx="1425445" cy="414577"/>
            </a:xfrm>
            <a:prstGeom prst="rect">
              <a:avLst/>
            </a:prstGeom>
            <a:noFill/>
          </p:spPr>
          <p:txBody>
            <a:bodyPr wrap="none" lIns="0" tIns="0" rIns="0" bIns="0" rtlCol="0">
              <a:spAutoFit/>
            </a:bodyPr>
            <a:lstStyle/>
            <a:p>
              <a:pPr algn="ctr">
                <a:lnSpc>
                  <a:spcPct val="120000"/>
                </a:lnSpc>
              </a:pPr>
              <a:r>
                <a:rPr lang="zh-CN" altLang="en-US" sz="1600" b="1" dirty="0" smtClean="0">
                  <a:solidFill>
                    <a:schemeClr val="bg1"/>
                  </a:solidFill>
                  <a:cs typeface="+mn-ea"/>
                  <a:sym typeface="+mn-lt"/>
                </a:rPr>
                <a:t>文</a:t>
              </a:r>
              <a:r>
                <a:rPr lang="zh-CN" altLang="en-US" sz="1600" b="1" dirty="0">
                  <a:solidFill>
                    <a:schemeClr val="bg1"/>
                  </a:solidFill>
                  <a:cs typeface="+mn-ea"/>
                  <a:sym typeface="+mn-lt"/>
                </a:rPr>
                <a:t>字内容</a:t>
              </a:r>
              <a:endParaRPr lang="en-GB" sz="1600" b="1" dirty="0">
                <a:solidFill>
                  <a:schemeClr val="bg1"/>
                </a:solidFill>
                <a:cs typeface="+mn-ea"/>
                <a:sym typeface="+mn-lt"/>
              </a:endParaRPr>
            </a:p>
          </p:txBody>
        </p:sp>
        <p:sp>
          <p:nvSpPr>
            <p:cNvPr id="68" name="Rectangle 55"/>
            <p:cNvSpPr/>
            <p:nvPr/>
          </p:nvSpPr>
          <p:spPr>
            <a:xfrm>
              <a:off x="520106" y="2661730"/>
              <a:ext cx="2513428" cy="542662"/>
            </a:xfrm>
            <a:prstGeom prst="rect">
              <a:avLst/>
            </a:prstGeom>
          </p:spPr>
          <p:txBody>
            <a:bodyPr wrap="square" lIns="0" tIns="0" rIns="0" bIns="0">
              <a:spAutoFit/>
            </a:bodyPr>
            <a:lstStyle/>
            <a:p>
              <a:pPr algn="ctr">
                <a:lnSpc>
                  <a:spcPct val="120000"/>
                </a:lnSpc>
                <a:defRPr sz="1800">
                  <a:solidFill>
                    <a:srgbClr val="000000"/>
                  </a:solidFill>
                </a:defRPr>
              </a:pPr>
              <a:r>
                <a:rPr lang="zh-CN" altLang="en-US" sz="1000" dirty="0" smtClean="0">
                  <a:solidFill>
                    <a:schemeClr val="bg1"/>
                  </a:solidFill>
                  <a:cs typeface="+mn-ea"/>
                  <a:sym typeface="+mn-lt"/>
                </a:rPr>
                <a:t>请替换文字内容，点击添加相关标题文字</a:t>
              </a:r>
              <a:endParaRPr lang="zh-CN" altLang="en-US" sz="800" dirty="0">
                <a:solidFill>
                  <a:schemeClr val="bg1"/>
                </a:solidFill>
                <a:cs typeface="+mn-ea"/>
                <a:sym typeface="+mn-lt"/>
              </a:endParaRPr>
            </a:p>
          </p:txBody>
        </p:sp>
      </p:grpSp>
      <p:grpSp>
        <p:nvGrpSpPr>
          <p:cNvPr id="69" name="Group 56"/>
          <p:cNvGrpSpPr/>
          <p:nvPr/>
        </p:nvGrpSpPr>
        <p:grpSpPr>
          <a:xfrm>
            <a:off x="2938682" y="2794276"/>
            <a:ext cx="1447173" cy="626034"/>
            <a:chOff x="520106" y="2243170"/>
            <a:chExt cx="2513428" cy="961222"/>
          </a:xfrm>
        </p:grpSpPr>
        <p:sp>
          <p:nvSpPr>
            <p:cNvPr id="70" name="TextBox 57"/>
            <p:cNvSpPr txBox="1"/>
            <p:nvPr/>
          </p:nvSpPr>
          <p:spPr>
            <a:xfrm>
              <a:off x="1064097" y="2243170"/>
              <a:ext cx="1425445" cy="414577"/>
            </a:xfrm>
            <a:prstGeom prst="rect">
              <a:avLst/>
            </a:prstGeom>
            <a:noFill/>
          </p:spPr>
          <p:txBody>
            <a:bodyPr wrap="none" lIns="0" tIns="0" rIns="0" bIns="0" rtlCol="0">
              <a:spAutoFit/>
            </a:bodyPr>
            <a:lstStyle/>
            <a:p>
              <a:pPr algn="ctr">
                <a:lnSpc>
                  <a:spcPct val="120000"/>
                </a:lnSpc>
              </a:pPr>
              <a:r>
                <a:rPr lang="zh-CN" altLang="en-US" sz="1600" b="1" dirty="0" smtClean="0">
                  <a:solidFill>
                    <a:schemeClr val="bg1"/>
                  </a:solidFill>
                  <a:cs typeface="+mn-ea"/>
                  <a:sym typeface="+mn-lt"/>
                </a:rPr>
                <a:t>文</a:t>
              </a:r>
              <a:r>
                <a:rPr lang="zh-CN" altLang="en-US" sz="1600" b="1" dirty="0">
                  <a:solidFill>
                    <a:schemeClr val="bg1"/>
                  </a:solidFill>
                  <a:cs typeface="+mn-ea"/>
                  <a:sym typeface="+mn-lt"/>
                </a:rPr>
                <a:t>字内容</a:t>
              </a:r>
              <a:endParaRPr lang="en-GB" sz="1600" b="1" dirty="0">
                <a:solidFill>
                  <a:schemeClr val="bg1"/>
                </a:solidFill>
                <a:cs typeface="+mn-ea"/>
                <a:sym typeface="+mn-lt"/>
              </a:endParaRPr>
            </a:p>
          </p:txBody>
        </p:sp>
        <p:sp>
          <p:nvSpPr>
            <p:cNvPr id="71" name="Rectangle 58"/>
            <p:cNvSpPr/>
            <p:nvPr/>
          </p:nvSpPr>
          <p:spPr>
            <a:xfrm>
              <a:off x="520106" y="2661730"/>
              <a:ext cx="2513428" cy="542662"/>
            </a:xfrm>
            <a:prstGeom prst="rect">
              <a:avLst/>
            </a:prstGeom>
          </p:spPr>
          <p:txBody>
            <a:bodyPr wrap="square" lIns="0" tIns="0" rIns="0" bIns="0">
              <a:spAutoFit/>
            </a:bodyPr>
            <a:lstStyle/>
            <a:p>
              <a:pPr algn="ctr">
                <a:lnSpc>
                  <a:spcPct val="120000"/>
                </a:lnSpc>
                <a:defRPr sz="1800">
                  <a:solidFill>
                    <a:srgbClr val="000000"/>
                  </a:solidFill>
                </a:defRPr>
              </a:pPr>
              <a:r>
                <a:rPr lang="zh-CN" altLang="en-US" sz="1000" dirty="0" smtClean="0">
                  <a:solidFill>
                    <a:schemeClr val="bg1"/>
                  </a:solidFill>
                  <a:cs typeface="+mn-ea"/>
                  <a:sym typeface="+mn-lt"/>
                </a:rPr>
                <a:t>请替换文字内容，点击添加相关标题文字</a:t>
              </a:r>
              <a:endParaRPr lang="zh-CN" altLang="en-US" sz="800" dirty="0">
                <a:solidFill>
                  <a:schemeClr val="bg1"/>
                </a:solidFill>
                <a:cs typeface="+mn-ea"/>
                <a:sym typeface="+mn-lt"/>
              </a:endParaRPr>
            </a:p>
          </p:txBody>
        </p:sp>
      </p:grpSp>
      <p:sp>
        <p:nvSpPr>
          <p:cNvPr id="72" name="Rectangle 59"/>
          <p:cNvSpPr/>
          <p:nvPr/>
        </p:nvSpPr>
        <p:spPr>
          <a:xfrm>
            <a:off x="1157418" y="3700714"/>
            <a:ext cx="6709245" cy="479983"/>
          </a:xfrm>
          <a:prstGeom prst="rect">
            <a:avLst/>
          </a:prstGeom>
        </p:spPr>
        <p:txBody>
          <a:bodyPr wrap="square" lIns="0" tIns="0" rIns="0" bIns="0">
            <a:spAutoFit/>
          </a:bodyPr>
          <a:lstStyle/>
          <a:p>
            <a:pPr algn="just">
              <a:lnSpc>
                <a:spcPct val="120000"/>
              </a:lnSpc>
              <a:defRPr sz="1800">
                <a:solidFill>
                  <a:srgbClr val="000000"/>
                </a:solidFill>
              </a:defRPr>
            </a:pPr>
            <a:r>
              <a:rPr lang="zh-CN" altLang="en-US" sz="1000" dirty="0" smtClean="0">
                <a:solidFill>
                  <a:schemeClr val="bg1"/>
                </a:solidFill>
                <a:cs typeface="+mn-ea"/>
                <a:sym typeface="+mn-lt"/>
              </a:rPr>
              <a:t>请替换文字内容，点击添加相关标题文字，修改文字内容请替换文字内容，点击添加相关标题文字，修改文字内容请替换文字内容，点击添加相关标题文字，修改文字内容请替换文字内容，点击添加相关标题文字，修改文字内容</a:t>
            </a:r>
          </a:p>
          <a:p>
            <a:pPr algn="just">
              <a:lnSpc>
                <a:spcPct val="120000"/>
              </a:lnSpc>
              <a:defRPr sz="1800">
                <a:solidFill>
                  <a:srgbClr val="000000"/>
                </a:solidFill>
              </a:defRPr>
            </a:pPr>
            <a:endParaRPr lang="zh-CN" altLang="en-US" sz="600" dirty="0">
              <a:solidFill>
                <a:schemeClr val="bg1"/>
              </a:solidFill>
              <a:cs typeface="+mn-ea"/>
              <a:sym typeface="+mn-lt"/>
            </a:endParaRPr>
          </a:p>
        </p:txBody>
      </p:sp>
      <p:sp>
        <p:nvSpPr>
          <p:cNvPr id="73" name="TextBox 14"/>
          <p:cNvSpPr>
            <a:spLocks noChangeArrowheads="1"/>
          </p:cNvSpPr>
          <p:nvPr/>
        </p:nvSpPr>
        <p:spPr bwMode="auto">
          <a:xfrm>
            <a:off x="3709987" y="627534"/>
            <a:ext cx="17240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rPr>
              <a:t>输入小标题</a:t>
            </a:r>
          </a:p>
        </p:txBody>
      </p:sp>
      <p:sp>
        <p:nvSpPr>
          <p:cNvPr id="74" name="等腰三角形 16"/>
          <p:cNvSpPr>
            <a:spLocks noChangeArrowheads="1"/>
          </p:cNvSpPr>
          <p:nvPr/>
        </p:nvSpPr>
        <p:spPr bwMode="auto">
          <a:xfrm rot="5400000" flipV="1">
            <a:off x="3324052" y="723355"/>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
        <p:nvSpPr>
          <p:cNvPr id="75" name="等腰三角形 17"/>
          <p:cNvSpPr>
            <a:spLocks noChangeArrowheads="1"/>
          </p:cNvSpPr>
          <p:nvPr/>
        </p:nvSpPr>
        <p:spPr bwMode="auto">
          <a:xfrm rot="16200000" flipH="1" flipV="1">
            <a:off x="5470526" y="698500"/>
            <a:ext cx="349250" cy="301625"/>
          </a:xfrm>
          <a:prstGeom prst="triangle">
            <a:avLst>
              <a:gd name="adj" fmla="val 50000"/>
            </a:avLst>
          </a:prstGeom>
          <a:solidFill>
            <a:schemeClr val="bg1">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00" advTm="4976">
        <p14:prism/>
      </p:transition>
    </mc:Choice>
    <mc:Fallback xmlns="">
      <p:transition spd="slow" advTm="497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wipe(up)">
                                      <p:cBhvr>
                                        <p:cTn id="13" dur="500"/>
                                        <p:tgtEl>
                                          <p:spTgt spid="59"/>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62"/>
                                        </p:tgtEl>
                                        <p:attrNameLst>
                                          <p:attrName>style.visibility</p:attrName>
                                        </p:attrNameLst>
                                      </p:cBhvr>
                                      <p:to>
                                        <p:strVal val="visible"/>
                                      </p:to>
                                    </p:set>
                                    <p:animEffect transition="in" filter="wipe(left)">
                                      <p:cBhvr>
                                        <p:cTn id="17" dur="500"/>
                                        <p:tgtEl>
                                          <p:spTgt spid="62"/>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63"/>
                                        </p:tgtEl>
                                        <p:attrNameLst>
                                          <p:attrName>style.visibility</p:attrName>
                                        </p:attrNameLst>
                                      </p:cBhvr>
                                      <p:to>
                                        <p:strVal val="visible"/>
                                      </p:to>
                                    </p:set>
                                    <p:animEffect transition="in" filter="wipe(up)">
                                      <p:cBhvr>
                                        <p:cTn id="21" dur="500"/>
                                        <p:tgtEl>
                                          <p:spTgt spid="63"/>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66"/>
                                        </p:tgtEl>
                                        <p:attrNameLst>
                                          <p:attrName>style.visibility</p:attrName>
                                        </p:attrNameLst>
                                      </p:cBhvr>
                                      <p:to>
                                        <p:strVal val="visible"/>
                                      </p:to>
                                    </p:set>
                                    <p:animEffect transition="in" filter="wipe(up)">
                                      <p:cBhvr>
                                        <p:cTn id="25" dur="500"/>
                                        <p:tgtEl>
                                          <p:spTgt spid="66"/>
                                        </p:tgtEl>
                                      </p:cBhvr>
                                    </p:animEffect>
                                  </p:childTnLst>
                                </p:cTn>
                              </p:par>
                            </p:childTnLst>
                          </p:cTn>
                        </p:par>
                        <p:par>
                          <p:cTn id="26" fill="hold">
                            <p:stCondLst>
                              <p:cond delay="3000"/>
                            </p:stCondLst>
                            <p:childTnLst>
                              <p:par>
                                <p:cTn id="27" presetID="22" presetClass="entr" presetSubtype="1" fill="hold" nodeType="afterEffect">
                                  <p:stCondLst>
                                    <p:cond delay="0"/>
                                  </p:stCondLst>
                                  <p:childTnLst>
                                    <p:set>
                                      <p:cBhvr>
                                        <p:cTn id="28" dur="1" fill="hold">
                                          <p:stCondLst>
                                            <p:cond delay="0"/>
                                          </p:stCondLst>
                                        </p:cTn>
                                        <p:tgtEl>
                                          <p:spTgt spid="69"/>
                                        </p:tgtEl>
                                        <p:attrNameLst>
                                          <p:attrName>style.visibility</p:attrName>
                                        </p:attrNameLst>
                                      </p:cBhvr>
                                      <p:to>
                                        <p:strVal val="visible"/>
                                      </p:to>
                                    </p:set>
                                    <p:animEffect transition="in" filter="wipe(up)">
                                      <p:cBhvr>
                                        <p:cTn id="29" dur="500"/>
                                        <p:tgtEl>
                                          <p:spTgt spid="69"/>
                                        </p:tgtEl>
                                      </p:cBhvr>
                                    </p:animEffect>
                                  </p:childTnLst>
                                </p:cTn>
                              </p:par>
                            </p:childTnLst>
                          </p:cTn>
                        </p:par>
                        <p:par>
                          <p:cTn id="30" fill="hold">
                            <p:stCondLst>
                              <p:cond delay="3500"/>
                            </p:stCondLst>
                            <p:childTnLst>
                              <p:par>
                                <p:cTn id="31" presetID="16" presetClass="entr" presetSubtype="21" fill="hold" grpId="0" nodeType="afterEffect">
                                  <p:stCondLst>
                                    <p:cond delay="0"/>
                                  </p:stCondLst>
                                  <p:childTnLst>
                                    <p:set>
                                      <p:cBhvr>
                                        <p:cTn id="32" dur="1" fill="hold">
                                          <p:stCondLst>
                                            <p:cond delay="0"/>
                                          </p:stCondLst>
                                        </p:cTn>
                                        <p:tgtEl>
                                          <p:spTgt spid="72"/>
                                        </p:tgtEl>
                                        <p:attrNameLst>
                                          <p:attrName>style.visibility</p:attrName>
                                        </p:attrNameLst>
                                      </p:cBhvr>
                                      <p:to>
                                        <p:strVal val="visible"/>
                                      </p:to>
                                    </p:set>
                                    <p:animEffect transition="in" filter="barn(inVertical)">
                                      <p:cBhvr>
                                        <p:cTn id="33" dur="500"/>
                                        <p:tgtEl>
                                          <p:spTgt spid="72"/>
                                        </p:tgtEl>
                                      </p:cBhvr>
                                    </p:animEffect>
                                  </p:childTnLst>
                                </p:cTn>
                              </p:par>
                              <p:par>
                                <p:cTn id="34" presetID="10" presetClass="entr" presetSubtype="0" fill="hold" grpId="0" nodeType="withEffect">
                                  <p:stCondLst>
                                    <p:cond delay="250"/>
                                  </p:stCondLst>
                                  <p:childTnLst>
                                    <p:set>
                                      <p:cBhvr>
                                        <p:cTn id="35" dur="1" fill="hold">
                                          <p:stCondLst>
                                            <p:cond delay="0"/>
                                          </p:stCondLst>
                                        </p:cTn>
                                        <p:tgtEl>
                                          <p:spTgt spid="73"/>
                                        </p:tgtEl>
                                        <p:attrNameLst>
                                          <p:attrName>style.visibility</p:attrName>
                                        </p:attrNameLst>
                                      </p:cBhvr>
                                      <p:to>
                                        <p:strVal val="visible"/>
                                      </p:to>
                                    </p:set>
                                    <p:anim calcmode="lin" valueType="num">
                                      <p:cBhvr>
                                        <p:cTn id="36" dur="500" fill="hold"/>
                                        <p:tgtEl>
                                          <p:spTgt spid="73"/>
                                        </p:tgtEl>
                                        <p:attrNameLst>
                                          <p:attrName>ppt_w</p:attrName>
                                        </p:attrNameLst>
                                      </p:cBhvr>
                                      <p:tavLst>
                                        <p:tav tm="0">
                                          <p:val>
                                            <p:fltVal val="0"/>
                                          </p:val>
                                        </p:tav>
                                        <p:tav tm="100000">
                                          <p:val>
                                            <p:strVal val="#ppt_w"/>
                                          </p:val>
                                        </p:tav>
                                      </p:tavLst>
                                    </p:anim>
                                    <p:anim calcmode="lin" valueType="num">
                                      <p:cBhvr>
                                        <p:cTn id="37" dur="500" fill="hold"/>
                                        <p:tgtEl>
                                          <p:spTgt spid="73"/>
                                        </p:tgtEl>
                                        <p:attrNameLst>
                                          <p:attrName>ppt_h</p:attrName>
                                        </p:attrNameLst>
                                      </p:cBhvr>
                                      <p:tavLst>
                                        <p:tav tm="0">
                                          <p:val>
                                            <p:fltVal val="0"/>
                                          </p:val>
                                        </p:tav>
                                        <p:tav tm="100000">
                                          <p:val>
                                            <p:strVal val="#ppt_h"/>
                                          </p:val>
                                        </p:tav>
                                      </p:tavLst>
                                    </p:anim>
                                    <p:animEffect>
                                      <p:cBhvr>
                                        <p:cTn id="38" dur="500"/>
                                        <p:tgtEl>
                                          <p:spTgt spid="73"/>
                                        </p:tgtEl>
                                      </p:cBhvr>
                                    </p:animEffect>
                                  </p:childTnLst>
                                </p:cTn>
                              </p:par>
                              <p:par>
                                <p:cTn id="39" presetID="10" presetClass="entr" presetSubtype="0" fill="hold" grpId="0" nodeType="withEffect">
                                  <p:stCondLst>
                                    <p:cond delay="250"/>
                                  </p:stCondLst>
                                  <p:childTnLst>
                                    <p:set>
                                      <p:cBhvr>
                                        <p:cTn id="40" dur="1" fill="hold">
                                          <p:stCondLst>
                                            <p:cond delay="0"/>
                                          </p:stCondLst>
                                        </p:cTn>
                                        <p:tgtEl>
                                          <p:spTgt spid="74"/>
                                        </p:tgtEl>
                                        <p:attrNameLst>
                                          <p:attrName>style.visibility</p:attrName>
                                        </p:attrNameLst>
                                      </p:cBhvr>
                                      <p:to>
                                        <p:strVal val="visible"/>
                                      </p:to>
                                    </p:set>
                                    <p:anim calcmode="lin" valueType="num">
                                      <p:cBhvr>
                                        <p:cTn id="41" dur="500" fill="hold"/>
                                        <p:tgtEl>
                                          <p:spTgt spid="74"/>
                                        </p:tgtEl>
                                        <p:attrNameLst>
                                          <p:attrName>ppt_w</p:attrName>
                                        </p:attrNameLst>
                                      </p:cBhvr>
                                      <p:tavLst>
                                        <p:tav tm="0">
                                          <p:val>
                                            <p:fltVal val="0"/>
                                          </p:val>
                                        </p:tav>
                                        <p:tav tm="100000">
                                          <p:val>
                                            <p:strVal val="#ppt_w"/>
                                          </p:val>
                                        </p:tav>
                                      </p:tavLst>
                                    </p:anim>
                                    <p:anim calcmode="lin" valueType="num">
                                      <p:cBhvr>
                                        <p:cTn id="42" dur="500" fill="hold"/>
                                        <p:tgtEl>
                                          <p:spTgt spid="74"/>
                                        </p:tgtEl>
                                        <p:attrNameLst>
                                          <p:attrName>ppt_h</p:attrName>
                                        </p:attrNameLst>
                                      </p:cBhvr>
                                      <p:tavLst>
                                        <p:tav tm="0">
                                          <p:val>
                                            <p:fltVal val="0"/>
                                          </p:val>
                                        </p:tav>
                                        <p:tav tm="100000">
                                          <p:val>
                                            <p:strVal val="#ppt_h"/>
                                          </p:val>
                                        </p:tav>
                                      </p:tavLst>
                                    </p:anim>
                                    <p:animEffect>
                                      <p:cBhvr>
                                        <p:cTn id="43" dur="500"/>
                                        <p:tgtEl>
                                          <p:spTgt spid="74"/>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75"/>
                                        </p:tgtEl>
                                        <p:attrNameLst>
                                          <p:attrName>style.visibility</p:attrName>
                                        </p:attrNameLst>
                                      </p:cBhvr>
                                      <p:to>
                                        <p:strVal val="visible"/>
                                      </p:to>
                                    </p:set>
                                    <p:anim calcmode="lin" valueType="num">
                                      <p:cBhvr>
                                        <p:cTn id="46" dur="500" fill="hold"/>
                                        <p:tgtEl>
                                          <p:spTgt spid="75"/>
                                        </p:tgtEl>
                                        <p:attrNameLst>
                                          <p:attrName>ppt_w</p:attrName>
                                        </p:attrNameLst>
                                      </p:cBhvr>
                                      <p:tavLst>
                                        <p:tav tm="0">
                                          <p:val>
                                            <p:fltVal val="0"/>
                                          </p:val>
                                        </p:tav>
                                        <p:tav tm="100000">
                                          <p:val>
                                            <p:strVal val="#ppt_w"/>
                                          </p:val>
                                        </p:tav>
                                      </p:tavLst>
                                    </p:anim>
                                    <p:anim calcmode="lin" valueType="num">
                                      <p:cBhvr>
                                        <p:cTn id="47" dur="500" fill="hold"/>
                                        <p:tgtEl>
                                          <p:spTgt spid="75"/>
                                        </p:tgtEl>
                                        <p:attrNameLst>
                                          <p:attrName>ppt_h</p:attrName>
                                        </p:attrNameLst>
                                      </p:cBhvr>
                                      <p:tavLst>
                                        <p:tav tm="0">
                                          <p:val>
                                            <p:fltVal val="0"/>
                                          </p:val>
                                        </p:tav>
                                        <p:tav tm="100000">
                                          <p:val>
                                            <p:strVal val="#ppt_h"/>
                                          </p:val>
                                        </p:tav>
                                      </p:tavLst>
                                    </p:anim>
                                    <p:animEffect>
                                      <p:cBhvr>
                                        <p:cTn id="48"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bldLvl="0" autoUpdateAnimBg="0"/>
      <p:bldP spid="74" grpId="0" bldLvl="0" animBg="1" autoUpdateAnimBg="0"/>
      <p:bldP spid="75" grpId="0" bldLvl="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475656" y="2103698"/>
            <a:ext cx="7668344" cy="936104"/>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TextBox 5"/>
          <p:cNvSpPr>
            <a:spLocks noChangeArrowheads="1"/>
          </p:cNvSpPr>
          <p:nvPr/>
        </p:nvSpPr>
        <p:spPr bwMode="auto">
          <a:xfrm>
            <a:off x="3384848" y="2292350"/>
            <a:ext cx="30575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rPr>
              <a:t>这里输入标题文字</a:t>
            </a:r>
          </a:p>
        </p:txBody>
      </p:sp>
      <p:sp>
        <p:nvSpPr>
          <p:cNvPr id="16" name="矩形 9"/>
          <p:cNvSpPr>
            <a:spLocks noChangeArrowheads="1"/>
          </p:cNvSpPr>
          <p:nvPr/>
        </p:nvSpPr>
        <p:spPr bwMode="auto">
          <a:xfrm rot="2700000">
            <a:off x="848023" y="2087562"/>
            <a:ext cx="968375" cy="968375"/>
          </a:xfrm>
          <a:prstGeom prst="rect">
            <a:avLst/>
          </a:prstGeom>
          <a:solidFill>
            <a:schemeClr val="tx1">
              <a:lumMod val="95000"/>
              <a:lumOff val="5000"/>
              <a:alpha val="50000"/>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7" name="TextBox 10"/>
          <p:cNvSpPr>
            <a:spLocks noChangeArrowheads="1"/>
          </p:cNvSpPr>
          <p:nvPr/>
        </p:nvSpPr>
        <p:spPr bwMode="auto">
          <a:xfrm>
            <a:off x="1115616" y="2279362"/>
            <a:ext cx="4251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rPr>
              <a:t>2</a:t>
            </a:r>
            <a:endParaRPr lang="zh-CN" altLang="en-US" dirty="0">
              <a:blipFill dpi="0" rotWithShape="1">
                <a:blip r:embed="rId3">
                  <a:extLst>
                    <a:ext uri="{28A0092B-C50C-407E-A947-70E740481C1C}">
                      <a14:useLocalDpi xmlns:a14="http://schemas.microsoft.com/office/drawing/2010/main" val="0"/>
                    </a:ext>
                  </a:extLst>
                </a:blip>
                <a:srcRect/>
                <a:stretch>
                  <a:fillRect/>
                </a:stretch>
              </a:blipFill>
              <a:latin typeface="+mn-lt"/>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00" advTm="2066">
        <p14:prism/>
      </p:transition>
    </mc:Choice>
    <mc:Fallback xmlns="">
      <p:transition spd="slow" advTm="206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p:cBhvr>
                                        <p:cTn id="10" dur="500"/>
                                        <p:tgtEl>
                                          <p:spTgt spid="16"/>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 calcmode="lin" valueType="num">
                                      <p:cBhvr>
                                        <p:cTn id="15" dur="500" fill="hold"/>
                                        <p:tgtEl>
                                          <p:spTgt spid="17"/>
                                        </p:tgtEl>
                                        <p:attrNameLst>
                                          <p:attrName>style.rotation</p:attrName>
                                        </p:attrNameLst>
                                      </p:cBhvr>
                                      <p:tavLst>
                                        <p:tav tm="0">
                                          <p:val>
                                            <p:fltVal val="360"/>
                                          </p:val>
                                        </p:tav>
                                        <p:tav tm="100000">
                                          <p:val>
                                            <p:fltVal val="0"/>
                                          </p:val>
                                        </p:tav>
                                      </p:tavLst>
                                    </p:anim>
                                    <p:animEffect>
                                      <p:cBhvr>
                                        <p:cTn id="16" dur="500"/>
                                        <p:tgtEl>
                                          <p:spTgt spid="1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utoUpdateAnimBg="0"/>
      <p:bldP spid="16" grpId="0" bldLvl="0" animBg="1" autoUpdateAnimBg="0"/>
      <p:bldP spid="17" grpId="0" bldLvl="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商业创业项目计划书"/>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xy4w4b1u">
      <a:majorFont>
        <a:latin typeface=""/>
        <a:ea typeface="微软雅黑"/>
        <a:cs typeface=""/>
      </a:majorFont>
      <a:minorFont>
        <a:latin typeface=""/>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3131</Words>
  <Application>Microsoft Office PowerPoint</Application>
  <PresentationFormat>全屏显示(16:9)</PresentationFormat>
  <Paragraphs>287</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商业计划书</dc:title>
  <dc:creator>第一PPT</dc:creator>
  <cp:keywords>www.1ppt.com</cp:keywords>
  <dc:description>www.1ppt.com</dc:description>
  <cp:lastModifiedBy/>
  <cp:revision>1</cp:revision>
  <dcterms:created xsi:type="dcterms:W3CDTF">2017-04-05T11:41:18Z</dcterms:created>
  <dcterms:modified xsi:type="dcterms:W3CDTF">2019-11-03T10:21:46Z</dcterms:modified>
</cp:coreProperties>
</file>