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27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3216" y="-1092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2019/11/3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2019/11/3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2019/11/3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" name="组合 74"/>
          <p:cNvGrpSpPr/>
          <p:nvPr/>
        </p:nvGrpSpPr>
        <p:grpSpPr>
          <a:xfrm>
            <a:off x="3604121" y="2999680"/>
            <a:ext cx="1681163" cy="1762126"/>
            <a:chOff x="3738563" y="2728913"/>
            <a:chExt cx="1681163" cy="1762126"/>
          </a:xfrm>
        </p:grpSpPr>
        <p:sp>
          <p:nvSpPr>
            <p:cNvPr id="76" name="Freeform 5"/>
            <p:cNvSpPr>
              <a:spLocks/>
            </p:cNvSpPr>
            <p:nvPr/>
          </p:nvSpPr>
          <p:spPr bwMode="auto">
            <a:xfrm>
              <a:off x="3738563" y="2728913"/>
              <a:ext cx="1681163" cy="1762125"/>
            </a:xfrm>
            <a:custGeom>
              <a:avLst/>
              <a:gdLst>
                <a:gd name="T0" fmla="*/ 163 w 326"/>
                <a:gd name="T1" fmla="*/ 0 h 341"/>
                <a:gd name="T2" fmla="*/ 116 w 326"/>
                <a:gd name="T3" fmla="*/ 65 h 341"/>
                <a:gd name="T4" fmla="*/ 47 w 326"/>
                <a:gd name="T5" fmla="*/ 259 h 341"/>
                <a:gd name="T6" fmla="*/ 122 w 326"/>
                <a:gd name="T7" fmla="*/ 341 h 341"/>
                <a:gd name="T8" fmla="*/ 0 w 326"/>
                <a:gd name="T9" fmla="*/ 341 h 341"/>
                <a:gd name="T10" fmla="*/ 0 w 326"/>
                <a:gd name="T11" fmla="*/ 341 h 341"/>
                <a:gd name="T12" fmla="*/ 122 w 326"/>
                <a:gd name="T13" fmla="*/ 341 h 341"/>
                <a:gd name="T14" fmla="*/ 207 w 326"/>
                <a:gd name="T15" fmla="*/ 341 h 341"/>
                <a:gd name="T16" fmla="*/ 326 w 326"/>
                <a:gd name="T17" fmla="*/ 341 h 341"/>
                <a:gd name="T18" fmla="*/ 326 w 326"/>
                <a:gd name="T19" fmla="*/ 341 h 341"/>
                <a:gd name="T20" fmla="*/ 207 w 326"/>
                <a:gd name="T21" fmla="*/ 341 h 341"/>
                <a:gd name="T22" fmla="*/ 256 w 326"/>
                <a:gd name="T23" fmla="*/ 208 h 341"/>
                <a:gd name="T24" fmla="*/ 210 w 326"/>
                <a:gd name="T25" fmla="*/ 65 h 341"/>
                <a:gd name="T26" fmla="*/ 163 w 326"/>
                <a:gd name="T27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6" h="341">
                  <a:moveTo>
                    <a:pt x="163" y="0"/>
                  </a:moveTo>
                  <a:cubicBezTo>
                    <a:pt x="144" y="1"/>
                    <a:pt x="123" y="22"/>
                    <a:pt x="116" y="65"/>
                  </a:cubicBezTo>
                  <a:cubicBezTo>
                    <a:pt x="98" y="137"/>
                    <a:pt x="75" y="203"/>
                    <a:pt x="47" y="259"/>
                  </a:cubicBezTo>
                  <a:cubicBezTo>
                    <a:pt x="69" y="290"/>
                    <a:pt x="94" y="318"/>
                    <a:pt x="122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0" y="341"/>
                    <a:pt x="0" y="341"/>
                    <a:pt x="0" y="341"/>
                  </a:cubicBezTo>
                  <a:cubicBezTo>
                    <a:pt x="122" y="341"/>
                    <a:pt x="122" y="341"/>
                    <a:pt x="122" y="341"/>
                  </a:cubicBezTo>
                  <a:cubicBezTo>
                    <a:pt x="207" y="341"/>
                    <a:pt x="207" y="341"/>
                    <a:pt x="207" y="341"/>
                  </a:cubicBezTo>
                  <a:cubicBezTo>
                    <a:pt x="326" y="341"/>
                    <a:pt x="326" y="341"/>
                    <a:pt x="326" y="341"/>
                  </a:cubicBezTo>
                  <a:cubicBezTo>
                    <a:pt x="326" y="341"/>
                    <a:pt x="326" y="341"/>
                    <a:pt x="326" y="341"/>
                  </a:cubicBezTo>
                  <a:cubicBezTo>
                    <a:pt x="207" y="341"/>
                    <a:pt x="207" y="341"/>
                    <a:pt x="207" y="341"/>
                  </a:cubicBezTo>
                  <a:cubicBezTo>
                    <a:pt x="225" y="301"/>
                    <a:pt x="241" y="257"/>
                    <a:pt x="256" y="208"/>
                  </a:cubicBezTo>
                  <a:cubicBezTo>
                    <a:pt x="238" y="164"/>
                    <a:pt x="223" y="116"/>
                    <a:pt x="210" y="65"/>
                  </a:cubicBezTo>
                  <a:cubicBezTo>
                    <a:pt x="202" y="22"/>
                    <a:pt x="182" y="1"/>
                    <a:pt x="163" y="0"/>
                  </a:cubicBezTo>
                </a:path>
              </a:pathLst>
            </a:custGeom>
            <a:solidFill>
              <a:srgbClr val="30B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>
              <a:off x="4805363" y="3803651"/>
              <a:ext cx="614363" cy="687388"/>
            </a:xfrm>
            <a:custGeom>
              <a:avLst/>
              <a:gdLst>
                <a:gd name="T0" fmla="*/ 49 w 119"/>
                <a:gd name="T1" fmla="*/ 0 h 133"/>
                <a:gd name="T2" fmla="*/ 0 w 119"/>
                <a:gd name="T3" fmla="*/ 133 h 133"/>
                <a:gd name="T4" fmla="*/ 119 w 119"/>
                <a:gd name="T5" fmla="*/ 133 h 133"/>
                <a:gd name="T6" fmla="*/ 49 w 119"/>
                <a:gd name="T7" fmla="*/ 0 h 133"/>
                <a:gd name="T8" fmla="*/ 49 w 119"/>
                <a:gd name="T9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9" h="133">
                  <a:moveTo>
                    <a:pt x="49" y="0"/>
                  </a:moveTo>
                  <a:cubicBezTo>
                    <a:pt x="34" y="49"/>
                    <a:pt x="18" y="93"/>
                    <a:pt x="0" y="133"/>
                  </a:cubicBezTo>
                  <a:cubicBezTo>
                    <a:pt x="119" y="133"/>
                    <a:pt x="119" y="133"/>
                    <a:pt x="119" y="133"/>
                  </a:cubicBezTo>
                  <a:cubicBezTo>
                    <a:pt x="93" y="95"/>
                    <a:pt x="69" y="5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</a:path>
              </a:pathLst>
            </a:custGeom>
            <a:solidFill>
              <a:srgbClr val="1296B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78" name="Freeform 9"/>
          <p:cNvSpPr>
            <a:spLocks/>
          </p:cNvSpPr>
          <p:nvPr/>
        </p:nvSpPr>
        <p:spPr bwMode="auto">
          <a:xfrm>
            <a:off x="8160246" y="3882330"/>
            <a:ext cx="1227138" cy="879475"/>
          </a:xfrm>
          <a:custGeom>
            <a:avLst/>
            <a:gdLst>
              <a:gd name="T0" fmla="*/ 75 w 238"/>
              <a:gd name="T1" fmla="*/ 0 h 170"/>
              <a:gd name="T2" fmla="*/ 28 w 238"/>
              <a:gd name="T3" fmla="*/ 32 h 170"/>
              <a:gd name="T4" fmla="*/ 0 w 238"/>
              <a:gd name="T5" fmla="*/ 80 h 170"/>
              <a:gd name="T6" fmla="*/ 0 w 238"/>
              <a:gd name="T7" fmla="*/ 80 h 170"/>
              <a:gd name="T8" fmla="*/ 0 w 238"/>
              <a:gd name="T9" fmla="*/ 80 h 170"/>
              <a:gd name="T10" fmla="*/ 38 w 238"/>
              <a:gd name="T11" fmla="*/ 170 h 170"/>
              <a:gd name="T12" fmla="*/ 38 w 238"/>
              <a:gd name="T13" fmla="*/ 170 h 170"/>
              <a:gd name="T14" fmla="*/ 38 w 238"/>
              <a:gd name="T15" fmla="*/ 170 h 170"/>
              <a:gd name="T16" fmla="*/ 238 w 238"/>
              <a:gd name="T17" fmla="*/ 170 h 170"/>
              <a:gd name="T18" fmla="*/ 122 w 238"/>
              <a:gd name="T19" fmla="*/ 32 h 170"/>
              <a:gd name="T20" fmla="*/ 75 w 238"/>
              <a:gd name="T21" fmla="*/ 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38" h="170">
                <a:moveTo>
                  <a:pt x="75" y="0"/>
                </a:moveTo>
                <a:cubicBezTo>
                  <a:pt x="56" y="0"/>
                  <a:pt x="36" y="10"/>
                  <a:pt x="28" y="32"/>
                </a:cubicBezTo>
                <a:cubicBezTo>
                  <a:pt x="20" y="49"/>
                  <a:pt x="11" y="65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0" y="80"/>
                  <a:pt x="0" y="80"/>
                  <a:pt x="0" y="80"/>
                </a:cubicBezTo>
                <a:cubicBezTo>
                  <a:pt x="12" y="112"/>
                  <a:pt x="25" y="142"/>
                  <a:pt x="38" y="170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238" y="170"/>
                  <a:pt x="238" y="170"/>
                  <a:pt x="238" y="170"/>
                </a:cubicBezTo>
                <a:cubicBezTo>
                  <a:pt x="189" y="135"/>
                  <a:pt x="150" y="87"/>
                  <a:pt x="122" y="32"/>
                </a:cubicBezTo>
                <a:cubicBezTo>
                  <a:pt x="115" y="10"/>
                  <a:pt x="94" y="0"/>
                  <a:pt x="75" y="0"/>
                </a:cubicBezTo>
              </a:path>
            </a:pathLst>
          </a:custGeom>
          <a:solidFill>
            <a:srgbClr val="8B103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79" name="组合 78"/>
          <p:cNvGrpSpPr/>
          <p:nvPr/>
        </p:nvGrpSpPr>
        <p:grpSpPr>
          <a:xfrm>
            <a:off x="6682283" y="2374205"/>
            <a:ext cx="1674813" cy="2387601"/>
            <a:chOff x="6816725" y="2103438"/>
            <a:chExt cx="1674813" cy="2387601"/>
          </a:xfrm>
        </p:grpSpPr>
        <p:sp>
          <p:nvSpPr>
            <p:cNvPr id="80" name="Freeform 8"/>
            <p:cNvSpPr>
              <a:spLocks/>
            </p:cNvSpPr>
            <p:nvPr/>
          </p:nvSpPr>
          <p:spPr bwMode="auto">
            <a:xfrm>
              <a:off x="6816725" y="2103438"/>
              <a:ext cx="1674813" cy="2387600"/>
            </a:xfrm>
            <a:custGeom>
              <a:avLst/>
              <a:gdLst>
                <a:gd name="T0" fmla="*/ 162 w 325"/>
                <a:gd name="T1" fmla="*/ 0 h 462"/>
                <a:gd name="T2" fmla="*/ 124 w 325"/>
                <a:gd name="T3" fmla="*/ 28 h 462"/>
                <a:gd name="T4" fmla="*/ 116 w 325"/>
                <a:gd name="T5" fmla="*/ 71 h 462"/>
                <a:gd name="T6" fmla="*/ 116 w 325"/>
                <a:gd name="T7" fmla="*/ 71 h 462"/>
                <a:gd name="T8" fmla="*/ 48 w 325"/>
                <a:gd name="T9" fmla="*/ 343 h 462"/>
                <a:gd name="T10" fmla="*/ 125 w 325"/>
                <a:gd name="T11" fmla="*/ 462 h 462"/>
                <a:gd name="T12" fmla="*/ 0 w 325"/>
                <a:gd name="T13" fmla="*/ 462 h 462"/>
                <a:gd name="T14" fmla="*/ 125 w 325"/>
                <a:gd name="T15" fmla="*/ 462 h 462"/>
                <a:gd name="T16" fmla="*/ 199 w 325"/>
                <a:gd name="T17" fmla="*/ 462 h 462"/>
                <a:gd name="T18" fmla="*/ 325 w 325"/>
                <a:gd name="T19" fmla="*/ 462 h 462"/>
                <a:gd name="T20" fmla="*/ 199 w 325"/>
                <a:gd name="T21" fmla="*/ 462 h 462"/>
                <a:gd name="T22" fmla="*/ 287 w 325"/>
                <a:gd name="T23" fmla="*/ 372 h 462"/>
                <a:gd name="T24" fmla="*/ 209 w 325"/>
                <a:gd name="T25" fmla="*/ 71 h 462"/>
                <a:gd name="T26" fmla="*/ 209 w 325"/>
                <a:gd name="T27" fmla="*/ 71 h 462"/>
                <a:gd name="T28" fmla="*/ 201 w 325"/>
                <a:gd name="T29" fmla="*/ 28 h 462"/>
                <a:gd name="T30" fmla="*/ 162 w 325"/>
                <a:gd name="T31" fmla="*/ 0 h 4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25" h="462">
                  <a:moveTo>
                    <a:pt x="162" y="0"/>
                  </a:moveTo>
                  <a:cubicBezTo>
                    <a:pt x="146" y="0"/>
                    <a:pt x="129" y="9"/>
                    <a:pt x="124" y="28"/>
                  </a:cubicBezTo>
                  <a:cubicBezTo>
                    <a:pt x="120" y="40"/>
                    <a:pt x="118" y="54"/>
                    <a:pt x="116" y="71"/>
                  </a:cubicBezTo>
                  <a:cubicBezTo>
                    <a:pt x="116" y="71"/>
                    <a:pt x="116" y="71"/>
                    <a:pt x="116" y="71"/>
                  </a:cubicBezTo>
                  <a:cubicBezTo>
                    <a:pt x="98" y="171"/>
                    <a:pt x="75" y="263"/>
                    <a:pt x="48" y="343"/>
                  </a:cubicBezTo>
                  <a:cubicBezTo>
                    <a:pt x="70" y="388"/>
                    <a:pt x="96" y="429"/>
                    <a:pt x="125" y="462"/>
                  </a:cubicBezTo>
                  <a:cubicBezTo>
                    <a:pt x="0" y="462"/>
                    <a:pt x="0" y="462"/>
                    <a:pt x="0" y="462"/>
                  </a:cubicBezTo>
                  <a:cubicBezTo>
                    <a:pt x="125" y="462"/>
                    <a:pt x="125" y="462"/>
                    <a:pt x="125" y="462"/>
                  </a:cubicBezTo>
                  <a:cubicBezTo>
                    <a:pt x="199" y="462"/>
                    <a:pt x="199" y="462"/>
                    <a:pt x="199" y="462"/>
                  </a:cubicBezTo>
                  <a:cubicBezTo>
                    <a:pt x="325" y="462"/>
                    <a:pt x="325" y="462"/>
                    <a:pt x="325" y="462"/>
                  </a:cubicBezTo>
                  <a:cubicBezTo>
                    <a:pt x="199" y="462"/>
                    <a:pt x="199" y="462"/>
                    <a:pt x="199" y="462"/>
                  </a:cubicBezTo>
                  <a:cubicBezTo>
                    <a:pt x="233" y="437"/>
                    <a:pt x="263" y="407"/>
                    <a:pt x="287" y="372"/>
                  </a:cubicBezTo>
                  <a:cubicBezTo>
                    <a:pt x="256" y="286"/>
                    <a:pt x="229" y="183"/>
                    <a:pt x="209" y="71"/>
                  </a:cubicBezTo>
                  <a:cubicBezTo>
                    <a:pt x="209" y="71"/>
                    <a:pt x="209" y="71"/>
                    <a:pt x="209" y="71"/>
                  </a:cubicBezTo>
                  <a:cubicBezTo>
                    <a:pt x="207" y="54"/>
                    <a:pt x="205" y="40"/>
                    <a:pt x="201" y="28"/>
                  </a:cubicBezTo>
                  <a:cubicBezTo>
                    <a:pt x="195" y="9"/>
                    <a:pt x="179" y="0"/>
                    <a:pt x="162" y="0"/>
                  </a:cubicBezTo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1" name="Freeform 10"/>
            <p:cNvSpPr>
              <a:spLocks/>
            </p:cNvSpPr>
            <p:nvPr/>
          </p:nvSpPr>
          <p:spPr bwMode="auto">
            <a:xfrm>
              <a:off x="7842250" y="4025901"/>
              <a:ext cx="649288" cy="465138"/>
            </a:xfrm>
            <a:custGeom>
              <a:avLst/>
              <a:gdLst>
                <a:gd name="T0" fmla="*/ 88 w 126"/>
                <a:gd name="T1" fmla="*/ 0 h 90"/>
                <a:gd name="T2" fmla="*/ 0 w 126"/>
                <a:gd name="T3" fmla="*/ 90 h 90"/>
                <a:gd name="T4" fmla="*/ 126 w 126"/>
                <a:gd name="T5" fmla="*/ 90 h 90"/>
                <a:gd name="T6" fmla="*/ 126 w 126"/>
                <a:gd name="T7" fmla="*/ 90 h 90"/>
                <a:gd name="T8" fmla="*/ 88 w 126"/>
                <a:gd name="T9" fmla="*/ 0 h 90"/>
                <a:gd name="T10" fmla="*/ 88 w 126"/>
                <a:gd name="T11" fmla="*/ 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6" h="90">
                  <a:moveTo>
                    <a:pt x="88" y="0"/>
                  </a:moveTo>
                  <a:cubicBezTo>
                    <a:pt x="64" y="35"/>
                    <a:pt x="34" y="65"/>
                    <a:pt x="0" y="90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26" y="90"/>
                    <a:pt x="126" y="90"/>
                    <a:pt x="126" y="90"/>
                  </a:cubicBezTo>
                  <a:cubicBezTo>
                    <a:pt x="113" y="62"/>
                    <a:pt x="100" y="32"/>
                    <a:pt x="88" y="0"/>
                  </a:cubicBezTo>
                  <a:cubicBezTo>
                    <a:pt x="88" y="0"/>
                    <a:pt x="88" y="0"/>
                    <a:pt x="88" y="0"/>
                  </a:cubicBezTo>
                </a:path>
              </a:pathLst>
            </a:custGeom>
            <a:solidFill>
              <a:srgbClr val="7C051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2553196" y="3769618"/>
            <a:ext cx="1679575" cy="992188"/>
            <a:chOff x="2687638" y="3498851"/>
            <a:chExt cx="1679575" cy="992188"/>
          </a:xfrm>
        </p:grpSpPr>
        <p:sp>
          <p:nvSpPr>
            <p:cNvPr id="83" name="Freeform 11"/>
            <p:cNvSpPr>
              <a:spLocks/>
            </p:cNvSpPr>
            <p:nvPr/>
          </p:nvSpPr>
          <p:spPr bwMode="auto">
            <a:xfrm>
              <a:off x="2687638" y="3498851"/>
              <a:ext cx="1293813" cy="992188"/>
            </a:xfrm>
            <a:custGeom>
              <a:avLst/>
              <a:gdLst>
                <a:gd name="T0" fmla="*/ 163 w 251"/>
                <a:gd name="T1" fmla="*/ 0 h 192"/>
                <a:gd name="T2" fmla="*/ 116 w 251"/>
                <a:gd name="T3" fmla="*/ 37 h 192"/>
                <a:gd name="T4" fmla="*/ 0 w 251"/>
                <a:gd name="T5" fmla="*/ 192 h 192"/>
                <a:gd name="T6" fmla="*/ 204 w 251"/>
                <a:gd name="T7" fmla="*/ 192 h 192"/>
                <a:gd name="T8" fmla="*/ 251 w 251"/>
                <a:gd name="T9" fmla="*/ 110 h 192"/>
                <a:gd name="T10" fmla="*/ 251 w 251"/>
                <a:gd name="T11" fmla="*/ 110 h 192"/>
                <a:gd name="T12" fmla="*/ 251 w 251"/>
                <a:gd name="T13" fmla="*/ 110 h 192"/>
                <a:gd name="T14" fmla="*/ 210 w 251"/>
                <a:gd name="T15" fmla="*/ 37 h 192"/>
                <a:gd name="T16" fmla="*/ 163 w 251"/>
                <a:gd name="T17" fmla="*/ 0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1" h="192">
                  <a:moveTo>
                    <a:pt x="163" y="0"/>
                  </a:moveTo>
                  <a:cubicBezTo>
                    <a:pt x="144" y="0"/>
                    <a:pt x="124" y="12"/>
                    <a:pt x="116" y="37"/>
                  </a:cubicBezTo>
                  <a:cubicBezTo>
                    <a:pt x="89" y="98"/>
                    <a:pt x="49" y="152"/>
                    <a:pt x="0" y="192"/>
                  </a:cubicBezTo>
                  <a:cubicBezTo>
                    <a:pt x="204" y="192"/>
                    <a:pt x="204" y="192"/>
                    <a:pt x="204" y="192"/>
                  </a:cubicBezTo>
                  <a:cubicBezTo>
                    <a:pt x="221" y="168"/>
                    <a:pt x="237" y="140"/>
                    <a:pt x="251" y="110"/>
                  </a:cubicBezTo>
                  <a:cubicBezTo>
                    <a:pt x="251" y="110"/>
                    <a:pt x="251" y="110"/>
                    <a:pt x="251" y="110"/>
                  </a:cubicBezTo>
                  <a:cubicBezTo>
                    <a:pt x="251" y="110"/>
                    <a:pt x="251" y="110"/>
                    <a:pt x="251" y="110"/>
                  </a:cubicBezTo>
                  <a:cubicBezTo>
                    <a:pt x="236" y="87"/>
                    <a:pt x="222" y="63"/>
                    <a:pt x="210" y="37"/>
                  </a:cubicBezTo>
                  <a:cubicBezTo>
                    <a:pt x="203" y="12"/>
                    <a:pt x="182" y="0"/>
                    <a:pt x="163" y="0"/>
                  </a:cubicBezTo>
                </a:path>
              </a:pathLst>
            </a:custGeom>
            <a:solidFill>
              <a:srgbClr val="0653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4" name="Freeform 12"/>
            <p:cNvSpPr>
              <a:spLocks/>
            </p:cNvSpPr>
            <p:nvPr/>
          </p:nvSpPr>
          <p:spPr bwMode="auto">
            <a:xfrm>
              <a:off x="3738563" y="4067176"/>
              <a:ext cx="628650" cy="423863"/>
            </a:xfrm>
            <a:custGeom>
              <a:avLst/>
              <a:gdLst>
                <a:gd name="T0" fmla="*/ 47 w 122"/>
                <a:gd name="T1" fmla="*/ 0 h 82"/>
                <a:gd name="T2" fmla="*/ 47 w 122"/>
                <a:gd name="T3" fmla="*/ 0 h 82"/>
                <a:gd name="T4" fmla="*/ 0 w 122"/>
                <a:gd name="T5" fmla="*/ 82 h 82"/>
                <a:gd name="T6" fmla="*/ 122 w 122"/>
                <a:gd name="T7" fmla="*/ 82 h 82"/>
                <a:gd name="T8" fmla="*/ 47 w 122"/>
                <a:gd name="T9" fmla="*/ 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2" h="82">
                  <a:moveTo>
                    <a:pt x="47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33" y="30"/>
                    <a:pt x="17" y="58"/>
                    <a:pt x="0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94" y="59"/>
                    <a:pt x="69" y="31"/>
                    <a:pt x="47" y="0"/>
                  </a:cubicBezTo>
                </a:path>
              </a:pathLst>
            </a:custGeom>
            <a:solidFill>
              <a:srgbClr val="013A7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4923333" y="2136080"/>
            <a:ext cx="1428751" cy="2625726"/>
            <a:chOff x="5057775" y="1865313"/>
            <a:chExt cx="1428751" cy="2625726"/>
          </a:xfrm>
        </p:grpSpPr>
        <p:sp>
          <p:nvSpPr>
            <p:cNvPr id="86" name="Freeform 6"/>
            <p:cNvSpPr>
              <a:spLocks/>
            </p:cNvSpPr>
            <p:nvPr/>
          </p:nvSpPr>
          <p:spPr bwMode="auto">
            <a:xfrm>
              <a:off x="5057775" y="1865313"/>
              <a:ext cx="1428750" cy="2625725"/>
            </a:xfrm>
            <a:custGeom>
              <a:avLst/>
              <a:gdLst>
                <a:gd name="T0" fmla="*/ 114 w 277"/>
                <a:gd name="T1" fmla="*/ 0 h 508"/>
                <a:gd name="T2" fmla="*/ 74 w 277"/>
                <a:gd name="T3" fmla="*/ 31 h 508"/>
                <a:gd name="T4" fmla="*/ 67 w 277"/>
                <a:gd name="T5" fmla="*/ 73 h 508"/>
                <a:gd name="T6" fmla="*/ 0 w 277"/>
                <a:gd name="T7" fmla="*/ 375 h 508"/>
                <a:gd name="T8" fmla="*/ 0 w 277"/>
                <a:gd name="T9" fmla="*/ 375 h 508"/>
                <a:gd name="T10" fmla="*/ 0 w 277"/>
                <a:gd name="T11" fmla="*/ 375 h 508"/>
                <a:gd name="T12" fmla="*/ 70 w 277"/>
                <a:gd name="T13" fmla="*/ 508 h 508"/>
                <a:gd name="T14" fmla="*/ 70 w 277"/>
                <a:gd name="T15" fmla="*/ 508 h 508"/>
                <a:gd name="T16" fmla="*/ 140 w 277"/>
                <a:gd name="T17" fmla="*/ 508 h 508"/>
                <a:gd name="T18" fmla="*/ 277 w 277"/>
                <a:gd name="T19" fmla="*/ 508 h 508"/>
                <a:gd name="T20" fmla="*/ 277 w 277"/>
                <a:gd name="T21" fmla="*/ 508 h 508"/>
                <a:gd name="T22" fmla="*/ 140 w 277"/>
                <a:gd name="T23" fmla="*/ 508 h 508"/>
                <a:gd name="T24" fmla="*/ 227 w 277"/>
                <a:gd name="T25" fmla="*/ 369 h 508"/>
                <a:gd name="T26" fmla="*/ 161 w 277"/>
                <a:gd name="T27" fmla="*/ 73 h 508"/>
                <a:gd name="T28" fmla="*/ 154 w 277"/>
                <a:gd name="T29" fmla="*/ 31 h 508"/>
                <a:gd name="T30" fmla="*/ 114 w 277"/>
                <a:gd name="T31" fmla="*/ 0 h 5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77" h="508">
                  <a:moveTo>
                    <a:pt x="114" y="0"/>
                  </a:moveTo>
                  <a:cubicBezTo>
                    <a:pt x="97" y="0"/>
                    <a:pt x="79" y="10"/>
                    <a:pt x="74" y="31"/>
                  </a:cubicBezTo>
                  <a:cubicBezTo>
                    <a:pt x="71" y="43"/>
                    <a:pt x="69" y="57"/>
                    <a:pt x="67" y="73"/>
                  </a:cubicBezTo>
                  <a:cubicBezTo>
                    <a:pt x="50" y="184"/>
                    <a:pt x="27" y="286"/>
                    <a:pt x="0" y="37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0" y="375"/>
                    <a:pt x="0" y="375"/>
                    <a:pt x="0" y="375"/>
                  </a:cubicBezTo>
                  <a:cubicBezTo>
                    <a:pt x="20" y="425"/>
                    <a:pt x="44" y="470"/>
                    <a:pt x="70" y="508"/>
                  </a:cubicBezTo>
                  <a:cubicBezTo>
                    <a:pt x="70" y="508"/>
                    <a:pt x="70" y="508"/>
                    <a:pt x="70" y="508"/>
                  </a:cubicBezTo>
                  <a:cubicBezTo>
                    <a:pt x="140" y="508"/>
                    <a:pt x="140" y="508"/>
                    <a:pt x="140" y="508"/>
                  </a:cubicBezTo>
                  <a:cubicBezTo>
                    <a:pt x="277" y="508"/>
                    <a:pt x="277" y="508"/>
                    <a:pt x="277" y="508"/>
                  </a:cubicBezTo>
                  <a:cubicBezTo>
                    <a:pt x="277" y="508"/>
                    <a:pt x="277" y="508"/>
                    <a:pt x="277" y="508"/>
                  </a:cubicBezTo>
                  <a:cubicBezTo>
                    <a:pt x="140" y="508"/>
                    <a:pt x="140" y="508"/>
                    <a:pt x="140" y="508"/>
                  </a:cubicBezTo>
                  <a:cubicBezTo>
                    <a:pt x="174" y="470"/>
                    <a:pt x="203" y="422"/>
                    <a:pt x="227" y="369"/>
                  </a:cubicBezTo>
                  <a:cubicBezTo>
                    <a:pt x="201" y="282"/>
                    <a:pt x="178" y="181"/>
                    <a:pt x="161" y="73"/>
                  </a:cubicBezTo>
                  <a:cubicBezTo>
                    <a:pt x="159" y="57"/>
                    <a:pt x="157" y="43"/>
                    <a:pt x="154" y="31"/>
                  </a:cubicBezTo>
                  <a:cubicBezTo>
                    <a:pt x="149" y="10"/>
                    <a:pt x="132" y="0"/>
                    <a:pt x="114" y="0"/>
                  </a:cubicBezTo>
                </a:path>
              </a:pathLst>
            </a:custGeom>
            <a:solidFill>
              <a:srgbClr val="5D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87" name="Freeform 14"/>
            <p:cNvSpPr>
              <a:spLocks/>
            </p:cNvSpPr>
            <p:nvPr/>
          </p:nvSpPr>
          <p:spPr bwMode="auto">
            <a:xfrm>
              <a:off x="5780088" y="3771901"/>
              <a:ext cx="706438" cy="719138"/>
            </a:xfrm>
            <a:custGeom>
              <a:avLst/>
              <a:gdLst>
                <a:gd name="T0" fmla="*/ 87 w 137"/>
                <a:gd name="T1" fmla="*/ 0 h 139"/>
                <a:gd name="T2" fmla="*/ 0 w 137"/>
                <a:gd name="T3" fmla="*/ 139 h 139"/>
                <a:gd name="T4" fmla="*/ 137 w 137"/>
                <a:gd name="T5" fmla="*/ 139 h 139"/>
                <a:gd name="T6" fmla="*/ 87 w 137"/>
                <a:gd name="T7" fmla="*/ 0 h 139"/>
                <a:gd name="T8" fmla="*/ 87 w 137"/>
                <a:gd name="T9" fmla="*/ 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" h="139">
                  <a:moveTo>
                    <a:pt x="87" y="0"/>
                  </a:moveTo>
                  <a:cubicBezTo>
                    <a:pt x="63" y="53"/>
                    <a:pt x="34" y="101"/>
                    <a:pt x="0" y="139"/>
                  </a:cubicBezTo>
                  <a:cubicBezTo>
                    <a:pt x="137" y="139"/>
                    <a:pt x="137" y="139"/>
                    <a:pt x="137" y="139"/>
                  </a:cubicBezTo>
                  <a:cubicBezTo>
                    <a:pt x="119" y="98"/>
                    <a:pt x="102" y="51"/>
                    <a:pt x="87" y="0"/>
                  </a:cubicBezTo>
                  <a:cubicBezTo>
                    <a:pt x="87" y="0"/>
                    <a:pt x="87" y="0"/>
                    <a:pt x="87" y="0"/>
                  </a:cubicBezTo>
                </a:path>
              </a:pathLst>
            </a:custGeom>
            <a:solidFill>
              <a:srgbClr val="5D81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88" name="组合 87"/>
          <p:cNvGrpSpPr/>
          <p:nvPr/>
        </p:nvGrpSpPr>
        <p:grpSpPr>
          <a:xfrm>
            <a:off x="6093321" y="3371155"/>
            <a:ext cx="1231900" cy="1390650"/>
            <a:chOff x="6227763" y="3100388"/>
            <a:chExt cx="1231900" cy="1390650"/>
          </a:xfrm>
        </p:grpSpPr>
        <p:sp>
          <p:nvSpPr>
            <p:cNvPr id="89" name="Freeform 13"/>
            <p:cNvSpPr>
              <a:spLocks/>
            </p:cNvSpPr>
            <p:nvPr/>
          </p:nvSpPr>
          <p:spPr bwMode="auto">
            <a:xfrm>
              <a:off x="6227763" y="3100388"/>
              <a:ext cx="835025" cy="1390650"/>
            </a:xfrm>
            <a:custGeom>
              <a:avLst/>
              <a:gdLst>
                <a:gd name="T0" fmla="*/ 76 w 162"/>
                <a:gd name="T1" fmla="*/ 0 h 269"/>
                <a:gd name="T2" fmla="*/ 29 w 162"/>
                <a:gd name="T3" fmla="*/ 51 h 269"/>
                <a:gd name="T4" fmla="*/ 0 w 162"/>
                <a:gd name="T5" fmla="*/ 130 h 269"/>
                <a:gd name="T6" fmla="*/ 0 w 162"/>
                <a:gd name="T7" fmla="*/ 130 h 269"/>
                <a:gd name="T8" fmla="*/ 0 w 162"/>
                <a:gd name="T9" fmla="*/ 130 h 269"/>
                <a:gd name="T10" fmla="*/ 50 w 162"/>
                <a:gd name="T11" fmla="*/ 269 h 269"/>
                <a:gd name="T12" fmla="*/ 50 w 162"/>
                <a:gd name="T13" fmla="*/ 269 h 269"/>
                <a:gd name="T14" fmla="*/ 114 w 162"/>
                <a:gd name="T15" fmla="*/ 269 h 269"/>
                <a:gd name="T16" fmla="*/ 114 w 162"/>
                <a:gd name="T17" fmla="*/ 269 h 269"/>
                <a:gd name="T18" fmla="*/ 162 w 162"/>
                <a:gd name="T19" fmla="*/ 150 h 269"/>
                <a:gd name="T20" fmla="*/ 162 w 162"/>
                <a:gd name="T21" fmla="*/ 150 h 269"/>
                <a:gd name="T22" fmla="*/ 162 w 162"/>
                <a:gd name="T23" fmla="*/ 150 h 269"/>
                <a:gd name="T24" fmla="*/ 123 w 162"/>
                <a:gd name="T25" fmla="*/ 51 h 269"/>
                <a:gd name="T26" fmla="*/ 76 w 162"/>
                <a:gd name="T27" fmla="*/ 0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269">
                  <a:moveTo>
                    <a:pt x="76" y="0"/>
                  </a:moveTo>
                  <a:cubicBezTo>
                    <a:pt x="57" y="0"/>
                    <a:pt x="37" y="17"/>
                    <a:pt x="29" y="51"/>
                  </a:cubicBezTo>
                  <a:cubicBezTo>
                    <a:pt x="21" y="79"/>
                    <a:pt x="11" y="105"/>
                    <a:pt x="0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0" y="130"/>
                    <a:pt x="0" y="130"/>
                    <a:pt x="0" y="130"/>
                  </a:cubicBezTo>
                  <a:cubicBezTo>
                    <a:pt x="15" y="181"/>
                    <a:pt x="32" y="228"/>
                    <a:pt x="50" y="269"/>
                  </a:cubicBezTo>
                  <a:cubicBezTo>
                    <a:pt x="50" y="269"/>
                    <a:pt x="50" y="269"/>
                    <a:pt x="50" y="269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14" y="269"/>
                    <a:pt x="114" y="269"/>
                    <a:pt x="114" y="269"/>
                  </a:cubicBezTo>
                  <a:cubicBezTo>
                    <a:pt x="131" y="233"/>
                    <a:pt x="147" y="193"/>
                    <a:pt x="162" y="150"/>
                  </a:cubicBezTo>
                  <a:cubicBezTo>
                    <a:pt x="162" y="150"/>
                    <a:pt x="162" y="150"/>
                    <a:pt x="162" y="150"/>
                  </a:cubicBezTo>
                  <a:cubicBezTo>
                    <a:pt x="162" y="150"/>
                    <a:pt x="162" y="150"/>
                    <a:pt x="162" y="150"/>
                  </a:cubicBezTo>
                  <a:cubicBezTo>
                    <a:pt x="147" y="119"/>
                    <a:pt x="134" y="86"/>
                    <a:pt x="123" y="51"/>
                  </a:cubicBezTo>
                  <a:cubicBezTo>
                    <a:pt x="116" y="17"/>
                    <a:pt x="95" y="0"/>
                    <a:pt x="76" y="0"/>
                  </a:cubicBezTo>
                </a:path>
              </a:pathLst>
            </a:custGeom>
            <a:solidFill>
              <a:srgbClr val="FF9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0" name="Freeform 15"/>
            <p:cNvSpPr>
              <a:spLocks/>
            </p:cNvSpPr>
            <p:nvPr/>
          </p:nvSpPr>
          <p:spPr bwMode="auto">
            <a:xfrm>
              <a:off x="6816725" y="3875088"/>
              <a:ext cx="642938" cy="615950"/>
            </a:xfrm>
            <a:custGeom>
              <a:avLst/>
              <a:gdLst>
                <a:gd name="T0" fmla="*/ 48 w 125"/>
                <a:gd name="T1" fmla="*/ 0 h 119"/>
                <a:gd name="T2" fmla="*/ 48 w 125"/>
                <a:gd name="T3" fmla="*/ 0 h 119"/>
                <a:gd name="T4" fmla="*/ 0 w 125"/>
                <a:gd name="T5" fmla="*/ 119 h 119"/>
                <a:gd name="T6" fmla="*/ 0 w 125"/>
                <a:gd name="T7" fmla="*/ 119 h 119"/>
                <a:gd name="T8" fmla="*/ 125 w 125"/>
                <a:gd name="T9" fmla="*/ 119 h 119"/>
                <a:gd name="T10" fmla="*/ 48 w 125"/>
                <a:gd name="T11" fmla="*/ 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5" h="119">
                  <a:moveTo>
                    <a:pt x="48" y="0"/>
                  </a:moveTo>
                  <a:cubicBezTo>
                    <a:pt x="48" y="0"/>
                    <a:pt x="48" y="0"/>
                    <a:pt x="48" y="0"/>
                  </a:cubicBezTo>
                  <a:cubicBezTo>
                    <a:pt x="33" y="43"/>
                    <a:pt x="17" y="83"/>
                    <a:pt x="0" y="119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125" y="119"/>
                    <a:pt x="125" y="119"/>
                    <a:pt x="125" y="119"/>
                  </a:cubicBezTo>
                  <a:cubicBezTo>
                    <a:pt x="96" y="86"/>
                    <a:pt x="70" y="45"/>
                    <a:pt x="48" y="0"/>
                  </a:cubicBezTo>
                </a:path>
              </a:pathLst>
            </a:custGeom>
            <a:solidFill>
              <a:srgbClr val="E32B0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3191371" y="3345755"/>
            <a:ext cx="401637" cy="169863"/>
            <a:chOff x="3325813" y="3074988"/>
            <a:chExt cx="401637" cy="169863"/>
          </a:xfrm>
        </p:grpSpPr>
        <p:sp>
          <p:nvSpPr>
            <p:cNvPr id="92" name="Freeform 16"/>
            <p:cNvSpPr>
              <a:spLocks/>
            </p:cNvSpPr>
            <p:nvPr/>
          </p:nvSpPr>
          <p:spPr bwMode="auto">
            <a:xfrm>
              <a:off x="3325813" y="3074988"/>
              <a:ext cx="57150" cy="165100"/>
            </a:xfrm>
            <a:custGeom>
              <a:avLst/>
              <a:gdLst>
                <a:gd name="T0" fmla="*/ 36 w 36"/>
                <a:gd name="T1" fmla="*/ 0 h 104"/>
                <a:gd name="T2" fmla="*/ 0 w 36"/>
                <a:gd name="T3" fmla="*/ 3 h 104"/>
                <a:gd name="T4" fmla="*/ 0 w 36"/>
                <a:gd name="T5" fmla="*/ 16 h 104"/>
                <a:gd name="T6" fmla="*/ 23 w 36"/>
                <a:gd name="T7" fmla="*/ 16 h 104"/>
                <a:gd name="T8" fmla="*/ 23 w 36"/>
                <a:gd name="T9" fmla="*/ 104 h 104"/>
                <a:gd name="T10" fmla="*/ 36 w 36"/>
                <a:gd name="T11" fmla="*/ 104 h 104"/>
                <a:gd name="T12" fmla="*/ 36 w 36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4">
                  <a:moveTo>
                    <a:pt x="36" y="0"/>
                  </a:moveTo>
                  <a:lnTo>
                    <a:pt x="0" y="3"/>
                  </a:lnTo>
                  <a:lnTo>
                    <a:pt x="0" y="16"/>
                  </a:lnTo>
                  <a:lnTo>
                    <a:pt x="23" y="16"/>
                  </a:lnTo>
                  <a:lnTo>
                    <a:pt x="23" y="104"/>
                  </a:lnTo>
                  <a:lnTo>
                    <a:pt x="36" y="10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653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3" name="Freeform 17"/>
            <p:cNvSpPr>
              <a:spLocks/>
            </p:cNvSpPr>
            <p:nvPr/>
          </p:nvSpPr>
          <p:spPr bwMode="auto">
            <a:xfrm>
              <a:off x="3325813" y="3074988"/>
              <a:ext cx="57150" cy="165100"/>
            </a:xfrm>
            <a:custGeom>
              <a:avLst/>
              <a:gdLst>
                <a:gd name="T0" fmla="*/ 36 w 36"/>
                <a:gd name="T1" fmla="*/ 0 h 104"/>
                <a:gd name="T2" fmla="*/ 0 w 36"/>
                <a:gd name="T3" fmla="*/ 3 h 104"/>
                <a:gd name="T4" fmla="*/ 0 w 36"/>
                <a:gd name="T5" fmla="*/ 16 h 104"/>
                <a:gd name="T6" fmla="*/ 23 w 36"/>
                <a:gd name="T7" fmla="*/ 16 h 104"/>
                <a:gd name="T8" fmla="*/ 23 w 36"/>
                <a:gd name="T9" fmla="*/ 104 h 104"/>
                <a:gd name="T10" fmla="*/ 36 w 36"/>
                <a:gd name="T11" fmla="*/ 104 h 104"/>
                <a:gd name="T12" fmla="*/ 36 w 36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4">
                  <a:moveTo>
                    <a:pt x="36" y="0"/>
                  </a:moveTo>
                  <a:lnTo>
                    <a:pt x="0" y="3"/>
                  </a:lnTo>
                  <a:lnTo>
                    <a:pt x="0" y="16"/>
                  </a:lnTo>
                  <a:lnTo>
                    <a:pt x="23" y="16"/>
                  </a:lnTo>
                  <a:lnTo>
                    <a:pt x="23" y="104"/>
                  </a:lnTo>
                  <a:lnTo>
                    <a:pt x="36" y="104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4" name="Freeform 18"/>
            <p:cNvSpPr>
              <a:spLocks/>
            </p:cNvSpPr>
            <p:nvPr/>
          </p:nvSpPr>
          <p:spPr bwMode="auto">
            <a:xfrm>
              <a:off x="3454400" y="3074988"/>
              <a:ext cx="103188" cy="169863"/>
            </a:xfrm>
            <a:custGeom>
              <a:avLst/>
              <a:gdLst>
                <a:gd name="T0" fmla="*/ 18 w 20"/>
                <a:gd name="T1" fmla="*/ 0 h 33"/>
                <a:gd name="T2" fmla="*/ 2 w 20"/>
                <a:gd name="T3" fmla="*/ 0 h 33"/>
                <a:gd name="T4" fmla="*/ 0 w 20"/>
                <a:gd name="T5" fmla="*/ 18 h 33"/>
                <a:gd name="T6" fmla="*/ 4 w 20"/>
                <a:gd name="T7" fmla="*/ 18 h 33"/>
                <a:gd name="T8" fmla="*/ 6 w 20"/>
                <a:gd name="T9" fmla="*/ 16 h 33"/>
                <a:gd name="T10" fmla="*/ 9 w 20"/>
                <a:gd name="T11" fmla="*/ 15 h 33"/>
                <a:gd name="T12" fmla="*/ 14 w 20"/>
                <a:gd name="T13" fmla="*/ 17 h 33"/>
                <a:gd name="T14" fmla="*/ 15 w 20"/>
                <a:gd name="T15" fmla="*/ 22 h 33"/>
                <a:gd name="T16" fmla="*/ 14 w 20"/>
                <a:gd name="T17" fmla="*/ 27 h 33"/>
                <a:gd name="T18" fmla="*/ 9 w 20"/>
                <a:gd name="T19" fmla="*/ 29 h 33"/>
                <a:gd name="T20" fmla="*/ 6 w 20"/>
                <a:gd name="T21" fmla="*/ 28 h 33"/>
                <a:gd name="T22" fmla="*/ 4 w 20"/>
                <a:gd name="T23" fmla="*/ 24 h 33"/>
                <a:gd name="T24" fmla="*/ 0 w 20"/>
                <a:gd name="T25" fmla="*/ 24 h 33"/>
                <a:gd name="T26" fmla="*/ 0 w 20"/>
                <a:gd name="T27" fmla="*/ 24 h 33"/>
                <a:gd name="T28" fmla="*/ 3 w 20"/>
                <a:gd name="T29" fmla="*/ 31 h 33"/>
                <a:gd name="T30" fmla="*/ 9 w 20"/>
                <a:gd name="T31" fmla="*/ 33 h 33"/>
                <a:gd name="T32" fmla="*/ 17 w 20"/>
                <a:gd name="T33" fmla="*/ 30 h 33"/>
                <a:gd name="T34" fmla="*/ 20 w 20"/>
                <a:gd name="T35" fmla="*/ 22 h 33"/>
                <a:gd name="T36" fmla="*/ 17 w 20"/>
                <a:gd name="T37" fmla="*/ 14 h 33"/>
                <a:gd name="T38" fmla="*/ 10 w 20"/>
                <a:gd name="T39" fmla="*/ 11 h 33"/>
                <a:gd name="T40" fmla="*/ 10 w 20"/>
                <a:gd name="T41" fmla="*/ 11 h 33"/>
                <a:gd name="T42" fmla="*/ 7 w 20"/>
                <a:gd name="T43" fmla="*/ 12 h 33"/>
                <a:gd name="T44" fmla="*/ 5 w 20"/>
                <a:gd name="T45" fmla="*/ 13 h 33"/>
                <a:gd name="T46" fmla="*/ 6 w 20"/>
                <a:gd name="T47" fmla="*/ 4 h 33"/>
                <a:gd name="T48" fmla="*/ 18 w 20"/>
                <a:gd name="T49" fmla="*/ 4 h 33"/>
                <a:gd name="T50" fmla="*/ 18 w 20"/>
                <a:gd name="T51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" h="33">
                  <a:moveTo>
                    <a:pt x="1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5" y="16"/>
                    <a:pt x="6" y="16"/>
                  </a:cubicBezTo>
                  <a:cubicBezTo>
                    <a:pt x="6" y="15"/>
                    <a:pt x="8" y="15"/>
                    <a:pt x="9" y="15"/>
                  </a:cubicBezTo>
                  <a:cubicBezTo>
                    <a:pt x="11" y="15"/>
                    <a:pt x="13" y="16"/>
                    <a:pt x="14" y="17"/>
                  </a:cubicBezTo>
                  <a:cubicBezTo>
                    <a:pt x="15" y="18"/>
                    <a:pt x="15" y="20"/>
                    <a:pt x="15" y="22"/>
                  </a:cubicBezTo>
                  <a:cubicBezTo>
                    <a:pt x="15" y="24"/>
                    <a:pt x="15" y="26"/>
                    <a:pt x="14" y="27"/>
                  </a:cubicBezTo>
                  <a:cubicBezTo>
                    <a:pt x="13" y="29"/>
                    <a:pt x="11" y="29"/>
                    <a:pt x="9" y="29"/>
                  </a:cubicBezTo>
                  <a:cubicBezTo>
                    <a:pt x="8" y="29"/>
                    <a:pt x="7" y="29"/>
                    <a:pt x="6" y="28"/>
                  </a:cubicBezTo>
                  <a:cubicBezTo>
                    <a:pt x="5" y="27"/>
                    <a:pt x="4" y="26"/>
                    <a:pt x="4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4" y="32"/>
                    <a:pt x="7" y="33"/>
                    <a:pt x="9" y="33"/>
                  </a:cubicBezTo>
                  <a:cubicBezTo>
                    <a:pt x="13" y="33"/>
                    <a:pt x="15" y="32"/>
                    <a:pt x="17" y="30"/>
                  </a:cubicBezTo>
                  <a:cubicBezTo>
                    <a:pt x="19" y="28"/>
                    <a:pt x="20" y="25"/>
                    <a:pt x="20" y="22"/>
                  </a:cubicBezTo>
                  <a:cubicBezTo>
                    <a:pt x="20" y="19"/>
                    <a:pt x="19" y="16"/>
                    <a:pt x="17" y="14"/>
                  </a:cubicBezTo>
                  <a:cubicBezTo>
                    <a:pt x="15" y="12"/>
                    <a:pt x="13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2"/>
                    <a:pt x="7" y="12"/>
                  </a:cubicBezTo>
                  <a:cubicBezTo>
                    <a:pt x="6" y="12"/>
                    <a:pt x="6" y="13"/>
                    <a:pt x="5" y="1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0653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5" name="Freeform 19"/>
            <p:cNvSpPr>
              <a:spLocks noEditPoints="1"/>
            </p:cNvSpPr>
            <p:nvPr/>
          </p:nvSpPr>
          <p:spPr bwMode="auto">
            <a:xfrm>
              <a:off x="3578225" y="3074988"/>
              <a:ext cx="149225" cy="169863"/>
            </a:xfrm>
            <a:custGeom>
              <a:avLst/>
              <a:gdLst>
                <a:gd name="T0" fmla="*/ 22 w 29"/>
                <a:gd name="T1" fmla="*/ 30 h 33"/>
                <a:gd name="T2" fmla="*/ 20 w 29"/>
                <a:gd name="T3" fmla="*/ 29 h 33"/>
                <a:gd name="T4" fmla="*/ 19 w 29"/>
                <a:gd name="T5" fmla="*/ 26 h 33"/>
                <a:gd name="T6" fmla="*/ 19 w 29"/>
                <a:gd name="T7" fmla="*/ 24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4 h 33"/>
                <a:gd name="T16" fmla="*/ 26 w 29"/>
                <a:gd name="T17" fmla="*/ 26 h 33"/>
                <a:gd name="T18" fmla="*/ 25 w 29"/>
                <a:gd name="T19" fmla="*/ 29 h 33"/>
                <a:gd name="T20" fmla="*/ 22 w 29"/>
                <a:gd name="T21" fmla="*/ 30 h 33"/>
                <a:gd name="T22" fmla="*/ 22 w 29"/>
                <a:gd name="T23" fmla="*/ 18 h 33"/>
                <a:gd name="T24" fmla="*/ 18 w 29"/>
                <a:gd name="T25" fmla="*/ 20 h 33"/>
                <a:gd name="T26" fmla="*/ 16 w 29"/>
                <a:gd name="T27" fmla="*/ 24 h 33"/>
                <a:gd name="T28" fmla="*/ 16 w 29"/>
                <a:gd name="T29" fmla="*/ 26 h 33"/>
                <a:gd name="T30" fmla="*/ 18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6 h 33"/>
                <a:gd name="T38" fmla="*/ 29 w 29"/>
                <a:gd name="T39" fmla="*/ 24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3 h 33"/>
                <a:gd name="T46" fmla="*/ 6 w 29"/>
                <a:gd name="T47" fmla="*/ 28 h 33"/>
                <a:gd name="T48" fmla="*/ 8 w 29"/>
                <a:gd name="T49" fmla="*/ 30 h 33"/>
                <a:gd name="T50" fmla="*/ 24 w 29"/>
                <a:gd name="T51" fmla="*/ 5 h 33"/>
                <a:gd name="T52" fmla="*/ 21 w 29"/>
                <a:gd name="T53" fmla="*/ 3 h 33"/>
                <a:gd name="T54" fmla="*/ 7 w 29"/>
                <a:gd name="T55" fmla="*/ 12 h 33"/>
                <a:gd name="T56" fmla="*/ 4 w 29"/>
                <a:gd name="T57" fmla="*/ 11 h 33"/>
                <a:gd name="T58" fmla="*/ 3 w 29"/>
                <a:gd name="T59" fmla="*/ 8 h 33"/>
                <a:gd name="T60" fmla="*/ 3 w 29"/>
                <a:gd name="T61" fmla="*/ 6 h 33"/>
                <a:gd name="T62" fmla="*/ 4 w 29"/>
                <a:gd name="T63" fmla="*/ 4 h 33"/>
                <a:gd name="T64" fmla="*/ 7 w 29"/>
                <a:gd name="T65" fmla="*/ 2 h 33"/>
                <a:gd name="T66" fmla="*/ 9 w 29"/>
                <a:gd name="T67" fmla="*/ 4 h 33"/>
                <a:gd name="T68" fmla="*/ 10 w 29"/>
                <a:gd name="T69" fmla="*/ 6 h 33"/>
                <a:gd name="T70" fmla="*/ 10 w 29"/>
                <a:gd name="T71" fmla="*/ 8 h 33"/>
                <a:gd name="T72" fmla="*/ 9 w 29"/>
                <a:gd name="T73" fmla="*/ 11 h 33"/>
                <a:gd name="T74" fmla="*/ 7 w 29"/>
                <a:gd name="T75" fmla="*/ 12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6 h 33"/>
                <a:gd name="T82" fmla="*/ 0 w 29"/>
                <a:gd name="T83" fmla="*/ 8 h 33"/>
                <a:gd name="T84" fmla="*/ 2 w 29"/>
                <a:gd name="T85" fmla="*/ 13 h 33"/>
                <a:gd name="T86" fmla="*/ 7 w 29"/>
                <a:gd name="T87" fmla="*/ 15 h 33"/>
                <a:gd name="T88" fmla="*/ 12 w 29"/>
                <a:gd name="T89" fmla="*/ 13 h 33"/>
                <a:gd name="T90" fmla="*/ 13 w 29"/>
                <a:gd name="T91" fmla="*/ 8 h 33"/>
                <a:gd name="T92" fmla="*/ 13 w 29"/>
                <a:gd name="T93" fmla="*/ 6 h 33"/>
                <a:gd name="T94" fmla="*/ 12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0"/>
                  </a:moveTo>
                  <a:cubicBezTo>
                    <a:pt x="21" y="30"/>
                    <a:pt x="20" y="30"/>
                    <a:pt x="20" y="29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2"/>
                    <a:pt x="20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2"/>
                  </a:cubicBezTo>
                  <a:cubicBezTo>
                    <a:pt x="25" y="22"/>
                    <a:pt x="26" y="23"/>
                    <a:pt x="26" y="24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5" y="28"/>
                    <a:pt x="25" y="29"/>
                  </a:cubicBezTo>
                  <a:cubicBezTo>
                    <a:pt x="24" y="30"/>
                    <a:pt x="23" y="30"/>
                    <a:pt x="22" y="30"/>
                  </a:cubicBezTo>
                  <a:moveTo>
                    <a:pt x="22" y="18"/>
                  </a:moveTo>
                  <a:cubicBezTo>
                    <a:pt x="20" y="18"/>
                    <a:pt x="19" y="18"/>
                    <a:pt x="18" y="20"/>
                  </a:cubicBezTo>
                  <a:cubicBezTo>
                    <a:pt x="16" y="21"/>
                    <a:pt x="16" y="23"/>
                    <a:pt x="16" y="24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8"/>
                    <a:pt x="16" y="30"/>
                    <a:pt x="18" y="31"/>
                  </a:cubicBezTo>
                  <a:cubicBezTo>
                    <a:pt x="19" y="32"/>
                    <a:pt x="20" y="33"/>
                    <a:pt x="22" y="33"/>
                  </a:cubicBezTo>
                  <a:cubicBezTo>
                    <a:pt x="24" y="33"/>
                    <a:pt x="26" y="32"/>
                    <a:pt x="27" y="31"/>
                  </a:cubicBezTo>
                  <a:cubicBezTo>
                    <a:pt x="28" y="30"/>
                    <a:pt x="29" y="28"/>
                    <a:pt x="29" y="26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8" y="21"/>
                    <a:pt x="27" y="20"/>
                  </a:cubicBezTo>
                  <a:cubicBezTo>
                    <a:pt x="26" y="18"/>
                    <a:pt x="24" y="18"/>
                    <a:pt x="22" y="18"/>
                  </a:cubicBezTo>
                  <a:moveTo>
                    <a:pt x="21" y="3"/>
                  </a:moveTo>
                  <a:cubicBezTo>
                    <a:pt x="6" y="28"/>
                    <a:pt x="6" y="28"/>
                    <a:pt x="6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0"/>
                    <a:pt x="3" y="9"/>
                    <a:pt x="3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4" y="4"/>
                    <a:pt x="4" y="4"/>
                  </a:cubicBezTo>
                  <a:cubicBezTo>
                    <a:pt x="5" y="3"/>
                    <a:pt x="6" y="2"/>
                    <a:pt x="7" y="2"/>
                  </a:cubicBezTo>
                  <a:cubicBezTo>
                    <a:pt x="8" y="2"/>
                    <a:pt x="9" y="3"/>
                    <a:pt x="9" y="4"/>
                  </a:cubicBezTo>
                  <a:cubicBezTo>
                    <a:pt x="10" y="4"/>
                    <a:pt x="10" y="5"/>
                    <a:pt x="10" y="6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10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moveTo>
                    <a:pt x="7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4"/>
                    <a:pt x="5" y="15"/>
                    <a:pt x="7" y="15"/>
                  </a:cubicBezTo>
                  <a:cubicBezTo>
                    <a:pt x="9" y="15"/>
                    <a:pt x="10" y="14"/>
                    <a:pt x="12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0"/>
                    <a:pt x="9" y="0"/>
                    <a:pt x="7" y="0"/>
                  </a:cubicBezTo>
                </a:path>
              </a:pathLst>
            </a:custGeom>
            <a:solidFill>
              <a:srgbClr val="06538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345983" y="3474343"/>
            <a:ext cx="403225" cy="171450"/>
            <a:chOff x="8480425" y="3203576"/>
            <a:chExt cx="403225" cy="171450"/>
          </a:xfrm>
        </p:grpSpPr>
        <p:sp>
          <p:nvSpPr>
            <p:cNvPr id="97" name="Freeform 20"/>
            <p:cNvSpPr>
              <a:spLocks/>
            </p:cNvSpPr>
            <p:nvPr/>
          </p:nvSpPr>
          <p:spPr bwMode="auto">
            <a:xfrm>
              <a:off x="8480425" y="3208338"/>
              <a:ext cx="57150" cy="166688"/>
            </a:xfrm>
            <a:custGeom>
              <a:avLst/>
              <a:gdLst>
                <a:gd name="T0" fmla="*/ 36 w 36"/>
                <a:gd name="T1" fmla="*/ 0 h 105"/>
                <a:gd name="T2" fmla="*/ 0 w 36"/>
                <a:gd name="T3" fmla="*/ 4 h 105"/>
                <a:gd name="T4" fmla="*/ 0 w 36"/>
                <a:gd name="T5" fmla="*/ 13 h 105"/>
                <a:gd name="T6" fmla="*/ 23 w 36"/>
                <a:gd name="T7" fmla="*/ 13 h 105"/>
                <a:gd name="T8" fmla="*/ 23 w 36"/>
                <a:gd name="T9" fmla="*/ 105 h 105"/>
                <a:gd name="T10" fmla="*/ 36 w 36"/>
                <a:gd name="T11" fmla="*/ 105 h 105"/>
                <a:gd name="T12" fmla="*/ 36 w 36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5">
                  <a:moveTo>
                    <a:pt x="36" y="0"/>
                  </a:moveTo>
                  <a:lnTo>
                    <a:pt x="0" y="4"/>
                  </a:lnTo>
                  <a:lnTo>
                    <a:pt x="0" y="13"/>
                  </a:lnTo>
                  <a:lnTo>
                    <a:pt x="23" y="13"/>
                  </a:lnTo>
                  <a:lnTo>
                    <a:pt x="23" y="105"/>
                  </a:lnTo>
                  <a:lnTo>
                    <a:pt x="36" y="105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8B10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8" name="Freeform 21"/>
            <p:cNvSpPr>
              <a:spLocks/>
            </p:cNvSpPr>
            <p:nvPr/>
          </p:nvSpPr>
          <p:spPr bwMode="auto">
            <a:xfrm>
              <a:off x="8480425" y="3208338"/>
              <a:ext cx="57150" cy="166688"/>
            </a:xfrm>
            <a:custGeom>
              <a:avLst/>
              <a:gdLst>
                <a:gd name="T0" fmla="*/ 36 w 36"/>
                <a:gd name="T1" fmla="*/ 0 h 105"/>
                <a:gd name="T2" fmla="*/ 0 w 36"/>
                <a:gd name="T3" fmla="*/ 4 h 105"/>
                <a:gd name="T4" fmla="*/ 0 w 36"/>
                <a:gd name="T5" fmla="*/ 13 h 105"/>
                <a:gd name="T6" fmla="*/ 23 w 36"/>
                <a:gd name="T7" fmla="*/ 13 h 105"/>
                <a:gd name="T8" fmla="*/ 23 w 36"/>
                <a:gd name="T9" fmla="*/ 105 h 105"/>
                <a:gd name="T10" fmla="*/ 36 w 36"/>
                <a:gd name="T11" fmla="*/ 105 h 105"/>
                <a:gd name="T12" fmla="*/ 36 w 36"/>
                <a:gd name="T13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105">
                  <a:moveTo>
                    <a:pt x="36" y="0"/>
                  </a:moveTo>
                  <a:lnTo>
                    <a:pt x="0" y="4"/>
                  </a:lnTo>
                  <a:lnTo>
                    <a:pt x="0" y="13"/>
                  </a:lnTo>
                  <a:lnTo>
                    <a:pt x="23" y="13"/>
                  </a:lnTo>
                  <a:lnTo>
                    <a:pt x="23" y="105"/>
                  </a:lnTo>
                  <a:lnTo>
                    <a:pt x="36" y="105"/>
                  </a:lnTo>
                  <a:lnTo>
                    <a:pt x="3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99" name="Freeform 22"/>
            <p:cNvSpPr>
              <a:spLocks noEditPoints="1"/>
            </p:cNvSpPr>
            <p:nvPr/>
          </p:nvSpPr>
          <p:spPr bwMode="auto">
            <a:xfrm>
              <a:off x="8604250" y="3203576"/>
              <a:ext cx="103188" cy="171450"/>
            </a:xfrm>
            <a:custGeom>
              <a:avLst/>
              <a:gdLst>
                <a:gd name="T0" fmla="*/ 10 w 20"/>
                <a:gd name="T1" fmla="*/ 30 h 33"/>
                <a:gd name="T2" fmla="*/ 6 w 20"/>
                <a:gd name="T3" fmla="*/ 28 h 33"/>
                <a:gd name="T4" fmla="*/ 4 w 20"/>
                <a:gd name="T5" fmla="*/ 21 h 33"/>
                <a:gd name="T6" fmla="*/ 4 w 20"/>
                <a:gd name="T7" fmla="*/ 12 h 33"/>
                <a:gd name="T8" fmla="*/ 6 w 20"/>
                <a:gd name="T9" fmla="*/ 6 h 33"/>
                <a:gd name="T10" fmla="*/ 10 w 20"/>
                <a:gd name="T11" fmla="*/ 4 h 33"/>
                <a:gd name="T12" fmla="*/ 15 w 20"/>
                <a:gd name="T13" fmla="*/ 6 h 33"/>
                <a:gd name="T14" fmla="*/ 16 w 20"/>
                <a:gd name="T15" fmla="*/ 12 h 33"/>
                <a:gd name="T16" fmla="*/ 16 w 20"/>
                <a:gd name="T17" fmla="*/ 21 h 33"/>
                <a:gd name="T18" fmla="*/ 15 w 20"/>
                <a:gd name="T19" fmla="*/ 28 h 33"/>
                <a:gd name="T20" fmla="*/ 10 w 20"/>
                <a:gd name="T21" fmla="*/ 30 h 33"/>
                <a:gd name="T22" fmla="*/ 10 w 20"/>
                <a:gd name="T23" fmla="*/ 0 h 33"/>
                <a:gd name="T24" fmla="*/ 3 w 20"/>
                <a:gd name="T25" fmla="*/ 4 h 33"/>
                <a:gd name="T26" fmla="*/ 0 w 20"/>
                <a:gd name="T27" fmla="*/ 13 h 33"/>
                <a:gd name="T28" fmla="*/ 0 w 20"/>
                <a:gd name="T29" fmla="*/ 21 h 33"/>
                <a:gd name="T30" fmla="*/ 3 w 20"/>
                <a:gd name="T31" fmla="*/ 30 h 33"/>
                <a:gd name="T32" fmla="*/ 10 w 20"/>
                <a:gd name="T33" fmla="*/ 33 h 33"/>
                <a:gd name="T34" fmla="*/ 18 w 20"/>
                <a:gd name="T35" fmla="*/ 30 h 33"/>
                <a:gd name="T36" fmla="*/ 20 w 20"/>
                <a:gd name="T37" fmla="*/ 21 h 33"/>
                <a:gd name="T38" fmla="*/ 20 w 20"/>
                <a:gd name="T39" fmla="*/ 13 h 33"/>
                <a:gd name="T40" fmla="*/ 18 w 20"/>
                <a:gd name="T41" fmla="*/ 4 h 33"/>
                <a:gd name="T42" fmla="*/ 10 w 20"/>
                <a:gd name="T4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0" h="33">
                  <a:moveTo>
                    <a:pt x="10" y="30"/>
                  </a:moveTo>
                  <a:cubicBezTo>
                    <a:pt x="8" y="30"/>
                    <a:pt x="7" y="29"/>
                    <a:pt x="6" y="28"/>
                  </a:cubicBezTo>
                  <a:cubicBezTo>
                    <a:pt x="5" y="26"/>
                    <a:pt x="4" y="24"/>
                    <a:pt x="4" y="21"/>
                  </a:cubicBezTo>
                  <a:cubicBezTo>
                    <a:pt x="4" y="12"/>
                    <a:pt x="4" y="12"/>
                    <a:pt x="4" y="12"/>
                  </a:cubicBezTo>
                  <a:cubicBezTo>
                    <a:pt x="4" y="9"/>
                    <a:pt x="5" y="7"/>
                    <a:pt x="6" y="6"/>
                  </a:cubicBezTo>
                  <a:cubicBezTo>
                    <a:pt x="7" y="4"/>
                    <a:pt x="8" y="4"/>
                    <a:pt x="10" y="4"/>
                  </a:cubicBezTo>
                  <a:cubicBezTo>
                    <a:pt x="12" y="4"/>
                    <a:pt x="14" y="4"/>
                    <a:pt x="15" y="6"/>
                  </a:cubicBezTo>
                  <a:cubicBezTo>
                    <a:pt x="16" y="7"/>
                    <a:pt x="16" y="9"/>
                    <a:pt x="16" y="1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6" y="24"/>
                    <a:pt x="16" y="26"/>
                    <a:pt x="15" y="28"/>
                  </a:cubicBezTo>
                  <a:cubicBezTo>
                    <a:pt x="14" y="29"/>
                    <a:pt x="12" y="30"/>
                    <a:pt x="10" y="30"/>
                  </a:cubicBezTo>
                  <a:moveTo>
                    <a:pt x="10" y="0"/>
                  </a:moveTo>
                  <a:cubicBezTo>
                    <a:pt x="7" y="0"/>
                    <a:pt x="5" y="1"/>
                    <a:pt x="3" y="4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25"/>
                    <a:pt x="1" y="28"/>
                    <a:pt x="3" y="30"/>
                  </a:cubicBezTo>
                  <a:cubicBezTo>
                    <a:pt x="5" y="32"/>
                    <a:pt x="7" y="33"/>
                    <a:pt x="10" y="33"/>
                  </a:cubicBezTo>
                  <a:cubicBezTo>
                    <a:pt x="13" y="33"/>
                    <a:pt x="16" y="32"/>
                    <a:pt x="18" y="30"/>
                  </a:cubicBezTo>
                  <a:cubicBezTo>
                    <a:pt x="20" y="28"/>
                    <a:pt x="20" y="25"/>
                    <a:pt x="20" y="21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0" y="9"/>
                    <a:pt x="20" y="6"/>
                    <a:pt x="18" y="4"/>
                  </a:cubicBezTo>
                  <a:cubicBezTo>
                    <a:pt x="16" y="1"/>
                    <a:pt x="13" y="0"/>
                    <a:pt x="10" y="0"/>
                  </a:cubicBezTo>
                </a:path>
              </a:pathLst>
            </a:custGeom>
            <a:solidFill>
              <a:srgbClr val="8B10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0" name="Freeform 23"/>
            <p:cNvSpPr>
              <a:spLocks noEditPoints="1"/>
            </p:cNvSpPr>
            <p:nvPr/>
          </p:nvSpPr>
          <p:spPr bwMode="auto">
            <a:xfrm>
              <a:off x="8734425" y="3203576"/>
              <a:ext cx="149225" cy="171450"/>
            </a:xfrm>
            <a:custGeom>
              <a:avLst/>
              <a:gdLst>
                <a:gd name="T0" fmla="*/ 22 w 29"/>
                <a:gd name="T1" fmla="*/ 31 h 33"/>
                <a:gd name="T2" fmla="*/ 20 w 29"/>
                <a:gd name="T3" fmla="*/ 29 h 33"/>
                <a:gd name="T4" fmla="*/ 19 w 29"/>
                <a:gd name="T5" fmla="*/ 27 h 33"/>
                <a:gd name="T6" fmla="*/ 19 w 29"/>
                <a:gd name="T7" fmla="*/ 25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5 h 33"/>
                <a:gd name="T16" fmla="*/ 26 w 29"/>
                <a:gd name="T17" fmla="*/ 27 h 33"/>
                <a:gd name="T18" fmla="*/ 25 w 29"/>
                <a:gd name="T19" fmla="*/ 29 h 33"/>
                <a:gd name="T20" fmla="*/ 22 w 29"/>
                <a:gd name="T21" fmla="*/ 31 h 33"/>
                <a:gd name="T22" fmla="*/ 22 w 29"/>
                <a:gd name="T23" fmla="*/ 18 h 33"/>
                <a:gd name="T24" fmla="*/ 17 w 29"/>
                <a:gd name="T25" fmla="*/ 20 h 33"/>
                <a:gd name="T26" fmla="*/ 16 w 29"/>
                <a:gd name="T27" fmla="*/ 25 h 33"/>
                <a:gd name="T28" fmla="*/ 16 w 29"/>
                <a:gd name="T29" fmla="*/ 27 h 33"/>
                <a:gd name="T30" fmla="*/ 18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7 h 33"/>
                <a:gd name="T38" fmla="*/ 29 w 29"/>
                <a:gd name="T39" fmla="*/ 25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4 h 33"/>
                <a:gd name="T46" fmla="*/ 6 w 29"/>
                <a:gd name="T47" fmla="*/ 29 h 33"/>
                <a:gd name="T48" fmla="*/ 8 w 29"/>
                <a:gd name="T49" fmla="*/ 30 h 33"/>
                <a:gd name="T50" fmla="*/ 24 w 29"/>
                <a:gd name="T51" fmla="*/ 5 h 33"/>
                <a:gd name="T52" fmla="*/ 21 w 29"/>
                <a:gd name="T53" fmla="*/ 4 h 33"/>
                <a:gd name="T54" fmla="*/ 7 w 29"/>
                <a:gd name="T55" fmla="*/ 12 h 33"/>
                <a:gd name="T56" fmla="*/ 4 w 29"/>
                <a:gd name="T57" fmla="*/ 11 h 33"/>
                <a:gd name="T58" fmla="*/ 3 w 29"/>
                <a:gd name="T59" fmla="*/ 9 h 33"/>
                <a:gd name="T60" fmla="*/ 3 w 29"/>
                <a:gd name="T61" fmla="*/ 7 h 33"/>
                <a:gd name="T62" fmla="*/ 4 w 29"/>
                <a:gd name="T63" fmla="*/ 4 h 33"/>
                <a:gd name="T64" fmla="*/ 7 w 29"/>
                <a:gd name="T65" fmla="*/ 3 h 33"/>
                <a:gd name="T66" fmla="*/ 9 w 29"/>
                <a:gd name="T67" fmla="*/ 4 h 33"/>
                <a:gd name="T68" fmla="*/ 10 w 29"/>
                <a:gd name="T69" fmla="*/ 7 h 33"/>
                <a:gd name="T70" fmla="*/ 10 w 29"/>
                <a:gd name="T71" fmla="*/ 9 h 33"/>
                <a:gd name="T72" fmla="*/ 9 w 29"/>
                <a:gd name="T73" fmla="*/ 11 h 33"/>
                <a:gd name="T74" fmla="*/ 7 w 29"/>
                <a:gd name="T75" fmla="*/ 12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7 h 33"/>
                <a:gd name="T82" fmla="*/ 0 w 29"/>
                <a:gd name="T83" fmla="*/ 9 h 33"/>
                <a:gd name="T84" fmla="*/ 2 w 29"/>
                <a:gd name="T85" fmla="*/ 13 h 33"/>
                <a:gd name="T86" fmla="*/ 7 w 29"/>
                <a:gd name="T87" fmla="*/ 15 h 33"/>
                <a:gd name="T88" fmla="*/ 12 w 29"/>
                <a:gd name="T89" fmla="*/ 13 h 33"/>
                <a:gd name="T90" fmla="*/ 13 w 29"/>
                <a:gd name="T91" fmla="*/ 9 h 33"/>
                <a:gd name="T92" fmla="*/ 13 w 29"/>
                <a:gd name="T93" fmla="*/ 7 h 33"/>
                <a:gd name="T94" fmla="*/ 12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1"/>
                  </a:moveTo>
                  <a:cubicBezTo>
                    <a:pt x="21" y="31"/>
                    <a:pt x="20" y="30"/>
                    <a:pt x="20" y="29"/>
                  </a:cubicBezTo>
                  <a:cubicBezTo>
                    <a:pt x="19" y="29"/>
                    <a:pt x="19" y="28"/>
                    <a:pt x="19" y="27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3"/>
                    <a:pt x="20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2"/>
                  </a:cubicBezTo>
                  <a:cubicBezTo>
                    <a:pt x="25" y="23"/>
                    <a:pt x="26" y="24"/>
                    <a:pt x="26" y="25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5" y="29"/>
                    <a:pt x="25" y="29"/>
                  </a:cubicBezTo>
                  <a:cubicBezTo>
                    <a:pt x="24" y="30"/>
                    <a:pt x="23" y="31"/>
                    <a:pt x="22" y="31"/>
                  </a:cubicBezTo>
                  <a:moveTo>
                    <a:pt x="22" y="18"/>
                  </a:moveTo>
                  <a:cubicBezTo>
                    <a:pt x="20" y="18"/>
                    <a:pt x="19" y="19"/>
                    <a:pt x="17" y="20"/>
                  </a:cubicBezTo>
                  <a:cubicBezTo>
                    <a:pt x="16" y="21"/>
                    <a:pt x="16" y="23"/>
                    <a:pt x="16" y="2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9"/>
                    <a:pt x="16" y="30"/>
                    <a:pt x="18" y="31"/>
                  </a:cubicBezTo>
                  <a:cubicBezTo>
                    <a:pt x="19" y="33"/>
                    <a:pt x="20" y="33"/>
                    <a:pt x="22" y="33"/>
                  </a:cubicBezTo>
                  <a:cubicBezTo>
                    <a:pt x="24" y="33"/>
                    <a:pt x="26" y="33"/>
                    <a:pt x="27" y="31"/>
                  </a:cubicBezTo>
                  <a:cubicBezTo>
                    <a:pt x="28" y="30"/>
                    <a:pt x="29" y="29"/>
                    <a:pt x="29" y="2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3"/>
                    <a:pt x="28" y="21"/>
                    <a:pt x="27" y="20"/>
                  </a:cubicBezTo>
                  <a:cubicBezTo>
                    <a:pt x="26" y="19"/>
                    <a:pt x="24" y="18"/>
                    <a:pt x="22" y="18"/>
                  </a:cubicBezTo>
                  <a:moveTo>
                    <a:pt x="21" y="4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4" y="11"/>
                    <a:pt x="3" y="10"/>
                    <a:pt x="3" y="9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4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1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1" y="3"/>
                    <a:pt x="0" y="5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5"/>
                    <a:pt x="5" y="15"/>
                    <a:pt x="7" y="15"/>
                  </a:cubicBezTo>
                  <a:cubicBezTo>
                    <a:pt x="9" y="15"/>
                    <a:pt x="10" y="15"/>
                    <a:pt x="12" y="13"/>
                  </a:cubicBezTo>
                  <a:cubicBezTo>
                    <a:pt x="13" y="12"/>
                    <a:pt x="13" y="10"/>
                    <a:pt x="13" y="9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5"/>
                    <a:pt x="13" y="3"/>
                    <a:pt x="12" y="2"/>
                  </a:cubicBezTo>
                  <a:cubicBezTo>
                    <a:pt x="10" y="1"/>
                    <a:pt x="9" y="0"/>
                    <a:pt x="7" y="0"/>
                  </a:cubicBezTo>
                </a:path>
              </a:pathLst>
            </a:custGeom>
            <a:solidFill>
              <a:srgbClr val="8B10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4243883" y="2596455"/>
            <a:ext cx="401638" cy="169863"/>
            <a:chOff x="4378325" y="2325688"/>
            <a:chExt cx="401638" cy="169863"/>
          </a:xfrm>
        </p:grpSpPr>
        <p:sp>
          <p:nvSpPr>
            <p:cNvPr id="102" name="Freeform 24"/>
            <p:cNvSpPr>
              <a:spLocks/>
            </p:cNvSpPr>
            <p:nvPr/>
          </p:nvSpPr>
          <p:spPr bwMode="auto">
            <a:xfrm>
              <a:off x="4378325" y="2325688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0 w 35"/>
                <a:gd name="T3" fmla="*/ 3 h 104"/>
                <a:gd name="T4" fmla="*/ 0 w 35"/>
                <a:gd name="T5" fmla="*/ 16 h 104"/>
                <a:gd name="T6" fmla="*/ 22 w 35"/>
                <a:gd name="T7" fmla="*/ 16 h 104"/>
                <a:gd name="T8" fmla="*/ 22 w 35"/>
                <a:gd name="T9" fmla="*/ 104 h 104"/>
                <a:gd name="T10" fmla="*/ 35 w 35"/>
                <a:gd name="T11" fmla="*/ 104 h 104"/>
                <a:gd name="T12" fmla="*/ 35 w 35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0" y="3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04"/>
                  </a:lnTo>
                  <a:lnTo>
                    <a:pt x="35" y="10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30B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3" name="Freeform 25"/>
            <p:cNvSpPr>
              <a:spLocks/>
            </p:cNvSpPr>
            <p:nvPr/>
          </p:nvSpPr>
          <p:spPr bwMode="auto">
            <a:xfrm>
              <a:off x="4378325" y="2325688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0 w 35"/>
                <a:gd name="T3" fmla="*/ 3 h 104"/>
                <a:gd name="T4" fmla="*/ 0 w 35"/>
                <a:gd name="T5" fmla="*/ 16 h 104"/>
                <a:gd name="T6" fmla="*/ 22 w 35"/>
                <a:gd name="T7" fmla="*/ 16 h 104"/>
                <a:gd name="T8" fmla="*/ 22 w 35"/>
                <a:gd name="T9" fmla="*/ 104 h 104"/>
                <a:gd name="T10" fmla="*/ 35 w 35"/>
                <a:gd name="T11" fmla="*/ 104 h 104"/>
                <a:gd name="T12" fmla="*/ 35 w 35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0" y="3"/>
                  </a:lnTo>
                  <a:lnTo>
                    <a:pt x="0" y="16"/>
                  </a:lnTo>
                  <a:lnTo>
                    <a:pt x="22" y="16"/>
                  </a:lnTo>
                  <a:lnTo>
                    <a:pt x="22" y="104"/>
                  </a:lnTo>
                  <a:lnTo>
                    <a:pt x="35" y="104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4" name="Freeform 26"/>
            <p:cNvSpPr>
              <a:spLocks noEditPoints="1"/>
            </p:cNvSpPr>
            <p:nvPr/>
          </p:nvSpPr>
          <p:spPr bwMode="auto">
            <a:xfrm>
              <a:off x="4495800" y="2325688"/>
              <a:ext cx="109538" cy="169863"/>
            </a:xfrm>
            <a:custGeom>
              <a:avLst/>
              <a:gdLst>
                <a:gd name="T0" fmla="*/ 10 w 21"/>
                <a:gd name="T1" fmla="*/ 18 h 33"/>
                <a:gd name="T2" fmla="*/ 6 w 21"/>
                <a:gd name="T3" fmla="*/ 16 h 33"/>
                <a:gd name="T4" fmla="*/ 5 w 21"/>
                <a:gd name="T5" fmla="*/ 11 h 33"/>
                <a:gd name="T6" fmla="*/ 6 w 21"/>
                <a:gd name="T7" fmla="*/ 5 h 33"/>
                <a:gd name="T8" fmla="*/ 10 w 21"/>
                <a:gd name="T9" fmla="*/ 3 h 33"/>
                <a:gd name="T10" fmla="*/ 15 w 21"/>
                <a:gd name="T11" fmla="*/ 5 h 33"/>
                <a:gd name="T12" fmla="*/ 17 w 21"/>
                <a:gd name="T13" fmla="*/ 12 h 33"/>
                <a:gd name="T14" fmla="*/ 17 w 21"/>
                <a:gd name="T15" fmla="*/ 14 h 33"/>
                <a:gd name="T16" fmla="*/ 14 w 21"/>
                <a:gd name="T17" fmla="*/ 17 h 33"/>
                <a:gd name="T18" fmla="*/ 10 w 21"/>
                <a:gd name="T19" fmla="*/ 18 h 33"/>
                <a:gd name="T20" fmla="*/ 10 w 21"/>
                <a:gd name="T21" fmla="*/ 0 h 33"/>
                <a:gd name="T22" fmla="*/ 3 w 21"/>
                <a:gd name="T23" fmla="*/ 3 h 33"/>
                <a:gd name="T24" fmla="*/ 0 w 21"/>
                <a:gd name="T25" fmla="*/ 11 h 33"/>
                <a:gd name="T26" fmla="*/ 3 w 21"/>
                <a:gd name="T27" fmla="*/ 19 h 33"/>
                <a:gd name="T28" fmla="*/ 10 w 21"/>
                <a:gd name="T29" fmla="*/ 22 h 33"/>
                <a:gd name="T30" fmla="*/ 14 w 21"/>
                <a:gd name="T31" fmla="*/ 21 h 33"/>
                <a:gd name="T32" fmla="*/ 17 w 21"/>
                <a:gd name="T33" fmla="*/ 18 h 33"/>
                <a:gd name="T34" fmla="*/ 17 w 21"/>
                <a:gd name="T35" fmla="*/ 20 h 33"/>
                <a:gd name="T36" fmla="*/ 15 w 21"/>
                <a:gd name="T37" fmla="*/ 27 h 33"/>
                <a:gd name="T38" fmla="*/ 10 w 21"/>
                <a:gd name="T39" fmla="*/ 29 h 33"/>
                <a:gd name="T40" fmla="*/ 6 w 21"/>
                <a:gd name="T41" fmla="*/ 29 h 33"/>
                <a:gd name="T42" fmla="*/ 4 w 21"/>
                <a:gd name="T43" fmla="*/ 28 h 33"/>
                <a:gd name="T44" fmla="*/ 3 w 21"/>
                <a:gd name="T45" fmla="*/ 31 h 33"/>
                <a:gd name="T46" fmla="*/ 6 w 21"/>
                <a:gd name="T47" fmla="*/ 32 h 33"/>
                <a:gd name="T48" fmla="*/ 10 w 21"/>
                <a:gd name="T49" fmla="*/ 33 h 33"/>
                <a:gd name="T50" fmla="*/ 18 w 21"/>
                <a:gd name="T51" fmla="*/ 29 h 33"/>
                <a:gd name="T52" fmla="*/ 21 w 21"/>
                <a:gd name="T53" fmla="*/ 20 h 33"/>
                <a:gd name="T54" fmla="*/ 21 w 21"/>
                <a:gd name="T55" fmla="*/ 12 h 33"/>
                <a:gd name="T56" fmla="*/ 18 w 21"/>
                <a:gd name="T57" fmla="*/ 3 h 33"/>
                <a:gd name="T58" fmla="*/ 10 w 21"/>
                <a:gd name="T5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1" h="33">
                  <a:moveTo>
                    <a:pt x="10" y="18"/>
                  </a:moveTo>
                  <a:cubicBezTo>
                    <a:pt x="9" y="18"/>
                    <a:pt x="7" y="17"/>
                    <a:pt x="6" y="16"/>
                  </a:cubicBezTo>
                  <a:cubicBezTo>
                    <a:pt x="5" y="15"/>
                    <a:pt x="5" y="13"/>
                    <a:pt x="5" y="11"/>
                  </a:cubicBezTo>
                  <a:cubicBezTo>
                    <a:pt x="5" y="9"/>
                    <a:pt x="5" y="7"/>
                    <a:pt x="6" y="5"/>
                  </a:cubicBezTo>
                  <a:cubicBezTo>
                    <a:pt x="7" y="4"/>
                    <a:pt x="9" y="3"/>
                    <a:pt x="10" y="3"/>
                  </a:cubicBezTo>
                  <a:cubicBezTo>
                    <a:pt x="12" y="3"/>
                    <a:pt x="14" y="4"/>
                    <a:pt x="15" y="5"/>
                  </a:cubicBezTo>
                  <a:cubicBezTo>
                    <a:pt x="16" y="7"/>
                    <a:pt x="17" y="9"/>
                    <a:pt x="17" y="12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6"/>
                    <a:pt x="15" y="16"/>
                    <a:pt x="14" y="17"/>
                  </a:cubicBezTo>
                  <a:cubicBezTo>
                    <a:pt x="13" y="18"/>
                    <a:pt x="12" y="18"/>
                    <a:pt x="10" y="18"/>
                  </a:cubicBezTo>
                  <a:moveTo>
                    <a:pt x="10" y="0"/>
                  </a:moveTo>
                  <a:cubicBezTo>
                    <a:pt x="7" y="0"/>
                    <a:pt x="5" y="1"/>
                    <a:pt x="3" y="3"/>
                  </a:cubicBezTo>
                  <a:cubicBezTo>
                    <a:pt x="1" y="5"/>
                    <a:pt x="0" y="8"/>
                    <a:pt x="0" y="11"/>
                  </a:cubicBezTo>
                  <a:cubicBezTo>
                    <a:pt x="0" y="14"/>
                    <a:pt x="1" y="17"/>
                    <a:pt x="3" y="19"/>
                  </a:cubicBezTo>
                  <a:cubicBezTo>
                    <a:pt x="5" y="21"/>
                    <a:pt x="7" y="22"/>
                    <a:pt x="10" y="22"/>
                  </a:cubicBezTo>
                  <a:cubicBezTo>
                    <a:pt x="12" y="22"/>
                    <a:pt x="13" y="21"/>
                    <a:pt x="14" y="21"/>
                  </a:cubicBezTo>
                  <a:cubicBezTo>
                    <a:pt x="15" y="20"/>
                    <a:pt x="16" y="19"/>
                    <a:pt x="17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3"/>
                    <a:pt x="16" y="25"/>
                    <a:pt x="15" y="27"/>
                  </a:cubicBezTo>
                  <a:cubicBezTo>
                    <a:pt x="13" y="29"/>
                    <a:pt x="12" y="29"/>
                    <a:pt x="10" y="29"/>
                  </a:cubicBezTo>
                  <a:cubicBezTo>
                    <a:pt x="8" y="29"/>
                    <a:pt x="7" y="29"/>
                    <a:pt x="6" y="29"/>
                  </a:cubicBezTo>
                  <a:cubicBezTo>
                    <a:pt x="5" y="29"/>
                    <a:pt x="5" y="29"/>
                    <a:pt x="4" y="28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32"/>
                    <a:pt x="5" y="32"/>
                    <a:pt x="6" y="32"/>
                  </a:cubicBezTo>
                  <a:cubicBezTo>
                    <a:pt x="7" y="33"/>
                    <a:pt x="8" y="33"/>
                    <a:pt x="10" y="33"/>
                  </a:cubicBezTo>
                  <a:cubicBezTo>
                    <a:pt x="13" y="33"/>
                    <a:pt x="16" y="32"/>
                    <a:pt x="18" y="29"/>
                  </a:cubicBezTo>
                  <a:cubicBezTo>
                    <a:pt x="20" y="27"/>
                    <a:pt x="21" y="24"/>
                    <a:pt x="21" y="20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1" y="8"/>
                    <a:pt x="20" y="5"/>
                    <a:pt x="18" y="3"/>
                  </a:cubicBezTo>
                  <a:cubicBezTo>
                    <a:pt x="16" y="1"/>
                    <a:pt x="13" y="0"/>
                    <a:pt x="10" y="0"/>
                  </a:cubicBezTo>
                </a:path>
              </a:pathLst>
            </a:custGeom>
            <a:solidFill>
              <a:srgbClr val="30B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5" name="Freeform 27"/>
            <p:cNvSpPr>
              <a:spLocks noEditPoints="1"/>
            </p:cNvSpPr>
            <p:nvPr/>
          </p:nvSpPr>
          <p:spPr bwMode="auto">
            <a:xfrm>
              <a:off x="4630738" y="2325688"/>
              <a:ext cx="149225" cy="169863"/>
            </a:xfrm>
            <a:custGeom>
              <a:avLst/>
              <a:gdLst>
                <a:gd name="T0" fmla="*/ 22 w 29"/>
                <a:gd name="T1" fmla="*/ 30 h 33"/>
                <a:gd name="T2" fmla="*/ 20 w 29"/>
                <a:gd name="T3" fmla="*/ 29 h 33"/>
                <a:gd name="T4" fmla="*/ 19 w 29"/>
                <a:gd name="T5" fmla="*/ 26 h 33"/>
                <a:gd name="T6" fmla="*/ 19 w 29"/>
                <a:gd name="T7" fmla="*/ 24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4 h 33"/>
                <a:gd name="T16" fmla="*/ 26 w 29"/>
                <a:gd name="T17" fmla="*/ 26 h 33"/>
                <a:gd name="T18" fmla="*/ 25 w 29"/>
                <a:gd name="T19" fmla="*/ 29 h 33"/>
                <a:gd name="T20" fmla="*/ 22 w 29"/>
                <a:gd name="T21" fmla="*/ 30 h 33"/>
                <a:gd name="T22" fmla="*/ 22 w 29"/>
                <a:gd name="T23" fmla="*/ 18 h 33"/>
                <a:gd name="T24" fmla="*/ 17 w 29"/>
                <a:gd name="T25" fmla="*/ 20 h 33"/>
                <a:gd name="T26" fmla="*/ 15 w 29"/>
                <a:gd name="T27" fmla="*/ 24 h 33"/>
                <a:gd name="T28" fmla="*/ 15 w 29"/>
                <a:gd name="T29" fmla="*/ 26 h 33"/>
                <a:gd name="T30" fmla="*/ 17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6 h 33"/>
                <a:gd name="T38" fmla="*/ 29 w 29"/>
                <a:gd name="T39" fmla="*/ 24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3 h 33"/>
                <a:gd name="T46" fmla="*/ 5 w 29"/>
                <a:gd name="T47" fmla="*/ 28 h 33"/>
                <a:gd name="T48" fmla="*/ 8 w 29"/>
                <a:gd name="T49" fmla="*/ 30 h 33"/>
                <a:gd name="T50" fmla="*/ 23 w 29"/>
                <a:gd name="T51" fmla="*/ 5 h 33"/>
                <a:gd name="T52" fmla="*/ 21 w 29"/>
                <a:gd name="T53" fmla="*/ 3 h 33"/>
                <a:gd name="T54" fmla="*/ 7 w 29"/>
                <a:gd name="T55" fmla="*/ 12 h 33"/>
                <a:gd name="T56" fmla="*/ 4 w 29"/>
                <a:gd name="T57" fmla="*/ 11 h 33"/>
                <a:gd name="T58" fmla="*/ 3 w 29"/>
                <a:gd name="T59" fmla="*/ 8 h 33"/>
                <a:gd name="T60" fmla="*/ 3 w 29"/>
                <a:gd name="T61" fmla="*/ 6 h 33"/>
                <a:gd name="T62" fmla="*/ 4 w 29"/>
                <a:gd name="T63" fmla="*/ 4 h 33"/>
                <a:gd name="T64" fmla="*/ 7 w 29"/>
                <a:gd name="T65" fmla="*/ 3 h 33"/>
                <a:gd name="T66" fmla="*/ 9 w 29"/>
                <a:gd name="T67" fmla="*/ 4 h 33"/>
                <a:gd name="T68" fmla="*/ 10 w 29"/>
                <a:gd name="T69" fmla="*/ 6 h 33"/>
                <a:gd name="T70" fmla="*/ 10 w 29"/>
                <a:gd name="T71" fmla="*/ 8 h 33"/>
                <a:gd name="T72" fmla="*/ 9 w 29"/>
                <a:gd name="T73" fmla="*/ 11 h 33"/>
                <a:gd name="T74" fmla="*/ 7 w 29"/>
                <a:gd name="T75" fmla="*/ 12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6 h 33"/>
                <a:gd name="T82" fmla="*/ 0 w 29"/>
                <a:gd name="T83" fmla="*/ 8 h 33"/>
                <a:gd name="T84" fmla="*/ 2 w 29"/>
                <a:gd name="T85" fmla="*/ 13 h 33"/>
                <a:gd name="T86" fmla="*/ 7 w 29"/>
                <a:gd name="T87" fmla="*/ 15 h 33"/>
                <a:gd name="T88" fmla="*/ 11 w 29"/>
                <a:gd name="T89" fmla="*/ 13 h 33"/>
                <a:gd name="T90" fmla="*/ 13 w 29"/>
                <a:gd name="T91" fmla="*/ 8 h 33"/>
                <a:gd name="T92" fmla="*/ 13 w 29"/>
                <a:gd name="T93" fmla="*/ 6 h 33"/>
                <a:gd name="T94" fmla="*/ 11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0"/>
                  </a:moveTo>
                  <a:cubicBezTo>
                    <a:pt x="21" y="30"/>
                    <a:pt x="20" y="30"/>
                    <a:pt x="20" y="29"/>
                  </a:cubicBezTo>
                  <a:cubicBezTo>
                    <a:pt x="19" y="28"/>
                    <a:pt x="19" y="27"/>
                    <a:pt x="19" y="26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19" y="23"/>
                    <a:pt x="19" y="22"/>
                    <a:pt x="20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2"/>
                  </a:cubicBezTo>
                  <a:cubicBezTo>
                    <a:pt x="25" y="22"/>
                    <a:pt x="26" y="23"/>
                    <a:pt x="26" y="24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27"/>
                    <a:pt x="25" y="28"/>
                    <a:pt x="25" y="29"/>
                  </a:cubicBezTo>
                  <a:cubicBezTo>
                    <a:pt x="24" y="30"/>
                    <a:pt x="23" y="30"/>
                    <a:pt x="22" y="30"/>
                  </a:cubicBezTo>
                  <a:moveTo>
                    <a:pt x="22" y="18"/>
                  </a:moveTo>
                  <a:cubicBezTo>
                    <a:pt x="20" y="18"/>
                    <a:pt x="18" y="18"/>
                    <a:pt x="17" y="20"/>
                  </a:cubicBezTo>
                  <a:cubicBezTo>
                    <a:pt x="16" y="21"/>
                    <a:pt x="15" y="23"/>
                    <a:pt x="15" y="24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8"/>
                    <a:pt x="16" y="30"/>
                    <a:pt x="17" y="31"/>
                  </a:cubicBezTo>
                  <a:cubicBezTo>
                    <a:pt x="19" y="32"/>
                    <a:pt x="20" y="33"/>
                    <a:pt x="22" y="33"/>
                  </a:cubicBezTo>
                  <a:cubicBezTo>
                    <a:pt x="24" y="33"/>
                    <a:pt x="26" y="32"/>
                    <a:pt x="27" y="31"/>
                  </a:cubicBezTo>
                  <a:cubicBezTo>
                    <a:pt x="28" y="30"/>
                    <a:pt x="29" y="28"/>
                    <a:pt x="29" y="26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8" y="21"/>
                    <a:pt x="27" y="20"/>
                  </a:cubicBezTo>
                  <a:cubicBezTo>
                    <a:pt x="26" y="18"/>
                    <a:pt x="24" y="18"/>
                    <a:pt x="22" y="18"/>
                  </a:cubicBezTo>
                  <a:moveTo>
                    <a:pt x="21" y="3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3"/>
                    <a:pt x="21" y="3"/>
                    <a:pt x="21" y="3"/>
                  </a:cubicBezTo>
                  <a:moveTo>
                    <a:pt x="7" y="12"/>
                  </a:moveTo>
                  <a:cubicBezTo>
                    <a:pt x="6" y="12"/>
                    <a:pt x="5" y="12"/>
                    <a:pt x="4" y="11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5"/>
                    <a:pt x="3" y="4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4"/>
                    <a:pt x="10" y="5"/>
                    <a:pt x="10" y="6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10" y="10"/>
                    <a:pt x="9" y="11"/>
                  </a:cubicBezTo>
                  <a:cubicBezTo>
                    <a:pt x="9" y="12"/>
                    <a:pt x="8" y="12"/>
                    <a:pt x="7" y="12"/>
                  </a:cubicBezTo>
                  <a:moveTo>
                    <a:pt x="7" y="0"/>
                  </a:moveTo>
                  <a:cubicBezTo>
                    <a:pt x="5" y="0"/>
                    <a:pt x="3" y="0"/>
                    <a:pt x="2" y="2"/>
                  </a:cubicBezTo>
                  <a:cubicBezTo>
                    <a:pt x="1" y="3"/>
                    <a:pt x="0" y="5"/>
                    <a:pt x="0" y="6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1" y="12"/>
                    <a:pt x="2" y="13"/>
                  </a:cubicBezTo>
                  <a:cubicBezTo>
                    <a:pt x="3" y="14"/>
                    <a:pt x="5" y="15"/>
                    <a:pt x="7" y="15"/>
                  </a:cubicBezTo>
                  <a:cubicBezTo>
                    <a:pt x="9" y="15"/>
                    <a:pt x="10" y="14"/>
                    <a:pt x="11" y="13"/>
                  </a:cubicBezTo>
                  <a:cubicBezTo>
                    <a:pt x="13" y="12"/>
                    <a:pt x="13" y="10"/>
                    <a:pt x="13" y="8"/>
                  </a:cubicBezTo>
                  <a:cubicBezTo>
                    <a:pt x="13" y="6"/>
                    <a:pt x="13" y="6"/>
                    <a:pt x="13" y="6"/>
                  </a:cubicBezTo>
                  <a:cubicBezTo>
                    <a:pt x="13" y="5"/>
                    <a:pt x="13" y="3"/>
                    <a:pt x="11" y="2"/>
                  </a:cubicBezTo>
                  <a:cubicBezTo>
                    <a:pt x="10" y="0"/>
                    <a:pt x="9" y="0"/>
                    <a:pt x="7" y="0"/>
                  </a:cubicBezTo>
                </a:path>
              </a:pathLst>
            </a:custGeom>
            <a:solidFill>
              <a:srgbClr val="30B3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6285408" y="2963168"/>
            <a:ext cx="401638" cy="169863"/>
            <a:chOff x="6419850" y="2692401"/>
            <a:chExt cx="401638" cy="169863"/>
          </a:xfrm>
        </p:grpSpPr>
        <p:sp>
          <p:nvSpPr>
            <p:cNvPr id="107" name="Freeform 28"/>
            <p:cNvSpPr>
              <a:spLocks/>
            </p:cNvSpPr>
            <p:nvPr/>
          </p:nvSpPr>
          <p:spPr bwMode="auto">
            <a:xfrm>
              <a:off x="6419850" y="2697163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0 w 35"/>
                <a:gd name="T3" fmla="*/ 3 h 104"/>
                <a:gd name="T4" fmla="*/ 0 w 35"/>
                <a:gd name="T5" fmla="*/ 13 h 104"/>
                <a:gd name="T6" fmla="*/ 22 w 35"/>
                <a:gd name="T7" fmla="*/ 13 h 104"/>
                <a:gd name="T8" fmla="*/ 22 w 35"/>
                <a:gd name="T9" fmla="*/ 104 h 104"/>
                <a:gd name="T10" fmla="*/ 35 w 35"/>
                <a:gd name="T11" fmla="*/ 104 h 104"/>
                <a:gd name="T12" fmla="*/ 35 w 35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0" y="3"/>
                  </a:lnTo>
                  <a:lnTo>
                    <a:pt x="0" y="13"/>
                  </a:lnTo>
                  <a:lnTo>
                    <a:pt x="22" y="13"/>
                  </a:lnTo>
                  <a:lnTo>
                    <a:pt x="22" y="104"/>
                  </a:lnTo>
                  <a:lnTo>
                    <a:pt x="35" y="104"/>
                  </a:lnTo>
                  <a:lnTo>
                    <a:pt x="35" y="0"/>
                  </a:lnTo>
                  <a:close/>
                </a:path>
              </a:pathLst>
            </a:custGeom>
            <a:solidFill>
              <a:srgbClr val="FF9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8" name="Freeform 29"/>
            <p:cNvSpPr>
              <a:spLocks/>
            </p:cNvSpPr>
            <p:nvPr/>
          </p:nvSpPr>
          <p:spPr bwMode="auto">
            <a:xfrm>
              <a:off x="6419850" y="2697163"/>
              <a:ext cx="55563" cy="165100"/>
            </a:xfrm>
            <a:custGeom>
              <a:avLst/>
              <a:gdLst>
                <a:gd name="T0" fmla="*/ 35 w 35"/>
                <a:gd name="T1" fmla="*/ 0 h 104"/>
                <a:gd name="T2" fmla="*/ 0 w 35"/>
                <a:gd name="T3" fmla="*/ 3 h 104"/>
                <a:gd name="T4" fmla="*/ 0 w 35"/>
                <a:gd name="T5" fmla="*/ 13 h 104"/>
                <a:gd name="T6" fmla="*/ 22 w 35"/>
                <a:gd name="T7" fmla="*/ 13 h 104"/>
                <a:gd name="T8" fmla="*/ 22 w 35"/>
                <a:gd name="T9" fmla="*/ 104 h 104"/>
                <a:gd name="T10" fmla="*/ 35 w 35"/>
                <a:gd name="T11" fmla="*/ 104 h 104"/>
                <a:gd name="T12" fmla="*/ 35 w 35"/>
                <a:gd name="T13" fmla="*/ 0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104">
                  <a:moveTo>
                    <a:pt x="35" y="0"/>
                  </a:moveTo>
                  <a:lnTo>
                    <a:pt x="0" y="3"/>
                  </a:lnTo>
                  <a:lnTo>
                    <a:pt x="0" y="13"/>
                  </a:lnTo>
                  <a:lnTo>
                    <a:pt x="22" y="13"/>
                  </a:lnTo>
                  <a:lnTo>
                    <a:pt x="22" y="104"/>
                  </a:lnTo>
                  <a:lnTo>
                    <a:pt x="35" y="104"/>
                  </a:lnTo>
                  <a:lnTo>
                    <a:pt x="3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09" name="Freeform 30"/>
            <p:cNvSpPr>
              <a:spLocks/>
            </p:cNvSpPr>
            <p:nvPr/>
          </p:nvSpPr>
          <p:spPr bwMode="auto">
            <a:xfrm>
              <a:off x="6537325" y="2697163"/>
              <a:ext cx="114300" cy="165100"/>
            </a:xfrm>
            <a:custGeom>
              <a:avLst/>
              <a:gdLst>
                <a:gd name="T0" fmla="*/ 22 w 22"/>
                <a:gd name="T1" fmla="*/ 0 h 32"/>
                <a:gd name="T2" fmla="*/ 0 w 22"/>
                <a:gd name="T3" fmla="*/ 0 h 32"/>
                <a:gd name="T4" fmla="*/ 0 w 22"/>
                <a:gd name="T5" fmla="*/ 3 h 32"/>
                <a:gd name="T6" fmla="*/ 18 w 22"/>
                <a:gd name="T7" fmla="*/ 3 h 32"/>
                <a:gd name="T8" fmla="*/ 11 w 22"/>
                <a:gd name="T9" fmla="*/ 15 h 32"/>
                <a:gd name="T10" fmla="*/ 7 w 22"/>
                <a:gd name="T11" fmla="*/ 28 h 32"/>
                <a:gd name="T12" fmla="*/ 7 w 22"/>
                <a:gd name="T13" fmla="*/ 32 h 32"/>
                <a:gd name="T14" fmla="*/ 11 w 22"/>
                <a:gd name="T15" fmla="*/ 32 h 32"/>
                <a:gd name="T16" fmla="*/ 11 w 22"/>
                <a:gd name="T17" fmla="*/ 28 h 32"/>
                <a:gd name="T18" fmla="*/ 14 w 22"/>
                <a:gd name="T19" fmla="*/ 16 h 32"/>
                <a:gd name="T20" fmla="*/ 22 w 22"/>
                <a:gd name="T21" fmla="*/ 3 h 32"/>
                <a:gd name="T22" fmla="*/ 22 w 22"/>
                <a:gd name="T2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32">
                  <a:moveTo>
                    <a:pt x="2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5" y="7"/>
                    <a:pt x="12" y="11"/>
                    <a:pt x="11" y="15"/>
                  </a:cubicBezTo>
                  <a:cubicBezTo>
                    <a:pt x="9" y="19"/>
                    <a:pt x="8" y="23"/>
                    <a:pt x="7" y="28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1" y="32"/>
                    <a:pt x="11" y="32"/>
                    <a:pt x="11" y="32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2" y="23"/>
                    <a:pt x="13" y="19"/>
                    <a:pt x="14" y="16"/>
                  </a:cubicBezTo>
                  <a:cubicBezTo>
                    <a:pt x="16" y="12"/>
                    <a:pt x="18" y="8"/>
                    <a:pt x="22" y="3"/>
                  </a:cubicBezTo>
                  <a:cubicBezTo>
                    <a:pt x="22" y="0"/>
                    <a:pt x="22" y="0"/>
                    <a:pt x="22" y="0"/>
                  </a:cubicBezTo>
                </a:path>
              </a:pathLst>
            </a:custGeom>
            <a:solidFill>
              <a:srgbClr val="FF9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0" name="Freeform 31"/>
            <p:cNvSpPr>
              <a:spLocks noEditPoints="1"/>
            </p:cNvSpPr>
            <p:nvPr/>
          </p:nvSpPr>
          <p:spPr bwMode="auto">
            <a:xfrm>
              <a:off x="6672263" y="2692401"/>
              <a:ext cx="149225" cy="169863"/>
            </a:xfrm>
            <a:custGeom>
              <a:avLst/>
              <a:gdLst>
                <a:gd name="T0" fmla="*/ 22 w 29"/>
                <a:gd name="T1" fmla="*/ 31 h 33"/>
                <a:gd name="T2" fmla="*/ 20 w 29"/>
                <a:gd name="T3" fmla="*/ 30 h 33"/>
                <a:gd name="T4" fmla="*/ 19 w 29"/>
                <a:gd name="T5" fmla="*/ 27 h 33"/>
                <a:gd name="T6" fmla="*/ 19 w 29"/>
                <a:gd name="T7" fmla="*/ 25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5 h 33"/>
                <a:gd name="T16" fmla="*/ 26 w 29"/>
                <a:gd name="T17" fmla="*/ 27 h 33"/>
                <a:gd name="T18" fmla="*/ 25 w 29"/>
                <a:gd name="T19" fmla="*/ 30 h 33"/>
                <a:gd name="T20" fmla="*/ 22 w 29"/>
                <a:gd name="T21" fmla="*/ 31 h 33"/>
                <a:gd name="T22" fmla="*/ 22 w 29"/>
                <a:gd name="T23" fmla="*/ 18 h 33"/>
                <a:gd name="T24" fmla="*/ 18 w 29"/>
                <a:gd name="T25" fmla="*/ 20 h 33"/>
                <a:gd name="T26" fmla="*/ 16 w 29"/>
                <a:gd name="T27" fmla="*/ 25 h 33"/>
                <a:gd name="T28" fmla="*/ 16 w 29"/>
                <a:gd name="T29" fmla="*/ 27 h 33"/>
                <a:gd name="T30" fmla="*/ 18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7 h 33"/>
                <a:gd name="T38" fmla="*/ 29 w 29"/>
                <a:gd name="T39" fmla="*/ 25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4 h 33"/>
                <a:gd name="T46" fmla="*/ 6 w 29"/>
                <a:gd name="T47" fmla="*/ 29 h 33"/>
                <a:gd name="T48" fmla="*/ 8 w 29"/>
                <a:gd name="T49" fmla="*/ 30 h 33"/>
                <a:gd name="T50" fmla="*/ 24 w 29"/>
                <a:gd name="T51" fmla="*/ 5 h 33"/>
                <a:gd name="T52" fmla="*/ 21 w 29"/>
                <a:gd name="T53" fmla="*/ 4 h 33"/>
                <a:gd name="T54" fmla="*/ 7 w 29"/>
                <a:gd name="T55" fmla="*/ 13 h 33"/>
                <a:gd name="T56" fmla="*/ 4 w 29"/>
                <a:gd name="T57" fmla="*/ 11 h 33"/>
                <a:gd name="T58" fmla="*/ 4 w 29"/>
                <a:gd name="T59" fmla="*/ 9 h 33"/>
                <a:gd name="T60" fmla="*/ 4 w 29"/>
                <a:gd name="T61" fmla="*/ 7 h 33"/>
                <a:gd name="T62" fmla="*/ 4 w 29"/>
                <a:gd name="T63" fmla="*/ 4 h 33"/>
                <a:gd name="T64" fmla="*/ 7 w 29"/>
                <a:gd name="T65" fmla="*/ 3 h 33"/>
                <a:gd name="T66" fmla="*/ 9 w 29"/>
                <a:gd name="T67" fmla="*/ 4 h 33"/>
                <a:gd name="T68" fmla="*/ 10 w 29"/>
                <a:gd name="T69" fmla="*/ 7 h 33"/>
                <a:gd name="T70" fmla="*/ 10 w 29"/>
                <a:gd name="T71" fmla="*/ 9 h 33"/>
                <a:gd name="T72" fmla="*/ 9 w 29"/>
                <a:gd name="T73" fmla="*/ 12 h 33"/>
                <a:gd name="T74" fmla="*/ 7 w 29"/>
                <a:gd name="T75" fmla="*/ 13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7 h 33"/>
                <a:gd name="T82" fmla="*/ 0 w 29"/>
                <a:gd name="T83" fmla="*/ 9 h 33"/>
                <a:gd name="T84" fmla="*/ 2 w 29"/>
                <a:gd name="T85" fmla="*/ 13 h 33"/>
                <a:gd name="T86" fmla="*/ 7 w 29"/>
                <a:gd name="T87" fmla="*/ 15 h 33"/>
                <a:gd name="T88" fmla="*/ 12 w 29"/>
                <a:gd name="T89" fmla="*/ 13 h 33"/>
                <a:gd name="T90" fmla="*/ 14 w 29"/>
                <a:gd name="T91" fmla="*/ 9 h 33"/>
                <a:gd name="T92" fmla="*/ 14 w 29"/>
                <a:gd name="T93" fmla="*/ 7 h 33"/>
                <a:gd name="T94" fmla="*/ 12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1"/>
                  </a:moveTo>
                  <a:cubicBezTo>
                    <a:pt x="21" y="31"/>
                    <a:pt x="21" y="30"/>
                    <a:pt x="20" y="30"/>
                  </a:cubicBezTo>
                  <a:cubicBezTo>
                    <a:pt x="19" y="29"/>
                    <a:pt x="19" y="28"/>
                    <a:pt x="19" y="27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3"/>
                    <a:pt x="20" y="22"/>
                  </a:cubicBezTo>
                  <a:cubicBezTo>
                    <a:pt x="21" y="22"/>
                    <a:pt x="21" y="21"/>
                    <a:pt x="22" y="21"/>
                  </a:cubicBezTo>
                  <a:cubicBezTo>
                    <a:pt x="24" y="21"/>
                    <a:pt x="24" y="22"/>
                    <a:pt x="25" y="22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9"/>
                    <a:pt x="25" y="30"/>
                  </a:cubicBezTo>
                  <a:cubicBezTo>
                    <a:pt x="24" y="30"/>
                    <a:pt x="24" y="31"/>
                    <a:pt x="22" y="31"/>
                  </a:cubicBezTo>
                  <a:moveTo>
                    <a:pt x="22" y="18"/>
                  </a:moveTo>
                  <a:cubicBezTo>
                    <a:pt x="20" y="18"/>
                    <a:pt x="19" y="19"/>
                    <a:pt x="18" y="20"/>
                  </a:cubicBezTo>
                  <a:cubicBezTo>
                    <a:pt x="16" y="22"/>
                    <a:pt x="16" y="23"/>
                    <a:pt x="16" y="2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9"/>
                    <a:pt x="16" y="30"/>
                    <a:pt x="18" y="31"/>
                  </a:cubicBezTo>
                  <a:cubicBezTo>
                    <a:pt x="19" y="33"/>
                    <a:pt x="20" y="33"/>
                    <a:pt x="22" y="33"/>
                  </a:cubicBezTo>
                  <a:cubicBezTo>
                    <a:pt x="24" y="33"/>
                    <a:pt x="26" y="33"/>
                    <a:pt x="27" y="31"/>
                  </a:cubicBezTo>
                  <a:cubicBezTo>
                    <a:pt x="28" y="30"/>
                    <a:pt x="29" y="29"/>
                    <a:pt x="29" y="2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3"/>
                    <a:pt x="28" y="22"/>
                    <a:pt x="27" y="20"/>
                  </a:cubicBezTo>
                  <a:cubicBezTo>
                    <a:pt x="26" y="19"/>
                    <a:pt x="24" y="18"/>
                    <a:pt x="22" y="18"/>
                  </a:cubicBezTo>
                  <a:moveTo>
                    <a:pt x="21" y="4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7" y="13"/>
                  </a:moveTo>
                  <a:cubicBezTo>
                    <a:pt x="6" y="13"/>
                    <a:pt x="5" y="12"/>
                    <a:pt x="4" y="11"/>
                  </a:cubicBezTo>
                  <a:cubicBezTo>
                    <a:pt x="4" y="11"/>
                    <a:pt x="4" y="10"/>
                    <a:pt x="4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1"/>
                    <a:pt x="9" y="12"/>
                  </a:cubicBezTo>
                  <a:cubicBezTo>
                    <a:pt x="9" y="12"/>
                    <a:pt x="8" y="13"/>
                    <a:pt x="7" y="13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3"/>
                  </a:cubicBezTo>
                  <a:cubicBezTo>
                    <a:pt x="3" y="15"/>
                    <a:pt x="5" y="15"/>
                    <a:pt x="7" y="15"/>
                  </a:cubicBezTo>
                  <a:cubicBezTo>
                    <a:pt x="9" y="15"/>
                    <a:pt x="11" y="15"/>
                    <a:pt x="12" y="13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</a:path>
              </a:pathLst>
            </a:custGeom>
            <a:solidFill>
              <a:srgbClr val="FF9A2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5305921" y="1728093"/>
            <a:ext cx="411162" cy="169863"/>
            <a:chOff x="5440363" y="1457326"/>
            <a:chExt cx="411162" cy="169863"/>
          </a:xfrm>
        </p:grpSpPr>
        <p:sp>
          <p:nvSpPr>
            <p:cNvPr id="112" name="Freeform 32"/>
            <p:cNvSpPr>
              <a:spLocks/>
            </p:cNvSpPr>
            <p:nvPr/>
          </p:nvSpPr>
          <p:spPr bwMode="auto">
            <a:xfrm>
              <a:off x="5440363" y="1457326"/>
              <a:ext cx="112713" cy="169863"/>
            </a:xfrm>
            <a:custGeom>
              <a:avLst/>
              <a:gdLst>
                <a:gd name="T0" fmla="*/ 11 w 22"/>
                <a:gd name="T1" fmla="*/ 0 h 33"/>
                <a:gd name="T2" fmla="*/ 3 w 22"/>
                <a:gd name="T3" fmla="*/ 3 h 33"/>
                <a:gd name="T4" fmla="*/ 0 w 22"/>
                <a:gd name="T5" fmla="*/ 10 h 33"/>
                <a:gd name="T6" fmla="*/ 1 w 22"/>
                <a:gd name="T7" fmla="*/ 10 h 33"/>
                <a:gd name="T8" fmla="*/ 5 w 22"/>
                <a:gd name="T9" fmla="*/ 10 h 33"/>
                <a:gd name="T10" fmla="*/ 6 w 22"/>
                <a:gd name="T11" fmla="*/ 5 h 33"/>
                <a:gd name="T12" fmla="*/ 11 w 22"/>
                <a:gd name="T13" fmla="*/ 4 h 33"/>
                <a:gd name="T14" fmla="*/ 15 w 22"/>
                <a:gd name="T15" fmla="*/ 5 h 33"/>
                <a:gd name="T16" fmla="*/ 16 w 22"/>
                <a:gd name="T17" fmla="*/ 9 h 33"/>
                <a:gd name="T18" fmla="*/ 15 w 22"/>
                <a:gd name="T19" fmla="*/ 13 h 33"/>
                <a:gd name="T20" fmla="*/ 11 w 22"/>
                <a:gd name="T21" fmla="*/ 18 h 33"/>
                <a:gd name="T22" fmla="*/ 1 w 22"/>
                <a:gd name="T23" fmla="*/ 30 h 33"/>
                <a:gd name="T24" fmla="*/ 1 w 22"/>
                <a:gd name="T25" fmla="*/ 33 h 33"/>
                <a:gd name="T26" fmla="*/ 22 w 22"/>
                <a:gd name="T27" fmla="*/ 33 h 33"/>
                <a:gd name="T28" fmla="*/ 22 w 22"/>
                <a:gd name="T29" fmla="*/ 29 h 33"/>
                <a:gd name="T30" fmla="*/ 6 w 22"/>
                <a:gd name="T31" fmla="*/ 29 h 33"/>
                <a:gd name="T32" fmla="*/ 6 w 22"/>
                <a:gd name="T33" fmla="*/ 29 h 33"/>
                <a:gd name="T34" fmla="*/ 15 w 22"/>
                <a:gd name="T35" fmla="*/ 20 h 33"/>
                <a:gd name="T36" fmla="*/ 19 w 22"/>
                <a:gd name="T37" fmla="*/ 15 h 33"/>
                <a:gd name="T38" fmla="*/ 21 w 22"/>
                <a:gd name="T39" fmla="*/ 9 h 33"/>
                <a:gd name="T40" fmla="*/ 18 w 22"/>
                <a:gd name="T41" fmla="*/ 3 h 33"/>
                <a:gd name="T42" fmla="*/ 11 w 22"/>
                <a:gd name="T4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3">
                  <a:moveTo>
                    <a:pt x="11" y="0"/>
                  </a:moveTo>
                  <a:cubicBezTo>
                    <a:pt x="8" y="0"/>
                    <a:pt x="5" y="1"/>
                    <a:pt x="3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1" y="10"/>
                    <a:pt x="1" y="10"/>
                    <a:pt x="1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5" y="8"/>
                    <a:pt x="5" y="7"/>
                    <a:pt x="6" y="5"/>
                  </a:cubicBezTo>
                  <a:cubicBezTo>
                    <a:pt x="7" y="4"/>
                    <a:pt x="9" y="4"/>
                    <a:pt x="11" y="4"/>
                  </a:cubicBezTo>
                  <a:cubicBezTo>
                    <a:pt x="13" y="4"/>
                    <a:pt x="14" y="4"/>
                    <a:pt x="15" y="5"/>
                  </a:cubicBezTo>
                  <a:cubicBezTo>
                    <a:pt x="16" y="6"/>
                    <a:pt x="16" y="8"/>
                    <a:pt x="16" y="9"/>
                  </a:cubicBezTo>
                  <a:cubicBezTo>
                    <a:pt x="16" y="11"/>
                    <a:pt x="16" y="12"/>
                    <a:pt x="15" y="13"/>
                  </a:cubicBezTo>
                  <a:cubicBezTo>
                    <a:pt x="15" y="14"/>
                    <a:pt x="13" y="16"/>
                    <a:pt x="11" y="18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3"/>
                    <a:pt x="1" y="33"/>
                    <a:pt x="1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7" y="18"/>
                    <a:pt x="18" y="16"/>
                    <a:pt x="19" y="15"/>
                  </a:cubicBezTo>
                  <a:cubicBezTo>
                    <a:pt x="20" y="13"/>
                    <a:pt x="21" y="11"/>
                    <a:pt x="21" y="9"/>
                  </a:cubicBezTo>
                  <a:cubicBezTo>
                    <a:pt x="21" y="7"/>
                    <a:pt x="20" y="5"/>
                    <a:pt x="18" y="3"/>
                  </a:cubicBezTo>
                  <a:cubicBezTo>
                    <a:pt x="16" y="1"/>
                    <a:pt x="14" y="0"/>
                    <a:pt x="11" y="0"/>
                  </a:cubicBezTo>
                </a:path>
              </a:pathLst>
            </a:custGeom>
            <a:solidFill>
              <a:srgbClr val="5D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3" name="Freeform 33"/>
            <p:cNvSpPr>
              <a:spLocks/>
            </p:cNvSpPr>
            <p:nvPr/>
          </p:nvSpPr>
          <p:spPr bwMode="auto">
            <a:xfrm>
              <a:off x="5578475" y="1462088"/>
              <a:ext cx="103188" cy="165100"/>
            </a:xfrm>
            <a:custGeom>
              <a:avLst/>
              <a:gdLst>
                <a:gd name="T0" fmla="*/ 18 w 20"/>
                <a:gd name="T1" fmla="*/ 0 h 32"/>
                <a:gd name="T2" fmla="*/ 2 w 20"/>
                <a:gd name="T3" fmla="*/ 0 h 32"/>
                <a:gd name="T4" fmla="*/ 1 w 20"/>
                <a:gd name="T5" fmla="*/ 17 h 32"/>
                <a:gd name="T6" fmla="*/ 4 w 20"/>
                <a:gd name="T7" fmla="*/ 18 h 32"/>
                <a:gd name="T8" fmla="*/ 6 w 20"/>
                <a:gd name="T9" fmla="*/ 15 h 32"/>
                <a:gd name="T10" fmla="*/ 9 w 20"/>
                <a:gd name="T11" fmla="*/ 15 h 32"/>
                <a:gd name="T12" fmla="*/ 14 w 20"/>
                <a:gd name="T13" fmla="*/ 17 h 32"/>
                <a:gd name="T14" fmla="*/ 15 w 20"/>
                <a:gd name="T15" fmla="*/ 22 h 32"/>
                <a:gd name="T16" fmla="*/ 14 w 20"/>
                <a:gd name="T17" fmla="*/ 27 h 32"/>
                <a:gd name="T18" fmla="*/ 9 w 20"/>
                <a:gd name="T19" fmla="*/ 29 h 32"/>
                <a:gd name="T20" fmla="*/ 6 w 20"/>
                <a:gd name="T21" fmla="*/ 27 h 32"/>
                <a:gd name="T22" fmla="*/ 4 w 20"/>
                <a:gd name="T23" fmla="*/ 23 h 32"/>
                <a:gd name="T24" fmla="*/ 0 w 20"/>
                <a:gd name="T25" fmla="*/ 23 h 32"/>
                <a:gd name="T26" fmla="*/ 0 w 20"/>
                <a:gd name="T27" fmla="*/ 24 h 32"/>
                <a:gd name="T28" fmla="*/ 3 w 20"/>
                <a:gd name="T29" fmla="*/ 30 h 32"/>
                <a:gd name="T30" fmla="*/ 9 w 20"/>
                <a:gd name="T31" fmla="*/ 32 h 32"/>
                <a:gd name="T32" fmla="*/ 17 w 20"/>
                <a:gd name="T33" fmla="*/ 29 h 32"/>
                <a:gd name="T34" fmla="*/ 20 w 20"/>
                <a:gd name="T35" fmla="*/ 22 h 32"/>
                <a:gd name="T36" fmla="*/ 17 w 20"/>
                <a:gd name="T37" fmla="*/ 14 h 32"/>
                <a:gd name="T38" fmla="*/ 10 w 20"/>
                <a:gd name="T39" fmla="*/ 11 h 32"/>
                <a:gd name="T40" fmla="*/ 10 w 20"/>
                <a:gd name="T41" fmla="*/ 11 h 32"/>
                <a:gd name="T42" fmla="*/ 7 w 20"/>
                <a:gd name="T43" fmla="*/ 11 h 32"/>
                <a:gd name="T44" fmla="*/ 5 w 20"/>
                <a:gd name="T45" fmla="*/ 13 h 32"/>
                <a:gd name="T46" fmla="*/ 6 w 20"/>
                <a:gd name="T47" fmla="*/ 4 h 32"/>
                <a:gd name="T48" fmla="*/ 18 w 20"/>
                <a:gd name="T49" fmla="*/ 4 h 32"/>
                <a:gd name="T50" fmla="*/ 18 w 20"/>
                <a:gd name="T51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0" h="32">
                  <a:moveTo>
                    <a:pt x="1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7"/>
                    <a:pt x="5" y="16"/>
                    <a:pt x="6" y="15"/>
                  </a:cubicBezTo>
                  <a:cubicBezTo>
                    <a:pt x="7" y="15"/>
                    <a:pt x="8" y="15"/>
                    <a:pt x="9" y="15"/>
                  </a:cubicBezTo>
                  <a:cubicBezTo>
                    <a:pt x="11" y="15"/>
                    <a:pt x="13" y="15"/>
                    <a:pt x="14" y="17"/>
                  </a:cubicBezTo>
                  <a:cubicBezTo>
                    <a:pt x="15" y="18"/>
                    <a:pt x="15" y="20"/>
                    <a:pt x="15" y="22"/>
                  </a:cubicBezTo>
                  <a:cubicBezTo>
                    <a:pt x="15" y="24"/>
                    <a:pt x="15" y="26"/>
                    <a:pt x="14" y="27"/>
                  </a:cubicBezTo>
                  <a:cubicBezTo>
                    <a:pt x="13" y="28"/>
                    <a:pt x="11" y="29"/>
                    <a:pt x="9" y="29"/>
                  </a:cubicBezTo>
                  <a:cubicBezTo>
                    <a:pt x="8" y="29"/>
                    <a:pt x="7" y="28"/>
                    <a:pt x="6" y="27"/>
                  </a:cubicBezTo>
                  <a:cubicBezTo>
                    <a:pt x="5" y="26"/>
                    <a:pt x="4" y="25"/>
                    <a:pt x="4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6"/>
                    <a:pt x="1" y="29"/>
                    <a:pt x="3" y="30"/>
                  </a:cubicBezTo>
                  <a:cubicBezTo>
                    <a:pt x="5" y="32"/>
                    <a:pt x="7" y="32"/>
                    <a:pt x="9" y="32"/>
                  </a:cubicBezTo>
                  <a:cubicBezTo>
                    <a:pt x="13" y="32"/>
                    <a:pt x="15" y="31"/>
                    <a:pt x="17" y="29"/>
                  </a:cubicBezTo>
                  <a:cubicBezTo>
                    <a:pt x="19" y="27"/>
                    <a:pt x="20" y="25"/>
                    <a:pt x="20" y="22"/>
                  </a:cubicBezTo>
                  <a:cubicBezTo>
                    <a:pt x="20" y="18"/>
                    <a:pt x="19" y="16"/>
                    <a:pt x="17" y="14"/>
                  </a:cubicBezTo>
                  <a:cubicBezTo>
                    <a:pt x="15" y="12"/>
                    <a:pt x="13" y="11"/>
                    <a:pt x="10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1"/>
                    <a:pt x="8" y="11"/>
                    <a:pt x="7" y="11"/>
                  </a:cubicBezTo>
                  <a:cubicBezTo>
                    <a:pt x="6" y="12"/>
                    <a:pt x="6" y="12"/>
                    <a:pt x="5" y="13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0"/>
                    <a:pt x="18" y="0"/>
                    <a:pt x="18" y="0"/>
                  </a:cubicBezTo>
                </a:path>
              </a:pathLst>
            </a:custGeom>
            <a:solidFill>
              <a:srgbClr val="5D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4" name="Freeform 34"/>
            <p:cNvSpPr>
              <a:spLocks noEditPoints="1"/>
            </p:cNvSpPr>
            <p:nvPr/>
          </p:nvSpPr>
          <p:spPr bwMode="auto">
            <a:xfrm>
              <a:off x="5702300" y="1457326"/>
              <a:ext cx="149225" cy="169863"/>
            </a:xfrm>
            <a:custGeom>
              <a:avLst/>
              <a:gdLst>
                <a:gd name="T0" fmla="*/ 22 w 29"/>
                <a:gd name="T1" fmla="*/ 31 h 33"/>
                <a:gd name="T2" fmla="*/ 20 w 29"/>
                <a:gd name="T3" fmla="*/ 29 h 33"/>
                <a:gd name="T4" fmla="*/ 19 w 29"/>
                <a:gd name="T5" fmla="*/ 27 h 33"/>
                <a:gd name="T6" fmla="*/ 19 w 29"/>
                <a:gd name="T7" fmla="*/ 25 h 33"/>
                <a:gd name="T8" fmla="*/ 20 w 29"/>
                <a:gd name="T9" fmla="*/ 22 h 33"/>
                <a:gd name="T10" fmla="*/ 22 w 29"/>
                <a:gd name="T11" fmla="*/ 21 h 33"/>
                <a:gd name="T12" fmla="*/ 25 w 29"/>
                <a:gd name="T13" fmla="*/ 22 h 33"/>
                <a:gd name="T14" fmla="*/ 26 w 29"/>
                <a:gd name="T15" fmla="*/ 25 h 33"/>
                <a:gd name="T16" fmla="*/ 26 w 29"/>
                <a:gd name="T17" fmla="*/ 27 h 33"/>
                <a:gd name="T18" fmla="*/ 25 w 29"/>
                <a:gd name="T19" fmla="*/ 29 h 33"/>
                <a:gd name="T20" fmla="*/ 22 w 29"/>
                <a:gd name="T21" fmla="*/ 31 h 33"/>
                <a:gd name="T22" fmla="*/ 22 w 29"/>
                <a:gd name="T23" fmla="*/ 18 h 33"/>
                <a:gd name="T24" fmla="*/ 18 w 29"/>
                <a:gd name="T25" fmla="*/ 20 h 33"/>
                <a:gd name="T26" fmla="*/ 16 w 29"/>
                <a:gd name="T27" fmla="*/ 25 h 33"/>
                <a:gd name="T28" fmla="*/ 16 w 29"/>
                <a:gd name="T29" fmla="*/ 27 h 33"/>
                <a:gd name="T30" fmla="*/ 18 w 29"/>
                <a:gd name="T31" fmla="*/ 31 h 33"/>
                <a:gd name="T32" fmla="*/ 22 w 29"/>
                <a:gd name="T33" fmla="*/ 33 h 33"/>
                <a:gd name="T34" fmla="*/ 27 w 29"/>
                <a:gd name="T35" fmla="*/ 31 h 33"/>
                <a:gd name="T36" fmla="*/ 29 w 29"/>
                <a:gd name="T37" fmla="*/ 27 h 33"/>
                <a:gd name="T38" fmla="*/ 29 w 29"/>
                <a:gd name="T39" fmla="*/ 25 h 33"/>
                <a:gd name="T40" fmla="*/ 27 w 29"/>
                <a:gd name="T41" fmla="*/ 20 h 33"/>
                <a:gd name="T42" fmla="*/ 22 w 29"/>
                <a:gd name="T43" fmla="*/ 18 h 33"/>
                <a:gd name="T44" fmla="*/ 21 w 29"/>
                <a:gd name="T45" fmla="*/ 4 h 33"/>
                <a:gd name="T46" fmla="*/ 6 w 29"/>
                <a:gd name="T47" fmla="*/ 29 h 33"/>
                <a:gd name="T48" fmla="*/ 8 w 29"/>
                <a:gd name="T49" fmla="*/ 30 h 33"/>
                <a:gd name="T50" fmla="*/ 24 w 29"/>
                <a:gd name="T51" fmla="*/ 5 h 33"/>
                <a:gd name="T52" fmla="*/ 21 w 29"/>
                <a:gd name="T53" fmla="*/ 4 h 33"/>
                <a:gd name="T54" fmla="*/ 7 w 29"/>
                <a:gd name="T55" fmla="*/ 13 h 33"/>
                <a:gd name="T56" fmla="*/ 4 w 29"/>
                <a:gd name="T57" fmla="*/ 11 h 33"/>
                <a:gd name="T58" fmla="*/ 4 w 29"/>
                <a:gd name="T59" fmla="*/ 9 h 33"/>
                <a:gd name="T60" fmla="*/ 4 w 29"/>
                <a:gd name="T61" fmla="*/ 7 h 33"/>
                <a:gd name="T62" fmla="*/ 4 w 29"/>
                <a:gd name="T63" fmla="*/ 4 h 33"/>
                <a:gd name="T64" fmla="*/ 7 w 29"/>
                <a:gd name="T65" fmla="*/ 3 h 33"/>
                <a:gd name="T66" fmla="*/ 9 w 29"/>
                <a:gd name="T67" fmla="*/ 4 h 33"/>
                <a:gd name="T68" fmla="*/ 10 w 29"/>
                <a:gd name="T69" fmla="*/ 7 h 33"/>
                <a:gd name="T70" fmla="*/ 10 w 29"/>
                <a:gd name="T71" fmla="*/ 9 h 33"/>
                <a:gd name="T72" fmla="*/ 9 w 29"/>
                <a:gd name="T73" fmla="*/ 11 h 33"/>
                <a:gd name="T74" fmla="*/ 7 w 29"/>
                <a:gd name="T75" fmla="*/ 13 h 33"/>
                <a:gd name="T76" fmla="*/ 7 w 29"/>
                <a:gd name="T77" fmla="*/ 0 h 33"/>
                <a:gd name="T78" fmla="*/ 2 w 29"/>
                <a:gd name="T79" fmla="*/ 2 h 33"/>
                <a:gd name="T80" fmla="*/ 0 w 29"/>
                <a:gd name="T81" fmla="*/ 7 h 33"/>
                <a:gd name="T82" fmla="*/ 0 w 29"/>
                <a:gd name="T83" fmla="*/ 9 h 33"/>
                <a:gd name="T84" fmla="*/ 2 w 29"/>
                <a:gd name="T85" fmla="*/ 13 h 33"/>
                <a:gd name="T86" fmla="*/ 7 w 29"/>
                <a:gd name="T87" fmla="*/ 15 h 33"/>
                <a:gd name="T88" fmla="*/ 12 w 29"/>
                <a:gd name="T89" fmla="*/ 13 h 33"/>
                <a:gd name="T90" fmla="*/ 14 w 29"/>
                <a:gd name="T91" fmla="*/ 9 h 33"/>
                <a:gd name="T92" fmla="*/ 14 w 29"/>
                <a:gd name="T93" fmla="*/ 7 h 33"/>
                <a:gd name="T94" fmla="*/ 12 w 29"/>
                <a:gd name="T95" fmla="*/ 2 h 33"/>
                <a:gd name="T96" fmla="*/ 7 w 29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9" h="33">
                  <a:moveTo>
                    <a:pt x="22" y="31"/>
                  </a:moveTo>
                  <a:cubicBezTo>
                    <a:pt x="21" y="31"/>
                    <a:pt x="20" y="30"/>
                    <a:pt x="20" y="29"/>
                  </a:cubicBezTo>
                  <a:cubicBezTo>
                    <a:pt x="19" y="29"/>
                    <a:pt x="19" y="28"/>
                    <a:pt x="19" y="27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4"/>
                    <a:pt x="19" y="23"/>
                    <a:pt x="20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5" y="22"/>
                  </a:cubicBezTo>
                  <a:cubicBezTo>
                    <a:pt x="26" y="23"/>
                    <a:pt x="26" y="24"/>
                    <a:pt x="26" y="25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26" y="28"/>
                    <a:pt x="26" y="29"/>
                    <a:pt x="25" y="29"/>
                  </a:cubicBezTo>
                  <a:cubicBezTo>
                    <a:pt x="24" y="30"/>
                    <a:pt x="24" y="31"/>
                    <a:pt x="22" y="31"/>
                  </a:cubicBezTo>
                  <a:moveTo>
                    <a:pt x="22" y="18"/>
                  </a:moveTo>
                  <a:cubicBezTo>
                    <a:pt x="20" y="18"/>
                    <a:pt x="19" y="19"/>
                    <a:pt x="18" y="20"/>
                  </a:cubicBezTo>
                  <a:cubicBezTo>
                    <a:pt x="16" y="22"/>
                    <a:pt x="16" y="23"/>
                    <a:pt x="16" y="25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9"/>
                    <a:pt x="16" y="30"/>
                    <a:pt x="18" y="31"/>
                  </a:cubicBezTo>
                  <a:cubicBezTo>
                    <a:pt x="19" y="33"/>
                    <a:pt x="20" y="33"/>
                    <a:pt x="22" y="33"/>
                  </a:cubicBezTo>
                  <a:cubicBezTo>
                    <a:pt x="24" y="33"/>
                    <a:pt x="26" y="33"/>
                    <a:pt x="27" y="31"/>
                  </a:cubicBezTo>
                  <a:cubicBezTo>
                    <a:pt x="28" y="30"/>
                    <a:pt x="29" y="29"/>
                    <a:pt x="29" y="27"/>
                  </a:cubicBezTo>
                  <a:cubicBezTo>
                    <a:pt x="29" y="25"/>
                    <a:pt x="29" y="25"/>
                    <a:pt x="29" y="25"/>
                  </a:cubicBezTo>
                  <a:cubicBezTo>
                    <a:pt x="29" y="23"/>
                    <a:pt x="28" y="22"/>
                    <a:pt x="27" y="20"/>
                  </a:cubicBezTo>
                  <a:cubicBezTo>
                    <a:pt x="26" y="19"/>
                    <a:pt x="24" y="18"/>
                    <a:pt x="22" y="18"/>
                  </a:cubicBezTo>
                  <a:moveTo>
                    <a:pt x="21" y="4"/>
                  </a:moveTo>
                  <a:cubicBezTo>
                    <a:pt x="6" y="29"/>
                    <a:pt x="6" y="29"/>
                    <a:pt x="6" y="29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24" y="5"/>
                    <a:pt x="24" y="5"/>
                    <a:pt x="24" y="5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7" y="13"/>
                  </a:moveTo>
                  <a:cubicBezTo>
                    <a:pt x="6" y="13"/>
                    <a:pt x="5" y="12"/>
                    <a:pt x="4" y="11"/>
                  </a:cubicBezTo>
                  <a:cubicBezTo>
                    <a:pt x="4" y="11"/>
                    <a:pt x="4" y="10"/>
                    <a:pt x="4" y="9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5"/>
                    <a:pt x="4" y="4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8" y="3"/>
                    <a:pt x="9" y="3"/>
                    <a:pt x="9" y="4"/>
                  </a:cubicBezTo>
                  <a:cubicBezTo>
                    <a:pt x="10" y="5"/>
                    <a:pt x="10" y="6"/>
                    <a:pt x="10" y="7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10"/>
                    <a:pt x="10" y="11"/>
                    <a:pt x="9" y="11"/>
                  </a:cubicBezTo>
                  <a:cubicBezTo>
                    <a:pt x="9" y="12"/>
                    <a:pt x="8" y="13"/>
                    <a:pt x="7" y="13"/>
                  </a:cubicBezTo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1" y="4"/>
                    <a:pt x="0" y="5"/>
                    <a:pt x="0" y="7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1"/>
                    <a:pt x="1" y="12"/>
                    <a:pt x="2" y="13"/>
                  </a:cubicBezTo>
                  <a:cubicBezTo>
                    <a:pt x="3" y="15"/>
                    <a:pt x="5" y="15"/>
                    <a:pt x="7" y="15"/>
                  </a:cubicBezTo>
                  <a:cubicBezTo>
                    <a:pt x="9" y="15"/>
                    <a:pt x="11" y="15"/>
                    <a:pt x="12" y="13"/>
                  </a:cubicBezTo>
                  <a:cubicBezTo>
                    <a:pt x="13" y="12"/>
                    <a:pt x="14" y="11"/>
                    <a:pt x="14" y="9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4" y="5"/>
                    <a:pt x="13" y="4"/>
                    <a:pt x="12" y="2"/>
                  </a:cubicBezTo>
                  <a:cubicBezTo>
                    <a:pt x="11" y="1"/>
                    <a:pt x="9" y="0"/>
                    <a:pt x="7" y="0"/>
                  </a:cubicBezTo>
                </a:path>
              </a:pathLst>
            </a:custGeom>
            <a:solidFill>
              <a:srgbClr val="5DD5D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7315696" y="1991618"/>
            <a:ext cx="406400" cy="169863"/>
            <a:chOff x="7450138" y="1720851"/>
            <a:chExt cx="406400" cy="169863"/>
          </a:xfrm>
        </p:grpSpPr>
        <p:sp>
          <p:nvSpPr>
            <p:cNvPr id="116" name="Freeform 35"/>
            <p:cNvSpPr>
              <a:spLocks/>
            </p:cNvSpPr>
            <p:nvPr/>
          </p:nvSpPr>
          <p:spPr bwMode="auto">
            <a:xfrm>
              <a:off x="7450138" y="1720851"/>
              <a:ext cx="107950" cy="165100"/>
            </a:xfrm>
            <a:custGeom>
              <a:avLst/>
              <a:gdLst>
                <a:gd name="T0" fmla="*/ 10 w 21"/>
                <a:gd name="T1" fmla="*/ 0 h 32"/>
                <a:gd name="T2" fmla="*/ 2 w 21"/>
                <a:gd name="T3" fmla="*/ 3 h 32"/>
                <a:gd name="T4" fmla="*/ 0 w 21"/>
                <a:gd name="T5" fmla="*/ 10 h 32"/>
                <a:gd name="T6" fmla="*/ 0 w 21"/>
                <a:gd name="T7" fmla="*/ 10 h 32"/>
                <a:gd name="T8" fmla="*/ 4 w 21"/>
                <a:gd name="T9" fmla="*/ 10 h 32"/>
                <a:gd name="T10" fmla="*/ 5 w 21"/>
                <a:gd name="T11" fmla="*/ 5 h 32"/>
                <a:gd name="T12" fmla="*/ 10 w 21"/>
                <a:gd name="T13" fmla="*/ 3 h 32"/>
                <a:gd name="T14" fmla="*/ 14 w 21"/>
                <a:gd name="T15" fmla="*/ 5 h 32"/>
                <a:gd name="T16" fmla="*/ 15 w 21"/>
                <a:gd name="T17" fmla="*/ 9 h 32"/>
                <a:gd name="T18" fmla="*/ 14 w 21"/>
                <a:gd name="T19" fmla="*/ 13 h 32"/>
                <a:gd name="T20" fmla="*/ 11 w 21"/>
                <a:gd name="T21" fmla="*/ 18 h 32"/>
                <a:gd name="T22" fmla="*/ 0 w 21"/>
                <a:gd name="T23" fmla="*/ 29 h 32"/>
                <a:gd name="T24" fmla="*/ 0 w 21"/>
                <a:gd name="T25" fmla="*/ 32 h 32"/>
                <a:gd name="T26" fmla="*/ 21 w 21"/>
                <a:gd name="T27" fmla="*/ 32 h 32"/>
                <a:gd name="T28" fmla="*/ 21 w 21"/>
                <a:gd name="T29" fmla="*/ 29 h 32"/>
                <a:gd name="T30" fmla="*/ 6 w 21"/>
                <a:gd name="T31" fmla="*/ 29 h 32"/>
                <a:gd name="T32" fmla="*/ 5 w 21"/>
                <a:gd name="T33" fmla="*/ 29 h 32"/>
                <a:gd name="T34" fmla="*/ 14 w 21"/>
                <a:gd name="T35" fmla="*/ 20 h 32"/>
                <a:gd name="T36" fmla="*/ 18 w 21"/>
                <a:gd name="T37" fmla="*/ 14 h 32"/>
                <a:gd name="T38" fmla="*/ 20 w 21"/>
                <a:gd name="T39" fmla="*/ 9 h 32"/>
                <a:gd name="T40" fmla="*/ 17 w 21"/>
                <a:gd name="T41" fmla="*/ 3 h 32"/>
                <a:gd name="T42" fmla="*/ 10 w 21"/>
                <a:gd name="T4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" h="32">
                  <a:moveTo>
                    <a:pt x="10" y="0"/>
                  </a:moveTo>
                  <a:cubicBezTo>
                    <a:pt x="7" y="0"/>
                    <a:pt x="4" y="1"/>
                    <a:pt x="2" y="3"/>
                  </a:cubicBezTo>
                  <a:cubicBezTo>
                    <a:pt x="1" y="5"/>
                    <a:pt x="0" y="7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8"/>
                    <a:pt x="4" y="6"/>
                    <a:pt x="5" y="5"/>
                  </a:cubicBezTo>
                  <a:cubicBezTo>
                    <a:pt x="6" y="4"/>
                    <a:pt x="8" y="3"/>
                    <a:pt x="10" y="3"/>
                  </a:cubicBezTo>
                  <a:cubicBezTo>
                    <a:pt x="12" y="3"/>
                    <a:pt x="13" y="4"/>
                    <a:pt x="14" y="5"/>
                  </a:cubicBezTo>
                  <a:cubicBezTo>
                    <a:pt x="15" y="6"/>
                    <a:pt x="15" y="7"/>
                    <a:pt x="15" y="9"/>
                  </a:cubicBezTo>
                  <a:cubicBezTo>
                    <a:pt x="15" y="10"/>
                    <a:pt x="15" y="12"/>
                    <a:pt x="14" y="13"/>
                  </a:cubicBezTo>
                  <a:cubicBezTo>
                    <a:pt x="14" y="14"/>
                    <a:pt x="12" y="16"/>
                    <a:pt x="11" y="18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5" y="29"/>
                    <a:pt x="5" y="29"/>
                    <a:pt x="5" y="29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6" y="18"/>
                    <a:pt x="17" y="16"/>
                    <a:pt x="18" y="14"/>
                  </a:cubicBezTo>
                  <a:cubicBezTo>
                    <a:pt x="19" y="12"/>
                    <a:pt x="20" y="11"/>
                    <a:pt x="20" y="9"/>
                  </a:cubicBezTo>
                  <a:cubicBezTo>
                    <a:pt x="20" y="6"/>
                    <a:pt x="19" y="4"/>
                    <a:pt x="17" y="3"/>
                  </a:cubicBezTo>
                  <a:cubicBezTo>
                    <a:pt x="16" y="1"/>
                    <a:pt x="13" y="0"/>
                    <a:pt x="10" y="0"/>
                  </a:cubicBezTo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7" name="Freeform 36"/>
            <p:cNvSpPr>
              <a:spLocks/>
            </p:cNvSpPr>
            <p:nvPr/>
          </p:nvSpPr>
          <p:spPr bwMode="auto">
            <a:xfrm>
              <a:off x="7578725" y="1720851"/>
              <a:ext cx="103188" cy="169863"/>
            </a:xfrm>
            <a:custGeom>
              <a:avLst/>
              <a:gdLst>
                <a:gd name="T0" fmla="*/ 10 w 20"/>
                <a:gd name="T1" fmla="*/ 0 h 33"/>
                <a:gd name="T2" fmla="*/ 3 w 20"/>
                <a:gd name="T3" fmla="*/ 3 h 33"/>
                <a:gd name="T4" fmla="*/ 0 w 20"/>
                <a:gd name="T5" fmla="*/ 9 h 33"/>
                <a:gd name="T6" fmla="*/ 0 w 20"/>
                <a:gd name="T7" fmla="*/ 9 h 33"/>
                <a:gd name="T8" fmla="*/ 5 w 20"/>
                <a:gd name="T9" fmla="*/ 9 h 33"/>
                <a:gd name="T10" fmla="*/ 6 w 20"/>
                <a:gd name="T11" fmla="*/ 5 h 33"/>
                <a:gd name="T12" fmla="*/ 10 w 20"/>
                <a:gd name="T13" fmla="*/ 3 h 33"/>
                <a:gd name="T14" fmla="*/ 14 w 20"/>
                <a:gd name="T15" fmla="*/ 5 h 33"/>
                <a:gd name="T16" fmla="*/ 15 w 20"/>
                <a:gd name="T17" fmla="*/ 9 h 33"/>
                <a:gd name="T18" fmla="*/ 14 w 20"/>
                <a:gd name="T19" fmla="*/ 13 h 33"/>
                <a:gd name="T20" fmla="*/ 10 w 20"/>
                <a:gd name="T21" fmla="*/ 14 h 33"/>
                <a:gd name="T22" fmla="*/ 6 w 20"/>
                <a:gd name="T23" fmla="*/ 14 h 33"/>
                <a:gd name="T24" fmla="*/ 6 w 20"/>
                <a:gd name="T25" fmla="*/ 18 h 33"/>
                <a:gd name="T26" fmla="*/ 10 w 20"/>
                <a:gd name="T27" fmla="*/ 18 h 33"/>
                <a:gd name="T28" fmla="*/ 15 w 20"/>
                <a:gd name="T29" fmla="*/ 19 h 33"/>
                <a:gd name="T30" fmla="*/ 16 w 20"/>
                <a:gd name="T31" fmla="*/ 24 h 33"/>
                <a:gd name="T32" fmla="*/ 14 w 20"/>
                <a:gd name="T33" fmla="*/ 28 h 33"/>
                <a:gd name="T34" fmla="*/ 10 w 20"/>
                <a:gd name="T35" fmla="*/ 30 h 33"/>
                <a:gd name="T36" fmla="*/ 6 w 20"/>
                <a:gd name="T37" fmla="*/ 28 h 33"/>
                <a:gd name="T38" fmla="*/ 4 w 20"/>
                <a:gd name="T39" fmla="*/ 24 h 33"/>
                <a:gd name="T40" fmla="*/ 0 w 20"/>
                <a:gd name="T41" fmla="*/ 24 h 33"/>
                <a:gd name="T42" fmla="*/ 0 w 20"/>
                <a:gd name="T43" fmla="*/ 24 h 33"/>
                <a:gd name="T44" fmla="*/ 3 w 20"/>
                <a:gd name="T45" fmla="*/ 31 h 33"/>
                <a:gd name="T46" fmla="*/ 10 w 20"/>
                <a:gd name="T47" fmla="*/ 33 h 33"/>
                <a:gd name="T48" fmla="*/ 17 w 20"/>
                <a:gd name="T49" fmla="*/ 30 h 33"/>
                <a:gd name="T50" fmla="*/ 20 w 20"/>
                <a:gd name="T51" fmla="*/ 24 h 33"/>
                <a:gd name="T52" fmla="*/ 19 w 20"/>
                <a:gd name="T53" fmla="*/ 19 h 33"/>
                <a:gd name="T54" fmla="*/ 15 w 20"/>
                <a:gd name="T55" fmla="*/ 16 h 33"/>
                <a:gd name="T56" fmla="*/ 19 w 20"/>
                <a:gd name="T57" fmla="*/ 13 h 33"/>
                <a:gd name="T58" fmla="*/ 20 w 20"/>
                <a:gd name="T59" fmla="*/ 9 h 33"/>
                <a:gd name="T60" fmla="*/ 17 w 20"/>
                <a:gd name="T61" fmla="*/ 2 h 33"/>
                <a:gd name="T62" fmla="*/ 10 w 20"/>
                <a:gd name="T63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" h="33">
                  <a:moveTo>
                    <a:pt x="10" y="0"/>
                  </a:moveTo>
                  <a:cubicBezTo>
                    <a:pt x="7" y="0"/>
                    <a:pt x="5" y="1"/>
                    <a:pt x="3" y="3"/>
                  </a:cubicBezTo>
                  <a:cubicBezTo>
                    <a:pt x="1" y="4"/>
                    <a:pt x="0" y="6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7"/>
                    <a:pt x="5" y="6"/>
                    <a:pt x="6" y="5"/>
                  </a:cubicBezTo>
                  <a:cubicBezTo>
                    <a:pt x="7" y="4"/>
                    <a:pt x="8" y="3"/>
                    <a:pt x="10" y="3"/>
                  </a:cubicBezTo>
                  <a:cubicBezTo>
                    <a:pt x="12" y="3"/>
                    <a:pt x="13" y="4"/>
                    <a:pt x="14" y="5"/>
                  </a:cubicBezTo>
                  <a:cubicBezTo>
                    <a:pt x="15" y="6"/>
                    <a:pt x="15" y="7"/>
                    <a:pt x="15" y="9"/>
                  </a:cubicBezTo>
                  <a:cubicBezTo>
                    <a:pt x="15" y="11"/>
                    <a:pt x="15" y="12"/>
                    <a:pt x="14" y="13"/>
                  </a:cubicBezTo>
                  <a:cubicBezTo>
                    <a:pt x="13" y="14"/>
                    <a:pt x="12" y="14"/>
                    <a:pt x="10" y="14"/>
                  </a:cubicBezTo>
                  <a:cubicBezTo>
                    <a:pt x="6" y="14"/>
                    <a:pt x="6" y="14"/>
                    <a:pt x="6" y="14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2" y="18"/>
                    <a:pt x="14" y="18"/>
                    <a:pt x="15" y="19"/>
                  </a:cubicBezTo>
                  <a:cubicBezTo>
                    <a:pt x="15" y="20"/>
                    <a:pt x="16" y="22"/>
                    <a:pt x="16" y="24"/>
                  </a:cubicBezTo>
                  <a:cubicBezTo>
                    <a:pt x="16" y="26"/>
                    <a:pt x="15" y="27"/>
                    <a:pt x="14" y="28"/>
                  </a:cubicBezTo>
                  <a:cubicBezTo>
                    <a:pt x="13" y="29"/>
                    <a:pt x="12" y="30"/>
                    <a:pt x="10" y="30"/>
                  </a:cubicBezTo>
                  <a:cubicBezTo>
                    <a:pt x="8" y="30"/>
                    <a:pt x="7" y="29"/>
                    <a:pt x="6" y="28"/>
                  </a:cubicBezTo>
                  <a:cubicBezTo>
                    <a:pt x="5" y="27"/>
                    <a:pt x="4" y="26"/>
                    <a:pt x="4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7"/>
                    <a:pt x="1" y="29"/>
                    <a:pt x="3" y="31"/>
                  </a:cubicBezTo>
                  <a:cubicBezTo>
                    <a:pt x="5" y="32"/>
                    <a:pt x="7" y="33"/>
                    <a:pt x="10" y="33"/>
                  </a:cubicBezTo>
                  <a:cubicBezTo>
                    <a:pt x="13" y="33"/>
                    <a:pt x="16" y="32"/>
                    <a:pt x="17" y="30"/>
                  </a:cubicBezTo>
                  <a:cubicBezTo>
                    <a:pt x="19" y="29"/>
                    <a:pt x="20" y="26"/>
                    <a:pt x="20" y="24"/>
                  </a:cubicBezTo>
                  <a:cubicBezTo>
                    <a:pt x="20" y="22"/>
                    <a:pt x="20" y="20"/>
                    <a:pt x="19" y="19"/>
                  </a:cubicBezTo>
                  <a:cubicBezTo>
                    <a:pt x="18" y="18"/>
                    <a:pt x="17" y="17"/>
                    <a:pt x="15" y="16"/>
                  </a:cubicBezTo>
                  <a:cubicBezTo>
                    <a:pt x="17" y="15"/>
                    <a:pt x="18" y="14"/>
                    <a:pt x="19" y="13"/>
                  </a:cubicBezTo>
                  <a:cubicBezTo>
                    <a:pt x="19" y="12"/>
                    <a:pt x="20" y="10"/>
                    <a:pt x="20" y="9"/>
                  </a:cubicBezTo>
                  <a:cubicBezTo>
                    <a:pt x="20" y="6"/>
                    <a:pt x="19" y="4"/>
                    <a:pt x="17" y="2"/>
                  </a:cubicBezTo>
                  <a:cubicBezTo>
                    <a:pt x="15" y="1"/>
                    <a:pt x="13" y="0"/>
                    <a:pt x="10" y="0"/>
                  </a:cubicBezTo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18" name="Freeform 37"/>
            <p:cNvSpPr>
              <a:spLocks noEditPoints="1"/>
            </p:cNvSpPr>
            <p:nvPr/>
          </p:nvSpPr>
          <p:spPr bwMode="auto">
            <a:xfrm>
              <a:off x="7713663" y="1720851"/>
              <a:ext cx="142875" cy="169863"/>
            </a:xfrm>
            <a:custGeom>
              <a:avLst/>
              <a:gdLst>
                <a:gd name="T0" fmla="*/ 22 w 28"/>
                <a:gd name="T1" fmla="*/ 30 h 33"/>
                <a:gd name="T2" fmla="*/ 19 w 28"/>
                <a:gd name="T3" fmla="*/ 29 h 33"/>
                <a:gd name="T4" fmla="*/ 18 w 28"/>
                <a:gd name="T5" fmla="*/ 26 h 33"/>
                <a:gd name="T6" fmla="*/ 18 w 28"/>
                <a:gd name="T7" fmla="*/ 25 h 33"/>
                <a:gd name="T8" fmla="*/ 19 w 28"/>
                <a:gd name="T9" fmla="*/ 22 h 33"/>
                <a:gd name="T10" fmla="*/ 22 w 28"/>
                <a:gd name="T11" fmla="*/ 21 h 33"/>
                <a:gd name="T12" fmla="*/ 24 w 28"/>
                <a:gd name="T13" fmla="*/ 22 h 33"/>
                <a:gd name="T14" fmla="*/ 25 w 28"/>
                <a:gd name="T15" fmla="*/ 25 h 33"/>
                <a:gd name="T16" fmla="*/ 25 w 28"/>
                <a:gd name="T17" fmla="*/ 26 h 33"/>
                <a:gd name="T18" fmla="*/ 24 w 28"/>
                <a:gd name="T19" fmla="*/ 29 h 33"/>
                <a:gd name="T20" fmla="*/ 22 w 28"/>
                <a:gd name="T21" fmla="*/ 30 h 33"/>
                <a:gd name="T22" fmla="*/ 22 w 28"/>
                <a:gd name="T23" fmla="*/ 18 h 33"/>
                <a:gd name="T24" fmla="*/ 17 w 28"/>
                <a:gd name="T25" fmla="*/ 20 h 33"/>
                <a:gd name="T26" fmla="*/ 15 w 28"/>
                <a:gd name="T27" fmla="*/ 25 h 33"/>
                <a:gd name="T28" fmla="*/ 15 w 28"/>
                <a:gd name="T29" fmla="*/ 26 h 33"/>
                <a:gd name="T30" fmla="*/ 17 w 28"/>
                <a:gd name="T31" fmla="*/ 31 h 33"/>
                <a:gd name="T32" fmla="*/ 22 w 28"/>
                <a:gd name="T33" fmla="*/ 33 h 33"/>
                <a:gd name="T34" fmla="*/ 26 w 28"/>
                <a:gd name="T35" fmla="*/ 31 h 33"/>
                <a:gd name="T36" fmla="*/ 28 w 28"/>
                <a:gd name="T37" fmla="*/ 26 h 33"/>
                <a:gd name="T38" fmla="*/ 28 w 28"/>
                <a:gd name="T39" fmla="*/ 25 h 33"/>
                <a:gd name="T40" fmla="*/ 26 w 28"/>
                <a:gd name="T41" fmla="*/ 20 h 33"/>
                <a:gd name="T42" fmla="*/ 22 w 28"/>
                <a:gd name="T43" fmla="*/ 18 h 33"/>
                <a:gd name="T44" fmla="*/ 21 w 28"/>
                <a:gd name="T45" fmla="*/ 4 h 33"/>
                <a:gd name="T46" fmla="*/ 5 w 28"/>
                <a:gd name="T47" fmla="*/ 29 h 33"/>
                <a:gd name="T48" fmla="*/ 7 w 28"/>
                <a:gd name="T49" fmla="*/ 30 h 33"/>
                <a:gd name="T50" fmla="*/ 23 w 28"/>
                <a:gd name="T51" fmla="*/ 5 h 33"/>
                <a:gd name="T52" fmla="*/ 21 w 28"/>
                <a:gd name="T53" fmla="*/ 4 h 33"/>
                <a:gd name="T54" fmla="*/ 6 w 28"/>
                <a:gd name="T55" fmla="*/ 12 h 33"/>
                <a:gd name="T56" fmla="*/ 4 w 28"/>
                <a:gd name="T57" fmla="*/ 11 h 33"/>
                <a:gd name="T58" fmla="*/ 3 w 28"/>
                <a:gd name="T59" fmla="*/ 8 h 33"/>
                <a:gd name="T60" fmla="*/ 3 w 28"/>
                <a:gd name="T61" fmla="*/ 7 h 33"/>
                <a:gd name="T62" fmla="*/ 4 w 28"/>
                <a:gd name="T63" fmla="*/ 4 h 33"/>
                <a:gd name="T64" fmla="*/ 6 w 28"/>
                <a:gd name="T65" fmla="*/ 3 h 33"/>
                <a:gd name="T66" fmla="*/ 9 w 28"/>
                <a:gd name="T67" fmla="*/ 4 h 33"/>
                <a:gd name="T68" fmla="*/ 10 w 28"/>
                <a:gd name="T69" fmla="*/ 7 h 33"/>
                <a:gd name="T70" fmla="*/ 10 w 28"/>
                <a:gd name="T71" fmla="*/ 8 h 33"/>
                <a:gd name="T72" fmla="*/ 9 w 28"/>
                <a:gd name="T73" fmla="*/ 11 h 33"/>
                <a:gd name="T74" fmla="*/ 6 w 28"/>
                <a:gd name="T75" fmla="*/ 12 h 33"/>
                <a:gd name="T76" fmla="*/ 6 w 28"/>
                <a:gd name="T77" fmla="*/ 0 h 33"/>
                <a:gd name="T78" fmla="*/ 1 w 28"/>
                <a:gd name="T79" fmla="*/ 2 h 33"/>
                <a:gd name="T80" fmla="*/ 0 w 28"/>
                <a:gd name="T81" fmla="*/ 7 h 33"/>
                <a:gd name="T82" fmla="*/ 0 w 28"/>
                <a:gd name="T83" fmla="*/ 8 h 33"/>
                <a:gd name="T84" fmla="*/ 1 w 28"/>
                <a:gd name="T85" fmla="*/ 13 h 33"/>
                <a:gd name="T86" fmla="*/ 6 w 28"/>
                <a:gd name="T87" fmla="*/ 15 h 33"/>
                <a:gd name="T88" fmla="*/ 11 w 28"/>
                <a:gd name="T89" fmla="*/ 13 h 33"/>
                <a:gd name="T90" fmla="*/ 13 w 28"/>
                <a:gd name="T91" fmla="*/ 8 h 33"/>
                <a:gd name="T92" fmla="*/ 13 w 28"/>
                <a:gd name="T93" fmla="*/ 7 h 33"/>
                <a:gd name="T94" fmla="*/ 11 w 28"/>
                <a:gd name="T95" fmla="*/ 2 h 33"/>
                <a:gd name="T96" fmla="*/ 6 w 28"/>
                <a:gd name="T97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8" h="33">
                  <a:moveTo>
                    <a:pt x="22" y="30"/>
                  </a:moveTo>
                  <a:cubicBezTo>
                    <a:pt x="21" y="30"/>
                    <a:pt x="20" y="30"/>
                    <a:pt x="19" y="29"/>
                  </a:cubicBezTo>
                  <a:cubicBezTo>
                    <a:pt x="19" y="28"/>
                    <a:pt x="18" y="27"/>
                    <a:pt x="18" y="26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24"/>
                    <a:pt x="19" y="23"/>
                    <a:pt x="19" y="22"/>
                  </a:cubicBezTo>
                  <a:cubicBezTo>
                    <a:pt x="20" y="21"/>
                    <a:pt x="21" y="21"/>
                    <a:pt x="22" y="21"/>
                  </a:cubicBezTo>
                  <a:cubicBezTo>
                    <a:pt x="23" y="21"/>
                    <a:pt x="24" y="21"/>
                    <a:pt x="24" y="22"/>
                  </a:cubicBezTo>
                  <a:cubicBezTo>
                    <a:pt x="25" y="23"/>
                    <a:pt x="25" y="24"/>
                    <a:pt x="25" y="25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7"/>
                    <a:pt x="25" y="28"/>
                    <a:pt x="24" y="29"/>
                  </a:cubicBezTo>
                  <a:cubicBezTo>
                    <a:pt x="24" y="30"/>
                    <a:pt x="23" y="30"/>
                    <a:pt x="22" y="30"/>
                  </a:cubicBezTo>
                  <a:moveTo>
                    <a:pt x="22" y="18"/>
                  </a:moveTo>
                  <a:cubicBezTo>
                    <a:pt x="20" y="18"/>
                    <a:pt x="18" y="19"/>
                    <a:pt x="17" y="20"/>
                  </a:cubicBezTo>
                  <a:cubicBezTo>
                    <a:pt x="16" y="21"/>
                    <a:pt x="15" y="23"/>
                    <a:pt x="15" y="25"/>
                  </a:cubicBezTo>
                  <a:cubicBezTo>
                    <a:pt x="15" y="26"/>
                    <a:pt x="15" y="26"/>
                    <a:pt x="15" y="26"/>
                  </a:cubicBezTo>
                  <a:cubicBezTo>
                    <a:pt x="15" y="28"/>
                    <a:pt x="16" y="30"/>
                    <a:pt x="17" y="31"/>
                  </a:cubicBezTo>
                  <a:cubicBezTo>
                    <a:pt x="18" y="32"/>
                    <a:pt x="20" y="33"/>
                    <a:pt x="22" y="33"/>
                  </a:cubicBezTo>
                  <a:cubicBezTo>
                    <a:pt x="24" y="33"/>
                    <a:pt x="25" y="32"/>
                    <a:pt x="26" y="31"/>
                  </a:cubicBezTo>
                  <a:cubicBezTo>
                    <a:pt x="28" y="30"/>
                    <a:pt x="28" y="28"/>
                    <a:pt x="28" y="26"/>
                  </a:cubicBezTo>
                  <a:cubicBezTo>
                    <a:pt x="28" y="25"/>
                    <a:pt x="28" y="25"/>
                    <a:pt x="28" y="25"/>
                  </a:cubicBezTo>
                  <a:cubicBezTo>
                    <a:pt x="28" y="23"/>
                    <a:pt x="28" y="21"/>
                    <a:pt x="26" y="20"/>
                  </a:cubicBezTo>
                  <a:cubicBezTo>
                    <a:pt x="25" y="19"/>
                    <a:pt x="24" y="18"/>
                    <a:pt x="22" y="18"/>
                  </a:cubicBezTo>
                  <a:moveTo>
                    <a:pt x="21" y="4"/>
                  </a:moveTo>
                  <a:cubicBezTo>
                    <a:pt x="5" y="29"/>
                    <a:pt x="5" y="29"/>
                    <a:pt x="5" y="29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4"/>
                    <a:pt x="21" y="4"/>
                    <a:pt x="21" y="4"/>
                  </a:cubicBezTo>
                  <a:moveTo>
                    <a:pt x="6" y="12"/>
                  </a:moveTo>
                  <a:cubicBezTo>
                    <a:pt x="5" y="12"/>
                    <a:pt x="4" y="12"/>
                    <a:pt x="4" y="11"/>
                  </a:cubicBezTo>
                  <a:cubicBezTo>
                    <a:pt x="3" y="10"/>
                    <a:pt x="3" y="9"/>
                    <a:pt x="3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3"/>
                    <a:pt x="5" y="3"/>
                    <a:pt x="6" y="3"/>
                  </a:cubicBezTo>
                  <a:cubicBezTo>
                    <a:pt x="7" y="3"/>
                    <a:pt x="8" y="3"/>
                    <a:pt x="9" y="4"/>
                  </a:cubicBezTo>
                  <a:cubicBezTo>
                    <a:pt x="9" y="5"/>
                    <a:pt x="10" y="6"/>
                    <a:pt x="10" y="7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9"/>
                    <a:pt x="9" y="10"/>
                    <a:pt x="9" y="11"/>
                  </a:cubicBezTo>
                  <a:cubicBezTo>
                    <a:pt x="8" y="12"/>
                    <a:pt x="7" y="12"/>
                    <a:pt x="6" y="12"/>
                  </a:cubicBezTo>
                  <a:moveTo>
                    <a:pt x="6" y="0"/>
                  </a:moveTo>
                  <a:cubicBezTo>
                    <a:pt x="4" y="0"/>
                    <a:pt x="3" y="1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0"/>
                    <a:pt x="0" y="12"/>
                    <a:pt x="1" y="13"/>
                  </a:cubicBezTo>
                  <a:cubicBezTo>
                    <a:pt x="3" y="14"/>
                    <a:pt x="4" y="15"/>
                    <a:pt x="6" y="15"/>
                  </a:cubicBezTo>
                  <a:cubicBezTo>
                    <a:pt x="8" y="15"/>
                    <a:pt x="10" y="14"/>
                    <a:pt x="11" y="13"/>
                  </a:cubicBezTo>
                  <a:cubicBezTo>
                    <a:pt x="12" y="12"/>
                    <a:pt x="13" y="10"/>
                    <a:pt x="13" y="8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3" y="5"/>
                    <a:pt x="12" y="3"/>
                    <a:pt x="11" y="2"/>
                  </a:cubicBezTo>
                  <a:cubicBezTo>
                    <a:pt x="10" y="1"/>
                    <a:pt x="8" y="0"/>
                    <a:pt x="6" y="0"/>
                  </a:cubicBezTo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19" name="组合 118"/>
          <p:cNvGrpSpPr/>
          <p:nvPr/>
        </p:nvGrpSpPr>
        <p:grpSpPr>
          <a:xfrm>
            <a:off x="2202358" y="4947543"/>
            <a:ext cx="195263" cy="190500"/>
            <a:chOff x="2336800" y="4676776"/>
            <a:chExt cx="195263" cy="190500"/>
          </a:xfrm>
        </p:grpSpPr>
        <p:sp>
          <p:nvSpPr>
            <p:cNvPr id="120" name="Oval 38"/>
            <p:cNvSpPr>
              <a:spLocks noChangeArrowheads="1"/>
            </p:cNvSpPr>
            <p:nvPr/>
          </p:nvSpPr>
          <p:spPr bwMode="auto">
            <a:xfrm>
              <a:off x="2336800" y="4676776"/>
              <a:ext cx="195263" cy="190500"/>
            </a:xfrm>
            <a:prstGeom prst="ellipse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grpSp>
          <p:nvGrpSpPr>
            <p:cNvPr id="121" name="组合 120"/>
            <p:cNvGrpSpPr/>
            <p:nvPr/>
          </p:nvGrpSpPr>
          <p:grpSpPr>
            <a:xfrm>
              <a:off x="2366963" y="4702176"/>
              <a:ext cx="134938" cy="139700"/>
              <a:chOff x="2366963" y="4702176"/>
              <a:chExt cx="134938" cy="139700"/>
            </a:xfrm>
          </p:grpSpPr>
          <p:sp>
            <p:nvSpPr>
              <p:cNvPr id="122" name="Oval 39"/>
              <p:cNvSpPr>
                <a:spLocks noChangeArrowheads="1"/>
              </p:cNvSpPr>
              <p:nvPr/>
            </p:nvSpPr>
            <p:spPr bwMode="auto">
              <a:xfrm>
                <a:off x="2366963" y="4702176"/>
                <a:ext cx="134938" cy="139700"/>
              </a:xfrm>
              <a:prstGeom prst="ellipse">
                <a:avLst/>
              </a:prstGeom>
              <a:solidFill>
                <a:srgbClr val="E4E2E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  <p:sp>
            <p:nvSpPr>
              <p:cNvPr id="123" name="Oval 40"/>
              <p:cNvSpPr>
                <a:spLocks noChangeArrowheads="1"/>
              </p:cNvSpPr>
              <p:nvPr/>
            </p:nvSpPr>
            <p:spPr bwMode="auto">
              <a:xfrm>
                <a:off x="2398713" y="4733926"/>
                <a:ext cx="71438" cy="77788"/>
              </a:xfrm>
              <a:prstGeom prst="ellipse">
                <a:avLst/>
              </a:prstGeom>
              <a:solidFill>
                <a:srgbClr val="C9C9C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>
                  <a:solidFill>
                    <a:prstClr val="black"/>
                  </a:solidFill>
                  <a:latin typeface="+mn-lt"/>
                  <a:ea typeface="微软雅黑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4" name="组合 123"/>
          <p:cNvGrpSpPr/>
          <p:nvPr/>
        </p:nvGrpSpPr>
        <p:grpSpPr>
          <a:xfrm>
            <a:off x="9542958" y="4947543"/>
            <a:ext cx="195263" cy="190500"/>
            <a:chOff x="9677400" y="4676776"/>
            <a:chExt cx="195263" cy="190500"/>
          </a:xfrm>
        </p:grpSpPr>
        <p:sp>
          <p:nvSpPr>
            <p:cNvPr id="125" name="Oval 41"/>
            <p:cNvSpPr>
              <a:spLocks noChangeArrowheads="1"/>
            </p:cNvSpPr>
            <p:nvPr/>
          </p:nvSpPr>
          <p:spPr bwMode="auto">
            <a:xfrm>
              <a:off x="9677400" y="4676776"/>
              <a:ext cx="195263" cy="190500"/>
            </a:xfrm>
            <a:prstGeom prst="ellipse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6" name="Oval 42"/>
            <p:cNvSpPr>
              <a:spLocks noChangeArrowheads="1"/>
            </p:cNvSpPr>
            <p:nvPr/>
          </p:nvSpPr>
          <p:spPr bwMode="auto">
            <a:xfrm>
              <a:off x="9707563" y="4702176"/>
              <a:ext cx="139700" cy="139700"/>
            </a:xfrm>
            <a:prstGeom prst="ellipse">
              <a:avLst/>
            </a:prstGeom>
            <a:solidFill>
              <a:srgbClr val="E4E2E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27" name="Oval 43"/>
            <p:cNvSpPr>
              <a:spLocks noChangeArrowheads="1"/>
            </p:cNvSpPr>
            <p:nvPr/>
          </p:nvSpPr>
          <p:spPr bwMode="auto">
            <a:xfrm>
              <a:off x="9739313" y="4733926"/>
              <a:ext cx="71438" cy="77788"/>
            </a:xfrm>
            <a:prstGeom prst="ellipse">
              <a:avLst/>
            </a:prstGeom>
            <a:solidFill>
              <a:srgbClr val="C9C9C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28" name="Rectangle 44"/>
          <p:cNvSpPr>
            <a:spLocks noChangeArrowheads="1"/>
          </p:cNvSpPr>
          <p:nvPr/>
        </p:nvSpPr>
        <p:spPr bwMode="auto">
          <a:xfrm>
            <a:off x="2438896" y="5030093"/>
            <a:ext cx="7067550" cy="25400"/>
          </a:xfrm>
          <a:prstGeom prst="rect">
            <a:avLst/>
          </a:prstGeom>
          <a:solidFill>
            <a:srgbClr val="C9C9C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  <p:grpSp>
        <p:nvGrpSpPr>
          <p:cNvPr id="129" name="组合 128"/>
          <p:cNvGrpSpPr/>
          <p:nvPr/>
        </p:nvGrpSpPr>
        <p:grpSpPr>
          <a:xfrm>
            <a:off x="2016621" y="5268218"/>
            <a:ext cx="566738" cy="190500"/>
            <a:chOff x="2151063" y="4997451"/>
            <a:chExt cx="566738" cy="190500"/>
          </a:xfrm>
        </p:grpSpPr>
        <p:sp>
          <p:nvSpPr>
            <p:cNvPr id="130" name="Freeform 45"/>
            <p:cNvSpPr>
              <a:spLocks/>
            </p:cNvSpPr>
            <p:nvPr/>
          </p:nvSpPr>
          <p:spPr bwMode="auto">
            <a:xfrm>
              <a:off x="2151063" y="4997451"/>
              <a:ext cx="119063" cy="185738"/>
            </a:xfrm>
            <a:custGeom>
              <a:avLst/>
              <a:gdLst>
                <a:gd name="T0" fmla="*/ 23 w 23"/>
                <a:gd name="T1" fmla="*/ 36 h 36"/>
                <a:gd name="T2" fmla="*/ 1 w 23"/>
                <a:gd name="T3" fmla="*/ 36 h 36"/>
                <a:gd name="T4" fmla="*/ 1 w 23"/>
                <a:gd name="T5" fmla="*/ 34 h 36"/>
                <a:gd name="T6" fmla="*/ 13 w 23"/>
                <a:gd name="T7" fmla="*/ 21 h 36"/>
                <a:gd name="T8" fmla="*/ 17 w 23"/>
                <a:gd name="T9" fmla="*/ 14 h 36"/>
                <a:gd name="T10" fmla="*/ 19 w 23"/>
                <a:gd name="T11" fmla="*/ 10 h 36"/>
                <a:gd name="T12" fmla="*/ 17 w 23"/>
                <a:gd name="T13" fmla="*/ 4 h 36"/>
                <a:gd name="T14" fmla="*/ 12 w 23"/>
                <a:gd name="T15" fmla="*/ 2 h 36"/>
                <a:gd name="T16" fmla="*/ 5 w 23"/>
                <a:gd name="T17" fmla="*/ 5 h 36"/>
                <a:gd name="T18" fmla="*/ 3 w 23"/>
                <a:gd name="T19" fmla="*/ 11 h 36"/>
                <a:gd name="T20" fmla="*/ 1 w 23"/>
                <a:gd name="T21" fmla="*/ 11 h 36"/>
                <a:gd name="T22" fmla="*/ 1 w 23"/>
                <a:gd name="T23" fmla="*/ 11 h 36"/>
                <a:gd name="T24" fmla="*/ 3 w 23"/>
                <a:gd name="T25" fmla="*/ 3 h 36"/>
                <a:gd name="T26" fmla="*/ 12 w 23"/>
                <a:gd name="T27" fmla="*/ 0 h 36"/>
                <a:gd name="T28" fmla="*/ 19 w 23"/>
                <a:gd name="T29" fmla="*/ 3 h 36"/>
                <a:gd name="T30" fmla="*/ 22 w 23"/>
                <a:gd name="T31" fmla="*/ 10 h 36"/>
                <a:gd name="T32" fmla="*/ 20 w 23"/>
                <a:gd name="T33" fmla="*/ 16 h 36"/>
                <a:gd name="T34" fmla="*/ 15 w 23"/>
                <a:gd name="T35" fmla="*/ 22 h 36"/>
                <a:gd name="T36" fmla="*/ 5 w 23"/>
                <a:gd name="T37" fmla="*/ 33 h 36"/>
                <a:gd name="T38" fmla="*/ 5 w 23"/>
                <a:gd name="T39" fmla="*/ 34 h 36"/>
                <a:gd name="T40" fmla="*/ 23 w 23"/>
                <a:gd name="T41" fmla="*/ 34 h 36"/>
                <a:gd name="T42" fmla="*/ 23 w 23"/>
                <a:gd name="T4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6">
                  <a:moveTo>
                    <a:pt x="23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18"/>
                    <a:pt x="17" y="16"/>
                    <a:pt x="17" y="14"/>
                  </a:cubicBezTo>
                  <a:cubicBezTo>
                    <a:pt x="18" y="13"/>
                    <a:pt x="19" y="11"/>
                    <a:pt x="19" y="10"/>
                  </a:cubicBezTo>
                  <a:cubicBezTo>
                    <a:pt x="19" y="8"/>
                    <a:pt x="18" y="6"/>
                    <a:pt x="17" y="4"/>
                  </a:cubicBezTo>
                  <a:cubicBezTo>
                    <a:pt x="16" y="3"/>
                    <a:pt x="14" y="2"/>
                    <a:pt x="12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6"/>
                    <a:pt x="3" y="8"/>
                    <a:pt x="3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5" y="0"/>
                    <a:pt x="17" y="1"/>
                    <a:pt x="19" y="3"/>
                  </a:cubicBezTo>
                  <a:cubicBezTo>
                    <a:pt x="21" y="4"/>
                    <a:pt x="22" y="7"/>
                    <a:pt x="22" y="10"/>
                  </a:cubicBezTo>
                  <a:cubicBezTo>
                    <a:pt x="22" y="12"/>
                    <a:pt x="21" y="14"/>
                    <a:pt x="20" y="16"/>
                  </a:cubicBezTo>
                  <a:cubicBezTo>
                    <a:pt x="19" y="18"/>
                    <a:pt x="17" y="20"/>
                    <a:pt x="15" y="2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23" y="34"/>
                    <a:pt x="23" y="34"/>
                    <a:pt x="23" y="34"/>
                  </a:cubicBezTo>
                  <a:lnTo>
                    <a:pt x="23" y="36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1" name="Freeform 46"/>
            <p:cNvSpPr>
              <a:spLocks noEditPoints="1"/>
            </p:cNvSpPr>
            <p:nvPr/>
          </p:nvSpPr>
          <p:spPr bwMode="auto">
            <a:xfrm>
              <a:off x="2300288" y="4997451"/>
              <a:ext cx="112713" cy="190500"/>
            </a:xfrm>
            <a:custGeom>
              <a:avLst/>
              <a:gdLst>
                <a:gd name="T0" fmla="*/ 22 w 22"/>
                <a:gd name="T1" fmla="*/ 22 h 37"/>
                <a:gd name="T2" fmla="*/ 19 w 22"/>
                <a:gd name="T3" fmla="*/ 33 h 37"/>
                <a:gd name="T4" fmla="*/ 11 w 22"/>
                <a:gd name="T5" fmla="*/ 37 h 37"/>
                <a:gd name="T6" fmla="*/ 3 w 22"/>
                <a:gd name="T7" fmla="*/ 33 h 37"/>
                <a:gd name="T8" fmla="*/ 0 w 22"/>
                <a:gd name="T9" fmla="*/ 22 h 37"/>
                <a:gd name="T10" fmla="*/ 0 w 22"/>
                <a:gd name="T11" fmla="*/ 14 h 37"/>
                <a:gd name="T12" fmla="*/ 3 w 22"/>
                <a:gd name="T13" fmla="*/ 4 h 37"/>
                <a:gd name="T14" fmla="*/ 11 w 22"/>
                <a:gd name="T15" fmla="*/ 0 h 37"/>
                <a:gd name="T16" fmla="*/ 19 w 22"/>
                <a:gd name="T17" fmla="*/ 4 h 37"/>
                <a:gd name="T18" fmla="*/ 22 w 22"/>
                <a:gd name="T19" fmla="*/ 14 h 37"/>
                <a:gd name="T20" fmla="*/ 22 w 22"/>
                <a:gd name="T21" fmla="*/ 22 h 37"/>
                <a:gd name="T22" fmla="*/ 20 w 22"/>
                <a:gd name="T23" fmla="*/ 14 h 37"/>
                <a:gd name="T24" fmla="*/ 17 w 22"/>
                <a:gd name="T25" fmla="*/ 5 h 37"/>
                <a:gd name="T26" fmla="*/ 11 w 22"/>
                <a:gd name="T27" fmla="*/ 2 h 37"/>
                <a:gd name="T28" fmla="*/ 5 w 22"/>
                <a:gd name="T29" fmla="*/ 5 h 37"/>
                <a:gd name="T30" fmla="*/ 3 w 22"/>
                <a:gd name="T31" fmla="*/ 14 h 37"/>
                <a:gd name="T32" fmla="*/ 3 w 22"/>
                <a:gd name="T33" fmla="*/ 23 h 37"/>
                <a:gd name="T34" fmla="*/ 5 w 22"/>
                <a:gd name="T35" fmla="*/ 31 h 37"/>
                <a:gd name="T36" fmla="*/ 11 w 22"/>
                <a:gd name="T37" fmla="*/ 34 h 37"/>
                <a:gd name="T38" fmla="*/ 17 w 22"/>
                <a:gd name="T39" fmla="*/ 31 h 37"/>
                <a:gd name="T40" fmla="*/ 20 w 22"/>
                <a:gd name="T41" fmla="*/ 23 h 37"/>
                <a:gd name="T42" fmla="*/ 20 w 22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7">
                  <a:moveTo>
                    <a:pt x="22" y="22"/>
                  </a:moveTo>
                  <a:cubicBezTo>
                    <a:pt x="22" y="27"/>
                    <a:pt x="21" y="30"/>
                    <a:pt x="19" y="33"/>
                  </a:cubicBezTo>
                  <a:cubicBezTo>
                    <a:pt x="17" y="35"/>
                    <a:pt x="15" y="37"/>
                    <a:pt x="11" y="37"/>
                  </a:cubicBezTo>
                  <a:cubicBezTo>
                    <a:pt x="8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7" y="1"/>
                    <a:pt x="19" y="4"/>
                  </a:cubicBezTo>
                  <a:cubicBezTo>
                    <a:pt x="21" y="6"/>
                    <a:pt x="22" y="10"/>
                    <a:pt x="22" y="14"/>
                  </a:cubicBezTo>
                  <a:lnTo>
                    <a:pt x="22" y="22"/>
                  </a:lnTo>
                  <a:close/>
                  <a:moveTo>
                    <a:pt x="20" y="14"/>
                  </a:moveTo>
                  <a:cubicBezTo>
                    <a:pt x="20" y="10"/>
                    <a:pt x="19" y="7"/>
                    <a:pt x="17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8" y="2"/>
                    <a:pt x="6" y="3"/>
                    <a:pt x="5" y="5"/>
                  </a:cubicBezTo>
                  <a:cubicBezTo>
                    <a:pt x="4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4" y="29"/>
                    <a:pt x="5" y="31"/>
                  </a:cubicBezTo>
                  <a:cubicBezTo>
                    <a:pt x="6" y="33"/>
                    <a:pt x="8" y="34"/>
                    <a:pt x="11" y="34"/>
                  </a:cubicBezTo>
                  <a:cubicBezTo>
                    <a:pt x="14" y="34"/>
                    <a:pt x="16" y="33"/>
                    <a:pt x="17" y="31"/>
                  </a:cubicBezTo>
                  <a:cubicBezTo>
                    <a:pt x="19" y="29"/>
                    <a:pt x="20" y="26"/>
                    <a:pt x="20" y="23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2" name="Freeform 47"/>
            <p:cNvSpPr>
              <a:spLocks noEditPoints="1"/>
            </p:cNvSpPr>
            <p:nvPr/>
          </p:nvSpPr>
          <p:spPr bwMode="auto">
            <a:xfrm>
              <a:off x="2449513" y="4997451"/>
              <a:ext cx="119063" cy="190500"/>
            </a:xfrm>
            <a:custGeom>
              <a:avLst/>
              <a:gdLst>
                <a:gd name="T0" fmla="*/ 23 w 23"/>
                <a:gd name="T1" fmla="*/ 22 h 37"/>
                <a:gd name="T2" fmla="*/ 20 w 23"/>
                <a:gd name="T3" fmla="*/ 33 h 37"/>
                <a:gd name="T4" fmla="*/ 11 w 23"/>
                <a:gd name="T5" fmla="*/ 37 h 37"/>
                <a:gd name="T6" fmla="*/ 3 w 23"/>
                <a:gd name="T7" fmla="*/ 33 h 37"/>
                <a:gd name="T8" fmla="*/ 0 w 23"/>
                <a:gd name="T9" fmla="*/ 22 h 37"/>
                <a:gd name="T10" fmla="*/ 0 w 23"/>
                <a:gd name="T11" fmla="*/ 14 h 37"/>
                <a:gd name="T12" fmla="*/ 3 w 23"/>
                <a:gd name="T13" fmla="*/ 4 h 37"/>
                <a:gd name="T14" fmla="*/ 11 w 23"/>
                <a:gd name="T15" fmla="*/ 0 h 37"/>
                <a:gd name="T16" fmla="*/ 20 w 23"/>
                <a:gd name="T17" fmla="*/ 4 h 37"/>
                <a:gd name="T18" fmla="*/ 23 w 23"/>
                <a:gd name="T19" fmla="*/ 14 h 37"/>
                <a:gd name="T20" fmla="*/ 23 w 23"/>
                <a:gd name="T21" fmla="*/ 22 h 37"/>
                <a:gd name="T22" fmla="*/ 20 w 23"/>
                <a:gd name="T23" fmla="*/ 14 h 37"/>
                <a:gd name="T24" fmla="*/ 18 w 23"/>
                <a:gd name="T25" fmla="*/ 5 h 37"/>
                <a:gd name="T26" fmla="*/ 11 w 23"/>
                <a:gd name="T27" fmla="*/ 2 h 37"/>
                <a:gd name="T28" fmla="*/ 5 w 23"/>
                <a:gd name="T29" fmla="*/ 5 h 37"/>
                <a:gd name="T30" fmla="*/ 3 w 23"/>
                <a:gd name="T31" fmla="*/ 14 h 37"/>
                <a:gd name="T32" fmla="*/ 3 w 23"/>
                <a:gd name="T33" fmla="*/ 23 h 37"/>
                <a:gd name="T34" fmla="*/ 5 w 23"/>
                <a:gd name="T35" fmla="*/ 31 h 37"/>
                <a:gd name="T36" fmla="*/ 11 w 23"/>
                <a:gd name="T37" fmla="*/ 34 h 37"/>
                <a:gd name="T38" fmla="*/ 18 w 23"/>
                <a:gd name="T39" fmla="*/ 31 h 37"/>
                <a:gd name="T40" fmla="*/ 20 w 23"/>
                <a:gd name="T41" fmla="*/ 23 h 37"/>
                <a:gd name="T42" fmla="*/ 20 w 23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7">
                  <a:moveTo>
                    <a:pt x="23" y="22"/>
                  </a:moveTo>
                  <a:cubicBezTo>
                    <a:pt x="23" y="27"/>
                    <a:pt x="22" y="30"/>
                    <a:pt x="20" y="33"/>
                  </a:cubicBezTo>
                  <a:cubicBezTo>
                    <a:pt x="18" y="35"/>
                    <a:pt x="15" y="37"/>
                    <a:pt x="11" y="37"/>
                  </a:cubicBezTo>
                  <a:cubicBezTo>
                    <a:pt x="8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5" y="0"/>
                    <a:pt x="18" y="1"/>
                    <a:pt x="20" y="4"/>
                  </a:cubicBezTo>
                  <a:cubicBezTo>
                    <a:pt x="22" y="6"/>
                    <a:pt x="23" y="10"/>
                    <a:pt x="23" y="14"/>
                  </a:cubicBezTo>
                  <a:lnTo>
                    <a:pt x="23" y="22"/>
                  </a:lnTo>
                  <a:close/>
                  <a:moveTo>
                    <a:pt x="20" y="14"/>
                  </a:moveTo>
                  <a:cubicBezTo>
                    <a:pt x="20" y="10"/>
                    <a:pt x="19" y="7"/>
                    <a:pt x="18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4" y="29"/>
                    <a:pt x="5" y="31"/>
                  </a:cubicBezTo>
                  <a:cubicBezTo>
                    <a:pt x="7" y="33"/>
                    <a:pt x="9" y="34"/>
                    <a:pt x="11" y="34"/>
                  </a:cubicBezTo>
                  <a:cubicBezTo>
                    <a:pt x="14" y="34"/>
                    <a:pt x="16" y="33"/>
                    <a:pt x="18" y="31"/>
                  </a:cubicBezTo>
                  <a:cubicBezTo>
                    <a:pt x="19" y="29"/>
                    <a:pt x="20" y="26"/>
                    <a:pt x="20" y="23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3" name="Freeform 48"/>
            <p:cNvSpPr>
              <a:spLocks noEditPoints="1"/>
            </p:cNvSpPr>
            <p:nvPr/>
          </p:nvSpPr>
          <p:spPr bwMode="auto">
            <a:xfrm>
              <a:off x="2598738" y="4997451"/>
              <a:ext cx="119063" cy="190500"/>
            </a:xfrm>
            <a:custGeom>
              <a:avLst/>
              <a:gdLst>
                <a:gd name="T0" fmla="*/ 23 w 23"/>
                <a:gd name="T1" fmla="*/ 22 h 37"/>
                <a:gd name="T2" fmla="*/ 20 w 23"/>
                <a:gd name="T3" fmla="*/ 33 h 37"/>
                <a:gd name="T4" fmla="*/ 12 w 23"/>
                <a:gd name="T5" fmla="*/ 37 h 37"/>
                <a:gd name="T6" fmla="*/ 3 w 23"/>
                <a:gd name="T7" fmla="*/ 33 h 37"/>
                <a:gd name="T8" fmla="*/ 0 w 23"/>
                <a:gd name="T9" fmla="*/ 22 h 37"/>
                <a:gd name="T10" fmla="*/ 0 w 23"/>
                <a:gd name="T11" fmla="*/ 14 h 37"/>
                <a:gd name="T12" fmla="*/ 3 w 23"/>
                <a:gd name="T13" fmla="*/ 4 h 37"/>
                <a:gd name="T14" fmla="*/ 12 w 23"/>
                <a:gd name="T15" fmla="*/ 0 h 37"/>
                <a:gd name="T16" fmla="*/ 20 w 23"/>
                <a:gd name="T17" fmla="*/ 4 h 37"/>
                <a:gd name="T18" fmla="*/ 23 w 23"/>
                <a:gd name="T19" fmla="*/ 14 h 37"/>
                <a:gd name="T20" fmla="*/ 23 w 23"/>
                <a:gd name="T21" fmla="*/ 22 h 37"/>
                <a:gd name="T22" fmla="*/ 20 w 23"/>
                <a:gd name="T23" fmla="*/ 14 h 37"/>
                <a:gd name="T24" fmla="*/ 18 w 23"/>
                <a:gd name="T25" fmla="*/ 5 h 37"/>
                <a:gd name="T26" fmla="*/ 12 w 23"/>
                <a:gd name="T27" fmla="*/ 2 h 37"/>
                <a:gd name="T28" fmla="*/ 5 w 23"/>
                <a:gd name="T29" fmla="*/ 5 h 37"/>
                <a:gd name="T30" fmla="*/ 3 w 23"/>
                <a:gd name="T31" fmla="*/ 14 h 37"/>
                <a:gd name="T32" fmla="*/ 3 w 23"/>
                <a:gd name="T33" fmla="*/ 23 h 37"/>
                <a:gd name="T34" fmla="*/ 5 w 23"/>
                <a:gd name="T35" fmla="*/ 31 h 37"/>
                <a:gd name="T36" fmla="*/ 12 w 23"/>
                <a:gd name="T37" fmla="*/ 34 h 37"/>
                <a:gd name="T38" fmla="*/ 18 w 23"/>
                <a:gd name="T39" fmla="*/ 31 h 37"/>
                <a:gd name="T40" fmla="*/ 20 w 23"/>
                <a:gd name="T41" fmla="*/ 23 h 37"/>
                <a:gd name="T42" fmla="*/ 20 w 23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7">
                  <a:moveTo>
                    <a:pt x="23" y="22"/>
                  </a:moveTo>
                  <a:cubicBezTo>
                    <a:pt x="23" y="27"/>
                    <a:pt x="22" y="30"/>
                    <a:pt x="20" y="33"/>
                  </a:cubicBezTo>
                  <a:cubicBezTo>
                    <a:pt x="18" y="35"/>
                    <a:pt x="15" y="37"/>
                    <a:pt x="12" y="37"/>
                  </a:cubicBezTo>
                  <a:cubicBezTo>
                    <a:pt x="8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5" y="0"/>
                    <a:pt x="18" y="1"/>
                    <a:pt x="20" y="4"/>
                  </a:cubicBezTo>
                  <a:cubicBezTo>
                    <a:pt x="22" y="6"/>
                    <a:pt x="23" y="10"/>
                    <a:pt x="23" y="14"/>
                  </a:cubicBezTo>
                  <a:lnTo>
                    <a:pt x="23" y="22"/>
                  </a:lnTo>
                  <a:close/>
                  <a:moveTo>
                    <a:pt x="20" y="14"/>
                  </a:moveTo>
                  <a:cubicBezTo>
                    <a:pt x="20" y="10"/>
                    <a:pt x="19" y="7"/>
                    <a:pt x="18" y="5"/>
                  </a:cubicBezTo>
                  <a:cubicBezTo>
                    <a:pt x="16" y="3"/>
                    <a:pt x="14" y="2"/>
                    <a:pt x="12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4" y="29"/>
                    <a:pt x="5" y="31"/>
                  </a:cubicBezTo>
                  <a:cubicBezTo>
                    <a:pt x="7" y="33"/>
                    <a:pt x="9" y="34"/>
                    <a:pt x="12" y="34"/>
                  </a:cubicBezTo>
                  <a:cubicBezTo>
                    <a:pt x="14" y="34"/>
                    <a:pt x="16" y="33"/>
                    <a:pt x="18" y="31"/>
                  </a:cubicBezTo>
                  <a:cubicBezTo>
                    <a:pt x="19" y="29"/>
                    <a:pt x="20" y="26"/>
                    <a:pt x="20" y="23"/>
                  </a:cubicBezTo>
                  <a:lnTo>
                    <a:pt x="20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34" name="组合 133"/>
          <p:cNvGrpSpPr/>
          <p:nvPr/>
        </p:nvGrpSpPr>
        <p:grpSpPr>
          <a:xfrm>
            <a:off x="9373096" y="5268218"/>
            <a:ext cx="555625" cy="190500"/>
            <a:chOff x="9507538" y="4997451"/>
            <a:chExt cx="555625" cy="190500"/>
          </a:xfrm>
        </p:grpSpPr>
        <p:sp>
          <p:nvSpPr>
            <p:cNvPr id="135" name="Freeform 49"/>
            <p:cNvSpPr>
              <a:spLocks/>
            </p:cNvSpPr>
            <p:nvPr/>
          </p:nvSpPr>
          <p:spPr bwMode="auto">
            <a:xfrm>
              <a:off x="9507538" y="4997451"/>
              <a:ext cx="117475" cy="185738"/>
            </a:xfrm>
            <a:custGeom>
              <a:avLst/>
              <a:gdLst>
                <a:gd name="T0" fmla="*/ 23 w 23"/>
                <a:gd name="T1" fmla="*/ 36 h 36"/>
                <a:gd name="T2" fmla="*/ 1 w 23"/>
                <a:gd name="T3" fmla="*/ 36 h 36"/>
                <a:gd name="T4" fmla="*/ 1 w 23"/>
                <a:gd name="T5" fmla="*/ 34 h 36"/>
                <a:gd name="T6" fmla="*/ 13 w 23"/>
                <a:gd name="T7" fmla="*/ 21 h 36"/>
                <a:gd name="T8" fmla="*/ 17 w 23"/>
                <a:gd name="T9" fmla="*/ 14 h 36"/>
                <a:gd name="T10" fmla="*/ 19 w 23"/>
                <a:gd name="T11" fmla="*/ 10 h 36"/>
                <a:gd name="T12" fmla="*/ 17 w 23"/>
                <a:gd name="T13" fmla="*/ 4 h 36"/>
                <a:gd name="T14" fmla="*/ 11 w 23"/>
                <a:gd name="T15" fmla="*/ 2 h 36"/>
                <a:gd name="T16" fmla="*/ 5 w 23"/>
                <a:gd name="T17" fmla="*/ 5 h 36"/>
                <a:gd name="T18" fmla="*/ 3 w 23"/>
                <a:gd name="T19" fmla="*/ 11 h 36"/>
                <a:gd name="T20" fmla="*/ 0 w 23"/>
                <a:gd name="T21" fmla="*/ 11 h 36"/>
                <a:gd name="T22" fmla="*/ 0 w 23"/>
                <a:gd name="T23" fmla="*/ 11 h 36"/>
                <a:gd name="T24" fmla="*/ 3 w 23"/>
                <a:gd name="T25" fmla="*/ 3 h 36"/>
                <a:gd name="T26" fmla="*/ 11 w 23"/>
                <a:gd name="T27" fmla="*/ 0 h 36"/>
                <a:gd name="T28" fmla="*/ 19 w 23"/>
                <a:gd name="T29" fmla="*/ 3 h 36"/>
                <a:gd name="T30" fmla="*/ 22 w 23"/>
                <a:gd name="T31" fmla="*/ 10 h 36"/>
                <a:gd name="T32" fmla="*/ 20 w 23"/>
                <a:gd name="T33" fmla="*/ 16 h 36"/>
                <a:gd name="T34" fmla="*/ 15 w 23"/>
                <a:gd name="T35" fmla="*/ 22 h 36"/>
                <a:gd name="T36" fmla="*/ 5 w 23"/>
                <a:gd name="T37" fmla="*/ 33 h 36"/>
                <a:gd name="T38" fmla="*/ 5 w 23"/>
                <a:gd name="T39" fmla="*/ 34 h 36"/>
                <a:gd name="T40" fmla="*/ 23 w 23"/>
                <a:gd name="T41" fmla="*/ 34 h 36"/>
                <a:gd name="T42" fmla="*/ 23 w 23"/>
                <a:gd name="T4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6">
                  <a:moveTo>
                    <a:pt x="23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18"/>
                    <a:pt x="16" y="16"/>
                    <a:pt x="17" y="14"/>
                  </a:cubicBezTo>
                  <a:cubicBezTo>
                    <a:pt x="18" y="13"/>
                    <a:pt x="19" y="11"/>
                    <a:pt x="19" y="10"/>
                  </a:cubicBezTo>
                  <a:cubicBezTo>
                    <a:pt x="19" y="8"/>
                    <a:pt x="18" y="6"/>
                    <a:pt x="17" y="4"/>
                  </a:cubicBezTo>
                  <a:cubicBezTo>
                    <a:pt x="15" y="3"/>
                    <a:pt x="14" y="2"/>
                    <a:pt x="11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6"/>
                    <a:pt x="3" y="8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4" y="0"/>
                    <a:pt x="17" y="1"/>
                    <a:pt x="19" y="3"/>
                  </a:cubicBezTo>
                  <a:cubicBezTo>
                    <a:pt x="21" y="4"/>
                    <a:pt x="22" y="7"/>
                    <a:pt x="22" y="10"/>
                  </a:cubicBezTo>
                  <a:cubicBezTo>
                    <a:pt x="22" y="12"/>
                    <a:pt x="21" y="14"/>
                    <a:pt x="20" y="16"/>
                  </a:cubicBezTo>
                  <a:cubicBezTo>
                    <a:pt x="18" y="18"/>
                    <a:pt x="17" y="20"/>
                    <a:pt x="15" y="2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23" y="34"/>
                    <a:pt x="23" y="34"/>
                    <a:pt x="23" y="34"/>
                  </a:cubicBezTo>
                  <a:lnTo>
                    <a:pt x="23" y="36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6" name="Freeform 50"/>
            <p:cNvSpPr>
              <a:spLocks noEditPoints="1"/>
            </p:cNvSpPr>
            <p:nvPr/>
          </p:nvSpPr>
          <p:spPr bwMode="auto">
            <a:xfrm>
              <a:off x="9656763" y="4997451"/>
              <a:ext cx="112713" cy="190500"/>
            </a:xfrm>
            <a:custGeom>
              <a:avLst/>
              <a:gdLst>
                <a:gd name="T0" fmla="*/ 22 w 22"/>
                <a:gd name="T1" fmla="*/ 22 h 37"/>
                <a:gd name="T2" fmla="*/ 19 w 22"/>
                <a:gd name="T3" fmla="*/ 33 h 37"/>
                <a:gd name="T4" fmla="*/ 11 w 22"/>
                <a:gd name="T5" fmla="*/ 37 h 37"/>
                <a:gd name="T6" fmla="*/ 3 w 22"/>
                <a:gd name="T7" fmla="*/ 33 h 37"/>
                <a:gd name="T8" fmla="*/ 0 w 22"/>
                <a:gd name="T9" fmla="*/ 22 h 37"/>
                <a:gd name="T10" fmla="*/ 0 w 22"/>
                <a:gd name="T11" fmla="*/ 14 h 37"/>
                <a:gd name="T12" fmla="*/ 3 w 22"/>
                <a:gd name="T13" fmla="*/ 4 h 37"/>
                <a:gd name="T14" fmla="*/ 11 w 22"/>
                <a:gd name="T15" fmla="*/ 0 h 37"/>
                <a:gd name="T16" fmla="*/ 19 w 22"/>
                <a:gd name="T17" fmla="*/ 4 h 37"/>
                <a:gd name="T18" fmla="*/ 22 w 22"/>
                <a:gd name="T19" fmla="*/ 14 h 37"/>
                <a:gd name="T20" fmla="*/ 22 w 22"/>
                <a:gd name="T21" fmla="*/ 22 h 37"/>
                <a:gd name="T22" fmla="*/ 19 w 22"/>
                <a:gd name="T23" fmla="*/ 14 h 37"/>
                <a:gd name="T24" fmla="*/ 17 w 22"/>
                <a:gd name="T25" fmla="*/ 5 h 37"/>
                <a:gd name="T26" fmla="*/ 11 w 22"/>
                <a:gd name="T27" fmla="*/ 2 h 37"/>
                <a:gd name="T28" fmla="*/ 5 w 22"/>
                <a:gd name="T29" fmla="*/ 5 h 37"/>
                <a:gd name="T30" fmla="*/ 3 w 22"/>
                <a:gd name="T31" fmla="*/ 14 h 37"/>
                <a:gd name="T32" fmla="*/ 3 w 22"/>
                <a:gd name="T33" fmla="*/ 23 h 37"/>
                <a:gd name="T34" fmla="*/ 5 w 22"/>
                <a:gd name="T35" fmla="*/ 31 h 37"/>
                <a:gd name="T36" fmla="*/ 11 w 22"/>
                <a:gd name="T37" fmla="*/ 34 h 37"/>
                <a:gd name="T38" fmla="*/ 17 w 22"/>
                <a:gd name="T39" fmla="*/ 31 h 37"/>
                <a:gd name="T40" fmla="*/ 19 w 22"/>
                <a:gd name="T41" fmla="*/ 23 h 37"/>
                <a:gd name="T42" fmla="*/ 19 w 22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7">
                  <a:moveTo>
                    <a:pt x="22" y="22"/>
                  </a:moveTo>
                  <a:cubicBezTo>
                    <a:pt x="22" y="27"/>
                    <a:pt x="21" y="30"/>
                    <a:pt x="19" y="33"/>
                  </a:cubicBezTo>
                  <a:cubicBezTo>
                    <a:pt x="17" y="35"/>
                    <a:pt x="15" y="37"/>
                    <a:pt x="11" y="37"/>
                  </a:cubicBezTo>
                  <a:cubicBezTo>
                    <a:pt x="7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7" y="0"/>
                    <a:pt x="11" y="0"/>
                  </a:cubicBezTo>
                  <a:cubicBezTo>
                    <a:pt x="15" y="0"/>
                    <a:pt x="17" y="1"/>
                    <a:pt x="19" y="4"/>
                  </a:cubicBezTo>
                  <a:cubicBezTo>
                    <a:pt x="21" y="6"/>
                    <a:pt x="22" y="10"/>
                    <a:pt x="22" y="14"/>
                  </a:cubicBezTo>
                  <a:lnTo>
                    <a:pt x="22" y="22"/>
                  </a:lnTo>
                  <a:close/>
                  <a:moveTo>
                    <a:pt x="19" y="14"/>
                  </a:moveTo>
                  <a:cubicBezTo>
                    <a:pt x="19" y="10"/>
                    <a:pt x="19" y="7"/>
                    <a:pt x="17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8" y="2"/>
                    <a:pt x="6" y="3"/>
                    <a:pt x="5" y="5"/>
                  </a:cubicBezTo>
                  <a:cubicBezTo>
                    <a:pt x="3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3" y="29"/>
                    <a:pt x="5" y="31"/>
                  </a:cubicBezTo>
                  <a:cubicBezTo>
                    <a:pt x="6" y="33"/>
                    <a:pt x="8" y="34"/>
                    <a:pt x="11" y="34"/>
                  </a:cubicBezTo>
                  <a:cubicBezTo>
                    <a:pt x="14" y="34"/>
                    <a:pt x="16" y="33"/>
                    <a:pt x="17" y="31"/>
                  </a:cubicBezTo>
                  <a:cubicBezTo>
                    <a:pt x="19" y="29"/>
                    <a:pt x="19" y="26"/>
                    <a:pt x="19" y="23"/>
                  </a:cubicBezTo>
                  <a:lnTo>
                    <a:pt x="19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7" name="Freeform 51"/>
            <p:cNvSpPr>
              <a:spLocks/>
            </p:cNvSpPr>
            <p:nvPr/>
          </p:nvSpPr>
          <p:spPr bwMode="auto">
            <a:xfrm>
              <a:off x="9801225" y="4997451"/>
              <a:ext cx="117475" cy="185738"/>
            </a:xfrm>
            <a:custGeom>
              <a:avLst/>
              <a:gdLst>
                <a:gd name="T0" fmla="*/ 23 w 23"/>
                <a:gd name="T1" fmla="*/ 36 h 36"/>
                <a:gd name="T2" fmla="*/ 1 w 23"/>
                <a:gd name="T3" fmla="*/ 36 h 36"/>
                <a:gd name="T4" fmla="*/ 1 w 23"/>
                <a:gd name="T5" fmla="*/ 34 h 36"/>
                <a:gd name="T6" fmla="*/ 13 w 23"/>
                <a:gd name="T7" fmla="*/ 21 h 36"/>
                <a:gd name="T8" fmla="*/ 17 w 23"/>
                <a:gd name="T9" fmla="*/ 14 h 36"/>
                <a:gd name="T10" fmla="*/ 18 w 23"/>
                <a:gd name="T11" fmla="*/ 10 h 36"/>
                <a:gd name="T12" fmla="*/ 17 w 23"/>
                <a:gd name="T13" fmla="*/ 4 h 36"/>
                <a:gd name="T14" fmla="*/ 11 w 23"/>
                <a:gd name="T15" fmla="*/ 2 h 36"/>
                <a:gd name="T16" fmla="*/ 5 w 23"/>
                <a:gd name="T17" fmla="*/ 5 h 36"/>
                <a:gd name="T18" fmla="*/ 3 w 23"/>
                <a:gd name="T19" fmla="*/ 11 h 36"/>
                <a:gd name="T20" fmla="*/ 0 w 23"/>
                <a:gd name="T21" fmla="*/ 11 h 36"/>
                <a:gd name="T22" fmla="*/ 0 w 23"/>
                <a:gd name="T23" fmla="*/ 11 h 36"/>
                <a:gd name="T24" fmla="*/ 3 w 23"/>
                <a:gd name="T25" fmla="*/ 3 h 36"/>
                <a:gd name="T26" fmla="*/ 11 w 23"/>
                <a:gd name="T27" fmla="*/ 0 h 36"/>
                <a:gd name="T28" fmla="*/ 19 w 23"/>
                <a:gd name="T29" fmla="*/ 3 h 36"/>
                <a:gd name="T30" fmla="*/ 21 w 23"/>
                <a:gd name="T31" fmla="*/ 10 h 36"/>
                <a:gd name="T32" fmla="*/ 20 w 23"/>
                <a:gd name="T33" fmla="*/ 16 h 36"/>
                <a:gd name="T34" fmla="*/ 14 w 23"/>
                <a:gd name="T35" fmla="*/ 22 h 36"/>
                <a:gd name="T36" fmla="*/ 5 w 23"/>
                <a:gd name="T37" fmla="*/ 33 h 36"/>
                <a:gd name="T38" fmla="*/ 5 w 23"/>
                <a:gd name="T39" fmla="*/ 34 h 36"/>
                <a:gd name="T40" fmla="*/ 23 w 23"/>
                <a:gd name="T41" fmla="*/ 34 h 36"/>
                <a:gd name="T42" fmla="*/ 23 w 23"/>
                <a:gd name="T43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3" h="36">
                  <a:moveTo>
                    <a:pt x="23" y="36"/>
                  </a:moveTo>
                  <a:cubicBezTo>
                    <a:pt x="1" y="36"/>
                    <a:pt x="1" y="36"/>
                    <a:pt x="1" y="36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5" y="18"/>
                    <a:pt x="16" y="16"/>
                    <a:pt x="17" y="14"/>
                  </a:cubicBezTo>
                  <a:cubicBezTo>
                    <a:pt x="18" y="13"/>
                    <a:pt x="18" y="11"/>
                    <a:pt x="18" y="10"/>
                  </a:cubicBezTo>
                  <a:cubicBezTo>
                    <a:pt x="18" y="8"/>
                    <a:pt x="18" y="6"/>
                    <a:pt x="17" y="4"/>
                  </a:cubicBezTo>
                  <a:cubicBezTo>
                    <a:pt x="15" y="3"/>
                    <a:pt x="14" y="2"/>
                    <a:pt x="11" y="2"/>
                  </a:cubicBezTo>
                  <a:cubicBezTo>
                    <a:pt x="9" y="2"/>
                    <a:pt x="7" y="3"/>
                    <a:pt x="5" y="5"/>
                  </a:cubicBezTo>
                  <a:cubicBezTo>
                    <a:pt x="4" y="6"/>
                    <a:pt x="3" y="8"/>
                    <a:pt x="3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8"/>
                    <a:pt x="1" y="5"/>
                    <a:pt x="3" y="3"/>
                  </a:cubicBezTo>
                  <a:cubicBezTo>
                    <a:pt x="5" y="1"/>
                    <a:pt x="8" y="0"/>
                    <a:pt x="11" y="0"/>
                  </a:cubicBezTo>
                  <a:cubicBezTo>
                    <a:pt x="14" y="0"/>
                    <a:pt x="17" y="1"/>
                    <a:pt x="19" y="3"/>
                  </a:cubicBezTo>
                  <a:cubicBezTo>
                    <a:pt x="21" y="4"/>
                    <a:pt x="21" y="7"/>
                    <a:pt x="21" y="10"/>
                  </a:cubicBezTo>
                  <a:cubicBezTo>
                    <a:pt x="21" y="12"/>
                    <a:pt x="21" y="14"/>
                    <a:pt x="20" y="16"/>
                  </a:cubicBezTo>
                  <a:cubicBezTo>
                    <a:pt x="18" y="18"/>
                    <a:pt x="17" y="20"/>
                    <a:pt x="14" y="22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23" y="34"/>
                    <a:pt x="23" y="34"/>
                    <a:pt x="23" y="34"/>
                  </a:cubicBezTo>
                  <a:lnTo>
                    <a:pt x="23" y="36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38" name="Freeform 52"/>
            <p:cNvSpPr>
              <a:spLocks noEditPoints="1"/>
            </p:cNvSpPr>
            <p:nvPr/>
          </p:nvSpPr>
          <p:spPr bwMode="auto">
            <a:xfrm>
              <a:off x="9950450" y="4997451"/>
              <a:ext cx="112713" cy="190500"/>
            </a:xfrm>
            <a:custGeom>
              <a:avLst/>
              <a:gdLst>
                <a:gd name="T0" fmla="*/ 22 w 22"/>
                <a:gd name="T1" fmla="*/ 22 h 37"/>
                <a:gd name="T2" fmla="*/ 19 w 22"/>
                <a:gd name="T3" fmla="*/ 33 h 37"/>
                <a:gd name="T4" fmla="*/ 11 w 22"/>
                <a:gd name="T5" fmla="*/ 37 h 37"/>
                <a:gd name="T6" fmla="*/ 3 w 22"/>
                <a:gd name="T7" fmla="*/ 33 h 37"/>
                <a:gd name="T8" fmla="*/ 0 w 22"/>
                <a:gd name="T9" fmla="*/ 22 h 37"/>
                <a:gd name="T10" fmla="*/ 0 w 22"/>
                <a:gd name="T11" fmla="*/ 14 h 37"/>
                <a:gd name="T12" fmla="*/ 3 w 22"/>
                <a:gd name="T13" fmla="*/ 4 h 37"/>
                <a:gd name="T14" fmla="*/ 11 w 22"/>
                <a:gd name="T15" fmla="*/ 0 h 37"/>
                <a:gd name="T16" fmla="*/ 19 w 22"/>
                <a:gd name="T17" fmla="*/ 4 h 37"/>
                <a:gd name="T18" fmla="*/ 22 w 22"/>
                <a:gd name="T19" fmla="*/ 14 h 37"/>
                <a:gd name="T20" fmla="*/ 22 w 22"/>
                <a:gd name="T21" fmla="*/ 22 h 37"/>
                <a:gd name="T22" fmla="*/ 19 w 22"/>
                <a:gd name="T23" fmla="*/ 14 h 37"/>
                <a:gd name="T24" fmla="*/ 17 w 22"/>
                <a:gd name="T25" fmla="*/ 5 h 37"/>
                <a:gd name="T26" fmla="*/ 11 w 22"/>
                <a:gd name="T27" fmla="*/ 2 h 37"/>
                <a:gd name="T28" fmla="*/ 5 w 22"/>
                <a:gd name="T29" fmla="*/ 5 h 37"/>
                <a:gd name="T30" fmla="*/ 3 w 22"/>
                <a:gd name="T31" fmla="*/ 14 h 37"/>
                <a:gd name="T32" fmla="*/ 3 w 22"/>
                <a:gd name="T33" fmla="*/ 23 h 37"/>
                <a:gd name="T34" fmla="*/ 5 w 22"/>
                <a:gd name="T35" fmla="*/ 31 h 37"/>
                <a:gd name="T36" fmla="*/ 11 w 22"/>
                <a:gd name="T37" fmla="*/ 34 h 37"/>
                <a:gd name="T38" fmla="*/ 17 w 22"/>
                <a:gd name="T39" fmla="*/ 31 h 37"/>
                <a:gd name="T40" fmla="*/ 19 w 22"/>
                <a:gd name="T41" fmla="*/ 23 h 37"/>
                <a:gd name="T42" fmla="*/ 19 w 22"/>
                <a:gd name="T43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2" h="37">
                  <a:moveTo>
                    <a:pt x="22" y="22"/>
                  </a:moveTo>
                  <a:cubicBezTo>
                    <a:pt x="22" y="27"/>
                    <a:pt x="21" y="30"/>
                    <a:pt x="19" y="33"/>
                  </a:cubicBezTo>
                  <a:cubicBezTo>
                    <a:pt x="17" y="35"/>
                    <a:pt x="14" y="37"/>
                    <a:pt x="11" y="37"/>
                  </a:cubicBezTo>
                  <a:cubicBezTo>
                    <a:pt x="7" y="37"/>
                    <a:pt x="5" y="35"/>
                    <a:pt x="3" y="33"/>
                  </a:cubicBezTo>
                  <a:cubicBezTo>
                    <a:pt x="1" y="30"/>
                    <a:pt x="0" y="27"/>
                    <a:pt x="0" y="22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0"/>
                    <a:pt x="1" y="6"/>
                    <a:pt x="3" y="4"/>
                  </a:cubicBezTo>
                  <a:cubicBezTo>
                    <a:pt x="5" y="1"/>
                    <a:pt x="7" y="0"/>
                    <a:pt x="11" y="0"/>
                  </a:cubicBezTo>
                  <a:cubicBezTo>
                    <a:pt x="14" y="0"/>
                    <a:pt x="17" y="1"/>
                    <a:pt x="19" y="4"/>
                  </a:cubicBezTo>
                  <a:cubicBezTo>
                    <a:pt x="21" y="6"/>
                    <a:pt x="22" y="10"/>
                    <a:pt x="22" y="14"/>
                  </a:cubicBezTo>
                  <a:lnTo>
                    <a:pt x="22" y="22"/>
                  </a:lnTo>
                  <a:close/>
                  <a:moveTo>
                    <a:pt x="19" y="14"/>
                  </a:moveTo>
                  <a:cubicBezTo>
                    <a:pt x="19" y="10"/>
                    <a:pt x="19" y="7"/>
                    <a:pt x="17" y="5"/>
                  </a:cubicBezTo>
                  <a:cubicBezTo>
                    <a:pt x="16" y="3"/>
                    <a:pt x="14" y="2"/>
                    <a:pt x="11" y="2"/>
                  </a:cubicBezTo>
                  <a:cubicBezTo>
                    <a:pt x="8" y="2"/>
                    <a:pt x="6" y="3"/>
                    <a:pt x="5" y="5"/>
                  </a:cubicBezTo>
                  <a:cubicBezTo>
                    <a:pt x="3" y="7"/>
                    <a:pt x="3" y="10"/>
                    <a:pt x="3" y="14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6"/>
                    <a:pt x="3" y="29"/>
                    <a:pt x="5" y="31"/>
                  </a:cubicBezTo>
                  <a:cubicBezTo>
                    <a:pt x="6" y="33"/>
                    <a:pt x="8" y="34"/>
                    <a:pt x="11" y="34"/>
                  </a:cubicBezTo>
                  <a:cubicBezTo>
                    <a:pt x="14" y="34"/>
                    <a:pt x="16" y="33"/>
                    <a:pt x="17" y="31"/>
                  </a:cubicBezTo>
                  <a:cubicBezTo>
                    <a:pt x="19" y="29"/>
                    <a:pt x="19" y="26"/>
                    <a:pt x="19" y="23"/>
                  </a:cubicBezTo>
                  <a:lnTo>
                    <a:pt x="19" y="14"/>
                  </a:lnTo>
                  <a:close/>
                </a:path>
              </a:pathLst>
            </a:custGeom>
            <a:solidFill>
              <a:srgbClr val="37465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grpSp>
        <p:nvGrpSpPr>
          <p:cNvPr id="139" name="组合 138"/>
          <p:cNvGrpSpPr/>
          <p:nvPr/>
        </p:nvGrpSpPr>
        <p:grpSpPr>
          <a:xfrm>
            <a:off x="7325221" y="4998343"/>
            <a:ext cx="454025" cy="311150"/>
            <a:chOff x="7459663" y="4727576"/>
            <a:chExt cx="454025" cy="311150"/>
          </a:xfrm>
        </p:grpSpPr>
        <p:sp>
          <p:nvSpPr>
            <p:cNvPr id="140" name="Rectangle 53"/>
            <p:cNvSpPr>
              <a:spLocks noChangeArrowheads="1"/>
            </p:cNvSpPr>
            <p:nvPr/>
          </p:nvSpPr>
          <p:spPr bwMode="auto">
            <a:xfrm>
              <a:off x="7459663" y="4727576"/>
              <a:ext cx="454025" cy="88900"/>
            </a:xfrm>
            <a:prstGeom prst="rect">
              <a:avLst/>
            </a:pr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1" name="Freeform 54"/>
            <p:cNvSpPr>
              <a:spLocks/>
            </p:cNvSpPr>
            <p:nvPr/>
          </p:nvSpPr>
          <p:spPr bwMode="auto">
            <a:xfrm>
              <a:off x="7620000" y="4779963"/>
              <a:ext cx="134938" cy="119063"/>
            </a:xfrm>
            <a:custGeom>
              <a:avLst/>
              <a:gdLst>
                <a:gd name="T0" fmla="*/ 85 w 85"/>
                <a:gd name="T1" fmla="*/ 0 h 75"/>
                <a:gd name="T2" fmla="*/ 42 w 85"/>
                <a:gd name="T3" fmla="*/ 75 h 75"/>
                <a:gd name="T4" fmla="*/ 0 w 85"/>
                <a:gd name="T5" fmla="*/ 0 h 75"/>
                <a:gd name="T6" fmla="*/ 85 w 85"/>
                <a:gd name="T7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5" h="75">
                  <a:moveTo>
                    <a:pt x="85" y="0"/>
                  </a:moveTo>
                  <a:lnTo>
                    <a:pt x="42" y="75"/>
                  </a:lnTo>
                  <a:lnTo>
                    <a:pt x="0" y="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2" name="Freeform 55"/>
            <p:cNvSpPr>
              <a:spLocks/>
            </p:cNvSpPr>
            <p:nvPr/>
          </p:nvSpPr>
          <p:spPr bwMode="auto">
            <a:xfrm>
              <a:off x="7466013" y="4935538"/>
              <a:ext cx="41275" cy="103188"/>
            </a:xfrm>
            <a:custGeom>
              <a:avLst/>
              <a:gdLst>
                <a:gd name="T0" fmla="*/ 26 w 26"/>
                <a:gd name="T1" fmla="*/ 65 h 65"/>
                <a:gd name="T2" fmla="*/ 13 w 26"/>
                <a:gd name="T3" fmla="*/ 65 h 65"/>
                <a:gd name="T4" fmla="*/ 13 w 26"/>
                <a:gd name="T5" fmla="*/ 13 h 65"/>
                <a:gd name="T6" fmla="*/ 0 w 26"/>
                <a:gd name="T7" fmla="*/ 13 h 65"/>
                <a:gd name="T8" fmla="*/ 0 w 26"/>
                <a:gd name="T9" fmla="*/ 3 h 65"/>
                <a:gd name="T10" fmla="*/ 26 w 26"/>
                <a:gd name="T11" fmla="*/ 0 h 65"/>
                <a:gd name="T12" fmla="*/ 26 w 26"/>
                <a:gd name="T13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65">
                  <a:moveTo>
                    <a:pt x="26" y="65"/>
                  </a:moveTo>
                  <a:lnTo>
                    <a:pt x="13" y="65"/>
                  </a:lnTo>
                  <a:lnTo>
                    <a:pt x="13" y="13"/>
                  </a:lnTo>
                  <a:lnTo>
                    <a:pt x="0" y="13"/>
                  </a:lnTo>
                  <a:lnTo>
                    <a:pt x="0" y="3"/>
                  </a:lnTo>
                  <a:lnTo>
                    <a:pt x="26" y="0"/>
                  </a:lnTo>
                  <a:lnTo>
                    <a:pt x="26" y="65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3" name="Freeform 56"/>
            <p:cNvSpPr>
              <a:spLocks/>
            </p:cNvSpPr>
            <p:nvPr/>
          </p:nvSpPr>
          <p:spPr bwMode="auto">
            <a:xfrm>
              <a:off x="7537450" y="4935538"/>
              <a:ext cx="73025" cy="103188"/>
            </a:xfrm>
            <a:custGeom>
              <a:avLst/>
              <a:gdLst>
                <a:gd name="T0" fmla="*/ 14 w 14"/>
                <a:gd name="T1" fmla="*/ 20 h 20"/>
                <a:gd name="T2" fmla="*/ 1 w 14"/>
                <a:gd name="T3" fmla="*/ 20 h 20"/>
                <a:gd name="T4" fmla="*/ 1 w 14"/>
                <a:gd name="T5" fmla="*/ 18 h 20"/>
                <a:gd name="T6" fmla="*/ 7 w 14"/>
                <a:gd name="T7" fmla="*/ 11 h 20"/>
                <a:gd name="T8" fmla="*/ 9 w 14"/>
                <a:gd name="T9" fmla="*/ 8 h 20"/>
                <a:gd name="T10" fmla="*/ 10 w 14"/>
                <a:gd name="T11" fmla="*/ 6 h 20"/>
                <a:gd name="T12" fmla="*/ 9 w 14"/>
                <a:gd name="T13" fmla="*/ 4 h 20"/>
                <a:gd name="T14" fmla="*/ 7 w 14"/>
                <a:gd name="T15" fmla="*/ 3 h 20"/>
                <a:gd name="T16" fmla="*/ 5 w 14"/>
                <a:gd name="T17" fmla="*/ 4 h 20"/>
                <a:gd name="T18" fmla="*/ 4 w 14"/>
                <a:gd name="T19" fmla="*/ 6 h 20"/>
                <a:gd name="T20" fmla="*/ 1 w 14"/>
                <a:gd name="T21" fmla="*/ 6 h 20"/>
                <a:gd name="T22" fmla="*/ 0 w 14"/>
                <a:gd name="T23" fmla="*/ 6 h 20"/>
                <a:gd name="T24" fmla="*/ 2 w 14"/>
                <a:gd name="T25" fmla="*/ 2 h 20"/>
                <a:gd name="T26" fmla="*/ 7 w 14"/>
                <a:gd name="T27" fmla="*/ 0 h 20"/>
                <a:gd name="T28" fmla="*/ 12 w 14"/>
                <a:gd name="T29" fmla="*/ 2 h 20"/>
                <a:gd name="T30" fmla="*/ 14 w 14"/>
                <a:gd name="T31" fmla="*/ 6 h 20"/>
                <a:gd name="T32" fmla="*/ 13 w 14"/>
                <a:gd name="T33" fmla="*/ 9 h 20"/>
                <a:gd name="T34" fmla="*/ 10 w 14"/>
                <a:gd name="T35" fmla="*/ 13 h 20"/>
                <a:gd name="T36" fmla="*/ 6 w 14"/>
                <a:gd name="T37" fmla="*/ 17 h 20"/>
                <a:gd name="T38" fmla="*/ 6 w 14"/>
                <a:gd name="T39" fmla="*/ 17 h 20"/>
                <a:gd name="T40" fmla="*/ 14 w 14"/>
                <a:gd name="T41" fmla="*/ 17 h 20"/>
                <a:gd name="T42" fmla="*/ 14 w 14"/>
                <a:gd name="T43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" h="20">
                  <a:moveTo>
                    <a:pt x="14" y="20"/>
                  </a:moveTo>
                  <a:cubicBezTo>
                    <a:pt x="1" y="20"/>
                    <a:pt x="1" y="20"/>
                    <a:pt x="1" y="20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8" y="10"/>
                    <a:pt x="9" y="9"/>
                    <a:pt x="9" y="8"/>
                  </a:cubicBezTo>
                  <a:cubicBezTo>
                    <a:pt x="10" y="7"/>
                    <a:pt x="10" y="6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6" y="3"/>
                    <a:pt x="6" y="3"/>
                    <a:pt x="5" y="4"/>
                  </a:cubicBezTo>
                  <a:cubicBezTo>
                    <a:pt x="5" y="5"/>
                    <a:pt x="4" y="5"/>
                    <a:pt x="4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5"/>
                    <a:pt x="1" y="3"/>
                    <a:pt x="2" y="2"/>
                  </a:cubicBezTo>
                  <a:cubicBezTo>
                    <a:pt x="3" y="1"/>
                    <a:pt x="5" y="0"/>
                    <a:pt x="7" y="0"/>
                  </a:cubicBezTo>
                  <a:cubicBezTo>
                    <a:pt x="9" y="0"/>
                    <a:pt x="11" y="0"/>
                    <a:pt x="12" y="2"/>
                  </a:cubicBezTo>
                  <a:cubicBezTo>
                    <a:pt x="13" y="3"/>
                    <a:pt x="14" y="4"/>
                    <a:pt x="14" y="6"/>
                  </a:cubicBezTo>
                  <a:cubicBezTo>
                    <a:pt x="14" y="7"/>
                    <a:pt x="13" y="8"/>
                    <a:pt x="13" y="9"/>
                  </a:cubicBezTo>
                  <a:cubicBezTo>
                    <a:pt x="12" y="10"/>
                    <a:pt x="11" y="11"/>
                    <a:pt x="10" y="13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14" y="17"/>
                    <a:pt x="14" y="17"/>
                    <a:pt x="14" y="17"/>
                  </a:cubicBezTo>
                  <a:lnTo>
                    <a:pt x="14" y="20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4" name="Freeform 57"/>
            <p:cNvSpPr>
              <a:spLocks/>
            </p:cNvSpPr>
            <p:nvPr/>
          </p:nvSpPr>
          <p:spPr bwMode="auto">
            <a:xfrm>
              <a:off x="7620000" y="4935538"/>
              <a:ext cx="73025" cy="103188"/>
            </a:xfrm>
            <a:custGeom>
              <a:avLst/>
              <a:gdLst>
                <a:gd name="T0" fmla="*/ 5 w 14"/>
                <a:gd name="T1" fmla="*/ 8 h 20"/>
                <a:gd name="T2" fmla="*/ 7 w 14"/>
                <a:gd name="T3" fmla="*/ 8 h 20"/>
                <a:gd name="T4" fmla="*/ 9 w 14"/>
                <a:gd name="T5" fmla="*/ 8 h 20"/>
                <a:gd name="T6" fmla="*/ 10 w 14"/>
                <a:gd name="T7" fmla="*/ 6 h 20"/>
                <a:gd name="T8" fmla="*/ 9 w 14"/>
                <a:gd name="T9" fmla="*/ 4 h 20"/>
                <a:gd name="T10" fmla="*/ 7 w 14"/>
                <a:gd name="T11" fmla="*/ 3 h 20"/>
                <a:gd name="T12" fmla="*/ 5 w 14"/>
                <a:gd name="T13" fmla="*/ 4 h 20"/>
                <a:gd name="T14" fmla="*/ 5 w 14"/>
                <a:gd name="T15" fmla="*/ 5 h 20"/>
                <a:gd name="T16" fmla="*/ 1 w 14"/>
                <a:gd name="T17" fmla="*/ 5 h 20"/>
                <a:gd name="T18" fmla="*/ 1 w 14"/>
                <a:gd name="T19" fmla="*/ 5 h 20"/>
                <a:gd name="T20" fmla="*/ 3 w 14"/>
                <a:gd name="T21" fmla="*/ 1 h 20"/>
                <a:gd name="T22" fmla="*/ 7 w 14"/>
                <a:gd name="T23" fmla="*/ 0 h 20"/>
                <a:gd name="T24" fmla="*/ 12 w 14"/>
                <a:gd name="T25" fmla="*/ 1 h 20"/>
                <a:gd name="T26" fmla="*/ 14 w 14"/>
                <a:gd name="T27" fmla="*/ 6 h 20"/>
                <a:gd name="T28" fmla="*/ 13 w 14"/>
                <a:gd name="T29" fmla="*/ 8 h 20"/>
                <a:gd name="T30" fmla="*/ 11 w 14"/>
                <a:gd name="T31" fmla="*/ 10 h 20"/>
                <a:gd name="T32" fmla="*/ 13 w 14"/>
                <a:gd name="T33" fmla="*/ 12 h 20"/>
                <a:gd name="T34" fmla="*/ 14 w 14"/>
                <a:gd name="T35" fmla="*/ 15 h 20"/>
                <a:gd name="T36" fmla="*/ 12 w 14"/>
                <a:gd name="T37" fmla="*/ 19 h 20"/>
                <a:gd name="T38" fmla="*/ 7 w 14"/>
                <a:gd name="T39" fmla="*/ 20 h 20"/>
                <a:gd name="T40" fmla="*/ 2 w 14"/>
                <a:gd name="T41" fmla="*/ 19 h 20"/>
                <a:gd name="T42" fmla="*/ 0 w 14"/>
                <a:gd name="T43" fmla="*/ 15 h 20"/>
                <a:gd name="T44" fmla="*/ 1 w 14"/>
                <a:gd name="T45" fmla="*/ 15 h 20"/>
                <a:gd name="T46" fmla="*/ 4 w 14"/>
                <a:gd name="T47" fmla="*/ 15 h 20"/>
                <a:gd name="T48" fmla="*/ 5 w 14"/>
                <a:gd name="T49" fmla="*/ 17 h 20"/>
                <a:gd name="T50" fmla="*/ 7 w 14"/>
                <a:gd name="T51" fmla="*/ 17 h 20"/>
                <a:gd name="T52" fmla="*/ 9 w 14"/>
                <a:gd name="T53" fmla="*/ 17 h 20"/>
                <a:gd name="T54" fmla="*/ 10 w 14"/>
                <a:gd name="T55" fmla="*/ 14 h 20"/>
                <a:gd name="T56" fmla="*/ 9 w 14"/>
                <a:gd name="T57" fmla="*/ 12 h 20"/>
                <a:gd name="T58" fmla="*/ 7 w 14"/>
                <a:gd name="T59" fmla="*/ 11 h 20"/>
                <a:gd name="T60" fmla="*/ 5 w 14"/>
                <a:gd name="T61" fmla="*/ 11 h 20"/>
                <a:gd name="T62" fmla="*/ 5 w 14"/>
                <a:gd name="T63" fmla="*/ 8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" h="20">
                  <a:moveTo>
                    <a:pt x="5" y="8"/>
                  </a:moveTo>
                  <a:cubicBezTo>
                    <a:pt x="7" y="8"/>
                    <a:pt x="7" y="8"/>
                    <a:pt x="7" y="8"/>
                  </a:cubicBezTo>
                  <a:cubicBezTo>
                    <a:pt x="8" y="8"/>
                    <a:pt x="9" y="8"/>
                    <a:pt x="9" y="8"/>
                  </a:cubicBezTo>
                  <a:cubicBezTo>
                    <a:pt x="10" y="7"/>
                    <a:pt x="10" y="7"/>
                    <a:pt x="10" y="6"/>
                  </a:cubicBezTo>
                  <a:cubicBezTo>
                    <a:pt x="10" y="5"/>
                    <a:pt x="10" y="4"/>
                    <a:pt x="9" y="4"/>
                  </a:cubicBezTo>
                  <a:cubicBezTo>
                    <a:pt x="9" y="3"/>
                    <a:pt x="8" y="3"/>
                    <a:pt x="7" y="3"/>
                  </a:cubicBezTo>
                  <a:cubicBezTo>
                    <a:pt x="7" y="3"/>
                    <a:pt x="6" y="3"/>
                    <a:pt x="5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4"/>
                    <a:pt x="1" y="2"/>
                    <a:pt x="3" y="1"/>
                  </a:cubicBezTo>
                  <a:cubicBezTo>
                    <a:pt x="4" y="0"/>
                    <a:pt x="5" y="0"/>
                    <a:pt x="7" y="0"/>
                  </a:cubicBezTo>
                  <a:cubicBezTo>
                    <a:pt x="9" y="0"/>
                    <a:pt x="11" y="0"/>
                    <a:pt x="12" y="1"/>
                  </a:cubicBezTo>
                  <a:cubicBezTo>
                    <a:pt x="13" y="2"/>
                    <a:pt x="14" y="4"/>
                    <a:pt x="14" y="6"/>
                  </a:cubicBezTo>
                  <a:cubicBezTo>
                    <a:pt x="14" y="6"/>
                    <a:pt x="14" y="7"/>
                    <a:pt x="13" y="8"/>
                  </a:cubicBezTo>
                  <a:cubicBezTo>
                    <a:pt x="13" y="9"/>
                    <a:pt x="12" y="9"/>
                    <a:pt x="11" y="10"/>
                  </a:cubicBezTo>
                  <a:cubicBezTo>
                    <a:pt x="12" y="10"/>
                    <a:pt x="13" y="11"/>
                    <a:pt x="13" y="12"/>
                  </a:cubicBezTo>
                  <a:cubicBezTo>
                    <a:pt x="14" y="13"/>
                    <a:pt x="14" y="13"/>
                    <a:pt x="14" y="15"/>
                  </a:cubicBezTo>
                  <a:cubicBezTo>
                    <a:pt x="14" y="16"/>
                    <a:pt x="14" y="18"/>
                    <a:pt x="12" y="19"/>
                  </a:cubicBezTo>
                  <a:cubicBezTo>
                    <a:pt x="11" y="20"/>
                    <a:pt x="9" y="20"/>
                    <a:pt x="7" y="20"/>
                  </a:cubicBezTo>
                  <a:cubicBezTo>
                    <a:pt x="5" y="20"/>
                    <a:pt x="4" y="20"/>
                    <a:pt x="2" y="19"/>
                  </a:cubicBezTo>
                  <a:cubicBezTo>
                    <a:pt x="1" y="18"/>
                    <a:pt x="0" y="17"/>
                    <a:pt x="0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6" y="17"/>
                    <a:pt x="6" y="17"/>
                    <a:pt x="7" y="17"/>
                  </a:cubicBezTo>
                  <a:cubicBezTo>
                    <a:pt x="8" y="17"/>
                    <a:pt x="9" y="17"/>
                    <a:pt x="9" y="17"/>
                  </a:cubicBezTo>
                  <a:cubicBezTo>
                    <a:pt x="10" y="16"/>
                    <a:pt x="10" y="15"/>
                    <a:pt x="10" y="14"/>
                  </a:cubicBezTo>
                  <a:cubicBezTo>
                    <a:pt x="10" y="13"/>
                    <a:pt x="10" y="13"/>
                    <a:pt x="9" y="12"/>
                  </a:cubicBezTo>
                  <a:cubicBezTo>
                    <a:pt x="9" y="12"/>
                    <a:pt x="8" y="11"/>
                    <a:pt x="7" y="11"/>
                  </a:cubicBezTo>
                  <a:cubicBezTo>
                    <a:pt x="5" y="11"/>
                    <a:pt x="5" y="11"/>
                    <a:pt x="5" y="11"/>
                  </a:cubicBezTo>
                  <a:lnTo>
                    <a:pt x="5" y="8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5" name="Rectangle 58"/>
            <p:cNvSpPr>
              <a:spLocks noChangeArrowheads="1"/>
            </p:cNvSpPr>
            <p:nvPr/>
          </p:nvSpPr>
          <p:spPr bwMode="auto">
            <a:xfrm>
              <a:off x="7713663" y="5022851"/>
              <a:ext cx="20638" cy="15875"/>
            </a:xfrm>
            <a:prstGeom prst="rect">
              <a:avLst/>
            </a:pr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6" name="Freeform 59"/>
            <p:cNvSpPr>
              <a:spLocks/>
            </p:cNvSpPr>
            <p:nvPr/>
          </p:nvSpPr>
          <p:spPr bwMode="auto">
            <a:xfrm>
              <a:off x="7748588" y="4935538"/>
              <a:ext cx="73025" cy="103188"/>
            </a:xfrm>
            <a:custGeom>
              <a:avLst/>
              <a:gdLst>
                <a:gd name="T0" fmla="*/ 1 w 14"/>
                <a:gd name="T1" fmla="*/ 11 h 20"/>
                <a:gd name="T2" fmla="*/ 2 w 14"/>
                <a:gd name="T3" fmla="*/ 0 h 20"/>
                <a:gd name="T4" fmla="*/ 13 w 14"/>
                <a:gd name="T5" fmla="*/ 0 h 20"/>
                <a:gd name="T6" fmla="*/ 13 w 14"/>
                <a:gd name="T7" fmla="*/ 3 h 20"/>
                <a:gd name="T8" fmla="*/ 5 w 14"/>
                <a:gd name="T9" fmla="*/ 3 h 20"/>
                <a:gd name="T10" fmla="*/ 5 w 14"/>
                <a:gd name="T11" fmla="*/ 8 h 20"/>
                <a:gd name="T12" fmla="*/ 6 w 14"/>
                <a:gd name="T13" fmla="*/ 7 h 20"/>
                <a:gd name="T14" fmla="*/ 8 w 14"/>
                <a:gd name="T15" fmla="*/ 7 h 20"/>
                <a:gd name="T16" fmla="*/ 12 w 14"/>
                <a:gd name="T17" fmla="*/ 9 h 20"/>
                <a:gd name="T18" fmla="*/ 14 w 14"/>
                <a:gd name="T19" fmla="*/ 14 h 20"/>
                <a:gd name="T20" fmla="*/ 12 w 14"/>
                <a:gd name="T21" fmla="*/ 19 h 20"/>
                <a:gd name="T22" fmla="*/ 7 w 14"/>
                <a:gd name="T23" fmla="*/ 20 h 20"/>
                <a:gd name="T24" fmla="*/ 2 w 14"/>
                <a:gd name="T25" fmla="*/ 19 h 20"/>
                <a:gd name="T26" fmla="*/ 0 w 14"/>
                <a:gd name="T27" fmla="*/ 15 h 20"/>
                <a:gd name="T28" fmla="*/ 0 w 14"/>
                <a:gd name="T29" fmla="*/ 15 h 20"/>
                <a:gd name="T30" fmla="*/ 4 w 14"/>
                <a:gd name="T31" fmla="*/ 15 h 20"/>
                <a:gd name="T32" fmla="*/ 5 w 14"/>
                <a:gd name="T33" fmla="*/ 17 h 20"/>
                <a:gd name="T34" fmla="*/ 7 w 14"/>
                <a:gd name="T35" fmla="*/ 17 h 20"/>
                <a:gd name="T36" fmla="*/ 9 w 14"/>
                <a:gd name="T37" fmla="*/ 16 h 20"/>
                <a:gd name="T38" fmla="*/ 10 w 14"/>
                <a:gd name="T39" fmla="*/ 14 h 20"/>
                <a:gd name="T40" fmla="*/ 9 w 14"/>
                <a:gd name="T41" fmla="*/ 11 h 20"/>
                <a:gd name="T42" fmla="*/ 7 w 14"/>
                <a:gd name="T43" fmla="*/ 10 h 20"/>
                <a:gd name="T44" fmla="*/ 5 w 14"/>
                <a:gd name="T45" fmla="*/ 10 h 20"/>
                <a:gd name="T46" fmla="*/ 4 w 14"/>
                <a:gd name="T47" fmla="*/ 12 h 20"/>
                <a:gd name="T48" fmla="*/ 1 w 14"/>
                <a:gd name="T49" fmla="*/ 11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" h="20">
                  <a:moveTo>
                    <a:pt x="1" y="11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6" y="7"/>
                  </a:cubicBezTo>
                  <a:cubicBezTo>
                    <a:pt x="6" y="7"/>
                    <a:pt x="7" y="7"/>
                    <a:pt x="8" y="7"/>
                  </a:cubicBezTo>
                  <a:cubicBezTo>
                    <a:pt x="9" y="7"/>
                    <a:pt x="11" y="8"/>
                    <a:pt x="12" y="9"/>
                  </a:cubicBezTo>
                  <a:cubicBezTo>
                    <a:pt x="13" y="10"/>
                    <a:pt x="14" y="12"/>
                    <a:pt x="14" y="14"/>
                  </a:cubicBezTo>
                  <a:cubicBezTo>
                    <a:pt x="14" y="16"/>
                    <a:pt x="13" y="17"/>
                    <a:pt x="12" y="19"/>
                  </a:cubicBezTo>
                  <a:cubicBezTo>
                    <a:pt x="11" y="20"/>
                    <a:pt x="9" y="20"/>
                    <a:pt x="7" y="20"/>
                  </a:cubicBezTo>
                  <a:cubicBezTo>
                    <a:pt x="5" y="20"/>
                    <a:pt x="3" y="20"/>
                    <a:pt x="2" y="19"/>
                  </a:cubicBezTo>
                  <a:cubicBezTo>
                    <a:pt x="1" y="18"/>
                    <a:pt x="0" y="17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7"/>
                    <a:pt x="6" y="17"/>
                    <a:pt x="7" y="17"/>
                  </a:cubicBezTo>
                  <a:cubicBezTo>
                    <a:pt x="8" y="17"/>
                    <a:pt x="9" y="17"/>
                    <a:pt x="9" y="16"/>
                  </a:cubicBezTo>
                  <a:cubicBezTo>
                    <a:pt x="9" y="16"/>
                    <a:pt x="10" y="15"/>
                    <a:pt x="10" y="14"/>
                  </a:cubicBezTo>
                  <a:cubicBezTo>
                    <a:pt x="10" y="13"/>
                    <a:pt x="9" y="12"/>
                    <a:pt x="9" y="11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5" y="11"/>
                    <a:pt x="4" y="11"/>
                    <a:pt x="4" y="12"/>
                  </a:cubicBezTo>
                  <a:lnTo>
                    <a:pt x="1" y="11"/>
                  </a:ln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  <p:sp>
          <p:nvSpPr>
            <p:cNvPr id="147" name="Freeform 60"/>
            <p:cNvSpPr>
              <a:spLocks noEditPoints="1"/>
            </p:cNvSpPr>
            <p:nvPr/>
          </p:nvSpPr>
          <p:spPr bwMode="auto">
            <a:xfrm>
              <a:off x="7831138" y="4935538"/>
              <a:ext cx="73025" cy="103188"/>
            </a:xfrm>
            <a:custGeom>
              <a:avLst/>
              <a:gdLst>
                <a:gd name="T0" fmla="*/ 13 w 14"/>
                <a:gd name="T1" fmla="*/ 5 h 20"/>
                <a:gd name="T2" fmla="*/ 12 w 14"/>
                <a:gd name="T3" fmla="*/ 8 h 20"/>
                <a:gd name="T4" fmla="*/ 10 w 14"/>
                <a:gd name="T5" fmla="*/ 10 h 20"/>
                <a:gd name="T6" fmla="*/ 13 w 14"/>
                <a:gd name="T7" fmla="*/ 12 h 20"/>
                <a:gd name="T8" fmla="*/ 14 w 14"/>
                <a:gd name="T9" fmla="*/ 15 h 20"/>
                <a:gd name="T10" fmla="*/ 12 w 14"/>
                <a:gd name="T11" fmla="*/ 19 h 20"/>
                <a:gd name="T12" fmla="*/ 7 w 14"/>
                <a:gd name="T13" fmla="*/ 20 h 20"/>
                <a:gd name="T14" fmla="*/ 2 w 14"/>
                <a:gd name="T15" fmla="*/ 19 h 20"/>
                <a:gd name="T16" fmla="*/ 0 w 14"/>
                <a:gd name="T17" fmla="*/ 15 h 20"/>
                <a:gd name="T18" fmla="*/ 1 w 14"/>
                <a:gd name="T19" fmla="*/ 12 h 20"/>
                <a:gd name="T20" fmla="*/ 4 w 14"/>
                <a:gd name="T21" fmla="*/ 10 h 20"/>
                <a:gd name="T22" fmla="*/ 1 w 14"/>
                <a:gd name="T23" fmla="*/ 8 h 20"/>
                <a:gd name="T24" fmla="*/ 1 w 14"/>
                <a:gd name="T25" fmla="*/ 5 h 20"/>
                <a:gd name="T26" fmla="*/ 2 w 14"/>
                <a:gd name="T27" fmla="*/ 1 h 20"/>
                <a:gd name="T28" fmla="*/ 7 w 14"/>
                <a:gd name="T29" fmla="*/ 0 h 20"/>
                <a:gd name="T30" fmla="*/ 12 w 14"/>
                <a:gd name="T31" fmla="*/ 1 h 20"/>
                <a:gd name="T32" fmla="*/ 13 w 14"/>
                <a:gd name="T33" fmla="*/ 5 h 20"/>
                <a:gd name="T34" fmla="*/ 10 w 14"/>
                <a:gd name="T35" fmla="*/ 14 h 20"/>
                <a:gd name="T36" fmla="*/ 9 w 14"/>
                <a:gd name="T37" fmla="*/ 12 h 20"/>
                <a:gd name="T38" fmla="*/ 7 w 14"/>
                <a:gd name="T39" fmla="*/ 11 h 20"/>
                <a:gd name="T40" fmla="*/ 5 w 14"/>
                <a:gd name="T41" fmla="*/ 12 h 20"/>
                <a:gd name="T42" fmla="*/ 4 w 14"/>
                <a:gd name="T43" fmla="*/ 14 h 20"/>
                <a:gd name="T44" fmla="*/ 5 w 14"/>
                <a:gd name="T45" fmla="*/ 17 h 20"/>
                <a:gd name="T46" fmla="*/ 7 w 14"/>
                <a:gd name="T47" fmla="*/ 17 h 20"/>
                <a:gd name="T48" fmla="*/ 9 w 14"/>
                <a:gd name="T49" fmla="*/ 17 h 20"/>
                <a:gd name="T50" fmla="*/ 10 w 14"/>
                <a:gd name="T51" fmla="*/ 14 h 20"/>
                <a:gd name="T52" fmla="*/ 9 w 14"/>
                <a:gd name="T53" fmla="*/ 6 h 20"/>
                <a:gd name="T54" fmla="*/ 9 w 14"/>
                <a:gd name="T55" fmla="*/ 4 h 20"/>
                <a:gd name="T56" fmla="*/ 7 w 14"/>
                <a:gd name="T57" fmla="*/ 3 h 20"/>
                <a:gd name="T58" fmla="*/ 5 w 14"/>
                <a:gd name="T59" fmla="*/ 4 h 20"/>
                <a:gd name="T60" fmla="*/ 5 w 14"/>
                <a:gd name="T61" fmla="*/ 6 h 20"/>
                <a:gd name="T62" fmla="*/ 5 w 14"/>
                <a:gd name="T63" fmla="*/ 8 h 20"/>
                <a:gd name="T64" fmla="*/ 7 w 14"/>
                <a:gd name="T65" fmla="*/ 8 h 20"/>
                <a:gd name="T66" fmla="*/ 9 w 14"/>
                <a:gd name="T67" fmla="*/ 8 h 20"/>
                <a:gd name="T68" fmla="*/ 9 w 14"/>
                <a:gd name="T69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" h="20">
                  <a:moveTo>
                    <a:pt x="13" y="5"/>
                  </a:moveTo>
                  <a:cubicBezTo>
                    <a:pt x="13" y="6"/>
                    <a:pt x="13" y="7"/>
                    <a:pt x="12" y="8"/>
                  </a:cubicBezTo>
                  <a:cubicBezTo>
                    <a:pt x="12" y="9"/>
                    <a:pt x="11" y="9"/>
                    <a:pt x="10" y="10"/>
                  </a:cubicBezTo>
                  <a:cubicBezTo>
                    <a:pt x="11" y="10"/>
                    <a:pt x="12" y="11"/>
                    <a:pt x="13" y="12"/>
                  </a:cubicBezTo>
                  <a:cubicBezTo>
                    <a:pt x="13" y="13"/>
                    <a:pt x="14" y="14"/>
                    <a:pt x="14" y="15"/>
                  </a:cubicBezTo>
                  <a:cubicBezTo>
                    <a:pt x="14" y="17"/>
                    <a:pt x="13" y="18"/>
                    <a:pt x="12" y="19"/>
                  </a:cubicBezTo>
                  <a:cubicBezTo>
                    <a:pt x="11" y="20"/>
                    <a:pt x="9" y="20"/>
                    <a:pt x="7" y="20"/>
                  </a:cubicBezTo>
                  <a:cubicBezTo>
                    <a:pt x="5" y="20"/>
                    <a:pt x="3" y="20"/>
                    <a:pt x="2" y="19"/>
                  </a:cubicBezTo>
                  <a:cubicBezTo>
                    <a:pt x="1" y="18"/>
                    <a:pt x="0" y="17"/>
                    <a:pt x="0" y="15"/>
                  </a:cubicBezTo>
                  <a:cubicBezTo>
                    <a:pt x="0" y="14"/>
                    <a:pt x="0" y="13"/>
                    <a:pt x="1" y="12"/>
                  </a:cubicBezTo>
                  <a:cubicBezTo>
                    <a:pt x="2" y="11"/>
                    <a:pt x="2" y="10"/>
                    <a:pt x="4" y="10"/>
                  </a:cubicBezTo>
                  <a:cubicBezTo>
                    <a:pt x="3" y="9"/>
                    <a:pt x="2" y="9"/>
                    <a:pt x="1" y="8"/>
                  </a:cubicBezTo>
                  <a:cubicBezTo>
                    <a:pt x="1" y="7"/>
                    <a:pt x="1" y="6"/>
                    <a:pt x="1" y="5"/>
                  </a:cubicBezTo>
                  <a:cubicBezTo>
                    <a:pt x="1" y="4"/>
                    <a:pt x="1" y="2"/>
                    <a:pt x="2" y="1"/>
                  </a:cubicBezTo>
                  <a:cubicBezTo>
                    <a:pt x="3" y="0"/>
                    <a:pt x="5" y="0"/>
                    <a:pt x="7" y="0"/>
                  </a:cubicBezTo>
                  <a:cubicBezTo>
                    <a:pt x="9" y="0"/>
                    <a:pt x="10" y="0"/>
                    <a:pt x="12" y="1"/>
                  </a:cubicBezTo>
                  <a:cubicBezTo>
                    <a:pt x="13" y="2"/>
                    <a:pt x="13" y="4"/>
                    <a:pt x="13" y="5"/>
                  </a:cubicBezTo>
                  <a:close/>
                  <a:moveTo>
                    <a:pt x="10" y="14"/>
                  </a:moveTo>
                  <a:cubicBezTo>
                    <a:pt x="10" y="14"/>
                    <a:pt x="9" y="13"/>
                    <a:pt x="9" y="12"/>
                  </a:cubicBezTo>
                  <a:cubicBezTo>
                    <a:pt x="8" y="12"/>
                    <a:pt x="8" y="11"/>
                    <a:pt x="7" y="11"/>
                  </a:cubicBezTo>
                  <a:cubicBezTo>
                    <a:pt x="6" y="11"/>
                    <a:pt x="5" y="12"/>
                    <a:pt x="5" y="12"/>
                  </a:cubicBezTo>
                  <a:cubicBezTo>
                    <a:pt x="4" y="13"/>
                    <a:pt x="4" y="14"/>
                    <a:pt x="4" y="14"/>
                  </a:cubicBezTo>
                  <a:cubicBezTo>
                    <a:pt x="4" y="15"/>
                    <a:pt x="4" y="16"/>
                    <a:pt x="5" y="17"/>
                  </a:cubicBezTo>
                  <a:cubicBezTo>
                    <a:pt x="5" y="17"/>
                    <a:pt x="6" y="17"/>
                    <a:pt x="7" y="17"/>
                  </a:cubicBezTo>
                  <a:cubicBezTo>
                    <a:pt x="8" y="17"/>
                    <a:pt x="8" y="17"/>
                    <a:pt x="9" y="17"/>
                  </a:cubicBezTo>
                  <a:cubicBezTo>
                    <a:pt x="9" y="16"/>
                    <a:pt x="10" y="15"/>
                    <a:pt x="10" y="14"/>
                  </a:cubicBezTo>
                  <a:close/>
                  <a:moveTo>
                    <a:pt x="9" y="6"/>
                  </a:moveTo>
                  <a:cubicBezTo>
                    <a:pt x="9" y="5"/>
                    <a:pt x="9" y="4"/>
                    <a:pt x="9" y="4"/>
                  </a:cubicBezTo>
                  <a:cubicBezTo>
                    <a:pt x="8" y="3"/>
                    <a:pt x="8" y="3"/>
                    <a:pt x="7" y="3"/>
                  </a:cubicBezTo>
                  <a:cubicBezTo>
                    <a:pt x="6" y="3"/>
                    <a:pt x="6" y="3"/>
                    <a:pt x="5" y="4"/>
                  </a:cubicBezTo>
                  <a:cubicBezTo>
                    <a:pt x="5" y="4"/>
                    <a:pt x="5" y="5"/>
                    <a:pt x="5" y="6"/>
                  </a:cubicBezTo>
                  <a:cubicBezTo>
                    <a:pt x="5" y="6"/>
                    <a:pt x="5" y="7"/>
                    <a:pt x="5" y="8"/>
                  </a:cubicBezTo>
                  <a:cubicBezTo>
                    <a:pt x="6" y="8"/>
                    <a:pt x="6" y="8"/>
                    <a:pt x="7" y="8"/>
                  </a:cubicBezTo>
                  <a:cubicBezTo>
                    <a:pt x="8" y="8"/>
                    <a:pt x="8" y="8"/>
                    <a:pt x="9" y="8"/>
                  </a:cubicBezTo>
                  <a:cubicBezTo>
                    <a:pt x="9" y="7"/>
                    <a:pt x="9" y="6"/>
                    <a:pt x="9" y="6"/>
                  </a:cubicBezTo>
                  <a:close/>
                </a:path>
              </a:pathLst>
            </a:custGeom>
            <a:solidFill>
              <a:srgbClr val="E3485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>
                <a:solidFill>
                  <a:prstClr val="black"/>
                </a:solidFill>
                <a:latin typeface="+mn-lt"/>
                <a:ea typeface="微软雅黑"/>
                <a:cs typeface="+mn-ea"/>
                <a:sym typeface="+mn-lt"/>
              </a:endParaRPr>
            </a:p>
          </p:txBody>
        </p:sp>
      </p:grpSp>
      <p:sp>
        <p:nvSpPr>
          <p:cNvPr id="149" name="文本框 1296"/>
          <p:cNvSpPr txBox="1"/>
          <p:nvPr/>
        </p:nvSpPr>
        <p:spPr>
          <a:xfrm>
            <a:off x="2498352" y="5760541"/>
            <a:ext cx="6863085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</a:t>
            </a:r>
            <a:endParaRPr lang="en-US" altLang="zh-CN" dirty="0">
              <a:solidFill>
                <a:schemeClr val="bg1">
                  <a:lumMod val="50000"/>
                </a:schemeClr>
              </a:solidFill>
              <a:latin typeface="+mn-lt"/>
              <a:ea typeface="微软雅黑"/>
              <a:cs typeface="+mn-ea"/>
              <a:sym typeface="+mn-lt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latin typeface="+mn-lt"/>
                <a:ea typeface="微软雅黑"/>
                <a:cs typeface="+mn-ea"/>
                <a:sym typeface="+mn-lt"/>
              </a:rPr>
              <a:t>请在此处填入你需要的内容。请在此处填入你需要的内容。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dirty="0">
              <a:solidFill>
                <a:schemeClr val="bg1">
                  <a:lumMod val="50000"/>
                </a:schemeClr>
              </a:solidFill>
              <a:latin typeface="+mn-lt"/>
              <a:ea typeface="微软雅黑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0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" grpId="0" animBg="1"/>
      <p:bldP spid="128" grpId="0" animBg="1"/>
      <p:bldP spid="1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23075</TotalTime>
  <Words>340</Words>
  <Application>Microsoft Office PowerPoint</Application>
  <PresentationFormat>自定义</PresentationFormat>
  <Paragraphs>21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2019-11-03T08:26:56Z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