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8" name="组合 617"/>
          <p:cNvGrpSpPr/>
          <p:nvPr/>
        </p:nvGrpSpPr>
        <p:grpSpPr>
          <a:xfrm>
            <a:off x="2167593" y="2324928"/>
            <a:ext cx="6640513" cy="3778251"/>
            <a:chOff x="2579688" y="1506538"/>
            <a:chExt cx="6640513" cy="3778251"/>
          </a:xfrm>
        </p:grpSpPr>
        <p:sp>
          <p:nvSpPr>
            <p:cNvPr id="619" name="Freeform 7"/>
            <p:cNvSpPr>
              <a:spLocks/>
            </p:cNvSpPr>
            <p:nvPr/>
          </p:nvSpPr>
          <p:spPr bwMode="auto">
            <a:xfrm>
              <a:off x="6437313" y="4230688"/>
              <a:ext cx="220663" cy="374650"/>
            </a:xfrm>
            <a:custGeom>
              <a:avLst/>
              <a:gdLst>
                <a:gd name="T0" fmla="*/ 30 w 45"/>
                <a:gd name="T1" fmla="*/ 0 h 76"/>
                <a:gd name="T2" fmla="*/ 26 w 45"/>
                <a:gd name="T3" fmla="*/ 2 h 76"/>
                <a:gd name="T4" fmla="*/ 7 w 45"/>
                <a:gd name="T5" fmla="*/ 25 h 76"/>
                <a:gd name="T6" fmla="*/ 6 w 45"/>
                <a:gd name="T7" fmla="*/ 27 h 76"/>
                <a:gd name="T8" fmla="*/ 0 w 45"/>
                <a:gd name="T9" fmla="*/ 55 h 76"/>
                <a:gd name="T10" fmla="*/ 2 w 45"/>
                <a:gd name="T11" fmla="*/ 60 h 76"/>
                <a:gd name="T12" fmla="*/ 19 w 45"/>
                <a:gd name="T13" fmla="*/ 75 h 76"/>
                <a:gd name="T14" fmla="*/ 22 w 45"/>
                <a:gd name="T15" fmla="*/ 76 h 76"/>
                <a:gd name="T16" fmla="*/ 27 w 45"/>
                <a:gd name="T17" fmla="*/ 74 h 76"/>
                <a:gd name="T18" fmla="*/ 44 w 45"/>
                <a:gd name="T19" fmla="*/ 43 h 76"/>
                <a:gd name="T20" fmla="*/ 45 w 45"/>
                <a:gd name="T21" fmla="*/ 39 h 76"/>
                <a:gd name="T22" fmla="*/ 35 w 45"/>
                <a:gd name="T23" fmla="*/ 4 h 76"/>
                <a:gd name="T24" fmla="*/ 30 w 45"/>
                <a:gd name="T2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76">
                  <a:moveTo>
                    <a:pt x="30" y="0"/>
                  </a:moveTo>
                  <a:cubicBezTo>
                    <a:pt x="28" y="0"/>
                    <a:pt x="27" y="1"/>
                    <a:pt x="26" y="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6" y="26"/>
                    <a:pt x="6" y="2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8"/>
                    <a:pt x="2" y="60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0" y="76"/>
                    <a:pt x="21" y="76"/>
                    <a:pt x="22" y="76"/>
                  </a:cubicBezTo>
                  <a:cubicBezTo>
                    <a:pt x="24" y="76"/>
                    <a:pt x="26" y="75"/>
                    <a:pt x="27" y="74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2"/>
                    <a:pt x="32" y="0"/>
                    <a:pt x="30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0" name="Freeform 9"/>
            <p:cNvSpPr>
              <a:spLocks/>
            </p:cNvSpPr>
            <p:nvPr/>
          </p:nvSpPr>
          <p:spPr bwMode="auto">
            <a:xfrm>
              <a:off x="6697663" y="2085976"/>
              <a:ext cx="73025" cy="20638"/>
            </a:xfrm>
            <a:custGeom>
              <a:avLst/>
              <a:gdLst>
                <a:gd name="T0" fmla="*/ 15 w 15"/>
                <a:gd name="T1" fmla="*/ 0 h 4"/>
                <a:gd name="T2" fmla="*/ 0 w 15"/>
                <a:gd name="T3" fmla="*/ 0 h 4"/>
                <a:gd name="T4" fmla="*/ 7 w 15"/>
                <a:gd name="T5" fmla="*/ 4 h 4"/>
                <a:gd name="T6" fmla="*/ 9 w 15"/>
                <a:gd name="T7" fmla="*/ 4 h 4"/>
                <a:gd name="T8" fmla="*/ 14 w 15"/>
                <a:gd name="T9" fmla="*/ 1 h 4"/>
                <a:gd name="T10" fmla="*/ 15 w 1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4"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2" y="4"/>
                    <a:pt x="13" y="3"/>
                    <a:pt x="14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1" name="Freeform 10"/>
            <p:cNvSpPr>
              <a:spLocks/>
            </p:cNvSpPr>
            <p:nvPr/>
          </p:nvSpPr>
          <p:spPr bwMode="auto">
            <a:xfrm>
              <a:off x="7669213" y="3724276"/>
              <a:ext cx="373063" cy="393700"/>
            </a:xfrm>
            <a:custGeom>
              <a:avLst/>
              <a:gdLst>
                <a:gd name="T0" fmla="*/ 40 w 76"/>
                <a:gd name="T1" fmla="*/ 0 h 80"/>
                <a:gd name="T2" fmla="*/ 35 w 76"/>
                <a:gd name="T3" fmla="*/ 3 h 80"/>
                <a:gd name="T4" fmla="*/ 19 w 76"/>
                <a:gd name="T5" fmla="*/ 28 h 80"/>
                <a:gd name="T6" fmla="*/ 3 w 76"/>
                <a:gd name="T7" fmla="*/ 33 h 80"/>
                <a:gd name="T8" fmla="*/ 0 w 76"/>
                <a:gd name="T9" fmla="*/ 34 h 80"/>
                <a:gd name="T10" fmla="*/ 2 w 76"/>
                <a:gd name="T11" fmla="*/ 42 h 80"/>
                <a:gd name="T12" fmla="*/ 2 w 76"/>
                <a:gd name="T13" fmla="*/ 44 h 80"/>
                <a:gd name="T14" fmla="*/ 11 w 76"/>
                <a:gd name="T15" fmla="*/ 63 h 80"/>
                <a:gd name="T16" fmla="*/ 12 w 76"/>
                <a:gd name="T17" fmla="*/ 64 h 80"/>
                <a:gd name="T18" fmla="*/ 16 w 76"/>
                <a:gd name="T19" fmla="*/ 65 h 80"/>
                <a:gd name="T20" fmla="*/ 18 w 76"/>
                <a:gd name="T21" fmla="*/ 65 h 80"/>
                <a:gd name="T22" fmla="*/ 19 w 76"/>
                <a:gd name="T23" fmla="*/ 66 h 80"/>
                <a:gd name="T24" fmla="*/ 39 w 76"/>
                <a:gd name="T25" fmla="*/ 70 h 80"/>
                <a:gd name="T26" fmla="*/ 39 w 76"/>
                <a:gd name="T27" fmla="*/ 71 h 80"/>
                <a:gd name="T28" fmla="*/ 43 w 76"/>
                <a:gd name="T29" fmla="*/ 77 h 80"/>
                <a:gd name="T30" fmla="*/ 53 w 76"/>
                <a:gd name="T31" fmla="*/ 80 h 80"/>
                <a:gd name="T32" fmla="*/ 55 w 76"/>
                <a:gd name="T33" fmla="*/ 80 h 80"/>
                <a:gd name="T34" fmla="*/ 60 w 76"/>
                <a:gd name="T35" fmla="*/ 76 h 80"/>
                <a:gd name="T36" fmla="*/ 61 w 76"/>
                <a:gd name="T37" fmla="*/ 73 h 80"/>
                <a:gd name="T38" fmla="*/ 67 w 76"/>
                <a:gd name="T39" fmla="*/ 74 h 80"/>
                <a:gd name="T40" fmla="*/ 68 w 76"/>
                <a:gd name="T41" fmla="*/ 75 h 80"/>
                <a:gd name="T42" fmla="*/ 73 w 76"/>
                <a:gd name="T43" fmla="*/ 72 h 80"/>
                <a:gd name="T44" fmla="*/ 73 w 76"/>
                <a:gd name="T45" fmla="*/ 67 h 80"/>
                <a:gd name="T46" fmla="*/ 67 w 76"/>
                <a:gd name="T47" fmla="*/ 56 h 80"/>
                <a:gd name="T48" fmla="*/ 72 w 76"/>
                <a:gd name="T49" fmla="*/ 52 h 80"/>
                <a:gd name="T50" fmla="*/ 74 w 76"/>
                <a:gd name="T51" fmla="*/ 47 h 80"/>
                <a:gd name="T52" fmla="*/ 74 w 76"/>
                <a:gd name="T53" fmla="*/ 46 h 80"/>
                <a:gd name="T54" fmla="*/ 75 w 76"/>
                <a:gd name="T55" fmla="*/ 41 h 80"/>
                <a:gd name="T56" fmla="*/ 74 w 76"/>
                <a:gd name="T57" fmla="*/ 35 h 80"/>
                <a:gd name="T58" fmla="*/ 69 w 76"/>
                <a:gd name="T59" fmla="*/ 31 h 80"/>
                <a:gd name="T60" fmla="*/ 69 w 76"/>
                <a:gd name="T61" fmla="*/ 31 h 80"/>
                <a:gd name="T62" fmla="*/ 52 w 76"/>
                <a:gd name="T63" fmla="*/ 31 h 80"/>
                <a:gd name="T64" fmla="*/ 51 w 76"/>
                <a:gd name="T65" fmla="*/ 29 h 80"/>
                <a:gd name="T66" fmla="*/ 56 w 76"/>
                <a:gd name="T67" fmla="*/ 26 h 80"/>
                <a:gd name="T68" fmla="*/ 58 w 76"/>
                <a:gd name="T69" fmla="*/ 22 h 80"/>
                <a:gd name="T70" fmla="*/ 57 w 76"/>
                <a:gd name="T71" fmla="*/ 18 h 80"/>
                <a:gd name="T72" fmla="*/ 44 w 76"/>
                <a:gd name="T73" fmla="*/ 2 h 80"/>
                <a:gd name="T74" fmla="*/ 40 w 76"/>
                <a:gd name="T7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80">
                  <a:moveTo>
                    <a:pt x="40" y="0"/>
                  </a:moveTo>
                  <a:cubicBezTo>
                    <a:pt x="38" y="0"/>
                    <a:pt x="36" y="1"/>
                    <a:pt x="35" y="3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2" y="63"/>
                    <a:pt x="12" y="64"/>
                    <a:pt x="12" y="64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7" y="65"/>
                    <a:pt x="17" y="65"/>
                    <a:pt x="18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3"/>
                    <a:pt x="40" y="76"/>
                    <a:pt x="43" y="77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4" y="80"/>
                    <a:pt x="54" y="80"/>
                    <a:pt x="55" y="80"/>
                  </a:cubicBezTo>
                  <a:cubicBezTo>
                    <a:pt x="57" y="80"/>
                    <a:pt x="59" y="78"/>
                    <a:pt x="60" y="76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7" y="75"/>
                    <a:pt x="68" y="75"/>
                    <a:pt x="68" y="75"/>
                  </a:cubicBezTo>
                  <a:cubicBezTo>
                    <a:pt x="70" y="75"/>
                    <a:pt x="72" y="74"/>
                    <a:pt x="73" y="72"/>
                  </a:cubicBezTo>
                  <a:cubicBezTo>
                    <a:pt x="74" y="71"/>
                    <a:pt x="74" y="69"/>
                    <a:pt x="73" y="6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3" y="50"/>
                    <a:pt x="74" y="49"/>
                    <a:pt x="74" y="47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5" y="44"/>
                    <a:pt x="76" y="43"/>
                    <a:pt x="75" y="41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3" y="32"/>
                    <a:pt x="71" y="31"/>
                    <a:pt x="69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5"/>
                    <a:pt x="58" y="24"/>
                    <a:pt x="58" y="22"/>
                  </a:cubicBezTo>
                  <a:cubicBezTo>
                    <a:pt x="59" y="21"/>
                    <a:pt x="58" y="19"/>
                    <a:pt x="57" y="18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1"/>
                    <a:pt x="41" y="0"/>
                    <a:pt x="40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2" name="Freeform 11"/>
            <p:cNvSpPr>
              <a:spLocks noEditPoints="1"/>
            </p:cNvSpPr>
            <p:nvPr/>
          </p:nvSpPr>
          <p:spPr bwMode="auto">
            <a:xfrm>
              <a:off x="7664451" y="3892551"/>
              <a:ext cx="98425" cy="157163"/>
            </a:xfrm>
            <a:custGeom>
              <a:avLst/>
              <a:gdLst>
                <a:gd name="T0" fmla="*/ 13 w 20"/>
                <a:gd name="T1" fmla="*/ 30 h 32"/>
                <a:gd name="T2" fmla="*/ 16 w 20"/>
                <a:gd name="T3" fmla="*/ 31 h 32"/>
                <a:gd name="T4" fmla="*/ 20 w 20"/>
                <a:gd name="T5" fmla="*/ 32 h 32"/>
                <a:gd name="T6" fmla="*/ 19 w 20"/>
                <a:gd name="T7" fmla="*/ 31 h 32"/>
                <a:gd name="T8" fmla="*/ 17 w 20"/>
                <a:gd name="T9" fmla="*/ 31 h 32"/>
                <a:gd name="T10" fmla="*/ 13 w 20"/>
                <a:gd name="T11" fmla="*/ 30 h 32"/>
                <a:gd name="T12" fmla="*/ 1 w 20"/>
                <a:gd name="T13" fmla="*/ 0 h 32"/>
                <a:gd name="T14" fmla="*/ 0 w 20"/>
                <a:gd name="T15" fmla="*/ 1 h 32"/>
                <a:gd name="T16" fmla="*/ 1 w 20"/>
                <a:gd name="T17" fmla="*/ 6 h 32"/>
                <a:gd name="T18" fmla="*/ 3 w 20"/>
                <a:gd name="T19" fmla="*/ 10 h 32"/>
                <a:gd name="T20" fmla="*/ 3 w 20"/>
                <a:gd name="T21" fmla="*/ 8 h 32"/>
                <a:gd name="T22" fmla="*/ 1 w 20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32">
                  <a:moveTo>
                    <a:pt x="13" y="30"/>
                  </a:moveTo>
                  <a:cubicBezTo>
                    <a:pt x="14" y="31"/>
                    <a:pt x="15" y="31"/>
                    <a:pt x="16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7" y="31"/>
                  </a:cubicBezTo>
                  <a:cubicBezTo>
                    <a:pt x="13" y="30"/>
                    <a:pt x="13" y="30"/>
                    <a:pt x="13" y="30"/>
                  </a:cubicBezTo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3" name="Freeform 12"/>
            <p:cNvSpPr>
              <a:spLocks/>
            </p:cNvSpPr>
            <p:nvPr/>
          </p:nvSpPr>
          <p:spPr bwMode="auto">
            <a:xfrm>
              <a:off x="8096251" y="3916363"/>
              <a:ext cx="407988" cy="276225"/>
            </a:xfrm>
            <a:custGeom>
              <a:avLst/>
              <a:gdLst>
                <a:gd name="T0" fmla="*/ 5 w 83"/>
                <a:gd name="T1" fmla="*/ 0 h 56"/>
                <a:gd name="T2" fmla="*/ 1 w 83"/>
                <a:gd name="T3" fmla="*/ 2 h 56"/>
                <a:gd name="T4" fmla="*/ 0 w 83"/>
                <a:gd name="T5" fmla="*/ 7 h 56"/>
                <a:gd name="T6" fmla="*/ 4 w 83"/>
                <a:gd name="T7" fmla="*/ 22 h 56"/>
                <a:gd name="T8" fmla="*/ 6 w 83"/>
                <a:gd name="T9" fmla="*/ 25 h 56"/>
                <a:gd name="T10" fmla="*/ 25 w 83"/>
                <a:gd name="T11" fmla="*/ 39 h 56"/>
                <a:gd name="T12" fmla="*/ 28 w 83"/>
                <a:gd name="T13" fmla="*/ 48 h 56"/>
                <a:gd name="T14" fmla="*/ 32 w 83"/>
                <a:gd name="T15" fmla="*/ 52 h 56"/>
                <a:gd name="T16" fmla="*/ 62 w 83"/>
                <a:gd name="T17" fmla="*/ 56 h 56"/>
                <a:gd name="T18" fmla="*/ 63 w 83"/>
                <a:gd name="T19" fmla="*/ 56 h 56"/>
                <a:gd name="T20" fmla="*/ 67 w 83"/>
                <a:gd name="T21" fmla="*/ 54 h 56"/>
                <a:gd name="T22" fmla="*/ 81 w 83"/>
                <a:gd name="T23" fmla="*/ 37 h 56"/>
                <a:gd name="T24" fmla="*/ 82 w 83"/>
                <a:gd name="T25" fmla="*/ 32 h 56"/>
                <a:gd name="T26" fmla="*/ 80 w 83"/>
                <a:gd name="T27" fmla="*/ 29 h 56"/>
                <a:gd name="T28" fmla="*/ 34 w 83"/>
                <a:gd name="T29" fmla="*/ 5 h 56"/>
                <a:gd name="T30" fmla="*/ 32 w 83"/>
                <a:gd name="T31" fmla="*/ 5 h 56"/>
                <a:gd name="T32" fmla="*/ 29 w 83"/>
                <a:gd name="T33" fmla="*/ 5 h 56"/>
                <a:gd name="T34" fmla="*/ 26 w 83"/>
                <a:gd name="T35" fmla="*/ 7 h 56"/>
                <a:gd name="T36" fmla="*/ 26 w 83"/>
                <a:gd name="T37" fmla="*/ 6 h 56"/>
                <a:gd name="T38" fmla="*/ 22 w 83"/>
                <a:gd name="T39" fmla="*/ 3 h 56"/>
                <a:gd name="T40" fmla="*/ 6 w 83"/>
                <a:gd name="T41" fmla="*/ 1 h 56"/>
                <a:gd name="T42" fmla="*/ 5 w 83"/>
                <a:gd name="T4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5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4"/>
                    <a:pt x="5" y="25"/>
                    <a:pt x="6" y="2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50"/>
                    <a:pt x="30" y="51"/>
                    <a:pt x="32" y="52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6"/>
                    <a:pt x="66" y="55"/>
                    <a:pt x="67" y="54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6"/>
                    <a:pt x="83" y="34"/>
                    <a:pt x="82" y="32"/>
                  </a:cubicBezTo>
                  <a:cubicBezTo>
                    <a:pt x="82" y="31"/>
                    <a:pt x="81" y="30"/>
                    <a:pt x="80" y="29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1" y="5"/>
                    <a:pt x="30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4"/>
                    <a:pt x="23" y="3"/>
                    <a:pt x="22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4" name="Freeform 13"/>
            <p:cNvSpPr>
              <a:spLocks/>
            </p:cNvSpPr>
            <p:nvPr/>
          </p:nvSpPr>
          <p:spPr bwMode="auto">
            <a:xfrm>
              <a:off x="7742238" y="4181476"/>
              <a:ext cx="839788" cy="747713"/>
            </a:xfrm>
            <a:custGeom>
              <a:avLst/>
              <a:gdLst>
                <a:gd name="T0" fmla="*/ 105 w 171"/>
                <a:gd name="T1" fmla="*/ 0 h 152"/>
                <a:gd name="T2" fmla="*/ 76 w 171"/>
                <a:gd name="T3" fmla="*/ 0 h 152"/>
                <a:gd name="T4" fmla="*/ 71 w 171"/>
                <a:gd name="T5" fmla="*/ 3 h 152"/>
                <a:gd name="T6" fmla="*/ 68 w 171"/>
                <a:gd name="T7" fmla="*/ 12 h 152"/>
                <a:gd name="T8" fmla="*/ 60 w 171"/>
                <a:gd name="T9" fmla="*/ 10 h 152"/>
                <a:gd name="T10" fmla="*/ 59 w 171"/>
                <a:gd name="T11" fmla="*/ 10 h 152"/>
                <a:gd name="T12" fmla="*/ 55 w 171"/>
                <a:gd name="T13" fmla="*/ 11 h 152"/>
                <a:gd name="T14" fmla="*/ 38 w 171"/>
                <a:gd name="T15" fmla="*/ 27 h 152"/>
                <a:gd name="T16" fmla="*/ 37 w 171"/>
                <a:gd name="T17" fmla="*/ 29 h 152"/>
                <a:gd name="T18" fmla="*/ 33 w 171"/>
                <a:gd name="T19" fmla="*/ 38 h 152"/>
                <a:gd name="T20" fmla="*/ 4 w 171"/>
                <a:gd name="T21" fmla="*/ 49 h 152"/>
                <a:gd name="T22" fmla="*/ 1 w 171"/>
                <a:gd name="T23" fmla="*/ 55 h 152"/>
                <a:gd name="T24" fmla="*/ 13 w 171"/>
                <a:gd name="T25" fmla="*/ 127 h 152"/>
                <a:gd name="T26" fmla="*/ 18 w 171"/>
                <a:gd name="T27" fmla="*/ 132 h 152"/>
                <a:gd name="T28" fmla="*/ 19 w 171"/>
                <a:gd name="T29" fmla="*/ 132 h 152"/>
                <a:gd name="T30" fmla="*/ 77 w 171"/>
                <a:gd name="T31" fmla="*/ 116 h 152"/>
                <a:gd name="T32" fmla="*/ 112 w 171"/>
                <a:gd name="T33" fmla="*/ 151 h 152"/>
                <a:gd name="T34" fmla="*/ 115 w 171"/>
                <a:gd name="T35" fmla="*/ 152 h 152"/>
                <a:gd name="T36" fmla="*/ 116 w 171"/>
                <a:gd name="T37" fmla="*/ 152 h 152"/>
                <a:gd name="T38" fmla="*/ 121 w 171"/>
                <a:gd name="T39" fmla="*/ 152 h 152"/>
                <a:gd name="T40" fmla="*/ 121 w 171"/>
                <a:gd name="T41" fmla="*/ 151 h 152"/>
                <a:gd name="T42" fmla="*/ 125 w 171"/>
                <a:gd name="T43" fmla="*/ 148 h 152"/>
                <a:gd name="T44" fmla="*/ 144 w 171"/>
                <a:gd name="T45" fmla="*/ 144 h 152"/>
                <a:gd name="T46" fmla="*/ 145 w 171"/>
                <a:gd name="T47" fmla="*/ 144 h 152"/>
                <a:gd name="T48" fmla="*/ 149 w 171"/>
                <a:gd name="T49" fmla="*/ 146 h 152"/>
                <a:gd name="T50" fmla="*/ 167 w 171"/>
                <a:gd name="T51" fmla="*/ 118 h 152"/>
                <a:gd name="T52" fmla="*/ 168 w 171"/>
                <a:gd name="T53" fmla="*/ 116 h 152"/>
                <a:gd name="T54" fmla="*/ 171 w 171"/>
                <a:gd name="T55" fmla="*/ 75 h 152"/>
                <a:gd name="T56" fmla="*/ 170 w 171"/>
                <a:gd name="T57" fmla="*/ 72 h 152"/>
                <a:gd name="T58" fmla="*/ 155 w 171"/>
                <a:gd name="T59" fmla="*/ 48 h 152"/>
                <a:gd name="T60" fmla="*/ 141 w 171"/>
                <a:gd name="T61" fmla="*/ 15 h 152"/>
                <a:gd name="T62" fmla="*/ 138 w 171"/>
                <a:gd name="T63" fmla="*/ 12 h 152"/>
                <a:gd name="T64" fmla="*/ 120 w 171"/>
                <a:gd name="T65" fmla="*/ 5 h 152"/>
                <a:gd name="T66" fmla="*/ 118 w 171"/>
                <a:gd name="T67" fmla="*/ 5 h 152"/>
                <a:gd name="T68" fmla="*/ 113 w 171"/>
                <a:gd name="T69" fmla="*/ 10 h 152"/>
                <a:gd name="T70" fmla="*/ 112 w 171"/>
                <a:gd name="T71" fmla="*/ 16 h 152"/>
                <a:gd name="T72" fmla="*/ 110 w 171"/>
                <a:gd name="T73" fmla="*/ 4 h 152"/>
                <a:gd name="T74" fmla="*/ 105 w 171"/>
                <a:gd name="T7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1" h="152">
                  <a:moveTo>
                    <a:pt x="105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3" y="0"/>
                    <a:pt x="71" y="1"/>
                    <a:pt x="71" y="3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10"/>
                    <a:pt x="59" y="10"/>
                    <a:pt x="59" y="10"/>
                  </a:cubicBezTo>
                  <a:cubicBezTo>
                    <a:pt x="58" y="10"/>
                    <a:pt x="56" y="10"/>
                    <a:pt x="55" y="11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7"/>
                    <a:pt x="37" y="28"/>
                    <a:pt x="37" y="2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2" y="50"/>
                    <a:pt x="0" y="53"/>
                    <a:pt x="1" y="55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30"/>
                    <a:pt x="15" y="132"/>
                    <a:pt x="18" y="132"/>
                  </a:cubicBezTo>
                  <a:cubicBezTo>
                    <a:pt x="18" y="132"/>
                    <a:pt x="19" y="132"/>
                    <a:pt x="19" y="132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52"/>
                    <a:pt x="114" y="152"/>
                    <a:pt x="115" y="152"/>
                  </a:cubicBezTo>
                  <a:cubicBezTo>
                    <a:pt x="116" y="152"/>
                    <a:pt x="116" y="152"/>
                    <a:pt x="116" y="152"/>
                  </a:cubicBezTo>
                  <a:cubicBezTo>
                    <a:pt x="121" y="152"/>
                    <a:pt x="121" y="152"/>
                    <a:pt x="121" y="152"/>
                  </a:cubicBezTo>
                  <a:cubicBezTo>
                    <a:pt x="121" y="152"/>
                    <a:pt x="121" y="151"/>
                    <a:pt x="121" y="151"/>
                  </a:cubicBezTo>
                  <a:cubicBezTo>
                    <a:pt x="122" y="149"/>
                    <a:pt x="123" y="148"/>
                    <a:pt x="125" y="148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5" y="144"/>
                    <a:pt x="145" y="144"/>
                    <a:pt x="145" y="144"/>
                  </a:cubicBezTo>
                  <a:cubicBezTo>
                    <a:pt x="146" y="144"/>
                    <a:pt x="148" y="145"/>
                    <a:pt x="149" y="146"/>
                  </a:cubicBezTo>
                  <a:cubicBezTo>
                    <a:pt x="167" y="118"/>
                    <a:pt x="167" y="118"/>
                    <a:pt x="167" y="118"/>
                  </a:cubicBezTo>
                  <a:cubicBezTo>
                    <a:pt x="167" y="117"/>
                    <a:pt x="168" y="117"/>
                    <a:pt x="168" y="116"/>
                  </a:cubicBezTo>
                  <a:cubicBezTo>
                    <a:pt x="171" y="75"/>
                    <a:pt x="171" y="75"/>
                    <a:pt x="171" y="75"/>
                  </a:cubicBezTo>
                  <a:cubicBezTo>
                    <a:pt x="171" y="74"/>
                    <a:pt x="171" y="73"/>
                    <a:pt x="170" y="72"/>
                  </a:cubicBezTo>
                  <a:cubicBezTo>
                    <a:pt x="155" y="48"/>
                    <a:pt x="155" y="48"/>
                    <a:pt x="155" y="48"/>
                  </a:cubicBezTo>
                  <a:cubicBezTo>
                    <a:pt x="141" y="15"/>
                    <a:pt x="141" y="15"/>
                    <a:pt x="141" y="15"/>
                  </a:cubicBezTo>
                  <a:cubicBezTo>
                    <a:pt x="141" y="13"/>
                    <a:pt x="140" y="12"/>
                    <a:pt x="138" y="12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19" y="5"/>
                    <a:pt x="119" y="5"/>
                    <a:pt x="118" y="5"/>
                  </a:cubicBezTo>
                  <a:cubicBezTo>
                    <a:pt x="115" y="5"/>
                    <a:pt x="113" y="7"/>
                    <a:pt x="113" y="10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2"/>
                    <a:pt x="107" y="0"/>
                    <a:pt x="105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5" name="Freeform 14"/>
            <p:cNvSpPr>
              <a:spLocks/>
            </p:cNvSpPr>
            <p:nvPr/>
          </p:nvSpPr>
          <p:spPr bwMode="auto">
            <a:xfrm>
              <a:off x="8331201" y="4900613"/>
              <a:ext cx="173038" cy="157163"/>
            </a:xfrm>
            <a:custGeom>
              <a:avLst/>
              <a:gdLst>
                <a:gd name="T0" fmla="*/ 29 w 35"/>
                <a:gd name="T1" fmla="*/ 0 h 32"/>
                <a:gd name="T2" fmla="*/ 28 w 35"/>
                <a:gd name="T3" fmla="*/ 1 h 32"/>
                <a:gd name="T4" fmla="*/ 24 w 35"/>
                <a:gd name="T5" fmla="*/ 4 h 32"/>
                <a:gd name="T6" fmla="*/ 1 w 35"/>
                <a:gd name="T7" fmla="*/ 6 h 32"/>
                <a:gd name="T8" fmla="*/ 1 w 35"/>
                <a:gd name="T9" fmla="*/ 9 h 32"/>
                <a:gd name="T10" fmla="*/ 10 w 35"/>
                <a:gd name="T11" fmla="*/ 29 h 32"/>
                <a:gd name="T12" fmla="*/ 14 w 35"/>
                <a:gd name="T13" fmla="*/ 32 h 32"/>
                <a:gd name="T14" fmla="*/ 16 w 35"/>
                <a:gd name="T15" fmla="*/ 32 h 32"/>
                <a:gd name="T16" fmla="*/ 30 w 35"/>
                <a:gd name="T17" fmla="*/ 28 h 32"/>
                <a:gd name="T18" fmla="*/ 34 w 35"/>
                <a:gd name="T19" fmla="*/ 22 h 32"/>
                <a:gd name="T20" fmla="*/ 30 w 35"/>
                <a:gd name="T21" fmla="*/ 2 h 32"/>
                <a:gd name="T22" fmla="*/ 29 w 35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2">
                  <a:moveTo>
                    <a:pt x="29" y="0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7" y="3"/>
                    <a:pt x="25" y="4"/>
                    <a:pt x="24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1"/>
                    <a:pt x="12" y="32"/>
                    <a:pt x="14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3" y="28"/>
                    <a:pt x="35" y="25"/>
                    <a:pt x="34" y="2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1"/>
                    <a:pt x="29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6" name="Freeform 15"/>
            <p:cNvSpPr>
              <a:spLocks/>
            </p:cNvSpPr>
            <p:nvPr/>
          </p:nvSpPr>
          <p:spPr bwMode="auto">
            <a:xfrm>
              <a:off x="8337551" y="4891088"/>
              <a:ext cx="136525" cy="38100"/>
            </a:xfrm>
            <a:custGeom>
              <a:avLst/>
              <a:gdLst>
                <a:gd name="T0" fmla="*/ 24 w 28"/>
                <a:gd name="T1" fmla="*/ 0 h 8"/>
                <a:gd name="T2" fmla="*/ 23 w 28"/>
                <a:gd name="T3" fmla="*/ 0 h 8"/>
                <a:gd name="T4" fmla="*/ 4 w 28"/>
                <a:gd name="T5" fmla="*/ 4 h 8"/>
                <a:gd name="T6" fmla="*/ 0 w 28"/>
                <a:gd name="T7" fmla="*/ 7 h 8"/>
                <a:gd name="T8" fmla="*/ 0 w 28"/>
                <a:gd name="T9" fmla="*/ 8 h 8"/>
                <a:gd name="T10" fmla="*/ 23 w 28"/>
                <a:gd name="T11" fmla="*/ 6 h 8"/>
                <a:gd name="T12" fmla="*/ 27 w 28"/>
                <a:gd name="T13" fmla="*/ 3 h 8"/>
                <a:gd name="T14" fmla="*/ 28 w 28"/>
                <a:gd name="T15" fmla="*/ 2 h 8"/>
                <a:gd name="T16" fmla="*/ 24 w 2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8"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6" y="5"/>
                    <a:pt x="27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7" name="Freeform 16"/>
            <p:cNvSpPr>
              <a:spLocks/>
            </p:cNvSpPr>
            <p:nvPr/>
          </p:nvSpPr>
          <p:spPr bwMode="auto">
            <a:xfrm>
              <a:off x="8729663" y="4895851"/>
              <a:ext cx="220663" cy="274638"/>
            </a:xfrm>
            <a:custGeom>
              <a:avLst/>
              <a:gdLst>
                <a:gd name="T0" fmla="*/ 29 w 45"/>
                <a:gd name="T1" fmla="*/ 0 h 56"/>
                <a:gd name="T2" fmla="*/ 27 w 45"/>
                <a:gd name="T3" fmla="*/ 1 h 56"/>
                <a:gd name="T4" fmla="*/ 2 w 45"/>
                <a:gd name="T5" fmla="*/ 35 h 56"/>
                <a:gd name="T6" fmla="*/ 2 w 45"/>
                <a:gd name="T7" fmla="*/ 42 h 56"/>
                <a:gd name="T8" fmla="*/ 4 w 45"/>
                <a:gd name="T9" fmla="*/ 44 h 56"/>
                <a:gd name="T10" fmla="*/ 23 w 45"/>
                <a:gd name="T11" fmla="*/ 56 h 56"/>
                <a:gd name="T12" fmla="*/ 31 w 45"/>
                <a:gd name="T13" fmla="*/ 52 h 56"/>
                <a:gd name="T14" fmla="*/ 45 w 45"/>
                <a:gd name="T15" fmla="*/ 19 h 56"/>
                <a:gd name="T16" fmla="*/ 41 w 45"/>
                <a:gd name="T17" fmla="*/ 17 h 56"/>
                <a:gd name="T18" fmla="*/ 31 w 45"/>
                <a:gd name="T19" fmla="*/ 4 h 56"/>
                <a:gd name="T20" fmla="*/ 29 w 45"/>
                <a:gd name="T21" fmla="*/ 1 h 56"/>
                <a:gd name="T22" fmla="*/ 29 w 45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6">
                  <a:moveTo>
                    <a:pt x="29" y="0"/>
                  </a:moveTo>
                  <a:cubicBezTo>
                    <a:pt x="29" y="0"/>
                    <a:pt x="28" y="1"/>
                    <a:pt x="27" y="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2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6" y="54"/>
                    <a:pt x="20" y="56"/>
                    <a:pt x="23" y="56"/>
                  </a:cubicBezTo>
                  <a:cubicBezTo>
                    <a:pt x="26" y="56"/>
                    <a:pt x="29" y="54"/>
                    <a:pt x="31" y="52"/>
                  </a:cubicBezTo>
                  <a:cubicBezTo>
                    <a:pt x="32" y="50"/>
                    <a:pt x="37" y="39"/>
                    <a:pt x="45" y="19"/>
                  </a:cubicBezTo>
                  <a:cubicBezTo>
                    <a:pt x="44" y="19"/>
                    <a:pt x="42" y="18"/>
                    <a:pt x="41" y="17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3"/>
                    <a:pt x="29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8" name="Freeform 17"/>
            <p:cNvSpPr>
              <a:spLocks/>
            </p:cNvSpPr>
            <p:nvPr/>
          </p:nvSpPr>
          <p:spPr bwMode="auto">
            <a:xfrm>
              <a:off x="8872538" y="4732338"/>
              <a:ext cx="180975" cy="257175"/>
            </a:xfrm>
            <a:custGeom>
              <a:avLst/>
              <a:gdLst>
                <a:gd name="T0" fmla="*/ 6 w 37"/>
                <a:gd name="T1" fmla="*/ 0 h 52"/>
                <a:gd name="T2" fmla="*/ 0 w 37"/>
                <a:gd name="T3" fmla="*/ 5 h 52"/>
                <a:gd name="T4" fmla="*/ 0 w 37"/>
                <a:gd name="T5" fmla="*/ 33 h 52"/>
                <a:gd name="T6" fmla="*/ 3 w 37"/>
                <a:gd name="T7" fmla="*/ 32 h 52"/>
                <a:gd name="T8" fmla="*/ 6 w 37"/>
                <a:gd name="T9" fmla="*/ 34 h 52"/>
                <a:gd name="T10" fmla="*/ 16 w 37"/>
                <a:gd name="T11" fmla="*/ 42 h 52"/>
                <a:gd name="T12" fmla="*/ 18 w 37"/>
                <a:gd name="T13" fmla="*/ 48 h 52"/>
                <a:gd name="T14" fmla="*/ 17 w 37"/>
                <a:gd name="T15" fmla="*/ 50 h 52"/>
                <a:gd name="T16" fmla="*/ 16 w 37"/>
                <a:gd name="T17" fmla="*/ 52 h 52"/>
                <a:gd name="T18" fmla="*/ 16 w 37"/>
                <a:gd name="T19" fmla="*/ 52 h 52"/>
                <a:gd name="T20" fmla="*/ 20 w 37"/>
                <a:gd name="T21" fmla="*/ 50 h 52"/>
                <a:gd name="T22" fmla="*/ 35 w 37"/>
                <a:gd name="T23" fmla="*/ 33 h 52"/>
                <a:gd name="T24" fmla="*/ 35 w 37"/>
                <a:gd name="T25" fmla="*/ 26 h 52"/>
                <a:gd name="T26" fmla="*/ 9 w 37"/>
                <a:gd name="T27" fmla="*/ 1 h 52"/>
                <a:gd name="T28" fmla="*/ 6 w 37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52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2"/>
                    <a:pt x="2" y="32"/>
                    <a:pt x="3" y="32"/>
                  </a:cubicBezTo>
                  <a:cubicBezTo>
                    <a:pt x="4" y="32"/>
                    <a:pt x="5" y="33"/>
                    <a:pt x="6" y="34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8" y="44"/>
                    <a:pt x="18" y="46"/>
                    <a:pt x="18" y="48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8" y="52"/>
                    <a:pt x="19" y="51"/>
                    <a:pt x="20" y="5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7" y="31"/>
                    <a:pt x="37" y="28"/>
                    <a:pt x="35" y="2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9" name="Freeform 18"/>
            <p:cNvSpPr>
              <a:spLocks/>
            </p:cNvSpPr>
            <p:nvPr/>
          </p:nvSpPr>
          <p:spPr bwMode="auto">
            <a:xfrm>
              <a:off x="8872538" y="4891088"/>
              <a:ext cx="87313" cy="98425"/>
            </a:xfrm>
            <a:custGeom>
              <a:avLst/>
              <a:gdLst>
                <a:gd name="T0" fmla="*/ 3 w 18"/>
                <a:gd name="T1" fmla="*/ 0 h 20"/>
                <a:gd name="T2" fmla="*/ 0 w 18"/>
                <a:gd name="T3" fmla="*/ 1 h 20"/>
                <a:gd name="T4" fmla="*/ 0 w 18"/>
                <a:gd name="T5" fmla="*/ 2 h 20"/>
                <a:gd name="T6" fmla="*/ 2 w 18"/>
                <a:gd name="T7" fmla="*/ 5 h 20"/>
                <a:gd name="T8" fmla="*/ 12 w 18"/>
                <a:gd name="T9" fmla="*/ 18 h 20"/>
                <a:gd name="T10" fmla="*/ 16 w 18"/>
                <a:gd name="T11" fmla="*/ 20 h 20"/>
                <a:gd name="T12" fmla="*/ 17 w 18"/>
                <a:gd name="T13" fmla="*/ 18 h 20"/>
                <a:gd name="T14" fmla="*/ 18 w 18"/>
                <a:gd name="T15" fmla="*/ 16 h 20"/>
                <a:gd name="T16" fmla="*/ 16 w 18"/>
                <a:gd name="T17" fmla="*/ 10 h 20"/>
                <a:gd name="T18" fmla="*/ 6 w 18"/>
                <a:gd name="T19" fmla="*/ 2 h 20"/>
                <a:gd name="T20" fmla="*/ 3 w 18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0">
                  <a:moveTo>
                    <a:pt x="3" y="0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5" y="20"/>
                    <a:pt x="16" y="20"/>
                  </a:cubicBezTo>
                  <a:cubicBezTo>
                    <a:pt x="16" y="20"/>
                    <a:pt x="17" y="19"/>
                    <a:pt x="17" y="18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4"/>
                    <a:pt x="18" y="12"/>
                    <a:pt x="16" y="1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0" name="Freeform 20"/>
            <p:cNvSpPr>
              <a:spLocks/>
            </p:cNvSpPr>
            <p:nvPr/>
          </p:nvSpPr>
          <p:spPr bwMode="auto">
            <a:xfrm>
              <a:off x="4557713" y="2617788"/>
              <a:ext cx="201613" cy="211138"/>
            </a:xfrm>
            <a:custGeom>
              <a:avLst/>
              <a:gdLst>
                <a:gd name="T0" fmla="*/ 18 w 41"/>
                <a:gd name="T1" fmla="*/ 0 h 43"/>
                <a:gd name="T2" fmla="*/ 18 w 41"/>
                <a:gd name="T3" fmla="*/ 2 h 43"/>
                <a:gd name="T4" fmla="*/ 6 w 41"/>
                <a:gd name="T5" fmla="*/ 24 h 43"/>
                <a:gd name="T6" fmla="*/ 2 w 41"/>
                <a:gd name="T7" fmla="*/ 27 h 43"/>
                <a:gd name="T8" fmla="*/ 1 w 41"/>
                <a:gd name="T9" fmla="*/ 27 h 43"/>
                <a:gd name="T10" fmla="*/ 4 w 41"/>
                <a:gd name="T11" fmla="*/ 34 h 43"/>
                <a:gd name="T12" fmla="*/ 18 w 41"/>
                <a:gd name="T13" fmla="*/ 42 h 43"/>
                <a:gd name="T14" fmla="*/ 21 w 41"/>
                <a:gd name="T15" fmla="*/ 43 h 43"/>
                <a:gd name="T16" fmla="*/ 24 w 41"/>
                <a:gd name="T17" fmla="*/ 42 h 43"/>
                <a:gd name="T18" fmla="*/ 38 w 41"/>
                <a:gd name="T19" fmla="*/ 33 h 43"/>
                <a:gd name="T20" fmla="*/ 40 w 41"/>
                <a:gd name="T21" fmla="*/ 30 h 43"/>
                <a:gd name="T22" fmla="*/ 39 w 41"/>
                <a:gd name="T23" fmla="*/ 25 h 43"/>
                <a:gd name="T24" fmla="*/ 21 w 41"/>
                <a:gd name="T25" fmla="*/ 2 h 43"/>
                <a:gd name="T26" fmla="*/ 18 w 41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43">
                  <a:moveTo>
                    <a:pt x="18" y="0"/>
                  </a:moveTo>
                  <a:cubicBezTo>
                    <a:pt x="18" y="1"/>
                    <a:pt x="18" y="1"/>
                    <a:pt x="18" y="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6"/>
                    <a:pt x="4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1" y="32"/>
                    <a:pt x="4" y="34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22" y="43"/>
                    <a:pt x="23" y="43"/>
                    <a:pt x="24" y="42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2"/>
                    <a:pt x="40" y="31"/>
                    <a:pt x="40" y="30"/>
                  </a:cubicBezTo>
                  <a:cubicBezTo>
                    <a:pt x="41" y="28"/>
                    <a:pt x="40" y="27"/>
                    <a:pt x="39" y="25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9" y="0"/>
                    <a:pt x="18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1" name="Freeform 21"/>
            <p:cNvSpPr>
              <a:spLocks/>
            </p:cNvSpPr>
            <p:nvPr/>
          </p:nvSpPr>
          <p:spPr bwMode="auto">
            <a:xfrm>
              <a:off x="4562476" y="2617788"/>
              <a:ext cx="84138" cy="133350"/>
            </a:xfrm>
            <a:custGeom>
              <a:avLst/>
              <a:gdLst>
                <a:gd name="T0" fmla="*/ 15 w 17"/>
                <a:gd name="T1" fmla="*/ 0 h 27"/>
                <a:gd name="T2" fmla="*/ 11 w 17"/>
                <a:gd name="T3" fmla="*/ 3 h 27"/>
                <a:gd name="T4" fmla="*/ 0 w 17"/>
                <a:gd name="T5" fmla="*/ 27 h 27"/>
                <a:gd name="T6" fmla="*/ 0 w 17"/>
                <a:gd name="T7" fmla="*/ 27 h 27"/>
                <a:gd name="T8" fmla="*/ 1 w 17"/>
                <a:gd name="T9" fmla="*/ 27 h 27"/>
                <a:gd name="T10" fmla="*/ 5 w 17"/>
                <a:gd name="T11" fmla="*/ 24 h 27"/>
                <a:gd name="T12" fmla="*/ 17 w 17"/>
                <a:gd name="T13" fmla="*/ 2 h 27"/>
                <a:gd name="T14" fmla="*/ 17 w 17"/>
                <a:gd name="T15" fmla="*/ 0 h 27"/>
                <a:gd name="T16" fmla="*/ 15 w 17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7">
                  <a:moveTo>
                    <a:pt x="15" y="0"/>
                  </a:moveTo>
                  <a:cubicBezTo>
                    <a:pt x="13" y="0"/>
                    <a:pt x="11" y="1"/>
                    <a:pt x="11" y="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3" y="27"/>
                    <a:pt x="4" y="26"/>
                    <a:pt x="5" y="2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7" y="1"/>
                    <a:pt x="17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2" name="Freeform 22"/>
            <p:cNvSpPr>
              <a:spLocks/>
            </p:cNvSpPr>
            <p:nvPr/>
          </p:nvSpPr>
          <p:spPr bwMode="auto">
            <a:xfrm>
              <a:off x="4076701" y="3341688"/>
              <a:ext cx="241300" cy="152400"/>
            </a:xfrm>
            <a:custGeom>
              <a:avLst/>
              <a:gdLst>
                <a:gd name="T0" fmla="*/ 7 w 49"/>
                <a:gd name="T1" fmla="*/ 0 h 31"/>
                <a:gd name="T2" fmla="*/ 4 w 49"/>
                <a:gd name="T3" fmla="*/ 4 h 31"/>
                <a:gd name="T4" fmla="*/ 1 w 49"/>
                <a:gd name="T5" fmla="*/ 17 h 31"/>
                <a:gd name="T6" fmla="*/ 1 w 49"/>
                <a:gd name="T7" fmla="*/ 22 h 31"/>
                <a:gd name="T8" fmla="*/ 5 w 49"/>
                <a:gd name="T9" fmla="*/ 24 h 31"/>
                <a:gd name="T10" fmla="*/ 40 w 49"/>
                <a:gd name="T11" fmla="*/ 31 h 31"/>
                <a:gd name="T12" fmla="*/ 40 w 49"/>
                <a:gd name="T13" fmla="*/ 29 h 31"/>
                <a:gd name="T14" fmla="*/ 44 w 49"/>
                <a:gd name="T15" fmla="*/ 23 h 31"/>
                <a:gd name="T16" fmla="*/ 48 w 49"/>
                <a:gd name="T17" fmla="*/ 22 h 31"/>
                <a:gd name="T18" fmla="*/ 48 w 49"/>
                <a:gd name="T19" fmla="*/ 21 h 31"/>
                <a:gd name="T20" fmla="*/ 45 w 49"/>
                <a:gd name="T21" fmla="*/ 15 h 31"/>
                <a:gd name="T22" fmla="*/ 18 w 49"/>
                <a:gd name="T23" fmla="*/ 3 h 31"/>
                <a:gd name="T24" fmla="*/ 15 w 49"/>
                <a:gd name="T25" fmla="*/ 5 h 31"/>
                <a:gd name="T26" fmla="*/ 13 w 49"/>
                <a:gd name="T27" fmla="*/ 5 h 31"/>
                <a:gd name="T28" fmla="*/ 9 w 49"/>
                <a:gd name="T29" fmla="*/ 2 h 31"/>
                <a:gd name="T30" fmla="*/ 7 w 49"/>
                <a:gd name="T3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31">
                  <a:moveTo>
                    <a:pt x="7" y="0"/>
                  </a:moveTo>
                  <a:cubicBezTo>
                    <a:pt x="6" y="1"/>
                    <a:pt x="4" y="2"/>
                    <a:pt x="4" y="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9"/>
                    <a:pt x="0" y="20"/>
                    <a:pt x="1" y="22"/>
                  </a:cubicBezTo>
                  <a:cubicBezTo>
                    <a:pt x="2" y="23"/>
                    <a:pt x="3" y="24"/>
                    <a:pt x="5" y="24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6"/>
                    <a:pt x="41" y="24"/>
                    <a:pt x="44" y="2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19"/>
                    <a:pt x="48" y="16"/>
                    <a:pt x="45" y="15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2" y="5"/>
                    <a:pt x="10" y="4"/>
                    <a:pt x="9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3" name="Freeform 23"/>
            <p:cNvSpPr>
              <a:spLocks/>
            </p:cNvSpPr>
            <p:nvPr/>
          </p:nvSpPr>
          <p:spPr bwMode="auto">
            <a:xfrm>
              <a:off x="4111626" y="3341688"/>
              <a:ext cx="53975" cy="23813"/>
            </a:xfrm>
            <a:custGeom>
              <a:avLst/>
              <a:gdLst>
                <a:gd name="T0" fmla="*/ 2 w 11"/>
                <a:gd name="T1" fmla="*/ 0 h 5"/>
                <a:gd name="T2" fmla="*/ 0 w 11"/>
                <a:gd name="T3" fmla="*/ 0 h 5"/>
                <a:gd name="T4" fmla="*/ 2 w 11"/>
                <a:gd name="T5" fmla="*/ 2 h 5"/>
                <a:gd name="T6" fmla="*/ 6 w 11"/>
                <a:gd name="T7" fmla="*/ 5 h 5"/>
                <a:gd name="T8" fmla="*/ 8 w 11"/>
                <a:gd name="T9" fmla="*/ 5 h 5"/>
                <a:gd name="T10" fmla="*/ 11 w 11"/>
                <a:gd name="T11" fmla="*/ 3 h 5"/>
                <a:gd name="T12" fmla="*/ 4 w 11"/>
                <a:gd name="T13" fmla="*/ 0 h 5"/>
                <a:gd name="T14" fmla="*/ 2 w 11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4"/>
                    <a:pt x="5" y="5"/>
                    <a:pt x="6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4" name="Freeform 24"/>
            <p:cNvSpPr>
              <a:spLocks/>
            </p:cNvSpPr>
            <p:nvPr/>
          </p:nvSpPr>
          <p:spPr bwMode="auto">
            <a:xfrm>
              <a:off x="4273551" y="3429001"/>
              <a:ext cx="166688" cy="123825"/>
            </a:xfrm>
            <a:custGeom>
              <a:avLst/>
              <a:gdLst>
                <a:gd name="T0" fmla="*/ 21 w 34"/>
                <a:gd name="T1" fmla="*/ 0 h 25"/>
                <a:gd name="T2" fmla="*/ 20 w 34"/>
                <a:gd name="T3" fmla="*/ 0 h 25"/>
                <a:gd name="T4" fmla="*/ 8 w 34"/>
                <a:gd name="T5" fmla="*/ 4 h 25"/>
                <a:gd name="T6" fmla="*/ 7 w 34"/>
                <a:gd name="T7" fmla="*/ 9 h 25"/>
                <a:gd name="T8" fmla="*/ 2 w 34"/>
                <a:gd name="T9" fmla="*/ 13 h 25"/>
                <a:gd name="T10" fmla="*/ 1 w 34"/>
                <a:gd name="T11" fmla="*/ 13 h 25"/>
                <a:gd name="T12" fmla="*/ 0 w 34"/>
                <a:gd name="T13" fmla="*/ 13 h 25"/>
                <a:gd name="T14" fmla="*/ 0 w 34"/>
                <a:gd name="T15" fmla="*/ 17 h 25"/>
                <a:gd name="T16" fmla="*/ 5 w 34"/>
                <a:gd name="T17" fmla="*/ 21 h 25"/>
                <a:gd name="T18" fmla="*/ 28 w 34"/>
                <a:gd name="T19" fmla="*/ 25 h 25"/>
                <a:gd name="T20" fmla="*/ 29 w 34"/>
                <a:gd name="T21" fmla="*/ 25 h 25"/>
                <a:gd name="T22" fmla="*/ 29 w 34"/>
                <a:gd name="T23" fmla="*/ 25 h 25"/>
                <a:gd name="T24" fmla="*/ 33 w 34"/>
                <a:gd name="T25" fmla="*/ 22 h 25"/>
                <a:gd name="T26" fmla="*/ 33 w 34"/>
                <a:gd name="T27" fmla="*/ 17 h 25"/>
                <a:gd name="T28" fmla="*/ 26 w 34"/>
                <a:gd name="T29" fmla="*/ 3 h 25"/>
                <a:gd name="T30" fmla="*/ 21 w 34"/>
                <a:gd name="T3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25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4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9"/>
                    <a:pt x="2" y="21"/>
                    <a:pt x="5" y="21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5"/>
                    <a:pt x="32" y="24"/>
                    <a:pt x="33" y="22"/>
                  </a:cubicBezTo>
                  <a:cubicBezTo>
                    <a:pt x="34" y="21"/>
                    <a:pt x="34" y="19"/>
                    <a:pt x="33" y="17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1"/>
                    <a:pt x="23" y="0"/>
                    <a:pt x="21" y="0"/>
                  </a:cubicBezTo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5" name="Freeform 25"/>
            <p:cNvSpPr>
              <a:spLocks/>
            </p:cNvSpPr>
            <p:nvPr/>
          </p:nvSpPr>
          <p:spPr bwMode="auto">
            <a:xfrm>
              <a:off x="4273551" y="3449638"/>
              <a:ext cx="38100" cy="44450"/>
            </a:xfrm>
            <a:custGeom>
              <a:avLst/>
              <a:gdLst>
                <a:gd name="T0" fmla="*/ 8 w 8"/>
                <a:gd name="T1" fmla="*/ 0 h 9"/>
                <a:gd name="T2" fmla="*/ 4 w 8"/>
                <a:gd name="T3" fmla="*/ 1 h 9"/>
                <a:gd name="T4" fmla="*/ 0 w 8"/>
                <a:gd name="T5" fmla="*/ 7 h 9"/>
                <a:gd name="T6" fmla="*/ 0 w 8"/>
                <a:gd name="T7" fmla="*/ 9 h 9"/>
                <a:gd name="T8" fmla="*/ 1 w 8"/>
                <a:gd name="T9" fmla="*/ 9 h 9"/>
                <a:gd name="T10" fmla="*/ 2 w 8"/>
                <a:gd name="T11" fmla="*/ 9 h 9"/>
                <a:gd name="T12" fmla="*/ 7 w 8"/>
                <a:gd name="T13" fmla="*/ 5 h 9"/>
                <a:gd name="T14" fmla="*/ 8 w 8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6" y="7"/>
                    <a:pt x="7" y="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4F4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6" name="Freeform 26"/>
            <p:cNvSpPr>
              <a:spLocks/>
            </p:cNvSpPr>
            <p:nvPr/>
          </p:nvSpPr>
          <p:spPr bwMode="auto">
            <a:xfrm>
              <a:off x="5372101" y="3051176"/>
              <a:ext cx="1477963" cy="1681163"/>
            </a:xfrm>
            <a:custGeom>
              <a:avLst/>
              <a:gdLst>
                <a:gd name="T0" fmla="*/ 717 w 931"/>
                <a:gd name="T1" fmla="*/ 62 h 1059"/>
                <a:gd name="T2" fmla="*/ 615 w 931"/>
                <a:gd name="T3" fmla="*/ 6 h 1059"/>
                <a:gd name="T4" fmla="*/ 622 w 931"/>
                <a:gd name="T5" fmla="*/ 68 h 1059"/>
                <a:gd name="T6" fmla="*/ 452 w 931"/>
                <a:gd name="T7" fmla="*/ 59 h 1059"/>
                <a:gd name="T8" fmla="*/ 411 w 931"/>
                <a:gd name="T9" fmla="*/ 90 h 1059"/>
                <a:gd name="T10" fmla="*/ 331 w 931"/>
                <a:gd name="T11" fmla="*/ 52 h 1059"/>
                <a:gd name="T12" fmla="*/ 312 w 931"/>
                <a:gd name="T13" fmla="*/ 0 h 1059"/>
                <a:gd name="T14" fmla="*/ 118 w 931"/>
                <a:gd name="T15" fmla="*/ 31 h 1059"/>
                <a:gd name="T16" fmla="*/ 0 w 931"/>
                <a:gd name="T17" fmla="*/ 322 h 1059"/>
                <a:gd name="T18" fmla="*/ 105 w 931"/>
                <a:gd name="T19" fmla="*/ 492 h 1059"/>
                <a:gd name="T20" fmla="*/ 241 w 931"/>
                <a:gd name="T21" fmla="*/ 455 h 1059"/>
                <a:gd name="T22" fmla="*/ 312 w 931"/>
                <a:gd name="T23" fmla="*/ 502 h 1059"/>
                <a:gd name="T24" fmla="*/ 303 w 931"/>
                <a:gd name="T25" fmla="*/ 592 h 1059"/>
                <a:gd name="T26" fmla="*/ 365 w 931"/>
                <a:gd name="T27" fmla="*/ 663 h 1059"/>
                <a:gd name="T28" fmla="*/ 340 w 931"/>
                <a:gd name="T29" fmla="*/ 781 h 1059"/>
                <a:gd name="T30" fmla="*/ 405 w 931"/>
                <a:gd name="T31" fmla="*/ 1044 h 1059"/>
                <a:gd name="T32" fmla="*/ 513 w 931"/>
                <a:gd name="T33" fmla="*/ 1059 h 1059"/>
                <a:gd name="T34" fmla="*/ 594 w 931"/>
                <a:gd name="T35" fmla="*/ 945 h 1059"/>
                <a:gd name="T36" fmla="*/ 594 w 931"/>
                <a:gd name="T37" fmla="*/ 855 h 1059"/>
                <a:gd name="T38" fmla="*/ 659 w 931"/>
                <a:gd name="T39" fmla="*/ 805 h 1059"/>
                <a:gd name="T40" fmla="*/ 662 w 931"/>
                <a:gd name="T41" fmla="*/ 607 h 1059"/>
                <a:gd name="T42" fmla="*/ 767 w 931"/>
                <a:gd name="T43" fmla="*/ 499 h 1059"/>
                <a:gd name="T44" fmla="*/ 807 w 931"/>
                <a:gd name="T45" fmla="*/ 409 h 1059"/>
                <a:gd name="T46" fmla="*/ 798 w 931"/>
                <a:gd name="T47" fmla="*/ 368 h 1059"/>
                <a:gd name="T48" fmla="*/ 755 w 931"/>
                <a:gd name="T49" fmla="*/ 390 h 1059"/>
                <a:gd name="T50" fmla="*/ 683 w 931"/>
                <a:gd name="T51" fmla="*/ 350 h 1059"/>
                <a:gd name="T52" fmla="*/ 609 w 931"/>
                <a:gd name="T53" fmla="*/ 148 h 1059"/>
                <a:gd name="T54" fmla="*/ 634 w 931"/>
                <a:gd name="T55" fmla="*/ 145 h 1059"/>
                <a:gd name="T56" fmla="*/ 705 w 931"/>
                <a:gd name="T57" fmla="*/ 313 h 1059"/>
                <a:gd name="T58" fmla="*/ 810 w 931"/>
                <a:gd name="T59" fmla="*/ 331 h 1059"/>
                <a:gd name="T60" fmla="*/ 897 w 931"/>
                <a:gd name="T61" fmla="*/ 279 h 1059"/>
                <a:gd name="T62" fmla="*/ 909 w 931"/>
                <a:gd name="T63" fmla="*/ 226 h 1059"/>
                <a:gd name="T64" fmla="*/ 857 w 931"/>
                <a:gd name="T65" fmla="*/ 176 h 1059"/>
                <a:gd name="T66" fmla="*/ 829 w 931"/>
                <a:gd name="T67" fmla="*/ 201 h 1059"/>
                <a:gd name="T68" fmla="*/ 770 w 931"/>
                <a:gd name="T69" fmla="*/ 127 h 1059"/>
                <a:gd name="T70" fmla="*/ 795 w 931"/>
                <a:gd name="T71" fmla="*/ 99 h 1059"/>
                <a:gd name="T72" fmla="*/ 931 w 931"/>
                <a:gd name="T73" fmla="*/ 186 h 1059"/>
                <a:gd name="T74" fmla="*/ 906 w 931"/>
                <a:gd name="T75" fmla="*/ 43 h 1059"/>
                <a:gd name="T76" fmla="*/ 717 w 931"/>
                <a:gd name="T77" fmla="*/ 62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1" h="1059">
                  <a:moveTo>
                    <a:pt x="717" y="62"/>
                  </a:moveTo>
                  <a:lnTo>
                    <a:pt x="615" y="6"/>
                  </a:lnTo>
                  <a:lnTo>
                    <a:pt x="622" y="68"/>
                  </a:lnTo>
                  <a:lnTo>
                    <a:pt x="452" y="59"/>
                  </a:lnTo>
                  <a:lnTo>
                    <a:pt x="411" y="90"/>
                  </a:lnTo>
                  <a:lnTo>
                    <a:pt x="331" y="52"/>
                  </a:lnTo>
                  <a:lnTo>
                    <a:pt x="312" y="0"/>
                  </a:lnTo>
                  <a:lnTo>
                    <a:pt x="118" y="31"/>
                  </a:lnTo>
                  <a:lnTo>
                    <a:pt x="0" y="322"/>
                  </a:lnTo>
                  <a:lnTo>
                    <a:pt x="105" y="492"/>
                  </a:lnTo>
                  <a:lnTo>
                    <a:pt x="241" y="455"/>
                  </a:lnTo>
                  <a:lnTo>
                    <a:pt x="312" y="502"/>
                  </a:lnTo>
                  <a:lnTo>
                    <a:pt x="303" y="592"/>
                  </a:lnTo>
                  <a:lnTo>
                    <a:pt x="365" y="663"/>
                  </a:lnTo>
                  <a:lnTo>
                    <a:pt x="340" y="781"/>
                  </a:lnTo>
                  <a:lnTo>
                    <a:pt x="405" y="1044"/>
                  </a:lnTo>
                  <a:lnTo>
                    <a:pt x="513" y="1059"/>
                  </a:lnTo>
                  <a:lnTo>
                    <a:pt x="594" y="945"/>
                  </a:lnTo>
                  <a:lnTo>
                    <a:pt x="594" y="855"/>
                  </a:lnTo>
                  <a:lnTo>
                    <a:pt x="659" y="805"/>
                  </a:lnTo>
                  <a:lnTo>
                    <a:pt x="662" y="607"/>
                  </a:lnTo>
                  <a:lnTo>
                    <a:pt x="767" y="499"/>
                  </a:lnTo>
                  <a:lnTo>
                    <a:pt x="807" y="409"/>
                  </a:lnTo>
                  <a:lnTo>
                    <a:pt x="798" y="368"/>
                  </a:lnTo>
                  <a:lnTo>
                    <a:pt x="755" y="390"/>
                  </a:lnTo>
                  <a:lnTo>
                    <a:pt x="683" y="350"/>
                  </a:lnTo>
                  <a:lnTo>
                    <a:pt x="609" y="148"/>
                  </a:lnTo>
                  <a:lnTo>
                    <a:pt x="634" y="145"/>
                  </a:lnTo>
                  <a:lnTo>
                    <a:pt x="705" y="313"/>
                  </a:lnTo>
                  <a:lnTo>
                    <a:pt x="810" y="331"/>
                  </a:lnTo>
                  <a:lnTo>
                    <a:pt x="897" y="279"/>
                  </a:lnTo>
                  <a:lnTo>
                    <a:pt x="909" y="226"/>
                  </a:lnTo>
                  <a:lnTo>
                    <a:pt x="857" y="176"/>
                  </a:lnTo>
                  <a:lnTo>
                    <a:pt x="829" y="201"/>
                  </a:lnTo>
                  <a:lnTo>
                    <a:pt x="770" y="127"/>
                  </a:lnTo>
                  <a:lnTo>
                    <a:pt x="795" y="99"/>
                  </a:lnTo>
                  <a:lnTo>
                    <a:pt x="931" y="186"/>
                  </a:lnTo>
                  <a:lnTo>
                    <a:pt x="906" y="43"/>
                  </a:lnTo>
                  <a:lnTo>
                    <a:pt x="717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7" name="Freeform 27"/>
            <p:cNvSpPr>
              <a:spLocks/>
            </p:cNvSpPr>
            <p:nvPr/>
          </p:nvSpPr>
          <p:spPr bwMode="auto">
            <a:xfrm>
              <a:off x="6810376" y="2746376"/>
              <a:ext cx="1304925" cy="1141413"/>
            </a:xfrm>
            <a:custGeom>
              <a:avLst/>
              <a:gdLst>
                <a:gd name="T0" fmla="*/ 77 w 822"/>
                <a:gd name="T1" fmla="*/ 27 h 719"/>
                <a:gd name="T2" fmla="*/ 0 w 822"/>
                <a:gd name="T3" fmla="*/ 235 h 719"/>
                <a:gd name="T4" fmla="*/ 25 w 822"/>
                <a:gd name="T5" fmla="*/ 378 h 719"/>
                <a:gd name="T6" fmla="*/ 74 w 822"/>
                <a:gd name="T7" fmla="*/ 356 h 719"/>
                <a:gd name="T8" fmla="*/ 148 w 822"/>
                <a:gd name="T9" fmla="*/ 430 h 719"/>
                <a:gd name="T10" fmla="*/ 167 w 822"/>
                <a:gd name="T11" fmla="*/ 533 h 719"/>
                <a:gd name="T12" fmla="*/ 216 w 822"/>
                <a:gd name="T13" fmla="*/ 641 h 719"/>
                <a:gd name="T14" fmla="*/ 254 w 822"/>
                <a:gd name="T15" fmla="*/ 641 h 719"/>
                <a:gd name="T16" fmla="*/ 247 w 822"/>
                <a:gd name="T17" fmla="*/ 582 h 719"/>
                <a:gd name="T18" fmla="*/ 263 w 822"/>
                <a:gd name="T19" fmla="*/ 502 h 719"/>
                <a:gd name="T20" fmla="*/ 365 w 822"/>
                <a:gd name="T21" fmla="*/ 430 h 719"/>
                <a:gd name="T22" fmla="*/ 451 w 822"/>
                <a:gd name="T23" fmla="*/ 526 h 719"/>
                <a:gd name="T24" fmla="*/ 455 w 822"/>
                <a:gd name="T25" fmla="*/ 595 h 719"/>
                <a:gd name="T26" fmla="*/ 470 w 822"/>
                <a:gd name="T27" fmla="*/ 638 h 719"/>
                <a:gd name="T28" fmla="*/ 476 w 822"/>
                <a:gd name="T29" fmla="*/ 691 h 719"/>
                <a:gd name="T30" fmla="*/ 523 w 822"/>
                <a:gd name="T31" fmla="*/ 719 h 719"/>
                <a:gd name="T32" fmla="*/ 510 w 822"/>
                <a:gd name="T33" fmla="*/ 650 h 719"/>
                <a:gd name="T34" fmla="*/ 476 w 822"/>
                <a:gd name="T35" fmla="*/ 601 h 719"/>
                <a:gd name="T36" fmla="*/ 485 w 822"/>
                <a:gd name="T37" fmla="*/ 564 h 719"/>
                <a:gd name="T38" fmla="*/ 535 w 822"/>
                <a:gd name="T39" fmla="*/ 616 h 719"/>
                <a:gd name="T40" fmla="*/ 578 w 822"/>
                <a:gd name="T41" fmla="*/ 588 h 719"/>
                <a:gd name="T42" fmla="*/ 591 w 822"/>
                <a:gd name="T43" fmla="*/ 536 h 719"/>
                <a:gd name="T44" fmla="*/ 553 w 822"/>
                <a:gd name="T45" fmla="*/ 458 h 719"/>
                <a:gd name="T46" fmla="*/ 569 w 822"/>
                <a:gd name="T47" fmla="*/ 424 h 719"/>
                <a:gd name="T48" fmla="*/ 671 w 822"/>
                <a:gd name="T49" fmla="*/ 402 h 719"/>
                <a:gd name="T50" fmla="*/ 723 w 822"/>
                <a:gd name="T51" fmla="*/ 306 h 719"/>
                <a:gd name="T52" fmla="*/ 689 w 822"/>
                <a:gd name="T53" fmla="*/ 142 h 719"/>
                <a:gd name="T54" fmla="*/ 727 w 822"/>
                <a:gd name="T55" fmla="*/ 127 h 719"/>
                <a:gd name="T56" fmla="*/ 776 w 822"/>
                <a:gd name="T57" fmla="*/ 210 h 719"/>
                <a:gd name="T58" fmla="*/ 813 w 822"/>
                <a:gd name="T59" fmla="*/ 210 h 719"/>
                <a:gd name="T60" fmla="*/ 810 w 822"/>
                <a:gd name="T61" fmla="*/ 151 h 719"/>
                <a:gd name="T62" fmla="*/ 822 w 822"/>
                <a:gd name="T63" fmla="*/ 89 h 719"/>
                <a:gd name="T64" fmla="*/ 736 w 822"/>
                <a:gd name="T65" fmla="*/ 0 h 719"/>
                <a:gd name="T66" fmla="*/ 77 w 822"/>
                <a:gd name="T67" fmla="*/ 2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719">
                  <a:moveTo>
                    <a:pt x="77" y="27"/>
                  </a:moveTo>
                  <a:lnTo>
                    <a:pt x="0" y="235"/>
                  </a:lnTo>
                  <a:lnTo>
                    <a:pt x="25" y="378"/>
                  </a:lnTo>
                  <a:lnTo>
                    <a:pt x="74" y="356"/>
                  </a:lnTo>
                  <a:lnTo>
                    <a:pt x="148" y="430"/>
                  </a:lnTo>
                  <a:lnTo>
                    <a:pt x="167" y="533"/>
                  </a:lnTo>
                  <a:lnTo>
                    <a:pt x="216" y="641"/>
                  </a:lnTo>
                  <a:lnTo>
                    <a:pt x="254" y="641"/>
                  </a:lnTo>
                  <a:lnTo>
                    <a:pt x="247" y="582"/>
                  </a:lnTo>
                  <a:lnTo>
                    <a:pt x="263" y="502"/>
                  </a:lnTo>
                  <a:lnTo>
                    <a:pt x="365" y="430"/>
                  </a:lnTo>
                  <a:lnTo>
                    <a:pt x="451" y="526"/>
                  </a:lnTo>
                  <a:lnTo>
                    <a:pt x="455" y="595"/>
                  </a:lnTo>
                  <a:lnTo>
                    <a:pt x="470" y="638"/>
                  </a:lnTo>
                  <a:lnTo>
                    <a:pt x="476" y="691"/>
                  </a:lnTo>
                  <a:lnTo>
                    <a:pt x="523" y="719"/>
                  </a:lnTo>
                  <a:lnTo>
                    <a:pt x="510" y="650"/>
                  </a:lnTo>
                  <a:lnTo>
                    <a:pt x="476" y="601"/>
                  </a:lnTo>
                  <a:lnTo>
                    <a:pt x="485" y="564"/>
                  </a:lnTo>
                  <a:lnTo>
                    <a:pt x="535" y="616"/>
                  </a:lnTo>
                  <a:lnTo>
                    <a:pt x="578" y="588"/>
                  </a:lnTo>
                  <a:lnTo>
                    <a:pt x="591" y="536"/>
                  </a:lnTo>
                  <a:lnTo>
                    <a:pt x="553" y="458"/>
                  </a:lnTo>
                  <a:lnTo>
                    <a:pt x="569" y="424"/>
                  </a:lnTo>
                  <a:lnTo>
                    <a:pt x="671" y="402"/>
                  </a:lnTo>
                  <a:lnTo>
                    <a:pt x="723" y="306"/>
                  </a:lnTo>
                  <a:lnTo>
                    <a:pt x="689" y="142"/>
                  </a:lnTo>
                  <a:lnTo>
                    <a:pt x="727" y="127"/>
                  </a:lnTo>
                  <a:lnTo>
                    <a:pt x="776" y="210"/>
                  </a:lnTo>
                  <a:lnTo>
                    <a:pt x="813" y="210"/>
                  </a:lnTo>
                  <a:lnTo>
                    <a:pt x="810" y="151"/>
                  </a:lnTo>
                  <a:lnTo>
                    <a:pt x="822" y="89"/>
                  </a:lnTo>
                  <a:lnTo>
                    <a:pt x="736" y="0"/>
                  </a:lnTo>
                  <a:lnTo>
                    <a:pt x="77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8" name="Freeform 28"/>
            <p:cNvSpPr>
              <a:spLocks/>
            </p:cNvSpPr>
            <p:nvPr/>
          </p:nvSpPr>
          <p:spPr bwMode="auto">
            <a:xfrm>
              <a:off x="6486526" y="4265613"/>
              <a:ext cx="138113" cy="271463"/>
            </a:xfrm>
            <a:custGeom>
              <a:avLst/>
              <a:gdLst>
                <a:gd name="T0" fmla="*/ 15 w 87"/>
                <a:gd name="T1" fmla="*/ 56 h 171"/>
                <a:gd name="T2" fmla="*/ 0 w 87"/>
                <a:gd name="T3" fmla="*/ 133 h 171"/>
                <a:gd name="T4" fmla="*/ 40 w 87"/>
                <a:gd name="T5" fmla="*/ 171 h 171"/>
                <a:gd name="T6" fmla="*/ 87 w 87"/>
                <a:gd name="T7" fmla="*/ 87 h 171"/>
                <a:gd name="T8" fmla="*/ 62 w 87"/>
                <a:gd name="T9" fmla="*/ 0 h 171"/>
                <a:gd name="T10" fmla="*/ 15 w 87"/>
                <a:gd name="T11" fmla="*/ 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71">
                  <a:moveTo>
                    <a:pt x="15" y="56"/>
                  </a:moveTo>
                  <a:lnTo>
                    <a:pt x="0" y="133"/>
                  </a:lnTo>
                  <a:lnTo>
                    <a:pt x="40" y="171"/>
                  </a:lnTo>
                  <a:lnTo>
                    <a:pt x="87" y="87"/>
                  </a:lnTo>
                  <a:lnTo>
                    <a:pt x="62" y="0"/>
                  </a:lnTo>
                  <a:lnTo>
                    <a:pt x="15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9" name="Freeform 29"/>
            <p:cNvSpPr>
              <a:spLocks/>
            </p:cNvSpPr>
            <p:nvPr/>
          </p:nvSpPr>
          <p:spPr bwMode="auto">
            <a:xfrm>
              <a:off x="8326438" y="2593976"/>
              <a:ext cx="49213" cy="190500"/>
            </a:xfrm>
            <a:custGeom>
              <a:avLst/>
              <a:gdLst>
                <a:gd name="T0" fmla="*/ 31 w 31"/>
                <a:gd name="T1" fmla="*/ 68 h 120"/>
                <a:gd name="T2" fmla="*/ 10 w 31"/>
                <a:gd name="T3" fmla="*/ 0 h 120"/>
                <a:gd name="T4" fmla="*/ 0 w 31"/>
                <a:gd name="T5" fmla="*/ 65 h 120"/>
                <a:gd name="T6" fmla="*/ 19 w 31"/>
                <a:gd name="T7" fmla="*/ 120 h 120"/>
                <a:gd name="T8" fmla="*/ 31 w 31"/>
                <a:gd name="T9" fmla="*/ 6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0">
                  <a:moveTo>
                    <a:pt x="31" y="68"/>
                  </a:moveTo>
                  <a:lnTo>
                    <a:pt x="10" y="0"/>
                  </a:lnTo>
                  <a:lnTo>
                    <a:pt x="0" y="65"/>
                  </a:lnTo>
                  <a:lnTo>
                    <a:pt x="19" y="120"/>
                  </a:lnTo>
                  <a:lnTo>
                    <a:pt x="31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0" name="Freeform 30"/>
            <p:cNvSpPr>
              <a:spLocks/>
            </p:cNvSpPr>
            <p:nvPr/>
          </p:nvSpPr>
          <p:spPr bwMode="auto">
            <a:xfrm>
              <a:off x="8293101" y="2809876"/>
              <a:ext cx="98425" cy="88900"/>
            </a:xfrm>
            <a:custGeom>
              <a:avLst/>
              <a:gdLst>
                <a:gd name="T0" fmla="*/ 18 w 62"/>
                <a:gd name="T1" fmla="*/ 56 h 56"/>
                <a:gd name="T2" fmla="*/ 49 w 62"/>
                <a:gd name="T3" fmla="*/ 56 h 56"/>
                <a:gd name="T4" fmla="*/ 62 w 62"/>
                <a:gd name="T5" fmla="*/ 34 h 56"/>
                <a:gd name="T6" fmla="*/ 24 w 62"/>
                <a:gd name="T7" fmla="*/ 0 h 56"/>
                <a:gd name="T8" fmla="*/ 0 w 62"/>
                <a:gd name="T9" fmla="*/ 43 h 56"/>
                <a:gd name="T10" fmla="*/ 18 w 62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56">
                  <a:moveTo>
                    <a:pt x="18" y="56"/>
                  </a:moveTo>
                  <a:lnTo>
                    <a:pt x="49" y="56"/>
                  </a:lnTo>
                  <a:lnTo>
                    <a:pt x="62" y="34"/>
                  </a:lnTo>
                  <a:lnTo>
                    <a:pt x="24" y="0"/>
                  </a:lnTo>
                  <a:lnTo>
                    <a:pt x="0" y="43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1" name="Freeform 31"/>
            <p:cNvSpPr>
              <a:spLocks/>
            </p:cNvSpPr>
            <p:nvPr/>
          </p:nvSpPr>
          <p:spPr bwMode="auto">
            <a:xfrm>
              <a:off x="8086726" y="2932113"/>
              <a:ext cx="255588" cy="255588"/>
            </a:xfrm>
            <a:custGeom>
              <a:avLst/>
              <a:gdLst>
                <a:gd name="T0" fmla="*/ 127 w 161"/>
                <a:gd name="T1" fmla="*/ 47 h 161"/>
                <a:gd name="T2" fmla="*/ 90 w 161"/>
                <a:gd name="T3" fmla="*/ 78 h 161"/>
                <a:gd name="T4" fmla="*/ 34 w 161"/>
                <a:gd name="T5" fmla="*/ 100 h 161"/>
                <a:gd name="T6" fmla="*/ 0 w 161"/>
                <a:gd name="T7" fmla="*/ 134 h 161"/>
                <a:gd name="T8" fmla="*/ 34 w 161"/>
                <a:gd name="T9" fmla="*/ 161 h 161"/>
                <a:gd name="T10" fmla="*/ 46 w 161"/>
                <a:gd name="T11" fmla="*/ 121 h 161"/>
                <a:gd name="T12" fmla="*/ 83 w 161"/>
                <a:gd name="T13" fmla="*/ 124 h 161"/>
                <a:gd name="T14" fmla="*/ 148 w 161"/>
                <a:gd name="T15" fmla="*/ 103 h 161"/>
                <a:gd name="T16" fmla="*/ 161 w 161"/>
                <a:gd name="T17" fmla="*/ 22 h 161"/>
                <a:gd name="T18" fmla="*/ 130 w 161"/>
                <a:gd name="T19" fmla="*/ 0 h 161"/>
                <a:gd name="T20" fmla="*/ 127 w 161"/>
                <a:gd name="T21" fmla="*/ 4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27" y="47"/>
                  </a:moveTo>
                  <a:lnTo>
                    <a:pt x="90" y="78"/>
                  </a:lnTo>
                  <a:lnTo>
                    <a:pt x="34" y="100"/>
                  </a:lnTo>
                  <a:lnTo>
                    <a:pt x="0" y="134"/>
                  </a:lnTo>
                  <a:lnTo>
                    <a:pt x="34" y="161"/>
                  </a:lnTo>
                  <a:lnTo>
                    <a:pt x="46" y="121"/>
                  </a:lnTo>
                  <a:lnTo>
                    <a:pt x="83" y="124"/>
                  </a:lnTo>
                  <a:lnTo>
                    <a:pt x="148" y="103"/>
                  </a:lnTo>
                  <a:lnTo>
                    <a:pt x="161" y="22"/>
                  </a:lnTo>
                  <a:lnTo>
                    <a:pt x="130" y="0"/>
                  </a:lnTo>
                  <a:lnTo>
                    <a:pt x="12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2" name="Freeform 32"/>
            <p:cNvSpPr>
              <a:spLocks/>
            </p:cNvSpPr>
            <p:nvPr/>
          </p:nvSpPr>
          <p:spPr bwMode="auto">
            <a:xfrm>
              <a:off x="7915276" y="3330576"/>
              <a:ext cx="38100" cy="69850"/>
            </a:xfrm>
            <a:custGeom>
              <a:avLst/>
              <a:gdLst>
                <a:gd name="T0" fmla="*/ 18 w 24"/>
                <a:gd name="T1" fmla="*/ 0 h 44"/>
                <a:gd name="T2" fmla="*/ 0 w 24"/>
                <a:gd name="T3" fmla="*/ 44 h 44"/>
                <a:gd name="T4" fmla="*/ 24 w 24"/>
                <a:gd name="T5" fmla="*/ 38 h 44"/>
                <a:gd name="T6" fmla="*/ 18 w 24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4">
                  <a:moveTo>
                    <a:pt x="18" y="0"/>
                  </a:moveTo>
                  <a:lnTo>
                    <a:pt x="0" y="44"/>
                  </a:lnTo>
                  <a:lnTo>
                    <a:pt x="24" y="3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3" name="Freeform 33"/>
            <p:cNvSpPr>
              <a:spLocks/>
            </p:cNvSpPr>
            <p:nvPr/>
          </p:nvSpPr>
          <p:spPr bwMode="auto">
            <a:xfrm>
              <a:off x="7467601" y="3808413"/>
              <a:ext cx="368300" cy="309563"/>
            </a:xfrm>
            <a:custGeom>
              <a:avLst/>
              <a:gdLst>
                <a:gd name="T0" fmla="*/ 173 w 232"/>
                <a:gd name="T1" fmla="*/ 158 h 195"/>
                <a:gd name="T2" fmla="*/ 124 w 232"/>
                <a:gd name="T3" fmla="*/ 149 h 195"/>
                <a:gd name="T4" fmla="*/ 121 w 232"/>
                <a:gd name="T5" fmla="*/ 118 h 195"/>
                <a:gd name="T6" fmla="*/ 34 w 232"/>
                <a:gd name="T7" fmla="*/ 0 h 195"/>
                <a:gd name="T8" fmla="*/ 0 w 232"/>
                <a:gd name="T9" fmla="*/ 3 h 195"/>
                <a:gd name="T10" fmla="*/ 105 w 232"/>
                <a:gd name="T11" fmla="*/ 152 h 195"/>
                <a:gd name="T12" fmla="*/ 118 w 232"/>
                <a:gd name="T13" fmla="*/ 170 h 195"/>
                <a:gd name="T14" fmla="*/ 232 w 232"/>
                <a:gd name="T15" fmla="*/ 195 h 195"/>
                <a:gd name="T16" fmla="*/ 173 w 232"/>
                <a:gd name="T17" fmla="*/ 15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95">
                  <a:moveTo>
                    <a:pt x="173" y="158"/>
                  </a:moveTo>
                  <a:lnTo>
                    <a:pt x="124" y="149"/>
                  </a:lnTo>
                  <a:lnTo>
                    <a:pt x="121" y="118"/>
                  </a:lnTo>
                  <a:lnTo>
                    <a:pt x="34" y="0"/>
                  </a:lnTo>
                  <a:lnTo>
                    <a:pt x="0" y="3"/>
                  </a:lnTo>
                  <a:lnTo>
                    <a:pt x="105" y="152"/>
                  </a:lnTo>
                  <a:lnTo>
                    <a:pt x="118" y="170"/>
                  </a:lnTo>
                  <a:lnTo>
                    <a:pt x="232" y="195"/>
                  </a:lnTo>
                  <a:lnTo>
                    <a:pt x="173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4" name="Freeform 34"/>
            <p:cNvSpPr>
              <a:spLocks/>
            </p:cNvSpPr>
            <p:nvPr/>
          </p:nvSpPr>
          <p:spPr bwMode="auto">
            <a:xfrm>
              <a:off x="7713663" y="3754438"/>
              <a:ext cx="196850" cy="250825"/>
            </a:xfrm>
            <a:custGeom>
              <a:avLst/>
              <a:gdLst>
                <a:gd name="T0" fmla="*/ 49 w 124"/>
                <a:gd name="T1" fmla="*/ 77 h 158"/>
                <a:gd name="T2" fmla="*/ 0 w 124"/>
                <a:gd name="T3" fmla="*/ 90 h 158"/>
                <a:gd name="T4" fmla="*/ 31 w 124"/>
                <a:gd name="T5" fmla="*/ 145 h 158"/>
                <a:gd name="T6" fmla="*/ 93 w 124"/>
                <a:gd name="T7" fmla="*/ 158 h 158"/>
                <a:gd name="T8" fmla="*/ 114 w 124"/>
                <a:gd name="T9" fmla="*/ 90 h 158"/>
                <a:gd name="T10" fmla="*/ 102 w 124"/>
                <a:gd name="T11" fmla="*/ 43 h 158"/>
                <a:gd name="T12" fmla="*/ 124 w 124"/>
                <a:gd name="T13" fmla="*/ 31 h 158"/>
                <a:gd name="T14" fmla="*/ 99 w 124"/>
                <a:gd name="T15" fmla="*/ 0 h 158"/>
                <a:gd name="T16" fmla="*/ 49 w 124"/>
                <a:gd name="T17" fmla="*/ 7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58">
                  <a:moveTo>
                    <a:pt x="49" y="77"/>
                  </a:moveTo>
                  <a:lnTo>
                    <a:pt x="0" y="90"/>
                  </a:lnTo>
                  <a:lnTo>
                    <a:pt x="31" y="145"/>
                  </a:lnTo>
                  <a:lnTo>
                    <a:pt x="93" y="158"/>
                  </a:lnTo>
                  <a:lnTo>
                    <a:pt x="114" y="90"/>
                  </a:lnTo>
                  <a:lnTo>
                    <a:pt x="102" y="43"/>
                  </a:lnTo>
                  <a:lnTo>
                    <a:pt x="124" y="31"/>
                  </a:lnTo>
                  <a:lnTo>
                    <a:pt x="99" y="0"/>
                  </a:lnTo>
                  <a:lnTo>
                    <a:pt x="49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5" name="Freeform 35"/>
            <p:cNvSpPr>
              <a:spLocks/>
            </p:cNvSpPr>
            <p:nvPr/>
          </p:nvSpPr>
          <p:spPr bwMode="auto">
            <a:xfrm>
              <a:off x="7904163" y="3892551"/>
              <a:ext cx="114300" cy="157163"/>
            </a:xfrm>
            <a:custGeom>
              <a:avLst/>
              <a:gdLst>
                <a:gd name="T0" fmla="*/ 16 w 72"/>
                <a:gd name="T1" fmla="*/ 99 h 99"/>
                <a:gd name="T2" fmla="*/ 25 w 72"/>
                <a:gd name="T3" fmla="*/ 74 h 99"/>
                <a:gd name="T4" fmla="*/ 47 w 72"/>
                <a:gd name="T5" fmla="*/ 80 h 99"/>
                <a:gd name="T6" fmla="*/ 31 w 72"/>
                <a:gd name="T7" fmla="*/ 46 h 99"/>
                <a:gd name="T8" fmla="*/ 50 w 72"/>
                <a:gd name="T9" fmla="*/ 31 h 99"/>
                <a:gd name="T10" fmla="*/ 25 w 72"/>
                <a:gd name="T11" fmla="*/ 18 h 99"/>
                <a:gd name="T12" fmla="*/ 72 w 72"/>
                <a:gd name="T13" fmla="*/ 0 h 99"/>
                <a:gd name="T14" fmla="*/ 13 w 72"/>
                <a:gd name="T15" fmla="*/ 3 h 99"/>
                <a:gd name="T16" fmla="*/ 0 w 72"/>
                <a:gd name="T17" fmla="*/ 96 h 99"/>
                <a:gd name="T18" fmla="*/ 16 w 72"/>
                <a:gd name="T1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99">
                  <a:moveTo>
                    <a:pt x="16" y="99"/>
                  </a:moveTo>
                  <a:lnTo>
                    <a:pt x="25" y="74"/>
                  </a:lnTo>
                  <a:lnTo>
                    <a:pt x="47" y="80"/>
                  </a:lnTo>
                  <a:lnTo>
                    <a:pt x="31" y="46"/>
                  </a:lnTo>
                  <a:lnTo>
                    <a:pt x="50" y="31"/>
                  </a:lnTo>
                  <a:lnTo>
                    <a:pt x="25" y="18"/>
                  </a:lnTo>
                  <a:lnTo>
                    <a:pt x="72" y="0"/>
                  </a:lnTo>
                  <a:lnTo>
                    <a:pt x="13" y="3"/>
                  </a:lnTo>
                  <a:lnTo>
                    <a:pt x="0" y="96"/>
                  </a:lnTo>
                  <a:lnTo>
                    <a:pt x="16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6" name="Freeform 36"/>
            <p:cNvSpPr>
              <a:spLocks/>
            </p:cNvSpPr>
            <p:nvPr/>
          </p:nvSpPr>
          <p:spPr bwMode="auto">
            <a:xfrm>
              <a:off x="8140701" y="3941763"/>
              <a:ext cx="314325" cy="185738"/>
            </a:xfrm>
            <a:custGeom>
              <a:avLst/>
              <a:gdLst>
                <a:gd name="T0" fmla="*/ 46 w 198"/>
                <a:gd name="T1" fmla="*/ 24 h 117"/>
                <a:gd name="T2" fmla="*/ 34 w 198"/>
                <a:gd name="T3" fmla="*/ 3 h 117"/>
                <a:gd name="T4" fmla="*/ 0 w 198"/>
                <a:gd name="T5" fmla="*/ 0 h 117"/>
                <a:gd name="T6" fmla="*/ 9 w 198"/>
                <a:gd name="T7" fmla="*/ 31 h 117"/>
                <a:gd name="T8" fmla="*/ 71 w 198"/>
                <a:gd name="T9" fmla="*/ 77 h 117"/>
                <a:gd name="T10" fmla="*/ 80 w 198"/>
                <a:gd name="T11" fmla="*/ 105 h 117"/>
                <a:gd name="T12" fmla="*/ 164 w 198"/>
                <a:gd name="T13" fmla="*/ 117 h 117"/>
                <a:gd name="T14" fmla="*/ 198 w 198"/>
                <a:gd name="T15" fmla="*/ 77 h 117"/>
                <a:gd name="T16" fmla="*/ 71 w 198"/>
                <a:gd name="T17" fmla="*/ 12 h 117"/>
                <a:gd name="T18" fmla="*/ 46 w 198"/>
                <a:gd name="T19" fmla="*/ 2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17">
                  <a:moveTo>
                    <a:pt x="46" y="24"/>
                  </a:moveTo>
                  <a:lnTo>
                    <a:pt x="34" y="3"/>
                  </a:lnTo>
                  <a:lnTo>
                    <a:pt x="0" y="0"/>
                  </a:lnTo>
                  <a:lnTo>
                    <a:pt x="9" y="31"/>
                  </a:lnTo>
                  <a:lnTo>
                    <a:pt x="71" y="77"/>
                  </a:lnTo>
                  <a:lnTo>
                    <a:pt x="80" y="105"/>
                  </a:lnTo>
                  <a:lnTo>
                    <a:pt x="164" y="117"/>
                  </a:lnTo>
                  <a:lnTo>
                    <a:pt x="198" y="77"/>
                  </a:lnTo>
                  <a:lnTo>
                    <a:pt x="71" y="12"/>
                  </a:lnTo>
                  <a:lnTo>
                    <a:pt x="46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7" name="Freeform 37"/>
            <p:cNvSpPr>
              <a:spLocks/>
            </p:cNvSpPr>
            <p:nvPr/>
          </p:nvSpPr>
          <p:spPr bwMode="auto">
            <a:xfrm>
              <a:off x="7791451" y="4197351"/>
              <a:ext cx="750888" cy="668338"/>
            </a:xfrm>
            <a:custGeom>
              <a:avLst/>
              <a:gdLst>
                <a:gd name="T0" fmla="*/ 387 w 473"/>
                <a:gd name="T1" fmla="*/ 34 h 421"/>
                <a:gd name="T2" fmla="*/ 344 w 473"/>
                <a:gd name="T3" fmla="*/ 21 h 421"/>
                <a:gd name="T4" fmla="*/ 334 w 473"/>
                <a:gd name="T5" fmla="*/ 90 h 421"/>
                <a:gd name="T6" fmla="*/ 300 w 473"/>
                <a:gd name="T7" fmla="*/ 86 h 421"/>
                <a:gd name="T8" fmla="*/ 288 w 473"/>
                <a:gd name="T9" fmla="*/ 0 h 421"/>
                <a:gd name="T10" fmla="*/ 211 w 473"/>
                <a:gd name="T11" fmla="*/ 0 h 421"/>
                <a:gd name="T12" fmla="*/ 198 w 473"/>
                <a:gd name="T13" fmla="*/ 43 h 421"/>
                <a:gd name="T14" fmla="*/ 155 w 473"/>
                <a:gd name="T15" fmla="*/ 31 h 421"/>
                <a:gd name="T16" fmla="*/ 109 w 473"/>
                <a:gd name="T17" fmla="*/ 77 h 421"/>
                <a:gd name="T18" fmla="*/ 93 w 473"/>
                <a:gd name="T19" fmla="*/ 111 h 421"/>
                <a:gd name="T20" fmla="*/ 0 w 473"/>
                <a:gd name="T21" fmla="*/ 148 h 421"/>
                <a:gd name="T22" fmla="*/ 34 w 473"/>
                <a:gd name="T23" fmla="*/ 356 h 421"/>
                <a:gd name="T24" fmla="*/ 217 w 473"/>
                <a:gd name="T25" fmla="*/ 303 h 421"/>
                <a:gd name="T26" fmla="*/ 331 w 473"/>
                <a:gd name="T27" fmla="*/ 421 h 421"/>
                <a:gd name="T28" fmla="*/ 408 w 473"/>
                <a:gd name="T29" fmla="*/ 415 h 421"/>
                <a:gd name="T30" fmla="*/ 464 w 473"/>
                <a:gd name="T31" fmla="*/ 328 h 421"/>
                <a:gd name="T32" fmla="*/ 473 w 473"/>
                <a:gd name="T33" fmla="*/ 210 h 421"/>
                <a:gd name="T34" fmla="*/ 427 w 473"/>
                <a:gd name="T35" fmla="*/ 133 h 421"/>
                <a:gd name="T36" fmla="*/ 387 w 473"/>
                <a:gd name="T37" fmla="*/ 3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3" h="421">
                  <a:moveTo>
                    <a:pt x="387" y="34"/>
                  </a:moveTo>
                  <a:lnTo>
                    <a:pt x="344" y="21"/>
                  </a:lnTo>
                  <a:lnTo>
                    <a:pt x="334" y="90"/>
                  </a:lnTo>
                  <a:lnTo>
                    <a:pt x="300" y="86"/>
                  </a:lnTo>
                  <a:lnTo>
                    <a:pt x="288" y="0"/>
                  </a:lnTo>
                  <a:lnTo>
                    <a:pt x="211" y="0"/>
                  </a:lnTo>
                  <a:lnTo>
                    <a:pt x="198" y="43"/>
                  </a:lnTo>
                  <a:lnTo>
                    <a:pt x="155" y="31"/>
                  </a:lnTo>
                  <a:lnTo>
                    <a:pt x="109" y="77"/>
                  </a:lnTo>
                  <a:lnTo>
                    <a:pt x="93" y="111"/>
                  </a:lnTo>
                  <a:lnTo>
                    <a:pt x="0" y="148"/>
                  </a:lnTo>
                  <a:lnTo>
                    <a:pt x="34" y="356"/>
                  </a:lnTo>
                  <a:lnTo>
                    <a:pt x="217" y="303"/>
                  </a:lnTo>
                  <a:lnTo>
                    <a:pt x="331" y="421"/>
                  </a:lnTo>
                  <a:lnTo>
                    <a:pt x="408" y="415"/>
                  </a:lnTo>
                  <a:lnTo>
                    <a:pt x="464" y="328"/>
                  </a:lnTo>
                  <a:lnTo>
                    <a:pt x="473" y="210"/>
                  </a:lnTo>
                  <a:lnTo>
                    <a:pt x="427" y="133"/>
                  </a:lnTo>
                  <a:lnTo>
                    <a:pt x="387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8" name="Freeform 38"/>
            <p:cNvSpPr>
              <a:spLocks/>
            </p:cNvSpPr>
            <p:nvPr/>
          </p:nvSpPr>
          <p:spPr bwMode="auto">
            <a:xfrm>
              <a:off x="8380413" y="4910138"/>
              <a:ext cx="79375" cy="79375"/>
            </a:xfrm>
            <a:custGeom>
              <a:avLst/>
              <a:gdLst>
                <a:gd name="T0" fmla="*/ 0 w 50"/>
                <a:gd name="T1" fmla="*/ 6 h 50"/>
                <a:gd name="T2" fmla="*/ 19 w 50"/>
                <a:gd name="T3" fmla="*/ 50 h 50"/>
                <a:gd name="T4" fmla="*/ 50 w 50"/>
                <a:gd name="T5" fmla="*/ 43 h 50"/>
                <a:gd name="T6" fmla="*/ 41 w 50"/>
                <a:gd name="T7" fmla="*/ 0 h 50"/>
                <a:gd name="T8" fmla="*/ 0 w 50"/>
                <a:gd name="T9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0" y="6"/>
                  </a:moveTo>
                  <a:lnTo>
                    <a:pt x="19" y="50"/>
                  </a:lnTo>
                  <a:lnTo>
                    <a:pt x="50" y="43"/>
                  </a:lnTo>
                  <a:lnTo>
                    <a:pt x="4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9" name="Freeform 39"/>
            <p:cNvSpPr>
              <a:spLocks/>
            </p:cNvSpPr>
            <p:nvPr/>
          </p:nvSpPr>
          <p:spPr bwMode="auto">
            <a:xfrm>
              <a:off x="8778876" y="4914901"/>
              <a:ext cx="136525" cy="196850"/>
            </a:xfrm>
            <a:custGeom>
              <a:avLst/>
              <a:gdLst>
                <a:gd name="T0" fmla="*/ 0 w 28"/>
                <a:gd name="T1" fmla="*/ 29 h 40"/>
                <a:gd name="T2" fmla="*/ 14 w 28"/>
                <a:gd name="T3" fmla="*/ 38 h 40"/>
                <a:gd name="T4" fmla="*/ 28 w 28"/>
                <a:gd name="T5" fmla="*/ 5 h 40"/>
                <a:gd name="T6" fmla="*/ 22 w 28"/>
                <a:gd name="T7" fmla="*/ 0 h 40"/>
                <a:gd name="T8" fmla="*/ 0 w 28"/>
                <a:gd name="T9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0">
                  <a:moveTo>
                    <a:pt x="0" y="29"/>
                  </a:moveTo>
                  <a:cubicBezTo>
                    <a:pt x="0" y="29"/>
                    <a:pt x="13" y="40"/>
                    <a:pt x="14" y="38"/>
                  </a:cubicBezTo>
                  <a:cubicBezTo>
                    <a:pt x="16" y="36"/>
                    <a:pt x="28" y="5"/>
                    <a:pt x="28" y="5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0" name="Freeform 40"/>
            <p:cNvSpPr>
              <a:spLocks/>
            </p:cNvSpPr>
            <p:nvPr/>
          </p:nvSpPr>
          <p:spPr bwMode="auto">
            <a:xfrm>
              <a:off x="8915401" y="4767263"/>
              <a:ext cx="88900" cy="147638"/>
            </a:xfrm>
            <a:custGeom>
              <a:avLst/>
              <a:gdLst>
                <a:gd name="T0" fmla="*/ 0 w 56"/>
                <a:gd name="T1" fmla="*/ 65 h 93"/>
                <a:gd name="T2" fmla="*/ 22 w 56"/>
                <a:gd name="T3" fmla="*/ 93 h 93"/>
                <a:gd name="T4" fmla="*/ 56 w 56"/>
                <a:gd name="T5" fmla="*/ 56 h 93"/>
                <a:gd name="T6" fmla="*/ 0 w 56"/>
                <a:gd name="T7" fmla="*/ 0 h 93"/>
                <a:gd name="T8" fmla="*/ 0 w 56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3">
                  <a:moveTo>
                    <a:pt x="0" y="65"/>
                  </a:moveTo>
                  <a:lnTo>
                    <a:pt x="22" y="93"/>
                  </a:lnTo>
                  <a:lnTo>
                    <a:pt x="56" y="56"/>
                  </a:lnTo>
                  <a:lnTo>
                    <a:pt x="0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1" name="Freeform 41"/>
            <p:cNvSpPr>
              <a:spLocks/>
            </p:cNvSpPr>
            <p:nvPr/>
          </p:nvSpPr>
          <p:spPr bwMode="auto">
            <a:xfrm>
              <a:off x="8229601" y="2578101"/>
              <a:ext cx="63500" cy="196850"/>
            </a:xfrm>
            <a:custGeom>
              <a:avLst/>
              <a:gdLst>
                <a:gd name="T0" fmla="*/ 37 w 40"/>
                <a:gd name="T1" fmla="*/ 22 h 124"/>
                <a:gd name="T2" fmla="*/ 0 w 40"/>
                <a:gd name="T3" fmla="*/ 0 h 124"/>
                <a:gd name="T4" fmla="*/ 40 w 40"/>
                <a:gd name="T5" fmla="*/ 124 h 124"/>
                <a:gd name="T6" fmla="*/ 37 w 40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24">
                  <a:moveTo>
                    <a:pt x="37" y="22"/>
                  </a:moveTo>
                  <a:lnTo>
                    <a:pt x="0" y="0"/>
                  </a:lnTo>
                  <a:lnTo>
                    <a:pt x="40" y="124"/>
                  </a:lnTo>
                  <a:lnTo>
                    <a:pt x="3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2" name="Freeform 42"/>
            <p:cNvSpPr>
              <a:spLocks/>
            </p:cNvSpPr>
            <p:nvPr/>
          </p:nvSpPr>
          <p:spPr bwMode="auto">
            <a:xfrm>
              <a:off x="3625851" y="3208338"/>
              <a:ext cx="1422400" cy="2076450"/>
            </a:xfrm>
            <a:custGeom>
              <a:avLst/>
              <a:gdLst>
                <a:gd name="T0" fmla="*/ 887 w 896"/>
                <a:gd name="T1" fmla="*/ 517 h 1308"/>
                <a:gd name="T2" fmla="*/ 726 w 896"/>
                <a:gd name="T3" fmla="*/ 462 h 1308"/>
                <a:gd name="T4" fmla="*/ 708 w 896"/>
                <a:gd name="T5" fmla="*/ 375 h 1308"/>
                <a:gd name="T6" fmla="*/ 568 w 896"/>
                <a:gd name="T7" fmla="*/ 285 h 1308"/>
                <a:gd name="T8" fmla="*/ 439 w 896"/>
                <a:gd name="T9" fmla="*/ 279 h 1308"/>
                <a:gd name="T10" fmla="*/ 408 w 896"/>
                <a:gd name="T11" fmla="*/ 316 h 1308"/>
                <a:gd name="T12" fmla="*/ 343 w 896"/>
                <a:gd name="T13" fmla="*/ 304 h 1308"/>
                <a:gd name="T14" fmla="*/ 324 w 896"/>
                <a:gd name="T15" fmla="*/ 257 h 1308"/>
                <a:gd name="T16" fmla="*/ 303 w 896"/>
                <a:gd name="T17" fmla="*/ 211 h 1308"/>
                <a:gd name="T18" fmla="*/ 265 w 896"/>
                <a:gd name="T19" fmla="*/ 211 h 1308"/>
                <a:gd name="T20" fmla="*/ 281 w 896"/>
                <a:gd name="T21" fmla="*/ 173 h 1308"/>
                <a:gd name="T22" fmla="*/ 247 w 896"/>
                <a:gd name="T23" fmla="*/ 142 h 1308"/>
                <a:gd name="T24" fmla="*/ 191 w 896"/>
                <a:gd name="T25" fmla="*/ 180 h 1308"/>
                <a:gd name="T26" fmla="*/ 160 w 896"/>
                <a:gd name="T27" fmla="*/ 130 h 1308"/>
                <a:gd name="T28" fmla="*/ 167 w 896"/>
                <a:gd name="T29" fmla="*/ 99 h 1308"/>
                <a:gd name="T30" fmla="*/ 139 w 896"/>
                <a:gd name="T31" fmla="*/ 71 h 1308"/>
                <a:gd name="T32" fmla="*/ 129 w 896"/>
                <a:gd name="T33" fmla="*/ 28 h 1308"/>
                <a:gd name="T34" fmla="*/ 0 w 896"/>
                <a:gd name="T35" fmla="*/ 0 h 1308"/>
                <a:gd name="T36" fmla="*/ 65 w 896"/>
                <a:gd name="T37" fmla="*/ 99 h 1308"/>
                <a:gd name="T38" fmla="*/ 68 w 896"/>
                <a:gd name="T39" fmla="*/ 180 h 1308"/>
                <a:gd name="T40" fmla="*/ 167 w 896"/>
                <a:gd name="T41" fmla="*/ 245 h 1308"/>
                <a:gd name="T42" fmla="*/ 213 w 896"/>
                <a:gd name="T43" fmla="*/ 217 h 1308"/>
                <a:gd name="T44" fmla="*/ 334 w 896"/>
                <a:gd name="T45" fmla="*/ 335 h 1308"/>
                <a:gd name="T46" fmla="*/ 395 w 896"/>
                <a:gd name="T47" fmla="*/ 353 h 1308"/>
                <a:gd name="T48" fmla="*/ 337 w 896"/>
                <a:gd name="T49" fmla="*/ 555 h 1308"/>
                <a:gd name="T50" fmla="*/ 392 w 896"/>
                <a:gd name="T51" fmla="*/ 582 h 1308"/>
                <a:gd name="T52" fmla="*/ 414 w 896"/>
                <a:gd name="T53" fmla="*/ 679 h 1308"/>
                <a:gd name="T54" fmla="*/ 491 w 896"/>
                <a:gd name="T55" fmla="*/ 740 h 1308"/>
                <a:gd name="T56" fmla="*/ 448 w 896"/>
                <a:gd name="T57" fmla="*/ 967 h 1308"/>
                <a:gd name="T58" fmla="*/ 429 w 896"/>
                <a:gd name="T59" fmla="*/ 1218 h 1308"/>
                <a:gd name="T60" fmla="*/ 463 w 896"/>
                <a:gd name="T61" fmla="*/ 1308 h 1308"/>
                <a:gd name="T62" fmla="*/ 510 w 896"/>
                <a:gd name="T63" fmla="*/ 1298 h 1308"/>
                <a:gd name="T64" fmla="*/ 504 w 896"/>
                <a:gd name="T65" fmla="*/ 1255 h 1308"/>
                <a:gd name="T66" fmla="*/ 581 w 896"/>
                <a:gd name="T67" fmla="*/ 1041 h 1308"/>
                <a:gd name="T68" fmla="*/ 633 w 896"/>
                <a:gd name="T69" fmla="*/ 1029 h 1308"/>
                <a:gd name="T70" fmla="*/ 739 w 896"/>
                <a:gd name="T71" fmla="*/ 892 h 1308"/>
                <a:gd name="T72" fmla="*/ 742 w 896"/>
                <a:gd name="T73" fmla="*/ 830 h 1308"/>
                <a:gd name="T74" fmla="*/ 844 w 896"/>
                <a:gd name="T75" fmla="*/ 768 h 1308"/>
                <a:gd name="T76" fmla="*/ 850 w 896"/>
                <a:gd name="T77" fmla="*/ 663 h 1308"/>
                <a:gd name="T78" fmla="*/ 896 w 896"/>
                <a:gd name="T79" fmla="*/ 592 h 1308"/>
                <a:gd name="T80" fmla="*/ 887 w 896"/>
                <a:gd name="T81" fmla="*/ 517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96" h="1308">
                  <a:moveTo>
                    <a:pt x="887" y="517"/>
                  </a:moveTo>
                  <a:lnTo>
                    <a:pt x="726" y="462"/>
                  </a:lnTo>
                  <a:lnTo>
                    <a:pt x="708" y="375"/>
                  </a:lnTo>
                  <a:lnTo>
                    <a:pt x="568" y="285"/>
                  </a:lnTo>
                  <a:lnTo>
                    <a:pt x="439" y="279"/>
                  </a:lnTo>
                  <a:lnTo>
                    <a:pt x="408" y="316"/>
                  </a:lnTo>
                  <a:lnTo>
                    <a:pt x="343" y="304"/>
                  </a:lnTo>
                  <a:lnTo>
                    <a:pt x="324" y="257"/>
                  </a:lnTo>
                  <a:lnTo>
                    <a:pt x="303" y="211"/>
                  </a:lnTo>
                  <a:lnTo>
                    <a:pt x="265" y="211"/>
                  </a:lnTo>
                  <a:lnTo>
                    <a:pt x="281" y="173"/>
                  </a:lnTo>
                  <a:lnTo>
                    <a:pt x="247" y="142"/>
                  </a:lnTo>
                  <a:lnTo>
                    <a:pt x="191" y="180"/>
                  </a:lnTo>
                  <a:lnTo>
                    <a:pt x="160" y="130"/>
                  </a:lnTo>
                  <a:lnTo>
                    <a:pt x="167" y="99"/>
                  </a:lnTo>
                  <a:lnTo>
                    <a:pt x="139" y="71"/>
                  </a:lnTo>
                  <a:lnTo>
                    <a:pt x="129" y="28"/>
                  </a:lnTo>
                  <a:lnTo>
                    <a:pt x="0" y="0"/>
                  </a:lnTo>
                  <a:lnTo>
                    <a:pt x="65" y="99"/>
                  </a:lnTo>
                  <a:lnTo>
                    <a:pt x="68" y="180"/>
                  </a:lnTo>
                  <a:lnTo>
                    <a:pt x="167" y="245"/>
                  </a:lnTo>
                  <a:lnTo>
                    <a:pt x="213" y="217"/>
                  </a:lnTo>
                  <a:lnTo>
                    <a:pt x="334" y="335"/>
                  </a:lnTo>
                  <a:lnTo>
                    <a:pt x="395" y="353"/>
                  </a:lnTo>
                  <a:lnTo>
                    <a:pt x="337" y="555"/>
                  </a:lnTo>
                  <a:lnTo>
                    <a:pt x="392" y="582"/>
                  </a:lnTo>
                  <a:lnTo>
                    <a:pt x="414" y="679"/>
                  </a:lnTo>
                  <a:lnTo>
                    <a:pt x="491" y="740"/>
                  </a:lnTo>
                  <a:lnTo>
                    <a:pt x="448" y="967"/>
                  </a:lnTo>
                  <a:lnTo>
                    <a:pt x="429" y="1218"/>
                  </a:lnTo>
                  <a:lnTo>
                    <a:pt x="463" y="1308"/>
                  </a:lnTo>
                  <a:lnTo>
                    <a:pt x="510" y="1298"/>
                  </a:lnTo>
                  <a:lnTo>
                    <a:pt x="504" y="1255"/>
                  </a:lnTo>
                  <a:lnTo>
                    <a:pt x="581" y="1041"/>
                  </a:lnTo>
                  <a:lnTo>
                    <a:pt x="633" y="1029"/>
                  </a:lnTo>
                  <a:lnTo>
                    <a:pt x="739" y="892"/>
                  </a:lnTo>
                  <a:lnTo>
                    <a:pt x="742" y="830"/>
                  </a:lnTo>
                  <a:lnTo>
                    <a:pt x="844" y="768"/>
                  </a:lnTo>
                  <a:lnTo>
                    <a:pt x="850" y="663"/>
                  </a:lnTo>
                  <a:lnTo>
                    <a:pt x="896" y="592"/>
                  </a:lnTo>
                  <a:lnTo>
                    <a:pt x="887" y="517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3" name="Freeform 43"/>
            <p:cNvSpPr>
              <a:spLocks/>
            </p:cNvSpPr>
            <p:nvPr/>
          </p:nvSpPr>
          <p:spPr bwMode="auto">
            <a:xfrm>
              <a:off x="3625851" y="3208338"/>
              <a:ext cx="220663" cy="157163"/>
            </a:xfrm>
            <a:custGeom>
              <a:avLst/>
              <a:gdLst>
                <a:gd name="T0" fmla="*/ 129 w 139"/>
                <a:gd name="T1" fmla="*/ 28 h 99"/>
                <a:gd name="T2" fmla="*/ 0 w 139"/>
                <a:gd name="T3" fmla="*/ 0 h 99"/>
                <a:gd name="T4" fmla="*/ 65 w 139"/>
                <a:gd name="T5" fmla="*/ 99 h 99"/>
                <a:gd name="T6" fmla="*/ 139 w 139"/>
                <a:gd name="T7" fmla="*/ 71 h 99"/>
                <a:gd name="T8" fmla="*/ 129 w 139"/>
                <a:gd name="T9" fmla="*/ 2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99">
                  <a:moveTo>
                    <a:pt x="129" y="28"/>
                  </a:moveTo>
                  <a:lnTo>
                    <a:pt x="0" y="0"/>
                  </a:lnTo>
                  <a:lnTo>
                    <a:pt x="65" y="99"/>
                  </a:lnTo>
                  <a:lnTo>
                    <a:pt x="139" y="71"/>
                  </a:lnTo>
                  <a:lnTo>
                    <a:pt x="129" y="28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4" name="Freeform 44"/>
            <p:cNvSpPr>
              <a:spLocks/>
            </p:cNvSpPr>
            <p:nvPr/>
          </p:nvSpPr>
          <p:spPr bwMode="auto">
            <a:xfrm>
              <a:off x="3625851" y="3208338"/>
              <a:ext cx="220663" cy="112713"/>
            </a:xfrm>
            <a:custGeom>
              <a:avLst/>
              <a:gdLst>
                <a:gd name="T0" fmla="*/ 129 w 139"/>
                <a:gd name="T1" fmla="*/ 28 h 71"/>
                <a:gd name="T2" fmla="*/ 0 w 139"/>
                <a:gd name="T3" fmla="*/ 0 h 71"/>
                <a:gd name="T4" fmla="*/ 139 w 139"/>
                <a:gd name="T5" fmla="*/ 71 h 71"/>
                <a:gd name="T6" fmla="*/ 129 w 139"/>
                <a:gd name="T7" fmla="*/ 2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71">
                  <a:moveTo>
                    <a:pt x="129" y="28"/>
                  </a:moveTo>
                  <a:lnTo>
                    <a:pt x="0" y="0"/>
                  </a:lnTo>
                  <a:lnTo>
                    <a:pt x="139" y="71"/>
                  </a:lnTo>
                  <a:lnTo>
                    <a:pt x="129" y="28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5" name="Freeform 45"/>
            <p:cNvSpPr>
              <a:spLocks/>
            </p:cNvSpPr>
            <p:nvPr/>
          </p:nvSpPr>
          <p:spPr bwMode="auto">
            <a:xfrm>
              <a:off x="3729038" y="3321051"/>
              <a:ext cx="161925" cy="93663"/>
            </a:xfrm>
            <a:custGeom>
              <a:avLst/>
              <a:gdLst>
                <a:gd name="T0" fmla="*/ 74 w 102"/>
                <a:gd name="T1" fmla="*/ 0 h 59"/>
                <a:gd name="T2" fmla="*/ 0 w 102"/>
                <a:gd name="T3" fmla="*/ 28 h 59"/>
                <a:gd name="T4" fmla="*/ 95 w 102"/>
                <a:gd name="T5" fmla="*/ 59 h 59"/>
                <a:gd name="T6" fmla="*/ 102 w 102"/>
                <a:gd name="T7" fmla="*/ 28 h 59"/>
                <a:gd name="T8" fmla="*/ 74 w 102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9">
                  <a:moveTo>
                    <a:pt x="74" y="0"/>
                  </a:moveTo>
                  <a:lnTo>
                    <a:pt x="0" y="28"/>
                  </a:lnTo>
                  <a:lnTo>
                    <a:pt x="95" y="59"/>
                  </a:lnTo>
                  <a:lnTo>
                    <a:pt x="102" y="28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6" name="Freeform 46"/>
            <p:cNvSpPr>
              <a:spLocks/>
            </p:cNvSpPr>
            <p:nvPr/>
          </p:nvSpPr>
          <p:spPr bwMode="auto">
            <a:xfrm>
              <a:off x="3733801" y="3414713"/>
              <a:ext cx="195263" cy="182563"/>
            </a:xfrm>
            <a:custGeom>
              <a:avLst/>
              <a:gdLst>
                <a:gd name="T0" fmla="*/ 92 w 123"/>
                <a:gd name="T1" fmla="*/ 0 h 115"/>
                <a:gd name="T2" fmla="*/ 0 w 123"/>
                <a:gd name="T3" fmla="*/ 50 h 115"/>
                <a:gd name="T4" fmla="*/ 99 w 123"/>
                <a:gd name="T5" fmla="*/ 115 h 115"/>
                <a:gd name="T6" fmla="*/ 123 w 123"/>
                <a:gd name="T7" fmla="*/ 50 h 115"/>
                <a:gd name="T8" fmla="*/ 92 w 123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15">
                  <a:moveTo>
                    <a:pt x="92" y="0"/>
                  </a:moveTo>
                  <a:lnTo>
                    <a:pt x="0" y="50"/>
                  </a:lnTo>
                  <a:lnTo>
                    <a:pt x="99" y="115"/>
                  </a:lnTo>
                  <a:lnTo>
                    <a:pt x="123" y="5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7" name="Freeform 47"/>
            <p:cNvSpPr>
              <a:spLocks/>
            </p:cNvSpPr>
            <p:nvPr/>
          </p:nvSpPr>
          <p:spPr bwMode="auto">
            <a:xfrm>
              <a:off x="3733801" y="3494088"/>
              <a:ext cx="195263" cy="103188"/>
            </a:xfrm>
            <a:custGeom>
              <a:avLst/>
              <a:gdLst>
                <a:gd name="T0" fmla="*/ 0 w 123"/>
                <a:gd name="T1" fmla="*/ 0 h 65"/>
                <a:gd name="T2" fmla="*/ 99 w 123"/>
                <a:gd name="T3" fmla="*/ 65 h 65"/>
                <a:gd name="T4" fmla="*/ 123 w 123"/>
                <a:gd name="T5" fmla="*/ 0 h 65"/>
                <a:gd name="T6" fmla="*/ 0 w 123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65">
                  <a:moveTo>
                    <a:pt x="0" y="0"/>
                  </a:moveTo>
                  <a:lnTo>
                    <a:pt x="99" y="65"/>
                  </a:lnTo>
                  <a:lnTo>
                    <a:pt x="1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8" name="Freeform 48"/>
            <p:cNvSpPr>
              <a:spLocks/>
            </p:cNvSpPr>
            <p:nvPr/>
          </p:nvSpPr>
          <p:spPr bwMode="auto">
            <a:xfrm>
              <a:off x="3929063" y="3433763"/>
              <a:ext cx="142875" cy="119063"/>
            </a:xfrm>
            <a:custGeom>
              <a:avLst/>
              <a:gdLst>
                <a:gd name="T0" fmla="*/ 56 w 90"/>
                <a:gd name="T1" fmla="*/ 0 h 75"/>
                <a:gd name="T2" fmla="*/ 0 w 90"/>
                <a:gd name="T3" fmla="*/ 38 h 75"/>
                <a:gd name="T4" fmla="*/ 22 w 90"/>
                <a:gd name="T5" fmla="*/ 75 h 75"/>
                <a:gd name="T6" fmla="*/ 74 w 90"/>
                <a:gd name="T7" fmla="*/ 69 h 75"/>
                <a:gd name="T8" fmla="*/ 90 w 90"/>
                <a:gd name="T9" fmla="*/ 31 h 75"/>
                <a:gd name="T10" fmla="*/ 56 w 90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75">
                  <a:moveTo>
                    <a:pt x="56" y="0"/>
                  </a:moveTo>
                  <a:lnTo>
                    <a:pt x="0" y="38"/>
                  </a:lnTo>
                  <a:lnTo>
                    <a:pt x="22" y="75"/>
                  </a:lnTo>
                  <a:lnTo>
                    <a:pt x="74" y="69"/>
                  </a:lnTo>
                  <a:lnTo>
                    <a:pt x="90" y="3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9" name="Freeform 49"/>
            <p:cNvSpPr>
              <a:spLocks/>
            </p:cNvSpPr>
            <p:nvPr/>
          </p:nvSpPr>
          <p:spPr bwMode="auto">
            <a:xfrm>
              <a:off x="3929063" y="3433763"/>
              <a:ext cx="142875" cy="60325"/>
            </a:xfrm>
            <a:custGeom>
              <a:avLst/>
              <a:gdLst>
                <a:gd name="T0" fmla="*/ 56 w 90"/>
                <a:gd name="T1" fmla="*/ 0 h 38"/>
                <a:gd name="T2" fmla="*/ 0 w 90"/>
                <a:gd name="T3" fmla="*/ 38 h 38"/>
                <a:gd name="T4" fmla="*/ 90 w 90"/>
                <a:gd name="T5" fmla="*/ 31 h 38"/>
                <a:gd name="T6" fmla="*/ 56 w 90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38">
                  <a:moveTo>
                    <a:pt x="56" y="0"/>
                  </a:moveTo>
                  <a:lnTo>
                    <a:pt x="0" y="38"/>
                  </a:lnTo>
                  <a:lnTo>
                    <a:pt x="90" y="3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0" name="Freeform 50"/>
            <p:cNvSpPr>
              <a:spLocks/>
            </p:cNvSpPr>
            <p:nvPr/>
          </p:nvSpPr>
          <p:spPr bwMode="auto">
            <a:xfrm>
              <a:off x="3963988" y="3543301"/>
              <a:ext cx="206375" cy="196850"/>
            </a:xfrm>
            <a:custGeom>
              <a:avLst/>
              <a:gdLst>
                <a:gd name="T0" fmla="*/ 111 w 130"/>
                <a:gd name="T1" fmla="*/ 46 h 124"/>
                <a:gd name="T2" fmla="*/ 90 w 130"/>
                <a:gd name="T3" fmla="*/ 0 h 124"/>
                <a:gd name="T4" fmla="*/ 52 w 130"/>
                <a:gd name="T5" fmla="*/ 0 h 124"/>
                <a:gd name="T6" fmla="*/ 0 w 130"/>
                <a:gd name="T7" fmla="*/ 6 h 124"/>
                <a:gd name="T8" fmla="*/ 121 w 130"/>
                <a:gd name="T9" fmla="*/ 124 h 124"/>
                <a:gd name="T10" fmla="*/ 130 w 130"/>
                <a:gd name="T11" fmla="*/ 93 h 124"/>
                <a:gd name="T12" fmla="*/ 111 w 130"/>
                <a:gd name="T13" fmla="*/ 4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24">
                  <a:moveTo>
                    <a:pt x="111" y="46"/>
                  </a:moveTo>
                  <a:lnTo>
                    <a:pt x="90" y="0"/>
                  </a:lnTo>
                  <a:lnTo>
                    <a:pt x="52" y="0"/>
                  </a:lnTo>
                  <a:lnTo>
                    <a:pt x="0" y="6"/>
                  </a:lnTo>
                  <a:lnTo>
                    <a:pt x="121" y="124"/>
                  </a:lnTo>
                  <a:lnTo>
                    <a:pt x="130" y="93"/>
                  </a:lnTo>
                  <a:lnTo>
                    <a:pt x="111" y="46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1" name="Freeform 51"/>
            <p:cNvSpPr>
              <a:spLocks/>
            </p:cNvSpPr>
            <p:nvPr/>
          </p:nvSpPr>
          <p:spPr bwMode="auto">
            <a:xfrm>
              <a:off x="3963988" y="3552826"/>
              <a:ext cx="206375" cy="187325"/>
            </a:xfrm>
            <a:custGeom>
              <a:avLst/>
              <a:gdLst>
                <a:gd name="T0" fmla="*/ 0 w 130"/>
                <a:gd name="T1" fmla="*/ 0 h 118"/>
                <a:gd name="T2" fmla="*/ 121 w 130"/>
                <a:gd name="T3" fmla="*/ 118 h 118"/>
                <a:gd name="T4" fmla="*/ 130 w 130"/>
                <a:gd name="T5" fmla="*/ 87 h 118"/>
                <a:gd name="T6" fmla="*/ 0 w 130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118">
                  <a:moveTo>
                    <a:pt x="0" y="0"/>
                  </a:moveTo>
                  <a:lnTo>
                    <a:pt x="121" y="118"/>
                  </a:lnTo>
                  <a:lnTo>
                    <a:pt x="130" y="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2" name="Freeform 52"/>
            <p:cNvSpPr>
              <a:spLocks/>
            </p:cNvSpPr>
            <p:nvPr/>
          </p:nvSpPr>
          <p:spPr bwMode="auto">
            <a:xfrm>
              <a:off x="3963988" y="3552826"/>
              <a:ext cx="206375" cy="138113"/>
            </a:xfrm>
            <a:custGeom>
              <a:avLst/>
              <a:gdLst>
                <a:gd name="T0" fmla="*/ 111 w 130"/>
                <a:gd name="T1" fmla="*/ 40 h 87"/>
                <a:gd name="T2" fmla="*/ 0 w 130"/>
                <a:gd name="T3" fmla="*/ 0 h 87"/>
                <a:gd name="T4" fmla="*/ 130 w 130"/>
                <a:gd name="T5" fmla="*/ 87 h 87"/>
                <a:gd name="T6" fmla="*/ 111 w 130"/>
                <a:gd name="T7" fmla="*/ 4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87">
                  <a:moveTo>
                    <a:pt x="111" y="40"/>
                  </a:moveTo>
                  <a:lnTo>
                    <a:pt x="0" y="0"/>
                  </a:lnTo>
                  <a:lnTo>
                    <a:pt x="130" y="87"/>
                  </a:lnTo>
                  <a:lnTo>
                    <a:pt x="111" y="4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3" name="Freeform 53"/>
            <p:cNvSpPr>
              <a:spLocks/>
            </p:cNvSpPr>
            <p:nvPr/>
          </p:nvSpPr>
          <p:spPr bwMode="auto">
            <a:xfrm>
              <a:off x="3963988" y="3543301"/>
              <a:ext cx="176213" cy="73025"/>
            </a:xfrm>
            <a:custGeom>
              <a:avLst/>
              <a:gdLst>
                <a:gd name="T0" fmla="*/ 52 w 111"/>
                <a:gd name="T1" fmla="*/ 0 h 46"/>
                <a:gd name="T2" fmla="*/ 0 w 111"/>
                <a:gd name="T3" fmla="*/ 6 h 46"/>
                <a:gd name="T4" fmla="*/ 111 w 111"/>
                <a:gd name="T5" fmla="*/ 46 h 46"/>
                <a:gd name="T6" fmla="*/ 52 w 111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46">
                  <a:moveTo>
                    <a:pt x="52" y="0"/>
                  </a:moveTo>
                  <a:lnTo>
                    <a:pt x="0" y="6"/>
                  </a:lnTo>
                  <a:lnTo>
                    <a:pt x="111" y="4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4" name="Freeform 54"/>
            <p:cNvSpPr>
              <a:spLocks/>
            </p:cNvSpPr>
            <p:nvPr/>
          </p:nvSpPr>
          <p:spPr bwMode="auto">
            <a:xfrm>
              <a:off x="4156076" y="3690938"/>
              <a:ext cx="117475" cy="77788"/>
            </a:xfrm>
            <a:custGeom>
              <a:avLst/>
              <a:gdLst>
                <a:gd name="T0" fmla="*/ 9 w 74"/>
                <a:gd name="T1" fmla="*/ 0 h 49"/>
                <a:gd name="T2" fmla="*/ 0 w 74"/>
                <a:gd name="T3" fmla="*/ 31 h 49"/>
                <a:gd name="T4" fmla="*/ 61 w 74"/>
                <a:gd name="T5" fmla="*/ 49 h 49"/>
                <a:gd name="T6" fmla="*/ 74 w 74"/>
                <a:gd name="T7" fmla="*/ 12 h 49"/>
                <a:gd name="T8" fmla="*/ 9 w 74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49">
                  <a:moveTo>
                    <a:pt x="9" y="0"/>
                  </a:moveTo>
                  <a:lnTo>
                    <a:pt x="0" y="31"/>
                  </a:lnTo>
                  <a:lnTo>
                    <a:pt x="61" y="49"/>
                  </a:lnTo>
                  <a:lnTo>
                    <a:pt x="74" y="1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5" name="Freeform 55"/>
            <p:cNvSpPr>
              <a:spLocks/>
            </p:cNvSpPr>
            <p:nvPr/>
          </p:nvSpPr>
          <p:spPr bwMode="auto">
            <a:xfrm>
              <a:off x="4170363" y="3690938"/>
              <a:ext cx="103188" cy="77788"/>
            </a:xfrm>
            <a:custGeom>
              <a:avLst/>
              <a:gdLst>
                <a:gd name="T0" fmla="*/ 0 w 65"/>
                <a:gd name="T1" fmla="*/ 0 h 49"/>
                <a:gd name="T2" fmla="*/ 52 w 65"/>
                <a:gd name="T3" fmla="*/ 49 h 49"/>
                <a:gd name="T4" fmla="*/ 65 w 65"/>
                <a:gd name="T5" fmla="*/ 12 h 49"/>
                <a:gd name="T6" fmla="*/ 0 w 65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49">
                  <a:moveTo>
                    <a:pt x="0" y="0"/>
                  </a:moveTo>
                  <a:lnTo>
                    <a:pt x="52" y="49"/>
                  </a:lnTo>
                  <a:lnTo>
                    <a:pt x="65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6" name="Freeform 56"/>
            <p:cNvSpPr>
              <a:spLocks/>
            </p:cNvSpPr>
            <p:nvPr/>
          </p:nvSpPr>
          <p:spPr bwMode="auto">
            <a:xfrm>
              <a:off x="4322763" y="3651251"/>
              <a:ext cx="204788" cy="157163"/>
            </a:xfrm>
            <a:custGeom>
              <a:avLst/>
              <a:gdLst>
                <a:gd name="T0" fmla="*/ 129 w 129"/>
                <a:gd name="T1" fmla="*/ 6 h 99"/>
                <a:gd name="T2" fmla="*/ 0 w 129"/>
                <a:gd name="T3" fmla="*/ 0 h 99"/>
                <a:gd name="T4" fmla="*/ 6 w 129"/>
                <a:gd name="T5" fmla="*/ 99 h 99"/>
                <a:gd name="T6" fmla="*/ 129 w 129"/>
                <a:gd name="T7" fmla="*/ 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99">
                  <a:moveTo>
                    <a:pt x="129" y="6"/>
                  </a:moveTo>
                  <a:lnTo>
                    <a:pt x="0" y="0"/>
                  </a:lnTo>
                  <a:lnTo>
                    <a:pt x="6" y="99"/>
                  </a:lnTo>
                  <a:lnTo>
                    <a:pt x="129" y="6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7" name="Freeform 57"/>
            <p:cNvSpPr>
              <a:spLocks/>
            </p:cNvSpPr>
            <p:nvPr/>
          </p:nvSpPr>
          <p:spPr bwMode="auto">
            <a:xfrm>
              <a:off x="4248151" y="3660776"/>
              <a:ext cx="279400" cy="471488"/>
            </a:xfrm>
            <a:custGeom>
              <a:avLst/>
              <a:gdLst>
                <a:gd name="T0" fmla="*/ 53 w 176"/>
                <a:gd name="T1" fmla="*/ 93 h 297"/>
                <a:gd name="T2" fmla="*/ 0 w 176"/>
                <a:gd name="T3" fmla="*/ 297 h 297"/>
                <a:gd name="T4" fmla="*/ 176 w 176"/>
                <a:gd name="T5" fmla="*/ 0 h 297"/>
                <a:gd name="T6" fmla="*/ 53 w 176"/>
                <a:gd name="T7" fmla="*/ 9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297">
                  <a:moveTo>
                    <a:pt x="53" y="93"/>
                  </a:moveTo>
                  <a:lnTo>
                    <a:pt x="0" y="297"/>
                  </a:lnTo>
                  <a:lnTo>
                    <a:pt x="176" y="0"/>
                  </a:lnTo>
                  <a:lnTo>
                    <a:pt x="53" y="93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8" name="Freeform 58"/>
            <p:cNvSpPr>
              <a:spLocks/>
            </p:cNvSpPr>
            <p:nvPr/>
          </p:nvSpPr>
          <p:spPr bwMode="auto">
            <a:xfrm>
              <a:off x="4160838" y="3651251"/>
              <a:ext cx="171450" cy="438150"/>
            </a:xfrm>
            <a:custGeom>
              <a:avLst/>
              <a:gdLst>
                <a:gd name="T0" fmla="*/ 102 w 108"/>
                <a:gd name="T1" fmla="*/ 0 h 276"/>
                <a:gd name="T2" fmla="*/ 71 w 108"/>
                <a:gd name="T3" fmla="*/ 37 h 276"/>
                <a:gd name="T4" fmla="*/ 58 w 108"/>
                <a:gd name="T5" fmla="*/ 74 h 276"/>
                <a:gd name="T6" fmla="*/ 0 w 108"/>
                <a:gd name="T7" fmla="*/ 276 h 276"/>
                <a:gd name="T8" fmla="*/ 108 w 108"/>
                <a:gd name="T9" fmla="*/ 99 h 276"/>
                <a:gd name="T10" fmla="*/ 102 w 108"/>
                <a:gd name="T1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76">
                  <a:moveTo>
                    <a:pt x="102" y="0"/>
                  </a:moveTo>
                  <a:lnTo>
                    <a:pt x="71" y="37"/>
                  </a:lnTo>
                  <a:lnTo>
                    <a:pt x="58" y="74"/>
                  </a:lnTo>
                  <a:lnTo>
                    <a:pt x="0" y="276"/>
                  </a:lnTo>
                  <a:lnTo>
                    <a:pt x="108" y="9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9" name="Freeform 59"/>
            <p:cNvSpPr>
              <a:spLocks/>
            </p:cNvSpPr>
            <p:nvPr/>
          </p:nvSpPr>
          <p:spPr bwMode="auto">
            <a:xfrm>
              <a:off x="4160838" y="3808413"/>
              <a:ext cx="171450" cy="323850"/>
            </a:xfrm>
            <a:custGeom>
              <a:avLst/>
              <a:gdLst>
                <a:gd name="T0" fmla="*/ 0 w 108"/>
                <a:gd name="T1" fmla="*/ 177 h 204"/>
                <a:gd name="T2" fmla="*/ 55 w 108"/>
                <a:gd name="T3" fmla="*/ 204 h 204"/>
                <a:gd name="T4" fmla="*/ 108 w 108"/>
                <a:gd name="T5" fmla="*/ 0 h 204"/>
                <a:gd name="T6" fmla="*/ 0 w 108"/>
                <a:gd name="T7" fmla="*/ 1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04">
                  <a:moveTo>
                    <a:pt x="0" y="177"/>
                  </a:moveTo>
                  <a:lnTo>
                    <a:pt x="55" y="204"/>
                  </a:lnTo>
                  <a:lnTo>
                    <a:pt x="108" y="0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0" name="Freeform 60"/>
            <p:cNvSpPr>
              <a:spLocks/>
            </p:cNvSpPr>
            <p:nvPr/>
          </p:nvSpPr>
          <p:spPr bwMode="auto">
            <a:xfrm>
              <a:off x="4435476" y="3665538"/>
              <a:ext cx="180975" cy="147638"/>
            </a:xfrm>
            <a:custGeom>
              <a:avLst/>
              <a:gdLst>
                <a:gd name="T0" fmla="*/ 58 w 114"/>
                <a:gd name="T1" fmla="*/ 0 h 93"/>
                <a:gd name="T2" fmla="*/ 0 w 114"/>
                <a:gd name="T3" fmla="*/ 93 h 93"/>
                <a:gd name="T4" fmla="*/ 114 w 114"/>
                <a:gd name="T5" fmla="*/ 65 h 93"/>
                <a:gd name="T6" fmla="*/ 58 w 114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93">
                  <a:moveTo>
                    <a:pt x="58" y="0"/>
                  </a:moveTo>
                  <a:lnTo>
                    <a:pt x="0" y="93"/>
                  </a:lnTo>
                  <a:lnTo>
                    <a:pt x="114" y="6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1" name="Freeform 61"/>
            <p:cNvSpPr>
              <a:spLocks/>
            </p:cNvSpPr>
            <p:nvPr/>
          </p:nvSpPr>
          <p:spPr bwMode="auto">
            <a:xfrm>
              <a:off x="4527551" y="3660776"/>
              <a:ext cx="222250" cy="142875"/>
            </a:xfrm>
            <a:custGeom>
              <a:avLst/>
              <a:gdLst>
                <a:gd name="T0" fmla="*/ 140 w 140"/>
                <a:gd name="T1" fmla="*/ 90 h 90"/>
                <a:gd name="T2" fmla="*/ 0 w 140"/>
                <a:gd name="T3" fmla="*/ 0 h 90"/>
                <a:gd name="T4" fmla="*/ 56 w 140"/>
                <a:gd name="T5" fmla="*/ 68 h 90"/>
                <a:gd name="T6" fmla="*/ 140 w 140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90">
                  <a:moveTo>
                    <a:pt x="140" y="90"/>
                  </a:moveTo>
                  <a:lnTo>
                    <a:pt x="0" y="0"/>
                  </a:lnTo>
                  <a:lnTo>
                    <a:pt x="56" y="68"/>
                  </a:lnTo>
                  <a:lnTo>
                    <a:pt x="140" y="9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2" name="Freeform 62"/>
            <p:cNvSpPr>
              <a:spLocks/>
            </p:cNvSpPr>
            <p:nvPr/>
          </p:nvSpPr>
          <p:spPr bwMode="auto">
            <a:xfrm>
              <a:off x="4435476" y="3768726"/>
              <a:ext cx="342900" cy="173038"/>
            </a:xfrm>
            <a:custGeom>
              <a:avLst/>
              <a:gdLst>
                <a:gd name="T0" fmla="*/ 114 w 216"/>
                <a:gd name="T1" fmla="*/ 0 h 109"/>
                <a:gd name="T2" fmla="*/ 0 w 216"/>
                <a:gd name="T3" fmla="*/ 28 h 109"/>
                <a:gd name="T4" fmla="*/ 216 w 216"/>
                <a:gd name="T5" fmla="*/ 109 h 109"/>
                <a:gd name="T6" fmla="*/ 114 w 216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109">
                  <a:moveTo>
                    <a:pt x="114" y="0"/>
                  </a:moveTo>
                  <a:lnTo>
                    <a:pt x="0" y="28"/>
                  </a:lnTo>
                  <a:lnTo>
                    <a:pt x="216" y="10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3" name="Freeform 63"/>
            <p:cNvSpPr>
              <a:spLocks/>
            </p:cNvSpPr>
            <p:nvPr/>
          </p:nvSpPr>
          <p:spPr bwMode="auto">
            <a:xfrm>
              <a:off x="4616451" y="3768726"/>
              <a:ext cx="161925" cy="173038"/>
            </a:xfrm>
            <a:custGeom>
              <a:avLst/>
              <a:gdLst>
                <a:gd name="T0" fmla="*/ 102 w 102"/>
                <a:gd name="T1" fmla="*/ 109 h 109"/>
                <a:gd name="T2" fmla="*/ 84 w 102"/>
                <a:gd name="T3" fmla="*/ 22 h 109"/>
                <a:gd name="T4" fmla="*/ 0 w 102"/>
                <a:gd name="T5" fmla="*/ 0 h 109"/>
                <a:gd name="T6" fmla="*/ 102 w 102"/>
                <a:gd name="T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9">
                  <a:moveTo>
                    <a:pt x="102" y="109"/>
                  </a:moveTo>
                  <a:lnTo>
                    <a:pt x="84" y="22"/>
                  </a:lnTo>
                  <a:lnTo>
                    <a:pt x="0" y="0"/>
                  </a:lnTo>
                  <a:lnTo>
                    <a:pt x="102" y="109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4" name="Freeform 64"/>
            <p:cNvSpPr>
              <a:spLocks/>
            </p:cNvSpPr>
            <p:nvPr/>
          </p:nvSpPr>
          <p:spPr bwMode="auto">
            <a:xfrm>
              <a:off x="4435476" y="3813176"/>
              <a:ext cx="598488" cy="246063"/>
            </a:xfrm>
            <a:custGeom>
              <a:avLst/>
              <a:gdLst>
                <a:gd name="T0" fmla="*/ 377 w 377"/>
                <a:gd name="T1" fmla="*/ 136 h 155"/>
                <a:gd name="T2" fmla="*/ 216 w 377"/>
                <a:gd name="T3" fmla="*/ 81 h 155"/>
                <a:gd name="T4" fmla="*/ 0 w 377"/>
                <a:gd name="T5" fmla="*/ 0 h 155"/>
                <a:gd name="T6" fmla="*/ 281 w 377"/>
                <a:gd name="T7" fmla="*/ 155 h 155"/>
                <a:gd name="T8" fmla="*/ 377 w 377"/>
                <a:gd name="T9" fmla="*/ 13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155">
                  <a:moveTo>
                    <a:pt x="377" y="136"/>
                  </a:moveTo>
                  <a:lnTo>
                    <a:pt x="216" y="81"/>
                  </a:lnTo>
                  <a:lnTo>
                    <a:pt x="0" y="0"/>
                  </a:lnTo>
                  <a:lnTo>
                    <a:pt x="281" y="155"/>
                  </a:lnTo>
                  <a:lnTo>
                    <a:pt x="377" y="136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5" name="Freeform 65"/>
            <p:cNvSpPr>
              <a:spLocks/>
            </p:cNvSpPr>
            <p:nvPr/>
          </p:nvSpPr>
          <p:spPr bwMode="auto">
            <a:xfrm>
              <a:off x="4435476" y="3813176"/>
              <a:ext cx="539750" cy="447675"/>
            </a:xfrm>
            <a:custGeom>
              <a:avLst/>
              <a:gdLst>
                <a:gd name="T0" fmla="*/ 0 w 340"/>
                <a:gd name="T1" fmla="*/ 0 h 282"/>
                <a:gd name="T2" fmla="*/ 340 w 340"/>
                <a:gd name="T3" fmla="*/ 282 h 282"/>
                <a:gd name="T4" fmla="*/ 281 w 340"/>
                <a:gd name="T5" fmla="*/ 155 h 282"/>
                <a:gd name="T6" fmla="*/ 0 w 340"/>
                <a:gd name="T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282">
                  <a:moveTo>
                    <a:pt x="0" y="0"/>
                  </a:moveTo>
                  <a:lnTo>
                    <a:pt x="340" y="282"/>
                  </a:lnTo>
                  <a:lnTo>
                    <a:pt x="281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6" name="Freeform 66"/>
            <p:cNvSpPr>
              <a:spLocks/>
            </p:cNvSpPr>
            <p:nvPr/>
          </p:nvSpPr>
          <p:spPr bwMode="auto">
            <a:xfrm>
              <a:off x="4881563" y="4029076"/>
              <a:ext cx="166688" cy="119063"/>
            </a:xfrm>
            <a:custGeom>
              <a:avLst/>
              <a:gdLst>
                <a:gd name="T0" fmla="*/ 105 w 105"/>
                <a:gd name="T1" fmla="*/ 75 h 75"/>
                <a:gd name="T2" fmla="*/ 96 w 105"/>
                <a:gd name="T3" fmla="*/ 0 h 75"/>
                <a:gd name="T4" fmla="*/ 0 w 105"/>
                <a:gd name="T5" fmla="*/ 19 h 75"/>
                <a:gd name="T6" fmla="*/ 105 w 105"/>
                <a:gd name="T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75">
                  <a:moveTo>
                    <a:pt x="105" y="75"/>
                  </a:moveTo>
                  <a:lnTo>
                    <a:pt x="96" y="0"/>
                  </a:lnTo>
                  <a:lnTo>
                    <a:pt x="0" y="19"/>
                  </a:lnTo>
                  <a:lnTo>
                    <a:pt x="105" y="75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7" name="Freeform 67"/>
            <p:cNvSpPr>
              <a:spLocks/>
            </p:cNvSpPr>
            <p:nvPr/>
          </p:nvSpPr>
          <p:spPr bwMode="auto">
            <a:xfrm>
              <a:off x="4881563" y="4059238"/>
              <a:ext cx="166688" cy="201613"/>
            </a:xfrm>
            <a:custGeom>
              <a:avLst/>
              <a:gdLst>
                <a:gd name="T0" fmla="*/ 0 w 105"/>
                <a:gd name="T1" fmla="*/ 0 h 127"/>
                <a:gd name="T2" fmla="*/ 59 w 105"/>
                <a:gd name="T3" fmla="*/ 127 h 127"/>
                <a:gd name="T4" fmla="*/ 105 w 105"/>
                <a:gd name="T5" fmla="*/ 56 h 127"/>
                <a:gd name="T6" fmla="*/ 0 w 105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27">
                  <a:moveTo>
                    <a:pt x="0" y="0"/>
                  </a:moveTo>
                  <a:lnTo>
                    <a:pt x="59" y="127"/>
                  </a:lnTo>
                  <a:lnTo>
                    <a:pt x="10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8" name="Freeform 68"/>
            <p:cNvSpPr>
              <a:spLocks/>
            </p:cNvSpPr>
            <p:nvPr/>
          </p:nvSpPr>
          <p:spPr bwMode="auto">
            <a:xfrm>
              <a:off x="4435476" y="3813176"/>
              <a:ext cx="539750" cy="447675"/>
            </a:xfrm>
            <a:custGeom>
              <a:avLst/>
              <a:gdLst>
                <a:gd name="T0" fmla="*/ 340 w 340"/>
                <a:gd name="T1" fmla="*/ 282 h 282"/>
                <a:gd name="T2" fmla="*/ 0 w 340"/>
                <a:gd name="T3" fmla="*/ 0 h 282"/>
                <a:gd name="T4" fmla="*/ 136 w 340"/>
                <a:gd name="T5" fmla="*/ 211 h 282"/>
                <a:gd name="T6" fmla="*/ 340 w 340"/>
                <a:gd name="T7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" h="282">
                  <a:moveTo>
                    <a:pt x="340" y="282"/>
                  </a:moveTo>
                  <a:lnTo>
                    <a:pt x="0" y="0"/>
                  </a:lnTo>
                  <a:lnTo>
                    <a:pt x="136" y="211"/>
                  </a:lnTo>
                  <a:lnTo>
                    <a:pt x="340" y="282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9" name="Freeform 69"/>
            <p:cNvSpPr>
              <a:spLocks/>
            </p:cNvSpPr>
            <p:nvPr/>
          </p:nvSpPr>
          <p:spPr bwMode="auto">
            <a:xfrm>
              <a:off x="4651376" y="4148138"/>
              <a:ext cx="323850" cy="377825"/>
            </a:xfrm>
            <a:custGeom>
              <a:avLst/>
              <a:gdLst>
                <a:gd name="T0" fmla="*/ 0 w 204"/>
                <a:gd name="T1" fmla="*/ 0 h 238"/>
                <a:gd name="T2" fmla="*/ 96 w 204"/>
                <a:gd name="T3" fmla="*/ 238 h 238"/>
                <a:gd name="T4" fmla="*/ 204 w 204"/>
                <a:gd name="T5" fmla="*/ 71 h 238"/>
                <a:gd name="T6" fmla="*/ 0 w 204"/>
                <a:gd name="T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38">
                  <a:moveTo>
                    <a:pt x="0" y="0"/>
                  </a:moveTo>
                  <a:lnTo>
                    <a:pt x="96" y="238"/>
                  </a:lnTo>
                  <a:lnTo>
                    <a:pt x="204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0" name="Freeform 70"/>
            <p:cNvSpPr>
              <a:spLocks/>
            </p:cNvSpPr>
            <p:nvPr/>
          </p:nvSpPr>
          <p:spPr bwMode="auto">
            <a:xfrm>
              <a:off x="4405313" y="3813176"/>
              <a:ext cx="246063" cy="569913"/>
            </a:xfrm>
            <a:custGeom>
              <a:avLst/>
              <a:gdLst>
                <a:gd name="T0" fmla="*/ 19 w 155"/>
                <a:gd name="T1" fmla="*/ 0 h 359"/>
                <a:gd name="T2" fmla="*/ 0 w 155"/>
                <a:gd name="T3" fmla="*/ 359 h 359"/>
                <a:gd name="T4" fmla="*/ 155 w 155"/>
                <a:gd name="T5" fmla="*/ 211 h 359"/>
                <a:gd name="T6" fmla="*/ 19 w 155"/>
                <a:gd name="T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359">
                  <a:moveTo>
                    <a:pt x="19" y="0"/>
                  </a:moveTo>
                  <a:lnTo>
                    <a:pt x="0" y="359"/>
                  </a:lnTo>
                  <a:lnTo>
                    <a:pt x="155" y="21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1" name="Freeform 71"/>
            <p:cNvSpPr>
              <a:spLocks/>
            </p:cNvSpPr>
            <p:nvPr/>
          </p:nvSpPr>
          <p:spPr bwMode="auto">
            <a:xfrm>
              <a:off x="4405313" y="4148138"/>
              <a:ext cx="398463" cy="377825"/>
            </a:xfrm>
            <a:custGeom>
              <a:avLst/>
              <a:gdLst>
                <a:gd name="T0" fmla="*/ 0 w 251"/>
                <a:gd name="T1" fmla="*/ 148 h 238"/>
                <a:gd name="T2" fmla="*/ 251 w 251"/>
                <a:gd name="T3" fmla="*/ 238 h 238"/>
                <a:gd name="T4" fmla="*/ 155 w 251"/>
                <a:gd name="T5" fmla="*/ 0 h 238"/>
                <a:gd name="T6" fmla="*/ 0 w 251"/>
                <a:gd name="T7" fmla="*/ 14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38">
                  <a:moveTo>
                    <a:pt x="0" y="148"/>
                  </a:moveTo>
                  <a:lnTo>
                    <a:pt x="251" y="238"/>
                  </a:lnTo>
                  <a:lnTo>
                    <a:pt x="155" y="0"/>
                  </a:lnTo>
                  <a:lnTo>
                    <a:pt x="0" y="148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2" name="Freeform 72"/>
            <p:cNvSpPr>
              <a:spLocks/>
            </p:cNvSpPr>
            <p:nvPr/>
          </p:nvSpPr>
          <p:spPr bwMode="auto">
            <a:xfrm>
              <a:off x="4248151" y="4132263"/>
              <a:ext cx="157163" cy="250825"/>
            </a:xfrm>
            <a:custGeom>
              <a:avLst/>
              <a:gdLst>
                <a:gd name="T0" fmla="*/ 0 w 99"/>
                <a:gd name="T1" fmla="*/ 0 h 158"/>
                <a:gd name="T2" fmla="*/ 22 w 99"/>
                <a:gd name="T3" fmla="*/ 97 h 158"/>
                <a:gd name="T4" fmla="*/ 99 w 99"/>
                <a:gd name="T5" fmla="*/ 158 h 158"/>
                <a:gd name="T6" fmla="*/ 0 w 99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58">
                  <a:moveTo>
                    <a:pt x="0" y="0"/>
                  </a:moveTo>
                  <a:lnTo>
                    <a:pt x="22" y="97"/>
                  </a:lnTo>
                  <a:lnTo>
                    <a:pt x="99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3" name="Freeform 73"/>
            <p:cNvSpPr>
              <a:spLocks/>
            </p:cNvSpPr>
            <p:nvPr/>
          </p:nvSpPr>
          <p:spPr bwMode="auto">
            <a:xfrm>
              <a:off x="4248151" y="3813176"/>
              <a:ext cx="187325" cy="358775"/>
            </a:xfrm>
            <a:custGeom>
              <a:avLst/>
              <a:gdLst>
                <a:gd name="T0" fmla="*/ 0 w 118"/>
                <a:gd name="T1" fmla="*/ 201 h 226"/>
                <a:gd name="T2" fmla="*/ 105 w 118"/>
                <a:gd name="T3" fmla="*/ 226 h 226"/>
                <a:gd name="T4" fmla="*/ 118 w 118"/>
                <a:gd name="T5" fmla="*/ 0 h 226"/>
                <a:gd name="T6" fmla="*/ 0 w 118"/>
                <a:gd name="T7" fmla="*/ 20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226">
                  <a:moveTo>
                    <a:pt x="0" y="201"/>
                  </a:moveTo>
                  <a:lnTo>
                    <a:pt x="105" y="226"/>
                  </a:lnTo>
                  <a:lnTo>
                    <a:pt x="118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4" name="Freeform 74"/>
            <p:cNvSpPr>
              <a:spLocks/>
            </p:cNvSpPr>
            <p:nvPr/>
          </p:nvSpPr>
          <p:spPr bwMode="auto">
            <a:xfrm>
              <a:off x="4248151" y="4132263"/>
              <a:ext cx="166688" cy="250825"/>
            </a:xfrm>
            <a:custGeom>
              <a:avLst/>
              <a:gdLst>
                <a:gd name="T0" fmla="*/ 0 w 105"/>
                <a:gd name="T1" fmla="*/ 0 h 158"/>
                <a:gd name="T2" fmla="*/ 99 w 105"/>
                <a:gd name="T3" fmla="*/ 158 h 158"/>
                <a:gd name="T4" fmla="*/ 105 w 105"/>
                <a:gd name="T5" fmla="*/ 25 h 158"/>
                <a:gd name="T6" fmla="*/ 0 w 105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58">
                  <a:moveTo>
                    <a:pt x="0" y="0"/>
                  </a:moveTo>
                  <a:lnTo>
                    <a:pt x="99" y="158"/>
                  </a:lnTo>
                  <a:lnTo>
                    <a:pt x="10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5" name="Freeform 75"/>
            <p:cNvSpPr>
              <a:spLocks/>
            </p:cNvSpPr>
            <p:nvPr/>
          </p:nvSpPr>
          <p:spPr bwMode="auto">
            <a:xfrm>
              <a:off x="4803776" y="4260851"/>
              <a:ext cx="171450" cy="265113"/>
            </a:xfrm>
            <a:custGeom>
              <a:avLst/>
              <a:gdLst>
                <a:gd name="T0" fmla="*/ 0 w 108"/>
                <a:gd name="T1" fmla="*/ 167 h 167"/>
                <a:gd name="T2" fmla="*/ 102 w 108"/>
                <a:gd name="T3" fmla="*/ 105 h 167"/>
                <a:gd name="T4" fmla="*/ 108 w 108"/>
                <a:gd name="T5" fmla="*/ 0 h 167"/>
                <a:gd name="T6" fmla="*/ 0 w 108"/>
                <a:gd name="T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67">
                  <a:moveTo>
                    <a:pt x="0" y="167"/>
                  </a:moveTo>
                  <a:lnTo>
                    <a:pt x="102" y="105"/>
                  </a:lnTo>
                  <a:lnTo>
                    <a:pt x="108" y="0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6" name="Freeform 76"/>
            <p:cNvSpPr>
              <a:spLocks/>
            </p:cNvSpPr>
            <p:nvPr/>
          </p:nvSpPr>
          <p:spPr bwMode="auto">
            <a:xfrm>
              <a:off x="4548188" y="4525963"/>
              <a:ext cx="255588" cy="98425"/>
            </a:xfrm>
            <a:custGeom>
              <a:avLst/>
              <a:gdLst>
                <a:gd name="T0" fmla="*/ 0 w 161"/>
                <a:gd name="T1" fmla="*/ 0 h 62"/>
                <a:gd name="T2" fmla="*/ 158 w 161"/>
                <a:gd name="T3" fmla="*/ 62 h 62"/>
                <a:gd name="T4" fmla="*/ 161 w 161"/>
                <a:gd name="T5" fmla="*/ 0 h 62"/>
                <a:gd name="T6" fmla="*/ 0 w 161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62">
                  <a:moveTo>
                    <a:pt x="0" y="0"/>
                  </a:moveTo>
                  <a:lnTo>
                    <a:pt x="158" y="62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7" name="Freeform 77"/>
            <p:cNvSpPr>
              <a:spLocks/>
            </p:cNvSpPr>
            <p:nvPr/>
          </p:nvSpPr>
          <p:spPr bwMode="auto">
            <a:xfrm>
              <a:off x="4337051" y="4525963"/>
              <a:ext cx="461963" cy="206375"/>
            </a:xfrm>
            <a:custGeom>
              <a:avLst/>
              <a:gdLst>
                <a:gd name="T0" fmla="*/ 0 w 291"/>
                <a:gd name="T1" fmla="*/ 130 h 130"/>
                <a:gd name="T2" fmla="*/ 291 w 291"/>
                <a:gd name="T3" fmla="*/ 62 h 130"/>
                <a:gd name="T4" fmla="*/ 133 w 291"/>
                <a:gd name="T5" fmla="*/ 0 h 130"/>
                <a:gd name="T6" fmla="*/ 0 w 291"/>
                <a:gd name="T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130">
                  <a:moveTo>
                    <a:pt x="0" y="130"/>
                  </a:moveTo>
                  <a:lnTo>
                    <a:pt x="291" y="62"/>
                  </a:lnTo>
                  <a:lnTo>
                    <a:pt x="133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8" name="Freeform 78"/>
            <p:cNvSpPr>
              <a:spLocks/>
            </p:cNvSpPr>
            <p:nvPr/>
          </p:nvSpPr>
          <p:spPr bwMode="auto">
            <a:xfrm>
              <a:off x="4405313" y="4383088"/>
              <a:ext cx="398463" cy="142875"/>
            </a:xfrm>
            <a:custGeom>
              <a:avLst/>
              <a:gdLst>
                <a:gd name="T0" fmla="*/ 251 w 251"/>
                <a:gd name="T1" fmla="*/ 90 h 90"/>
                <a:gd name="T2" fmla="*/ 0 w 251"/>
                <a:gd name="T3" fmla="*/ 0 h 90"/>
                <a:gd name="T4" fmla="*/ 90 w 251"/>
                <a:gd name="T5" fmla="*/ 90 h 90"/>
                <a:gd name="T6" fmla="*/ 251 w 251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90">
                  <a:moveTo>
                    <a:pt x="251" y="90"/>
                  </a:moveTo>
                  <a:lnTo>
                    <a:pt x="0" y="0"/>
                  </a:lnTo>
                  <a:lnTo>
                    <a:pt x="90" y="90"/>
                  </a:lnTo>
                  <a:lnTo>
                    <a:pt x="251" y="9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9" name="Freeform 79"/>
            <p:cNvSpPr>
              <a:spLocks/>
            </p:cNvSpPr>
            <p:nvPr/>
          </p:nvSpPr>
          <p:spPr bwMode="auto">
            <a:xfrm>
              <a:off x="4337051" y="4383088"/>
              <a:ext cx="211138" cy="349250"/>
            </a:xfrm>
            <a:custGeom>
              <a:avLst/>
              <a:gdLst>
                <a:gd name="T0" fmla="*/ 43 w 133"/>
                <a:gd name="T1" fmla="*/ 0 h 220"/>
                <a:gd name="T2" fmla="*/ 0 w 133"/>
                <a:gd name="T3" fmla="*/ 220 h 220"/>
                <a:gd name="T4" fmla="*/ 133 w 133"/>
                <a:gd name="T5" fmla="*/ 90 h 220"/>
                <a:gd name="T6" fmla="*/ 43 w 133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220">
                  <a:moveTo>
                    <a:pt x="43" y="0"/>
                  </a:moveTo>
                  <a:lnTo>
                    <a:pt x="0" y="220"/>
                  </a:lnTo>
                  <a:lnTo>
                    <a:pt x="133" y="9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0" name="Freeform 80"/>
            <p:cNvSpPr>
              <a:spLocks/>
            </p:cNvSpPr>
            <p:nvPr/>
          </p:nvSpPr>
          <p:spPr bwMode="auto">
            <a:xfrm>
              <a:off x="4360863" y="5200651"/>
              <a:ext cx="74613" cy="84138"/>
            </a:xfrm>
            <a:custGeom>
              <a:avLst/>
              <a:gdLst>
                <a:gd name="T0" fmla="*/ 41 w 47"/>
                <a:gd name="T1" fmla="*/ 0 h 53"/>
                <a:gd name="T2" fmla="*/ 0 w 47"/>
                <a:gd name="T3" fmla="*/ 53 h 53"/>
                <a:gd name="T4" fmla="*/ 47 w 47"/>
                <a:gd name="T5" fmla="*/ 43 h 53"/>
                <a:gd name="T6" fmla="*/ 41 w 47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3">
                  <a:moveTo>
                    <a:pt x="41" y="0"/>
                  </a:moveTo>
                  <a:lnTo>
                    <a:pt x="0" y="53"/>
                  </a:lnTo>
                  <a:lnTo>
                    <a:pt x="47" y="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1" name="Freeform 81"/>
            <p:cNvSpPr>
              <a:spLocks/>
            </p:cNvSpPr>
            <p:nvPr/>
          </p:nvSpPr>
          <p:spPr bwMode="auto">
            <a:xfrm>
              <a:off x="4306888" y="5141913"/>
              <a:ext cx="119063" cy="142875"/>
            </a:xfrm>
            <a:custGeom>
              <a:avLst/>
              <a:gdLst>
                <a:gd name="T0" fmla="*/ 0 w 75"/>
                <a:gd name="T1" fmla="*/ 0 h 90"/>
                <a:gd name="T2" fmla="*/ 34 w 75"/>
                <a:gd name="T3" fmla="*/ 90 h 90"/>
                <a:gd name="T4" fmla="*/ 75 w 75"/>
                <a:gd name="T5" fmla="*/ 37 h 90"/>
                <a:gd name="T6" fmla="*/ 0 w 75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0">
                  <a:moveTo>
                    <a:pt x="0" y="0"/>
                  </a:moveTo>
                  <a:lnTo>
                    <a:pt x="34" y="90"/>
                  </a:lnTo>
                  <a:lnTo>
                    <a:pt x="75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2" name="Freeform 82"/>
            <p:cNvSpPr>
              <a:spLocks/>
            </p:cNvSpPr>
            <p:nvPr/>
          </p:nvSpPr>
          <p:spPr bwMode="auto">
            <a:xfrm>
              <a:off x="4548188" y="4624388"/>
              <a:ext cx="250825" cy="236538"/>
            </a:xfrm>
            <a:custGeom>
              <a:avLst/>
              <a:gdLst>
                <a:gd name="T0" fmla="*/ 0 w 158"/>
                <a:gd name="T1" fmla="*/ 149 h 149"/>
                <a:gd name="T2" fmla="*/ 52 w 158"/>
                <a:gd name="T3" fmla="*/ 137 h 149"/>
                <a:gd name="T4" fmla="*/ 158 w 158"/>
                <a:gd name="T5" fmla="*/ 0 h 149"/>
                <a:gd name="T6" fmla="*/ 0 w 158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149">
                  <a:moveTo>
                    <a:pt x="0" y="149"/>
                  </a:moveTo>
                  <a:lnTo>
                    <a:pt x="52" y="137"/>
                  </a:lnTo>
                  <a:lnTo>
                    <a:pt x="158" y="0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3" name="Freeform 83"/>
            <p:cNvSpPr>
              <a:spLocks/>
            </p:cNvSpPr>
            <p:nvPr/>
          </p:nvSpPr>
          <p:spPr bwMode="auto">
            <a:xfrm>
              <a:off x="4337051" y="4732338"/>
              <a:ext cx="211138" cy="207963"/>
            </a:xfrm>
            <a:custGeom>
              <a:avLst/>
              <a:gdLst>
                <a:gd name="T0" fmla="*/ 133 w 133"/>
                <a:gd name="T1" fmla="*/ 81 h 131"/>
                <a:gd name="T2" fmla="*/ 0 w 133"/>
                <a:gd name="T3" fmla="*/ 0 h 131"/>
                <a:gd name="T4" fmla="*/ 43 w 133"/>
                <a:gd name="T5" fmla="*/ 131 h 131"/>
                <a:gd name="T6" fmla="*/ 133 w 133"/>
                <a:gd name="T7" fmla="*/ 8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31">
                  <a:moveTo>
                    <a:pt x="133" y="81"/>
                  </a:moveTo>
                  <a:lnTo>
                    <a:pt x="0" y="0"/>
                  </a:lnTo>
                  <a:lnTo>
                    <a:pt x="43" y="131"/>
                  </a:lnTo>
                  <a:lnTo>
                    <a:pt x="133" y="81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4" name="Freeform 84"/>
            <p:cNvSpPr>
              <a:spLocks/>
            </p:cNvSpPr>
            <p:nvPr/>
          </p:nvSpPr>
          <p:spPr bwMode="auto">
            <a:xfrm>
              <a:off x="4405313" y="4860926"/>
              <a:ext cx="142875" cy="339725"/>
            </a:xfrm>
            <a:custGeom>
              <a:avLst/>
              <a:gdLst>
                <a:gd name="T0" fmla="*/ 0 w 90"/>
                <a:gd name="T1" fmla="*/ 50 h 214"/>
                <a:gd name="T2" fmla="*/ 13 w 90"/>
                <a:gd name="T3" fmla="*/ 214 h 214"/>
                <a:gd name="T4" fmla="*/ 90 w 90"/>
                <a:gd name="T5" fmla="*/ 0 h 214"/>
                <a:gd name="T6" fmla="*/ 0 w 90"/>
                <a:gd name="T7" fmla="*/ 5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14">
                  <a:moveTo>
                    <a:pt x="0" y="50"/>
                  </a:moveTo>
                  <a:lnTo>
                    <a:pt x="13" y="214"/>
                  </a:lnTo>
                  <a:lnTo>
                    <a:pt x="90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928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5" name="Freeform 85"/>
            <p:cNvSpPr>
              <a:spLocks/>
            </p:cNvSpPr>
            <p:nvPr/>
          </p:nvSpPr>
          <p:spPr bwMode="auto">
            <a:xfrm>
              <a:off x="4306888" y="4732338"/>
              <a:ext cx="98425" cy="409575"/>
            </a:xfrm>
            <a:custGeom>
              <a:avLst/>
              <a:gdLst>
                <a:gd name="T0" fmla="*/ 19 w 62"/>
                <a:gd name="T1" fmla="*/ 0 h 258"/>
                <a:gd name="T2" fmla="*/ 0 w 62"/>
                <a:gd name="T3" fmla="*/ 258 h 258"/>
                <a:gd name="T4" fmla="*/ 62 w 62"/>
                <a:gd name="T5" fmla="*/ 131 h 258"/>
                <a:gd name="T6" fmla="*/ 19 w 62"/>
                <a:gd name="T7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258">
                  <a:moveTo>
                    <a:pt x="19" y="0"/>
                  </a:moveTo>
                  <a:lnTo>
                    <a:pt x="0" y="258"/>
                  </a:lnTo>
                  <a:lnTo>
                    <a:pt x="62" y="13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6" name="Freeform 86"/>
            <p:cNvSpPr>
              <a:spLocks/>
            </p:cNvSpPr>
            <p:nvPr/>
          </p:nvSpPr>
          <p:spPr bwMode="auto">
            <a:xfrm>
              <a:off x="4306888" y="4940301"/>
              <a:ext cx="119063" cy="260350"/>
            </a:xfrm>
            <a:custGeom>
              <a:avLst/>
              <a:gdLst>
                <a:gd name="T0" fmla="*/ 0 w 75"/>
                <a:gd name="T1" fmla="*/ 127 h 164"/>
                <a:gd name="T2" fmla="*/ 75 w 75"/>
                <a:gd name="T3" fmla="*/ 164 h 164"/>
                <a:gd name="T4" fmla="*/ 62 w 75"/>
                <a:gd name="T5" fmla="*/ 0 h 164"/>
                <a:gd name="T6" fmla="*/ 0 w 75"/>
                <a:gd name="T7" fmla="*/ 1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4">
                  <a:moveTo>
                    <a:pt x="0" y="127"/>
                  </a:moveTo>
                  <a:lnTo>
                    <a:pt x="75" y="164"/>
                  </a:lnTo>
                  <a:lnTo>
                    <a:pt x="62" y="0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7" name="Freeform 87"/>
            <p:cNvSpPr>
              <a:spLocks/>
            </p:cNvSpPr>
            <p:nvPr/>
          </p:nvSpPr>
          <p:spPr bwMode="auto">
            <a:xfrm>
              <a:off x="4337051" y="4624388"/>
              <a:ext cx="461963" cy="236538"/>
            </a:xfrm>
            <a:custGeom>
              <a:avLst/>
              <a:gdLst>
                <a:gd name="T0" fmla="*/ 0 w 291"/>
                <a:gd name="T1" fmla="*/ 68 h 149"/>
                <a:gd name="T2" fmla="*/ 133 w 291"/>
                <a:gd name="T3" fmla="*/ 149 h 149"/>
                <a:gd name="T4" fmla="*/ 291 w 291"/>
                <a:gd name="T5" fmla="*/ 0 h 149"/>
                <a:gd name="T6" fmla="*/ 0 w 291"/>
                <a:gd name="T7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149">
                  <a:moveTo>
                    <a:pt x="0" y="68"/>
                  </a:moveTo>
                  <a:lnTo>
                    <a:pt x="133" y="149"/>
                  </a:lnTo>
                  <a:lnTo>
                    <a:pt x="291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8" name="Freeform 88"/>
            <p:cNvSpPr>
              <a:spLocks/>
            </p:cNvSpPr>
            <p:nvPr/>
          </p:nvSpPr>
          <p:spPr bwMode="auto">
            <a:xfrm>
              <a:off x="4135438" y="3365501"/>
              <a:ext cx="166688" cy="68263"/>
            </a:xfrm>
            <a:custGeom>
              <a:avLst/>
              <a:gdLst>
                <a:gd name="T0" fmla="*/ 6 w 105"/>
                <a:gd name="T1" fmla="*/ 0 h 43"/>
                <a:gd name="T2" fmla="*/ 105 w 105"/>
                <a:gd name="T3" fmla="*/ 43 h 43"/>
                <a:gd name="T4" fmla="*/ 0 w 105"/>
                <a:gd name="T5" fmla="*/ 22 h 43"/>
                <a:gd name="T6" fmla="*/ 6 w 10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43">
                  <a:moveTo>
                    <a:pt x="6" y="0"/>
                  </a:moveTo>
                  <a:lnTo>
                    <a:pt x="105" y="43"/>
                  </a:lnTo>
                  <a:lnTo>
                    <a:pt x="0" y="2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9" name="Freeform 89"/>
            <p:cNvSpPr>
              <a:spLocks/>
            </p:cNvSpPr>
            <p:nvPr/>
          </p:nvSpPr>
          <p:spPr bwMode="auto">
            <a:xfrm>
              <a:off x="4311651" y="3449638"/>
              <a:ext cx="88900" cy="39688"/>
            </a:xfrm>
            <a:custGeom>
              <a:avLst/>
              <a:gdLst>
                <a:gd name="T0" fmla="*/ 0 w 56"/>
                <a:gd name="T1" fmla="*/ 15 h 25"/>
                <a:gd name="T2" fmla="*/ 47 w 56"/>
                <a:gd name="T3" fmla="*/ 0 h 25"/>
                <a:gd name="T4" fmla="*/ 56 w 56"/>
                <a:gd name="T5" fmla="*/ 25 h 25"/>
                <a:gd name="T6" fmla="*/ 0 w 56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5">
                  <a:moveTo>
                    <a:pt x="0" y="15"/>
                  </a:moveTo>
                  <a:lnTo>
                    <a:pt x="47" y="0"/>
                  </a:lnTo>
                  <a:lnTo>
                    <a:pt x="56" y="2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0" name="Freeform 90"/>
            <p:cNvSpPr>
              <a:spLocks/>
            </p:cNvSpPr>
            <p:nvPr/>
          </p:nvSpPr>
          <p:spPr bwMode="auto">
            <a:xfrm>
              <a:off x="3370263" y="2706688"/>
              <a:ext cx="1192213" cy="658813"/>
            </a:xfrm>
            <a:custGeom>
              <a:avLst/>
              <a:gdLst>
                <a:gd name="T0" fmla="*/ 300 w 751"/>
                <a:gd name="T1" fmla="*/ 387 h 415"/>
                <a:gd name="T2" fmla="*/ 328 w 751"/>
                <a:gd name="T3" fmla="*/ 415 h 415"/>
                <a:gd name="T4" fmla="*/ 337 w 751"/>
                <a:gd name="T5" fmla="*/ 362 h 415"/>
                <a:gd name="T6" fmla="*/ 464 w 751"/>
                <a:gd name="T7" fmla="*/ 313 h 415"/>
                <a:gd name="T8" fmla="*/ 501 w 751"/>
                <a:gd name="T9" fmla="*/ 375 h 415"/>
                <a:gd name="T10" fmla="*/ 525 w 751"/>
                <a:gd name="T11" fmla="*/ 362 h 415"/>
                <a:gd name="T12" fmla="*/ 516 w 751"/>
                <a:gd name="T13" fmla="*/ 316 h 415"/>
                <a:gd name="T14" fmla="*/ 572 w 751"/>
                <a:gd name="T15" fmla="*/ 245 h 415"/>
                <a:gd name="T16" fmla="*/ 572 w 751"/>
                <a:gd name="T17" fmla="*/ 198 h 415"/>
                <a:gd name="T18" fmla="*/ 677 w 751"/>
                <a:gd name="T19" fmla="*/ 87 h 415"/>
                <a:gd name="T20" fmla="*/ 708 w 751"/>
                <a:gd name="T21" fmla="*/ 111 h 415"/>
                <a:gd name="T22" fmla="*/ 751 w 751"/>
                <a:gd name="T23" fmla="*/ 80 h 415"/>
                <a:gd name="T24" fmla="*/ 702 w 751"/>
                <a:gd name="T25" fmla="*/ 34 h 415"/>
                <a:gd name="T26" fmla="*/ 674 w 751"/>
                <a:gd name="T27" fmla="*/ 31 h 415"/>
                <a:gd name="T28" fmla="*/ 661 w 751"/>
                <a:gd name="T29" fmla="*/ 6 h 415"/>
                <a:gd name="T30" fmla="*/ 525 w 751"/>
                <a:gd name="T31" fmla="*/ 65 h 415"/>
                <a:gd name="T32" fmla="*/ 389 w 751"/>
                <a:gd name="T33" fmla="*/ 0 h 415"/>
                <a:gd name="T34" fmla="*/ 21 w 751"/>
                <a:gd name="T35" fmla="*/ 0 h 415"/>
                <a:gd name="T36" fmla="*/ 0 w 751"/>
                <a:gd name="T37" fmla="*/ 31 h 415"/>
                <a:gd name="T38" fmla="*/ 55 w 751"/>
                <a:gd name="T39" fmla="*/ 282 h 415"/>
                <a:gd name="T40" fmla="*/ 96 w 751"/>
                <a:gd name="T41" fmla="*/ 297 h 415"/>
                <a:gd name="T42" fmla="*/ 127 w 751"/>
                <a:gd name="T43" fmla="*/ 378 h 415"/>
                <a:gd name="T44" fmla="*/ 154 w 751"/>
                <a:gd name="T45" fmla="*/ 372 h 415"/>
                <a:gd name="T46" fmla="*/ 139 w 751"/>
                <a:gd name="T47" fmla="*/ 313 h 415"/>
                <a:gd name="T48" fmla="*/ 161 w 751"/>
                <a:gd name="T49" fmla="*/ 316 h 415"/>
                <a:gd name="T50" fmla="*/ 290 w 751"/>
                <a:gd name="T51" fmla="*/ 344 h 415"/>
                <a:gd name="T52" fmla="*/ 300 w 751"/>
                <a:gd name="T53" fmla="*/ 3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1" h="415">
                  <a:moveTo>
                    <a:pt x="300" y="387"/>
                  </a:moveTo>
                  <a:lnTo>
                    <a:pt x="328" y="415"/>
                  </a:lnTo>
                  <a:lnTo>
                    <a:pt x="337" y="362"/>
                  </a:lnTo>
                  <a:lnTo>
                    <a:pt x="464" y="313"/>
                  </a:lnTo>
                  <a:lnTo>
                    <a:pt x="501" y="375"/>
                  </a:lnTo>
                  <a:lnTo>
                    <a:pt x="525" y="362"/>
                  </a:lnTo>
                  <a:lnTo>
                    <a:pt x="516" y="316"/>
                  </a:lnTo>
                  <a:lnTo>
                    <a:pt x="572" y="245"/>
                  </a:lnTo>
                  <a:lnTo>
                    <a:pt x="572" y="198"/>
                  </a:lnTo>
                  <a:lnTo>
                    <a:pt x="677" y="87"/>
                  </a:lnTo>
                  <a:lnTo>
                    <a:pt x="708" y="111"/>
                  </a:lnTo>
                  <a:lnTo>
                    <a:pt x="751" y="80"/>
                  </a:lnTo>
                  <a:lnTo>
                    <a:pt x="702" y="34"/>
                  </a:lnTo>
                  <a:lnTo>
                    <a:pt x="674" y="31"/>
                  </a:lnTo>
                  <a:lnTo>
                    <a:pt x="661" y="6"/>
                  </a:lnTo>
                  <a:lnTo>
                    <a:pt x="525" y="65"/>
                  </a:lnTo>
                  <a:lnTo>
                    <a:pt x="389" y="0"/>
                  </a:lnTo>
                  <a:lnTo>
                    <a:pt x="21" y="0"/>
                  </a:lnTo>
                  <a:lnTo>
                    <a:pt x="0" y="31"/>
                  </a:lnTo>
                  <a:lnTo>
                    <a:pt x="55" y="282"/>
                  </a:lnTo>
                  <a:lnTo>
                    <a:pt x="96" y="297"/>
                  </a:lnTo>
                  <a:lnTo>
                    <a:pt x="127" y="378"/>
                  </a:lnTo>
                  <a:lnTo>
                    <a:pt x="154" y="372"/>
                  </a:lnTo>
                  <a:lnTo>
                    <a:pt x="139" y="313"/>
                  </a:lnTo>
                  <a:lnTo>
                    <a:pt x="161" y="316"/>
                  </a:lnTo>
                  <a:lnTo>
                    <a:pt x="290" y="344"/>
                  </a:lnTo>
                  <a:lnTo>
                    <a:pt x="300" y="387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1" name="Freeform 91"/>
            <p:cNvSpPr>
              <a:spLocks/>
            </p:cNvSpPr>
            <p:nvPr/>
          </p:nvSpPr>
          <p:spPr bwMode="auto">
            <a:xfrm>
              <a:off x="4445001" y="2833688"/>
              <a:ext cx="117475" cy="49213"/>
            </a:xfrm>
            <a:custGeom>
              <a:avLst/>
              <a:gdLst>
                <a:gd name="T0" fmla="*/ 0 w 74"/>
                <a:gd name="T1" fmla="*/ 7 h 31"/>
                <a:gd name="T2" fmla="*/ 31 w 74"/>
                <a:gd name="T3" fmla="*/ 31 h 31"/>
                <a:gd name="T4" fmla="*/ 74 w 74"/>
                <a:gd name="T5" fmla="*/ 0 h 31"/>
                <a:gd name="T6" fmla="*/ 0 w 74"/>
                <a:gd name="T7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31">
                  <a:moveTo>
                    <a:pt x="0" y="7"/>
                  </a:moveTo>
                  <a:lnTo>
                    <a:pt x="31" y="31"/>
                  </a:lnTo>
                  <a:lnTo>
                    <a:pt x="7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2" name="Freeform 92"/>
            <p:cNvSpPr>
              <a:spLocks/>
            </p:cNvSpPr>
            <p:nvPr/>
          </p:nvSpPr>
          <p:spPr bwMode="auto">
            <a:xfrm>
              <a:off x="4440238" y="2755901"/>
              <a:ext cx="122238" cy="88900"/>
            </a:xfrm>
            <a:custGeom>
              <a:avLst/>
              <a:gdLst>
                <a:gd name="T0" fmla="*/ 28 w 77"/>
                <a:gd name="T1" fmla="*/ 3 h 56"/>
                <a:gd name="T2" fmla="*/ 0 w 77"/>
                <a:gd name="T3" fmla="*/ 0 h 56"/>
                <a:gd name="T4" fmla="*/ 3 w 77"/>
                <a:gd name="T5" fmla="*/ 56 h 56"/>
                <a:gd name="T6" fmla="*/ 77 w 77"/>
                <a:gd name="T7" fmla="*/ 49 h 56"/>
                <a:gd name="T8" fmla="*/ 28 w 77"/>
                <a:gd name="T9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6">
                  <a:moveTo>
                    <a:pt x="28" y="3"/>
                  </a:moveTo>
                  <a:lnTo>
                    <a:pt x="0" y="0"/>
                  </a:lnTo>
                  <a:lnTo>
                    <a:pt x="3" y="56"/>
                  </a:lnTo>
                  <a:lnTo>
                    <a:pt x="77" y="49"/>
                  </a:lnTo>
                  <a:lnTo>
                    <a:pt x="28" y="3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3" name="Freeform 93"/>
            <p:cNvSpPr>
              <a:spLocks/>
            </p:cNvSpPr>
            <p:nvPr/>
          </p:nvSpPr>
          <p:spPr bwMode="auto">
            <a:xfrm>
              <a:off x="4445001" y="2760663"/>
              <a:ext cx="117475" cy="84138"/>
            </a:xfrm>
            <a:custGeom>
              <a:avLst/>
              <a:gdLst>
                <a:gd name="T0" fmla="*/ 25 w 74"/>
                <a:gd name="T1" fmla="*/ 0 h 53"/>
                <a:gd name="T2" fmla="*/ 0 w 74"/>
                <a:gd name="T3" fmla="*/ 53 h 53"/>
                <a:gd name="T4" fmla="*/ 74 w 74"/>
                <a:gd name="T5" fmla="*/ 46 h 53"/>
                <a:gd name="T6" fmla="*/ 25 w 74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53">
                  <a:moveTo>
                    <a:pt x="25" y="0"/>
                  </a:moveTo>
                  <a:lnTo>
                    <a:pt x="0" y="53"/>
                  </a:lnTo>
                  <a:lnTo>
                    <a:pt x="74" y="4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4" name="Freeform 94"/>
            <p:cNvSpPr>
              <a:spLocks/>
            </p:cNvSpPr>
            <p:nvPr/>
          </p:nvSpPr>
          <p:spPr bwMode="auto">
            <a:xfrm>
              <a:off x="4203701" y="2716213"/>
              <a:ext cx="236538" cy="93663"/>
            </a:xfrm>
            <a:custGeom>
              <a:avLst/>
              <a:gdLst>
                <a:gd name="T0" fmla="*/ 136 w 149"/>
                <a:gd name="T1" fmla="*/ 0 h 59"/>
                <a:gd name="T2" fmla="*/ 0 w 149"/>
                <a:gd name="T3" fmla="*/ 59 h 59"/>
                <a:gd name="T4" fmla="*/ 149 w 149"/>
                <a:gd name="T5" fmla="*/ 25 h 59"/>
                <a:gd name="T6" fmla="*/ 136 w 149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59">
                  <a:moveTo>
                    <a:pt x="136" y="0"/>
                  </a:moveTo>
                  <a:lnTo>
                    <a:pt x="0" y="59"/>
                  </a:lnTo>
                  <a:lnTo>
                    <a:pt x="149" y="25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5" name="Freeform 95"/>
            <p:cNvSpPr>
              <a:spLocks/>
            </p:cNvSpPr>
            <p:nvPr/>
          </p:nvSpPr>
          <p:spPr bwMode="auto">
            <a:xfrm>
              <a:off x="4203701" y="2755901"/>
              <a:ext cx="241300" cy="88900"/>
            </a:xfrm>
            <a:custGeom>
              <a:avLst/>
              <a:gdLst>
                <a:gd name="T0" fmla="*/ 152 w 152"/>
                <a:gd name="T1" fmla="*/ 56 h 56"/>
                <a:gd name="T2" fmla="*/ 149 w 152"/>
                <a:gd name="T3" fmla="*/ 0 h 56"/>
                <a:gd name="T4" fmla="*/ 0 w 152"/>
                <a:gd name="T5" fmla="*/ 34 h 56"/>
                <a:gd name="T6" fmla="*/ 72 w 152"/>
                <a:gd name="T7" fmla="*/ 56 h 56"/>
                <a:gd name="T8" fmla="*/ 152 w 152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56">
                  <a:moveTo>
                    <a:pt x="152" y="56"/>
                  </a:moveTo>
                  <a:lnTo>
                    <a:pt x="149" y="0"/>
                  </a:lnTo>
                  <a:lnTo>
                    <a:pt x="0" y="34"/>
                  </a:lnTo>
                  <a:lnTo>
                    <a:pt x="72" y="56"/>
                  </a:lnTo>
                  <a:lnTo>
                    <a:pt x="152" y="56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6" name="Freeform 96"/>
            <p:cNvSpPr>
              <a:spLocks/>
            </p:cNvSpPr>
            <p:nvPr/>
          </p:nvSpPr>
          <p:spPr bwMode="auto">
            <a:xfrm>
              <a:off x="4203701" y="2809876"/>
              <a:ext cx="114300" cy="211138"/>
            </a:xfrm>
            <a:custGeom>
              <a:avLst/>
              <a:gdLst>
                <a:gd name="T0" fmla="*/ 0 w 72"/>
                <a:gd name="T1" fmla="*/ 0 h 133"/>
                <a:gd name="T2" fmla="*/ 47 w 72"/>
                <a:gd name="T3" fmla="*/ 133 h 133"/>
                <a:gd name="T4" fmla="*/ 72 w 72"/>
                <a:gd name="T5" fmla="*/ 22 h 133"/>
                <a:gd name="T6" fmla="*/ 0 w 72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133">
                  <a:moveTo>
                    <a:pt x="0" y="0"/>
                  </a:moveTo>
                  <a:lnTo>
                    <a:pt x="47" y="133"/>
                  </a:lnTo>
                  <a:lnTo>
                    <a:pt x="72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7" name="Freeform 97"/>
            <p:cNvSpPr>
              <a:spLocks/>
            </p:cNvSpPr>
            <p:nvPr/>
          </p:nvSpPr>
          <p:spPr bwMode="auto">
            <a:xfrm>
              <a:off x="4278313" y="2844801"/>
              <a:ext cx="166688" cy="176213"/>
            </a:xfrm>
            <a:custGeom>
              <a:avLst/>
              <a:gdLst>
                <a:gd name="T0" fmla="*/ 25 w 105"/>
                <a:gd name="T1" fmla="*/ 0 h 111"/>
                <a:gd name="T2" fmla="*/ 0 w 105"/>
                <a:gd name="T3" fmla="*/ 111 h 111"/>
                <a:gd name="T4" fmla="*/ 105 w 105"/>
                <a:gd name="T5" fmla="*/ 0 h 111"/>
                <a:gd name="T6" fmla="*/ 25 w 105"/>
                <a:gd name="T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11">
                  <a:moveTo>
                    <a:pt x="25" y="0"/>
                  </a:moveTo>
                  <a:lnTo>
                    <a:pt x="0" y="111"/>
                  </a:lnTo>
                  <a:lnTo>
                    <a:pt x="10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8" name="Freeform 98"/>
            <p:cNvSpPr>
              <a:spLocks/>
            </p:cNvSpPr>
            <p:nvPr/>
          </p:nvSpPr>
          <p:spPr bwMode="auto">
            <a:xfrm>
              <a:off x="4189413" y="3021013"/>
              <a:ext cx="88900" cy="187325"/>
            </a:xfrm>
            <a:custGeom>
              <a:avLst/>
              <a:gdLst>
                <a:gd name="T0" fmla="*/ 0 w 56"/>
                <a:gd name="T1" fmla="*/ 118 h 118"/>
                <a:gd name="T2" fmla="*/ 56 w 56"/>
                <a:gd name="T3" fmla="*/ 47 h 118"/>
                <a:gd name="T4" fmla="*/ 56 w 56"/>
                <a:gd name="T5" fmla="*/ 0 h 118"/>
                <a:gd name="T6" fmla="*/ 0 w 56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18">
                  <a:moveTo>
                    <a:pt x="0" y="118"/>
                  </a:moveTo>
                  <a:lnTo>
                    <a:pt x="56" y="47"/>
                  </a:lnTo>
                  <a:lnTo>
                    <a:pt x="56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9" name="Freeform 99"/>
            <p:cNvSpPr>
              <a:spLocks/>
            </p:cNvSpPr>
            <p:nvPr/>
          </p:nvSpPr>
          <p:spPr bwMode="auto">
            <a:xfrm>
              <a:off x="4189413" y="2809876"/>
              <a:ext cx="88900" cy="398463"/>
            </a:xfrm>
            <a:custGeom>
              <a:avLst/>
              <a:gdLst>
                <a:gd name="T0" fmla="*/ 9 w 56"/>
                <a:gd name="T1" fmla="*/ 0 h 251"/>
                <a:gd name="T2" fmla="*/ 0 w 56"/>
                <a:gd name="T3" fmla="*/ 251 h 251"/>
                <a:gd name="T4" fmla="*/ 56 w 56"/>
                <a:gd name="T5" fmla="*/ 133 h 251"/>
                <a:gd name="T6" fmla="*/ 9 w 56"/>
                <a:gd name="T7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51">
                  <a:moveTo>
                    <a:pt x="9" y="0"/>
                  </a:moveTo>
                  <a:lnTo>
                    <a:pt x="0" y="251"/>
                  </a:lnTo>
                  <a:lnTo>
                    <a:pt x="56" y="13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0" name="Freeform 100"/>
            <p:cNvSpPr>
              <a:spLocks/>
            </p:cNvSpPr>
            <p:nvPr/>
          </p:nvSpPr>
          <p:spPr bwMode="auto">
            <a:xfrm>
              <a:off x="4106863" y="3203576"/>
              <a:ext cx="96838" cy="98425"/>
            </a:xfrm>
            <a:custGeom>
              <a:avLst/>
              <a:gdLst>
                <a:gd name="T0" fmla="*/ 52 w 61"/>
                <a:gd name="T1" fmla="*/ 3 h 62"/>
                <a:gd name="T2" fmla="*/ 0 w 61"/>
                <a:gd name="T3" fmla="*/ 0 h 62"/>
                <a:gd name="T4" fmla="*/ 37 w 61"/>
                <a:gd name="T5" fmla="*/ 62 h 62"/>
                <a:gd name="T6" fmla="*/ 61 w 61"/>
                <a:gd name="T7" fmla="*/ 49 h 62"/>
                <a:gd name="T8" fmla="*/ 52 w 61"/>
                <a:gd name="T9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52" y="3"/>
                  </a:moveTo>
                  <a:lnTo>
                    <a:pt x="0" y="0"/>
                  </a:lnTo>
                  <a:lnTo>
                    <a:pt x="37" y="62"/>
                  </a:lnTo>
                  <a:lnTo>
                    <a:pt x="61" y="49"/>
                  </a:lnTo>
                  <a:lnTo>
                    <a:pt x="52" y="3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1" name="Freeform 101"/>
            <p:cNvSpPr>
              <a:spLocks/>
            </p:cNvSpPr>
            <p:nvPr/>
          </p:nvSpPr>
          <p:spPr bwMode="auto">
            <a:xfrm>
              <a:off x="4165601" y="3208338"/>
              <a:ext cx="38100" cy="93663"/>
            </a:xfrm>
            <a:custGeom>
              <a:avLst/>
              <a:gdLst>
                <a:gd name="T0" fmla="*/ 15 w 24"/>
                <a:gd name="T1" fmla="*/ 0 h 59"/>
                <a:gd name="T2" fmla="*/ 0 w 24"/>
                <a:gd name="T3" fmla="*/ 59 h 59"/>
                <a:gd name="T4" fmla="*/ 24 w 24"/>
                <a:gd name="T5" fmla="*/ 46 h 59"/>
                <a:gd name="T6" fmla="*/ 15 w 24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59">
                  <a:moveTo>
                    <a:pt x="15" y="0"/>
                  </a:moveTo>
                  <a:lnTo>
                    <a:pt x="0" y="59"/>
                  </a:lnTo>
                  <a:lnTo>
                    <a:pt x="24" y="4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2" name="Freeform 102"/>
            <p:cNvSpPr>
              <a:spLocks/>
            </p:cNvSpPr>
            <p:nvPr/>
          </p:nvSpPr>
          <p:spPr bwMode="auto">
            <a:xfrm>
              <a:off x="3987801" y="2706688"/>
              <a:ext cx="215900" cy="187325"/>
            </a:xfrm>
            <a:custGeom>
              <a:avLst/>
              <a:gdLst>
                <a:gd name="T0" fmla="*/ 136 w 136"/>
                <a:gd name="T1" fmla="*/ 65 h 118"/>
                <a:gd name="T2" fmla="*/ 0 w 136"/>
                <a:gd name="T3" fmla="*/ 0 h 118"/>
                <a:gd name="T4" fmla="*/ 90 w 136"/>
                <a:gd name="T5" fmla="*/ 118 h 118"/>
                <a:gd name="T6" fmla="*/ 136 w 136"/>
                <a:gd name="T7" fmla="*/ 6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18">
                  <a:moveTo>
                    <a:pt x="136" y="65"/>
                  </a:moveTo>
                  <a:lnTo>
                    <a:pt x="0" y="0"/>
                  </a:lnTo>
                  <a:lnTo>
                    <a:pt x="90" y="118"/>
                  </a:lnTo>
                  <a:lnTo>
                    <a:pt x="136" y="65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3" name="Freeform 103"/>
            <p:cNvSpPr>
              <a:spLocks/>
            </p:cNvSpPr>
            <p:nvPr/>
          </p:nvSpPr>
          <p:spPr bwMode="auto">
            <a:xfrm>
              <a:off x="3987801" y="2706688"/>
              <a:ext cx="142875" cy="496888"/>
            </a:xfrm>
            <a:custGeom>
              <a:avLst/>
              <a:gdLst>
                <a:gd name="T0" fmla="*/ 0 w 90"/>
                <a:gd name="T1" fmla="*/ 0 h 313"/>
                <a:gd name="T2" fmla="*/ 75 w 90"/>
                <a:gd name="T3" fmla="*/ 313 h 313"/>
                <a:gd name="T4" fmla="*/ 90 w 90"/>
                <a:gd name="T5" fmla="*/ 118 h 313"/>
                <a:gd name="T6" fmla="*/ 0 w 90"/>
                <a:gd name="T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313">
                  <a:moveTo>
                    <a:pt x="0" y="0"/>
                  </a:moveTo>
                  <a:lnTo>
                    <a:pt x="75" y="313"/>
                  </a:lnTo>
                  <a:lnTo>
                    <a:pt x="90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4" name="Freeform 104"/>
            <p:cNvSpPr>
              <a:spLocks/>
            </p:cNvSpPr>
            <p:nvPr/>
          </p:nvSpPr>
          <p:spPr bwMode="auto">
            <a:xfrm>
              <a:off x="4130676" y="2809876"/>
              <a:ext cx="73025" cy="398463"/>
            </a:xfrm>
            <a:custGeom>
              <a:avLst/>
              <a:gdLst>
                <a:gd name="T0" fmla="*/ 0 w 46"/>
                <a:gd name="T1" fmla="*/ 53 h 251"/>
                <a:gd name="T2" fmla="*/ 37 w 46"/>
                <a:gd name="T3" fmla="*/ 251 h 251"/>
                <a:gd name="T4" fmla="*/ 46 w 46"/>
                <a:gd name="T5" fmla="*/ 0 h 251"/>
                <a:gd name="T6" fmla="*/ 0 w 46"/>
                <a:gd name="T7" fmla="*/ 5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251">
                  <a:moveTo>
                    <a:pt x="0" y="53"/>
                  </a:moveTo>
                  <a:lnTo>
                    <a:pt x="37" y="251"/>
                  </a:lnTo>
                  <a:lnTo>
                    <a:pt x="46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5" name="Freeform 105"/>
            <p:cNvSpPr>
              <a:spLocks/>
            </p:cNvSpPr>
            <p:nvPr/>
          </p:nvSpPr>
          <p:spPr bwMode="auto">
            <a:xfrm>
              <a:off x="4106863" y="2894013"/>
              <a:ext cx="82550" cy="314325"/>
            </a:xfrm>
            <a:custGeom>
              <a:avLst/>
              <a:gdLst>
                <a:gd name="T0" fmla="*/ 0 w 52"/>
                <a:gd name="T1" fmla="*/ 195 h 198"/>
                <a:gd name="T2" fmla="*/ 52 w 52"/>
                <a:gd name="T3" fmla="*/ 198 h 198"/>
                <a:gd name="T4" fmla="*/ 15 w 52"/>
                <a:gd name="T5" fmla="*/ 0 h 198"/>
                <a:gd name="T6" fmla="*/ 0 w 52"/>
                <a:gd name="T7" fmla="*/ 1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98">
                  <a:moveTo>
                    <a:pt x="0" y="195"/>
                  </a:moveTo>
                  <a:lnTo>
                    <a:pt x="52" y="198"/>
                  </a:lnTo>
                  <a:lnTo>
                    <a:pt x="15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6" name="Freeform 106"/>
            <p:cNvSpPr>
              <a:spLocks/>
            </p:cNvSpPr>
            <p:nvPr/>
          </p:nvSpPr>
          <p:spPr bwMode="auto">
            <a:xfrm>
              <a:off x="3846513" y="2863851"/>
              <a:ext cx="260350" cy="417513"/>
            </a:xfrm>
            <a:custGeom>
              <a:avLst/>
              <a:gdLst>
                <a:gd name="T0" fmla="*/ 0 w 164"/>
                <a:gd name="T1" fmla="*/ 0 h 263"/>
                <a:gd name="T2" fmla="*/ 37 w 164"/>
                <a:gd name="T3" fmla="*/ 263 h 263"/>
                <a:gd name="T4" fmla="*/ 164 w 164"/>
                <a:gd name="T5" fmla="*/ 214 h 263"/>
                <a:gd name="T6" fmla="*/ 0 w 164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263">
                  <a:moveTo>
                    <a:pt x="0" y="0"/>
                  </a:moveTo>
                  <a:lnTo>
                    <a:pt x="37" y="263"/>
                  </a:lnTo>
                  <a:lnTo>
                    <a:pt x="164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7" name="Freeform 107"/>
            <p:cNvSpPr>
              <a:spLocks/>
            </p:cNvSpPr>
            <p:nvPr/>
          </p:nvSpPr>
          <p:spPr bwMode="auto">
            <a:xfrm>
              <a:off x="3846513" y="2706688"/>
              <a:ext cx="260350" cy="496888"/>
            </a:xfrm>
            <a:custGeom>
              <a:avLst/>
              <a:gdLst>
                <a:gd name="T0" fmla="*/ 164 w 164"/>
                <a:gd name="T1" fmla="*/ 313 h 313"/>
                <a:gd name="T2" fmla="*/ 89 w 164"/>
                <a:gd name="T3" fmla="*/ 0 h 313"/>
                <a:gd name="T4" fmla="*/ 0 w 164"/>
                <a:gd name="T5" fmla="*/ 99 h 313"/>
                <a:gd name="T6" fmla="*/ 164 w 164"/>
                <a:gd name="T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13">
                  <a:moveTo>
                    <a:pt x="164" y="313"/>
                  </a:moveTo>
                  <a:lnTo>
                    <a:pt x="89" y="0"/>
                  </a:lnTo>
                  <a:lnTo>
                    <a:pt x="0" y="99"/>
                  </a:lnTo>
                  <a:lnTo>
                    <a:pt x="164" y="313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8" name="Freeform 108"/>
            <p:cNvSpPr>
              <a:spLocks/>
            </p:cNvSpPr>
            <p:nvPr/>
          </p:nvSpPr>
          <p:spPr bwMode="auto">
            <a:xfrm>
              <a:off x="3403601" y="2706688"/>
              <a:ext cx="501650" cy="574675"/>
            </a:xfrm>
            <a:custGeom>
              <a:avLst/>
              <a:gdLst>
                <a:gd name="T0" fmla="*/ 0 w 316"/>
                <a:gd name="T1" fmla="*/ 0 h 362"/>
                <a:gd name="T2" fmla="*/ 316 w 316"/>
                <a:gd name="T3" fmla="*/ 362 h 362"/>
                <a:gd name="T4" fmla="*/ 279 w 316"/>
                <a:gd name="T5" fmla="*/ 99 h 362"/>
                <a:gd name="T6" fmla="*/ 0 w 316"/>
                <a:gd name="T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362">
                  <a:moveTo>
                    <a:pt x="0" y="0"/>
                  </a:moveTo>
                  <a:lnTo>
                    <a:pt x="316" y="362"/>
                  </a:lnTo>
                  <a:lnTo>
                    <a:pt x="279" y="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9" name="Freeform 109"/>
            <p:cNvSpPr>
              <a:spLocks/>
            </p:cNvSpPr>
            <p:nvPr/>
          </p:nvSpPr>
          <p:spPr bwMode="auto">
            <a:xfrm>
              <a:off x="3403601" y="2706688"/>
              <a:ext cx="584200" cy="157163"/>
            </a:xfrm>
            <a:custGeom>
              <a:avLst/>
              <a:gdLst>
                <a:gd name="T0" fmla="*/ 368 w 368"/>
                <a:gd name="T1" fmla="*/ 0 h 99"/>
                <a:gd name="T2" fmla="*/ 0 w 368"/>
                <a:gd name="T3" fmla="*/ 0 h 99"/>
                <a:gd name="T4" fmla="*/ 279 w 368"/>
                <a:gd name="T5" fmla="*/ 99 h 99"/>
                <a:gd name="T6" fmla="*/ 368 w 368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" h="99">
                  <a:moveTo>
                    <a:pt x="368" y="0"/>
                  </a:moveTo>
                  <a:lnTo>
                    <a:pt x="0" y="0"/>
                  </a:lnTo>
                  <a:lnTo>
                    <a:pt x="279" y="99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0" name="Freeform 110"/>
            <p:cNvSpPr>
              <a:spLocks/>
            </p:cNvSpPr>
            <p:nvPr/>
          </p:nvSpPr>
          <p:spPr bwMode="auto">
            <a:xfrm>
              <a:off x="3830638" y="3252788"/>
              <a:ext cx="74613" cy="112713"/>
            </a:xfrm>
            <a:custGeom>
              <a:avLst/>
              <a:gdLst>
                <a:gd name="T0" fmla="*/ 0 w 47"/>
                <a:gd name="T1" fmla="*/ 0 h 71"/>
                <a:gd name="T2" fmla="*/ 10 w 47"/>
                <a:gd name="T3" fmla="*/ 43 h 71"/>
                <a:gd name="T4" fmla="*/ 38 w 47"/>
                <a:gd name="T5" fmla="*/ 71 h 71"/>
                <a:gd name="T6" fmla="*/ 47 w 47"/>
                <a:gd name="T7" fmla="*/ 18 h 71"/>
                <a:gd name="T8" fmla="*/ 0 w 47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1">
                  <a:moveTo>
                    <a:pt x="0" y="0"/>
                  </a:moveTo>
                  <a:lnTo>
                    <a:pt x="10" y="43"/>
                  </a:lnTo>
                  <a:lnTo>
                    <a:pt x="38" y="71"/>
                  </a:lnTo>
                  <a:lnTo>
                    <a:pt x="47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1" name="Freeform 111"/>
            <p:cNvSpPr>
              <a:spLocks/>
            </p:cNvSpPr>
            <p:nvPr/>
          </p:nvSpPr>
          <p:spPr bwMode="auto">
            <a:xfrm>
              <a:off x="3846513" y="3281363"/>
              <a:ext cx="58738" cy="84138"/>
            </a:xfrm>
            <a:custGeom>
              <a:avLst/>
              <a:gdLst>
                <a:gd name="T0" fmla="*/ 0 w 37"/>
                <a:gd name="T1" fmla="*/ 25 h 53"/>
                <a:gd name="T2" fmla="*/ 28 w 37"/>
                <a:gd name="T3" fmla="*/ 53 h 53"/>
                <a:gd name="T4" fmla="*/ 37 w 37"/>
                <a:gd name="T5" fmla="*/ 0 h 53"/>
                <a:gd name="T6" fmla="*/ 0 w 37"/>
                <a:gd name="T7" fmla="*/ 2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53">
                  <a:moveTo>
                    <a:pt x="0" y="25"/>
                  </a:moveTo>
                  <a:lnTo>
                    <a:pt x="28" y="53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2" name="Freeform 112"/>
            <p:cNvSpPr>
              <a:spLocks/>
            </p:cNvSpPr>
            <p:nvPr/>
          </p:nvSpPr>
          <p:spPr bwMode="auto">
            <a:xfrm>
              <a:off x="3522663" y="3178176"/>
              <a:ext cx="92075" cy="128588"/>
            </a:xfrm>
            <a:custGeom>
              <a:avLst/>
              <a:gdLst>
                <a:gd name="T0" fmla="*/ 43 w 58"/>
                <a:gd name="T1" fmla="*/ 16 h 81"/>
                <a:gd name="T2" fmla="*/ 0 w 58"/>
                <a:gd name="T3" fmla="*/ 0 h 81"/>
                <a:gd name="T4" fmla="*/ 31 w 58"/>
                <a:gd name="T5" fmla="*/ 81 h 81"/>
                <a:gd name="T6" fmla="*/ 58 w 58"/>
                <a:gd name="T7" fmla="*/ 75 h 81"/>
                <a:gd name="T8" fmla="*/ 43 w 58"/>
                <a:gd name="T9" fmla="*/ 1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1">
                  <a:moveTo>
                    <a:pt x="43" y="16"/>
                  </a:moveTo>
                  <a:lnTo>
                    <a:pt x="0" y="0"/>
                  </a:lnTo>
                  <a:lnTo>
                    <a:pt x="31" y="81"/>
                  </a:lnTo>
                  <a:lnTo>
                    <a:pt x="58" y="75"/>
                  </a:lnTo>
                  <a:lnTo>
                    <a:pt x="43" y="16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3" name="Freeform 113"/>
            <p:cNvSpPr>
              <a:spLocks/>
            </p:cNvSpPr>
            <p:nvPr/>
          </p:nvSpPr>
          <p:spPr bwMode="auto">
            <a:xfrm>
              <a:off x="3571876" y="3203576"/>
              <a:ext cx="42863" cy="103188"/>
            </a:xfrm>
            <a:custGeom>
              <a:avLst/>
              <a:gdLst>
                <a:gd name="T0" fmla="*/ 12 w 27"/>
                <a:gd name="T1" fmla="*/ 0 h 65"/>
                <a:gd name="T2" fmla="*/ 0 w 27"/>
                <a:gd name="T3" fmla="*/ 65 h 65"/>
                <a:gd name="T4" fmla="*/ 27 w 27"/>
                <a:gd name="T5" fmla="*/ 59 h 65"/>
                <a:gd name="T6" fmla="*/ 12 w 27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65">
                  <a:moveTo>
                    <a:pt x="12" y="0"/>
                  </a:moveTo>
                  <a:lnTo>
                    <a:pt x="0" y="65"/>
                  </a:lnTo>
                  <a:lnTo>
                    <a:pt x="27" y="5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4" name="Freeform 114"/>
            <p:cNvSpPr>
              <a:spLocks/>
            </p:cNvSpPr>
            <p:nvPr/>
          </p:nvSpPr>
          <p:spPr bwMode="auto">
            <a:xfrm>
              <a:off x="3370263" y="2755901"/>
              <a:ext cx="152400" cy="422275"/>
            </a:xfrm>
            <a:custGeom>
              <a:avLst/>
              <a:gdLst>
                <a:gd name="T0" fmla="*/ 0 w 96"/>
                <a:gd name="T1" fmla="*/ 0 h 266"/>
                <a:gd name="T2" fmla="*/ 55 w 96"/>
                <a:gd name="T3" fmla="*/ 251 h 266"/>
                <a:gd name="T4" fmla="*/ 96 w 96"/>
                <a:gd name="T5" fmla="*/ 266 h 266"/>
                <a:gd name="T6" fmla="*/ 0 w 96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66">
                  <a:moveTo>
                    <a:pt x="0" y="0"/>
                  </a:moveTo>
                  <a:lnTo>
                    <a:pt x="55" y="251"/>
                  </a:lnTo>
                  <a:lnTo>
                    <a:pt x="96" y="2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5" name="Freeform 115"/>
            <p:cNvSpPr>
              <a:spLocks/>
            </p:cNvSpPr>
            <p:nvPr/>
          </p:nvSpPr>
          <p:spPr bwMode="auto">
            <a:xfrm>
              <a:off x="3370263" y="2706688"/>
              <a:ext cx="131763" cy="225425"/>
            </a:xfrm>
            <a:custGeom>
              <a:avLst/>
              <a:gdLst>
                <a:gd name="T0" fmla="*/ 21 w 83"/>
                <a:gd name="T1" fmla="*/ 0 h 142"/>
                <a:gd name="T2" fmla="*/ 0 w 83"/>
                <a:gd name="T3" fmla="*/ 31 h 142"/>
                <a:gd name="T4" fmla="*/ 83 w 83"/>
                <a:gd name="T5" fmla="*/ 142 h 142"/>
                <a:gd name="T6" fmla="*/ 21 w 83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142">
                  <a:moveTo>
                    <a:pt x="21" y="0"/>
                  </a:moveTo>
                  <a:lnTo>
                    <a:pt x="0" y="31"/>
                  </a:lnTo>
                  <a:lnTo>
                    <a:pt x="83" y="14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6" name="Freeform 116"/>
            <p:cNvSpPr>
              <a:spLocks/>
            </p:cNvSpPr>
            <p:nvPr/>
          </p:nvSpPr>
          <p:spPr bwMode="auto">
            <a:xfrm>
              <a:off x="3403601" y="2706688"/>
              <a:ext cx="295275" cy="339725"/>
            </a:xfrm>
            <a:custGeom>
              <a:avLst/>
              <a:gdLst>
                <a:gd name="T0" fmla="*/ 186 w 186"/>
                <a:gd name="T1" fmla="*/ 214 h 214"/>
                <a:gd name="T2" fmla="*/ 0 w 186"/>
                <a:gd name="T3" fmla="*/ 0 h 214"/>
                <a:gd name="T4" fmla="*/ 62 w 186"/>
                <a:gd name="T5" fmla="*/ 142 h 214"/>
                <a:gd name="T6" fmla="*/ 186 w 186"/>
                <a:gd name="T7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214">
                  <a:moveTo>
                    <a:pt x="186" y="214"/>
                  </a:moveTo>
                  <a:lnTo>
                    <a:pt x="0" y="0"/>
                  </a:lnTo>
                  <a:lnTo>
                    <a:pt x="62" y="142"/>
                  </a:lnTo>
                  <a:lnTo>
                    <a:pt x="186" y="214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7" name="Freeform 117"/>
            <p:cNvSpPr>
              <a:spLocks/>
            </p:cNvSpPr>
            <p:nvPr/>
          </p:nvSpPr>
          <p:spPr bwMode="auto">
            <a:xfrm>
              <a:off x="3370263" y="2755901"/>
              <a:ext cx="152400" cy="422275"/>
            </a:xfrm>
            <a:custGeom>
              <a:avLst/>
              <a:gdLst>
                <a:gd name="T0" fmla="*/ 0 w 96"/>
                <a:gd name="T1" fmla="*/ 0 h 266"/>
                <a:gd name="T2" fmla="*/ 96 w 96"/>
                <a:gd name="T3" fmla="*/ 266 h 266"/>
                <a:gd name="T4" fmla="*/ 83 w 96"/>
                <a:gd name="T5" fmla="*/ 111 h 266"/>
                <a:gd name="T6" fmla="*/ 0 w 96"/>
                <a:gd name="T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66">
                  <a:moveTo>
                    <a:pt x="0" y="0"/>
                  </a:moveTo>
                  <a:lnTo>
                    <a:pt x="96" y="266"/>
                  </a:lnTo>
                  <a:lnTo>
                    <a:pt x="83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8" name="Freeform 118"/>
            <p:cNvSpPr>
              <a:spLocks/>
            </p:cNvSpPr>
            <p:nvPr/>
          </p:nvSpPr>
          <p:spPr bwMode="auto">
            <a:xfrm>
              <a:off x="3502026" y="2932113"/>
              <a:ext cx="196850" cy="246063"/>
            </a:xfrm>
            <a:custGeom>
              <a:avLst/>
              <a:gdLst>
                <a:gd name="T0" fmla="*/ 0 w 124"/>
                <a:gd name="T1" fmla="*/ 0 h 155"/>
                <a:gd name="T2" fmla="*/ 13 w 124"/>
                <a:gd name="T3" fmla="*/ 155 h 155"/>
                <a:gd name="T4" fmla="*/ 124 w 124"/>
                <a:gd name="T5" fmla="*/ 72 h 155"/>
                <a:gd name="T6" fmla="*/ 0 w 124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55">
                  <a:moveTo>
                    <a:pt x="0" y="0"/>
                  </a:moveTo>
                  <a:lnTo>
                    <a:pt x="13" y="155"/>
                  </a:lnTo>
                  <a:lnTo>
                    <a:pt x="124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9" name="Freeform 119"/>
            <p:cNvSpPr>
              <a:spLocks/>
            </p:cNvSpPr>
            <p:nvPr/>
          </p:nvSpPr>
          <p:spPr bwMode="auto">
            <a:xfrm>
              <a:off x="3590926" y="3046413"/>
              <a:ext cx="107950" cy="161925"/>
            </a:xfrm>
            <a:custGeom>
              <a:avLst/>
              <a:gdLst>
                <a:gd name="T0" fmla="*/ 0 w 68"/>
                <a:gd name="T1" fmla="*/ 99 h 102"/>
                <a:gd name="T2" fmla="*/ 22 w 68"/>
                <a:gd name="T3" fmla="*/ 102 h 102"/>
                <a:gd name="T4" fmla="*/ 68 w 68"/>
                <a:gd name="T5" fmla="*/ 0 h 102"/>
                <a:gd name="T6" fmla="*/ 0 w 68"/>
                <a:gd name="T7" fmla="*/ 9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2">
                  <a:moveTo>
                    <a:pt x="0" y="99"/>
                  </a:moveTo>
                  <a:lnTo>
                    <a:pt x="22" y="102"/>
                  </a:lnTo>
                  <a:lnTo>
                    <a:pt x="68" y="0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0" name="Freeform 120"/>
            <p:cNvSpPr>
              <a:spLocks/>
            </p:cNvSpPr>
            <p:nvPr/>
          </p:nvSpPr>
          <p:spPr bwMode="auto">
            <a:xfrm>
              <a:off x="3830638" y="3236913"/>
              <a:ext cx="74613" cy="44450"/>
            </a:xfrm>
            <a:custGeom>
              <a:avLst/>
              <a:gdLst>
                <a:gd name="T0" fmla="*/ 22 w 47"/>
                <a:gd name="T1" fmla="*/ 0 h 28"/>
                <a:gd name="T2" fmla="*/ 0 w 47"/>
                <a:gd name="T3" fmla="*/ 10 h 28"/>
                <a:gd name="T4" fmla="*/ 47 w 47"/>
                <a:gd name="T5" fmla="*/ 28 h 28"/>
                <a:gd name="T6" fmla="*/ 22 w 47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8">
                  <a:moveTo>
                    <a:pt x="22" y="0"/>
                  </a:moveTo>
                  <a:lnTo>
                    <a:pt x="0" y="10"/>
                  </a:lnTo>
                  <a:lnTo>
                    <a:pt x="47" y="2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1" name="Freeform 121"/>
            <p:cNvSpPr>
              <a:spLocks/>
            </p:cNvSpPr>
            <p:nvPr/>
          </p:nvSpPr>
          <p:spPr bwMode="auto">
            <a:xfrm>
              <a:off x="3625851" y="3046413"/>
              <a:ext cx="239713" cy="206375"/>
            </a:xfrm>
            <a:custGeom>
              <a:avLst/>
              <a:gdLst>
                <a:gd name="T0" fmla="*/ 46 w 151"/>
                <a:gd name="T1" fmla="*/ 0 h 130"/>
                <a:gd name="T2" fmla="*/ 0 w 151"/>
                <a:gd name="T3" fmla="*/ 102 h 130"/>
                <a:gd name="T4" fmla="*/ 129 w 151"/>
                <a:gd name="T5" fmla="*/ 130 h 130"/>
                <a:gd name="T6" fmla="*/ 151 w 151"/>
                <a:gd name="T7" fmla="*/ 120 h 130"/>
                <a:gd name="T8" fmla="*/ 46 w 151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30">
                  <a:moveTo>
                    <a:pt x="46" y="0"/>
                  </a:moveTo>
                  <a:lnTo>
                    <a:pt x="0" y="102"/>
                  </a:lnTo>
                  <a:lnTo>
                    <a:pt x="129" y="130"/>
                  </a:lnTo>
                  <a:lnTo>
                    <a:pt x="151" y="12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397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2" name="Freeform 122"/>
            <p:cNvSpPr>
              <a:spLocks/>
            </p:cNvSpPr>
            <p:nvPr/>
          </p:nvSpPr>
          <p:spPr bwMode="auto">
            <a:xfrm>
              <a:off x="3698876" y="3046413"/>
              <a:ext cx="166688" cy="206375"/>
            </a:xfrm>
            <a:custGeom>
              <a:avLst/>
              <a:gdLst>
                <a:gd name="T0" fmla="*/ 0 w 105"/>
                <a:gd name="T1" fmla="*/ 0 h 130"/>
                <a:gd name="T2" fmla="*/ 83 w 105"/>
                <a:gd name="T3" fmla="*/ 130 h 130"/>
                <a:gd name="T4" fmla="*/ 105 w 105"/>
                <a:gd name="T5" fmla="*/ 120 h 130"/>
                <a:gd name="T6" fmla="*/ 0 w 105"/>
                <a:gd name="T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130">
                  <a:moveTo>
                    <a:pt x="0" y="0"/>
                  </a:moveTo>
                  <a:lnTo>
                    <a:pt x="83" y="130"/>
                  </a:lnTo>
                  <a:lnTo>
                    <a:pt x="105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3" name="Freeform 123"/>
            <p:cNvSpPr>
              <a:spLocks/>
            </p:cNvSpPr>
            <p:nvPr/>
          </p:nvSpPr>
          <p:spPr bwMode="auto">
            <a:xfrm>
              <a:off x="3025776" y="2032001"/>
              <a:ext cx="1595438" cy="777875"/>
            </a:xfrm>
            <a:custGeom>
              <a:avLst/>
              <a:gdLst>
                <a:gd name="T0" fmla="*/ 742 w 1005"/>
                <a:gd name="T1" fmla="*/ 490 h 490"/>
                <a:gd name="T2" fmla="*/ 878 w 1005"/>
                <a:gd name="T3" fmla="*/ 431 h 490"/>
                <a:gd name="T4" fmla="*/ 971 w 1005"/>
                <a:gd name="T5" fmla="*/ 419 h 490"/>
                <a:gd name="T6" fmla="*/ 1005 w 1005"/>
                <a:gd name="T7" fmla="*/ 357 h 490"/>
                <a:gd name="T8" fmla="*/ 946 w 1005"/>
                <a:gd name="T9" fmla="*/ 248 h 490"/>
                <a:gd name="T10" fmla="*/ 814 w 1005"/>
                <a:gd name="T11" fmla="*/ 165 h 490"/>
                <a:gd name="T12" fmla="*/ 761 w 1005"/>
                <a:gd name="T13" fmla="*/ 186 h 490"/>
                <a:gd name="T14" fmla="*/ 783 w 1005"/>
                <a:gd name="T15" fmla="*/ 288 h 490"/>
                <a:gd name="T16" fmla="*/ 715 w 1005"/>
                <a:gd name="T17" fmla="*/ 313 h 490"/>
                <a:gd name="T18" fmla="*/ 603 w 1005"/>
                <a:gd name="T19" fmla="*/ 270 h 490"/>
                <a:gd name="T20" fmla="*/ 582 w 1005"/>
                <a:gd name="T21" fmla="*/ 217 h 490"/>
                <a:gd name="T22" fmla="*/ 665 w 1005"/>
                <a:gd name="T23" fmla="*/ 143 h 490"/>
                <a:gd name="T24" fmla="*/ 665 w 1005"/>
                <a:gd name="T25" fmla="*/ 68 h 490"/>
                <a:gd name="T26" fmla="*/ 591 w 1005"/>
                <a:gd name="T27" fmla="*/ 37 h 490"/>
                <a:gd name="T28" fmla="*/ 427 w 1005"/>
                <a:gd name="T29" fmla="*/ 53 h 490"/>
                <a:gd name="T30" fmla="*/ 164 w 1005"/>
                <a:gd name="T31" fmla="*/ 0 h 490"/>
                <a:gd name="T32" fmla="*/ 0 w 1005"/>
                <a:gd name="T33" fmla="*/ 19 h 490"/>
                <a:gd name="T34" fmla="*/ 13 w 1005"/>
                <a:gd name="T35" fmla="*/ 217 h 490"/>
                <a:gd name="T36" fmla="*/ 112 w 1005"/>
                <a:gd name="T37" fmla="*/ 261 h 490"/>
                <a:gd name="T38" fmla="*/ 183 w 1005"/>
                <a:gd name="T39" fmla="*/ 375 h 490"/>
                <a:gd name="T40" fmla="*/ 238 w 1005"/>
                <a:gd name="T41" fmla="*/ 425 h 490"/>
                <a:gd name="T42" fmla="*/ 606 w 1005"/>
                <a:gd name="T43" fmla="*/ 425 h 490"/>
                <a:gd name="T44" fmla="*/ 742 w 1005"/>
                <a:gd name="T45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5" h="490">
                  <a:moveTo>
                    <a:pt x="742" y="490"/>
                  </a:moveTo>
                  <a:lnTo>
                    <a:pt x="878" y="431"/>
                  </a:lnTo>
                  <a:lnTo>
                    <a:pt x="971" y="419"/>
                  </a:lnTo>
                  <a:lnTo>
                    <a:pt x="1005" y="357"/>
                  </a:lnTo>
                  <a:lnTo>
                    <a:pt x="946" y="248"/>
                  </a:lnTo>
                  <a:lnTo>
                    <a:pt x="814" y="165"/>
                  </a:lnTo>
                  <a:lnTo>
                    <a:pt x="761" y="186"/>
                  </a:lnTo>
                  <a:lnTo>
                    <a:pt x="783" y="288"/>
                  </a:lnTo>
                  <a:lnTo>
                    <a:pt x="715" y="313"/>
                  </a:lnTo>
                  <a:lnTo>
                    <a:pt x="603" y="270"/>
                  </a:lnTo>
                  <a:lnTo>
                    <a:pt x="582" y="217"/>
                  </a:lnTo>
                  <a:lnTo>
                    <a:pt x="665" y="143"/>
                  </a:lnTo>
                  <a:lnTo>
                    <a:pt x="665" y="68"/>
                  </a:lnTo>
                  <a:lnTo>
                    <a:pt x="591" y="37"/>
                  </a:lnTo>
                  <a:lnTo>
                    <a:pt x="427" y="53"/>
                  </a:lnTo>
                  <a:lnTo>
                    <a:pt x="164" y="0"/>
                  </a:lnTo>
                  <a:lnTo>
                    <a:pt x="0" y="19"/>
                  </a:lnTo>
                  <a:lnTo>
                    <a:pt x="13" y="217"/>
                  </a:lnTo>
                  <a:lnTo>
                    <a:pt x="112" y="261"/>
                  </a:lnTo>
                  <a:lnTo>
                    <a:pt x="183" y="375"/>
                  </a:lnTo>
                  <a:lnTo>
                    <a:pt x="238" y="425"/>
                  </a:lnTo>
                  <a:lnTo>
                    <a:pt x="606" y="425"/>
                  </a:lnTo>
                  <a:lnTo>
                    <a:pt x="742" y="49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4" name="Freeform 124"/>
            <p:cNvSpPr>
              <a:spLocks/>
            </p:cNvSpPr>
            <p:nvPr/>
          </p:nvSpPr>
          <p:spPr bwMode="auto">
            <a:xfrm>
              <a:off x="3025776" y="2032001"/>
              <a:ext cx="260350" cy="119063"/>
            </a:xfrm>
            <a:custGeom>
              <a:avLst/>
              <a:gdLst>
                <a:gd name="T0" fmla="*/ 164 w 164"/>
                <a:gd name="T1" fmla="*/ 0 h 75"/>
                <a:gd name="T2" fmla="*/ 0 w 164"/>
                <a:gd name="T3" fmla="*/ 19 h 75"/>
                <a:gd name="T4" fmla="*/ 75 w 164"/>
                <a:gd name="T5" fmla="*/ 75 h 75"/>
                <a:gd name="T6" fmla="*/ 164 w 16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75">
                  <a:moveTo>
                    <a:pt x="164" y="0"/>
                  </a:moveTo>
                  <a:lnTo>
                    <a:pt x="0" y="19"/>
                  </a:lnTo>
                  <a:lnTo>
                    <a:pt x="75" y="75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5" name="Freeform 125"/>
            <p:cNvSpPr>
              <a:spLocks/>
            </p:cNvSpPr>
            <p:nvPr/>
          </p:nvSpPr>
          <p:spPr bwMode="auto">
            <a:xfrm>
              <a:off x="3144838" y="2032001"/>
              <a:ext cx="141288" cy="414338"/>
            </a:xfrm>
            <a:custGeom>
              <a:avLst/>
              <a:gdLst>
                <a:gd name="T0" fmla="*/ 0 w 89"/>
                <a:gd name="T1" fmla="*/ 75 h 261"/>
                <a:gd name="T2" fmla="*/ 37 w 89"/>
                <a:gd name="T3" fmla="*/ 261 h 261"/>
                <a:gd name="T4" fmla="*/ 89 w 89"/>
                <a:gd name="T5" fmla="*/ 0 h 261"/>
                <a:gd name="T6" fmla="*/ 0 w 89"/>
                <a:gd name="T7" fmla="*/ 7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261">
                  <a:moveTo>
                    <a:pt x="0" y="75"/>
                  </a:moveTo>
                  <a:lnTo>
                    <a:pt x="37" y="261"/>
                  </a:lnTo>
                  <a:lnTo>
                    <a:pt x="89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6" name="Freeform 126"/>
            <p:cNvSpPr>
              <a:spLocks/>
            </p:cNvSpPr>
            <p:nvPr/>
          </p:nvSpPr>
          <p:spPr bwMode="auto">
            <a:xfrm>
              <a:off x="3025776" y="2062163"/>
              <a:ext cx="119063" cy="314325"/>
            </a:xfrm>
            <a:custGeom>
              <a:avLst/>
              <a:gdLst>
                <a:gd name="T0" fmla="*/ 0 w 75"/>
                <a:gd name="T1" fmla="*/ 0 h 198"/>
                <a:gd name="T2" fmla="*/ 13 w 75"/>
                <a:gd name="T3" fmla="*/ 198 h 198"/>
                <a:gd name="T4" fmla="*/ 75 w 75"/>
                <a:gd name="T5" fmla="*/ 56 h 198"/>
                <a:gd name="T6" fmla="*/ 0 w 75"/>
                <a:gd name="T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98">
                  <a:moveTo>
                    <a:pt x="0" y="0"/>
                  </a:moveTo>
                  <a:lnTo>
                    <a:pt x="13" y="198"/>
                  </a:lnTo>
                  <a:lnTo>
                    <a:pt x="7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7" name="Freeform 127"/>
            <p:cNvSpPr>
              <a:spLocks/>
            </p:cNvSpPr>
            <p:nvPr/>
          </p:nvSpPr>
          <p:spPr bwMode="auto">
            <a:xfrm>
              <a:off x="3046413" y="2151063"/>
              <a:ext cx="157163" cy="295275"/>
            </a:xfrm>
            <a:custGeom>
              <a:avLst/>
              <a:gdLst>
                <a:gd name="T0" fmla="*/ 0 w 99"/>
                <a:gd name="T1" fmla="*/ 142 h 186"/>
                <a:gd name="T2" fmla="*/ 99 w 99"/>
                <a:gd name="T3" fmla="*/ 186 h 186"/>
                <a:gd name="T4" fmla="*/ 62 w 99"/>
                <a:gd name="T5" fmla="*/ 0 h 186"/>
                <a:gd name="T6" fmla="*/ 0 w 99"/>
                <a:gd name="T7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86">
                  <a:moveTo>
                    <a:pt x="0" y="142"/>
                  </a:moveTo>
                  <a:lnTo>
                    <a:pt x="99" y="186"/>
                  </a:lnTo>
                  <a:lnTo>
                    <a:pt x="62" y="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8" name="Freeform 128"/>
            <p:cNvSpPr>
              <a:spLocks/>
            </p:cNvSpPr>
            <p:nvPr/>
          </p:nvSpPr>
          <p:spPr bwMode="auto">
            <a:xfrm>
              <a:off x="3286126" y="2032001"/>
              <a:ext cx="417513" cy="246063"/>
            </a:xfrm>
            <a:custGeom>
              <a:avLst/>
              <a:gdLst>
                <a:gd name="T0" fmla="*/ 263 w 263"/>
                <a:gd name="T1" fmla="*/ 53 h 155"/>
                <a:gd name="T2" fmla="*/ 0 w 263"/>
                <a:gd name="T3" fmla="*/ 0 h 155"/>
                <a:gd name="T4" fmla="*/ 44 w 263"/>
                <a:gd name="T5" fmla="*/ 155 h 155"/>
                <a:gd name="T6" fmla="*/ 263 w 263"/>
                <a:gd name="T7" fmla="*/ 5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55">
                  <a:moveTo>
                    <a:pt x="263" y="53"/>
                  </a:moveTo>
                  <a:lnTo>
                    <a:pt x="0" y="0"/>
                  </a:lnTo>
                  <a:lnTo>
                    <a:pt x="44" y="155"/>
                  </a:lnTo>
                  <a:lnTo>
                    <a:pt x="263" y="53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9" name="Freeform 129"/>
            <p:cNvSpPr>
              <a:spLocks/>
            </p:cNvSpPr>
            <p:nvPr/>
          </p:nvSpPr>
          <p:spPr bwMode="auto">
            <a:xfrm>
              <a:off x="3316288" y="2116138"/>
              <a:ext cx="387350" cy="511175"/>
            </a:xfrm>
            <a:custGeom>
              <a:avLst/>
              <a:gdLst>
                <a:gd name="T0" fmla="*/ 25 w 244"/>
                <a:gd name="T1" fmla="*/ 102 h 322"/>
                <a:gd name="T2" fmla="*/ 0 w 244"/>
                <a:gd name="T3" fmla="*/ 322 h 322"/>
                <a:gd name="T4" fmla="*/ 244 w 244"/>
                <a:gd name="T5" fmla="*/ 0 h 322"/>
                <a:gd name="T6" fmla="*/ 25 w 244"/>
                <a:gd name="T7" fmla="*/ 10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4" h="322">
                  <a:moveTo>
                    <a:pt x="25" y="102"/>
                  </a:moveTo>
                  <a:lnTo>
                    <a:pt x="0" y="322"/>
                  </a:lnTo>
                  <a:lnTo>
                    <a:pt x="244" y="0"/>
                  </a:lnTo>
                  <a:lnTo>
                    <a:pt x="25" y="102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0" name="Freeform 130"/>
            <p:cNvSpPr>
              <a:spLocks/>
            </p:cNvSpPr>
            <p:nvPr/>
          </p:nvSpPr>
          <p:spPr bwMode="auto">
            <a:xfrm>
              <a:off x="3203576" y="2032001"/>
              <a:ext cx="152400" cy="414338"/>
            </a:xfrm>
            <a:custGeom>
              <a:avLst/>
              <a:gdLst>
                <a:gd name="T0" fmla="*/ 52 w 96"/>
                <a:gd name="T1" fmla="*/ 0 h 261"/>
                <a:gd name="T2" fmla="*/ 0 w 96"/>
                <a:gd name="T3" fmla="*/ 261 h 261"/>
                <a:gd name="T4" fmla="*/ 96 w 96"/>
                <a:gd name="T5" fmla="*/ 155 h 261"/>
                <a:gd name="T6" fmla="*/ 52 w 96"/>
                <a:gd name="T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61">
                  <a:moveTo>
                    <a:pt x="52" y="0"/>
                  </a:moveTo>
                  <a:lnTo>
                    <a:pt x="0" y="261"/>
                  </a:lnTo>
                  <a:lnTo>
                    <a:pt x="96" y="155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1" name="Freeform 131"/>
            <p:cNvSpPr>
              <a:spLocks/>
            </p:cNvSpPr>
            <p:nvPr/>
          </p:nvSpPr>
          <p:spPr bwMode="auto">
            <a:xfrm>
              <a:off x="3203576" y="2278063"/>
              <a:ext cx="152400" cy="349250"/>
            </a:xfrm>
            <a:custGeom>
              <a:avLst/>
              <a:gdLst>
                <a:gd name="T0" fmla="*/ 0 w 96"/>
                <a:gd name="T1" fmla="*/ 106 h 220"/>
                <a:gd name="T2" fmla="*/ 71 w 96"/>
                <a:gd name="T3" fmla="*/ 220 h 220"/>
                <a:gd name="T4" fmla="*/ 96 w 96"/>
                <a:gd name="T5" fmla="*/ 0 h 220"/>
                <a:gd name="T6" fmla="*/ 0 w 96"/>
                <a:gd name="T7" fmla="*/ 10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220">
                  <a:moveTo>
                    <a:pt x="0" y="106"/>
                  </a:moveTo>
                  <a:lnTo>
                    <a:pt x="71" y="220"/>
                  </a:lnTo>
                  <a:lnTo>
                    <a:pt x="96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2" name="Freeform 132"/>
            <p:cNvSpPr>
              <a:spLocks/>
            </p:cNvSpPr>
            <p:nvPr/>
          </p:nvSpPr>
          <p:spPr bwMode="auto">
            <a:xfrm>
              <a:off x="3403601" y="2390776"/>
              <a:ext cx="584200" cy="315913"/>
            </a:xfrm>
            <a:custGeom>
              <a:avLst/>
              <a:gdLst>
                <a:gd name="T0" fmla="*/ 232 w 368"/>
                <a:gd name="T1" fmla="*/ 0 h 199"/>
                <a:gd name="T2" fmla="*/ 0 w 368"/>
                <a:gd name="T3" fmla="*/ 199 h 199"/>
                <a:gd name="T4" fmla="*/ 368 w 368"/>
                <a:gd name="T5" fmla="*/ 199 h 199"/>
                <a:gd name="T6" fmla="*/ 232 w 368"/>
                <a:gd name="T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" h="199">
                  <a:moveTo>
                    <a:pt x="232" y="0"/>
                  </a:moveTo>
                  <a:lnTo>
                    <a:pt x="0" y="199"/>
                  </a:lnTo>
                  <a:lnTo>
                    <a:pt x="368" y="199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3" name="Freeform 133"/>
            <p:cNvSpPr>
              <a:spLocks/>
            </p:cNvSpPr>
            <p:nvPr/>
          </p:nvSpPr>
          <p:spPr bwMode="auto">
            <a:xfrm>
              <a:off x="3403601" y="2116138"/>
              <a:ext cx="368300" cy="590550"/>
            </a:xfrm>
            <a:custGeom>
              <a:avLst/>
              <a:gdLst>
                <a:gd name="T0" fmla="*/ 189 w 232"/>
                <a:gd name="T1" fmla="*/ 0 h 372"/>
                <a:gd name="T2" fmla="*/ 0 w 232"/>
                <a:gd name="T3" fmla="*/ 372 h 372"/>
                <a:gd name="T4" fmla="*/ 232 w 232"/>
                <a:gd name="T5" fmla="*/ 173 h 372"/>
                <a:gd name="T6" fmla="*/ 189 w 232"/>
                <a:gd name="T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372">
                  <a:moveTo>
                    <a:pt x="189" y="0"/>
                  </a:moveTo>
                  <a:lnTo>
                    <a:pt x="0" y="372"/>
                  </a:lnTo>
                  <a:lnTo>
                    <a:pt x="232" y="17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4" name="Freeform 134"/>
            <p:cNvSpPr>
              <a:spLocks/>
            </p:cNvSpPr>
            <p:nvPr/>
          </p:nvSpPr>
          <p:spPr bwMode="auto">
            <a:xfrm>
              <a:off x="3771901" y="2390776"/>
              <a:ext cx="215900" cy="315913"/>
            </a:xfrm>
            <a:custGeom>
              <a:avLst/>
              <a:gdLst>
                <a:gd name="T0" fmla="*/ 136 w 136"/>
                <a:gd name="T1" fmla="*/ 199 h 199"/>
                <a:gd name="T2" fmla="*/ 133 w 136"/>
                <a:gd name="T3" fmla="*/ 44 h 199"/>
                <a:gd name="T4" fmla="*/ 0 w 136"/>
                <a:gd name="T5" fmla="*/ 0 h 199"/>
                <a:gd name="T6" fmla="*/ 136 w 136"/>
                <a:gd name="T7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99">
                  <a:moveTo>
                    <a:pt x="136" y="199"/>
                  </a:moveTo>
                  <a:lnTo>
                    <a:pt x="133" y="44"/>
                  </a:lnTo>
                  <a:lnTo>
                    <a:pt x="0" y="0"/>
                  </a:lnTo>
                  <a:lnTo>
                    <a:pt x="136" y="199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5" name="Freeform 135"/>
            <p:cNvSpPr>
              <a:spLocks/>
            </p:cNvSpPr>
            <p:nvPr/>
          </p:nvSpPr>
          <p:spPr bwMode="auto">
            <a:xfrm>
              <a:off x="3703638" y="2116138"/>
              <a:ext cx="279400" cy="344488"/>
            </a:xfrm>
            <a:custGeom>
              <a:avLst/>
              <a:gdLst>
                <a:gd name="T0" fmla="*/ 176 w 176"/>
                <a:gd name="T1" fmla="*/ 217 h 217"/>
                <a:gd name="T2" fmla="*/ 0 w 176"/>
                <a:gd name="T3" fmla="*/ 0 h 217"/>
                <a:gd name="T4" fmla="*/ 43 w 176"/>
                <a:gd name="T5" fmla="*/ 173 h 217"/>
                <a:gd name="T6" fmla="*/ 176 w 176"/>
                <a:gd name="T7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217">
                  <a:moveTo>
                    <a:pt x="176" y="217"/>
                  </a:moveTo>
                  <a:lnTo>
                    <a:pt x="0" y="0"/>
                  </a:lnTo>
                  <a:lnTo>
                    <a:pt x="43" y="173"/>
                  </a:lnTo>
                  <a:lnTo>
                    <a:pt x="176" y="217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6" name="Freeform 136"/>
            <p:cNvSpPr>
              <a:spLocks/>
            </p:cNvSpPr>
            <p:nvPr/>
          </p:nvSpPr>
          <p:spPr bwMode="auto">
            <a:xfrm>
              <a:off x="3316288" y="2116138"/>
              <a:ext cx="387350" cy="590550"/>
            </a:xfrm>
            <a:custGeom>
              <a:avLst/>
              <a:gdLst>
                <a:gd name="T0" fmla="*/ 0 w 244"/>
                <a:gd name="T1" fmla="*/ 322 h 372"/>
                <a:gd name="T2" fmla="*/ 55 w 244"/>
                <a:gd name="T3" fmla="*/ 372 h 372"/>
                <a:gd name="T4" fmla="*/ 244 w 244"/>
                <a:gd name="T5" fmla="*/ 0 h 372"/>
                <a:gd name="T6" fmla="*/ 0 w 244"/>
                <a:gd name="T7" fmla="*/ 32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4" h="372">
                  <a:moveTo>
                    <a:pt x="0" y="322"/>
                  </a:moveTo>
                  <a:lnTo>
                    <a:pt x="55" y="372"/>
                  </a:lnTo>
                  <a:lnTo>
                    <a:pt x="244" y="0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7" name="Freeform 137"/>
            <p:cNvSpPr>
              <a:spLocks/>
            </p:cNvSpPr>
            <p:nvPr/>
          </p:nvSpPr>
          <p:spPr bwMode="auto">
            <a:xfrm>
              <a:off x="3703638" y="2116138"/>
              <a:ext cx="279400" cy="344488"/>
            </a:xfrm>
            <a:custGeom>
              <a:avLst/>
              <a:gdLst>
                <a:gd name="T0" fmla="*/ 155 w 176"/>
                <a:gd name="T1" fmla="*/ 164 h 217"/>
                <a:gd name="T2" fmla="*/ 0 w 176"/>
                <a:gd name="T3" fmla="*/ 0 h 217"/>
                <a:gd name="T4" fmla="*/ 176 w 176"/>
                <a:gd name="T5" fmla="*/ 217 h 217"/>
                <a:gd name="T6" fmla="*/ 155 w 176"/>
                <a:gd name="T7" fmla="*/ 16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217">
                  <a:moveTo>
                    <a:pt x="155" y="164"/>
                  </a:moveTo>
                  <a:lnTo>
                    <a:pt x="0" y="0"/>
                  </a:lnTo>
                  <a:lnTo>
                    <a:pt x="176" y="217"/>
                  </a:lnTo>
                  <a:lnTo>
                    <a:pt x="155" y="164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8" name="Freeform 138"/>
            <p:cNvSpPr>
              <a:spLocks/>
            </p:cNvSpPr>
            <p:nvPr/>
          </p:nvSpPr>
          <p:spPr bwMode="auto">
            <a:xfrm>
              <a:off x="3703638" y="2090738"/>
              <a:ext cx="377825" cy="285750"/>
            </a:xfrm>
            <a:custGeom>
              <a:avLst/>
              <a:gdLst>
                <a:gd name="T0" fmla="*/ 164 w 238"/>
                <a:gd name="T1" fmla="*/ 0 h 180"/>
                <a:gd name="T2" fmla="*/ 0 w 238"/>
                <a:gd name="T3" fmla="*/ 16 h 180"/>
                <a:gd name="T4" fmla="*/ 155 w 238"/>
                <a:gd name="T5" fmla="*/ 180 h 180"/>
                <a:gd name="T6" fmla="*/ 238 w 238"/>
                <a:gd name="T7" fmla="*/ 106 h 180"/>
                <a:gd name="T8" fmla="*/ 238 w 238"/>
                <a:gd name="T9" fmla="*/ 31 h 180"/>
                <a:gd name="T10" fmla="*/ 164 w 238"/>
                <a:gd name="T1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8" h="180">
                  <a:moveTo>
                    <a:pt x="164" y="0"/>
                  </a:moveTo>
                  <a:lnTo>
                    <a:pt x="0" y="16"/>
                  </a:lnTo>
                  <a:lnTo>
                    <a:pt x="155" y="180"/>
                  </a:lnTo>
                  <a:lnTo>
                    <a:pt x="238" y="106"/>
                  </a:lnTo>
                  <a:lnTo>
                    <a:pt x="238" y="31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9" name="Freeform 139"/>
            <p:cNvSpPr>
              <a:spLocks/>
            </p:cNvSpPr>
            <p:nvPr/>
          </p:nvSpPr>
          <p:spPr bwMode="auto">
            <a:xfrm>
              <a:off x="3703638" y="2116138"/>
              <a:ext cx="377825" cy="260350"/>
            </a:xfrm>
            <a:custGeom>
              <a:avLst/>
              <a:gdLst>
                <a:gd name="T0" fmla="*/ 0 w 238"/>
                <a:gd name="T1" fmla="*/ 0 h 164"/>
                <a:gd name="T2" fmla="*/ 155 w 238"/>
                <a:gd name="T3" fmla="*/ 164 h 164"/>
                <a:gd name="T4" fmla="*/ 238 w 238"/>
                <a:gd name="T5" fmla="*/ 90 h 164"/>
                <a:gd name="T6" fmla="*/ 0 w 238"/>
                <a:gd name="T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64">
                  <a:moveTo>
                    <a:pt x="0" y="0"/>
                  </a:moveTo>
                  <a:lnTo>
                    <a:pt x="155" y="164"/>
                  </a:lnTo>
                  <a:lnTo>
                    <a:pt x="238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0" name="Freeform 140"/>
            <p:cNvSpPr>
              <a:spLocks/>
            </p:cNvSpPr>
            <p:nvPr/>
          </p:nvSpPr>
          <p:spPr bwMode="auto">
            <a:xfrm>
              <a:off x="3703638" y="2090738"/>
              <a:ext cx="377825" cy="49213"/>
            </a:xfrm>
            <a:custGeom>
              <a:avLst/>
              <a:gdLst>
                <a:gd name="T0" fmla="*/ 164 w 238"/>
                <a:gd name="T1" fmla="*/ 0 h 31"/>
                <a:gd name="T2" fmla="*/ 0 w 238"/>
                <a:gd name="T3" fmla="*/ 16 h 31"/>
                <a:gd name="T4" fmla="*/ 238 w 238"/>
                <a:gd name="T5" fmla="*/ 31 h 31"/>
                <a:gd name="T6" fmla="*/ 164 w 238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31">
                  <a:moveTo>
                    <a:pt x="164" y="0"/>
                  </a:moveTo>
                  <a:lnTo>
                    <a:pt x="0" y="16"/>
                  </a:lnTo>
                  <a:lnTo>
                    <a:pt x="238" y="31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1" name="Freeform 141"/>
            <p:cNvSpPr>
              <a:spLocks/>
            </p:cNvSpPr>
            <p:nvPr/>
          </p:nvSpPr>
          <p:spPr bwMode="auto">
            <a:xfrm>
              <a:off x="3983038" y="2460626"/>
              <a:ext cx="177800" cy="103188"/>
            </a:xfrm>
            <a:custGeom>
              <a:avLst/>
              <a:gdLst>
                <a:gd name="T0" fmla="*/ 112 w 112"/>
                <a:gd name="T1" fmla="*/ 43 h 65"/>
                <a:gd name="T2" fmla="*/ 0 w 112"/>
                <a:gd name="T3" fmla="*/ 0 h 65"/>
                <a:gd name="T4" fmla="*/ 62 w 112"/>
                <a:gd name="T5" fmla="*/ 65 h 65"/>
                <a:gd name="T6" fmla="*/ 112 w 112"/>
                <a:gd name="T7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65">
                  <a:moveTo>
                    <a:pt x="112" y="43"/>
                  </a:moveTo>
                  <a:lnTo>
                    <a:pt x="0" y="0"/>
                  </a:lnTo>
                  <a:lnTo>
                    <a:pt x="62" y="65"/>
                  </a:lnTo>
                  <a:lnTo>
                    <a:pt x="112" y="43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2" name="Freeform 142"/>
            <p:cNvSpPr>
              <a:spLocks/>
            </p:cNvSpPr>
            <p:nvPr/>
          </p:nvSpPr>
          <p:spPr bwMode="auto">
            <a:xfrm>
              <a:off x="4081463" y="2528888"/>
              <a:ext cx="122238" cy="280988"/>
            </a:xfrm>
            <a:custGeom>
              <a:avLst/>
              <a:gdLst>
                <a:gd name="T0" fmla="*/ 77 w 77"/>
                <a:gd name="T1" fmla="*/ 177 h 177"/>
                <a:gd name="T2" fmla="*/ 50 w 77"/>
                <a:gd name="T3" fmla="*/ 0 h 177"/>
                <a:gd name="T4" fmla="*/ 0 w 77"/>
                <a:gd name="T5" fmla="*/ 22 h 177"/>
                <a:gd name="T6" fmla="*/ 77 w 77"/>
                <a:gd name="T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77">
                  <a:moveTo>
                    <a:pt x="77" y="177"/>
                  </a:moveTo>
                  <a:lnTo>
                    <a:pt x="50" y="0"/>
                  </a:lnTo>
                  <a:lnTo>
                    <a:pt x="0" y="22"/>
                  </a:lnTo>
                  <a:lnTo>
                    <a:pt x="77" y="177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3" name="Freeform 143"/>
            <p:cNvSpPr>
              <a:spLocks/>
            </p:cNvSpPr>
            <p:nvPr/>
          </p:nvSpPr>
          <p:spPr bwMode="auto">
            <a:xfrm>
              <a:off x="3983038" y="2460626"/>
              <a:ext cx="98425" cy="246063"/>
            </a:xfrm>
            <a:custGeom>
              <a:avLst/>
              <a:gdLst>
                <a:gd name="T0" fmla="*/ 0 w 62"/>
                <a:gd name="T1" fmla="*/ 0 h 155"/>
                <a:gd name="T2" fmla="*/ 3 w 62"/>
                <a:gd name="T3" fmla="*/ 155 h 155"/>
                <a:gd name="T4" fmla="*/ 62 w 62"/>
                <a:gd name="T5" fmla="*/ 65 h 155"/>
                <a:gd name="T6" fmla="*/ 0 w 62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155">
                  <a:moveTo>
                    <a:pt x="0" y="0"/>
                  </a:moveTo>
                  <a:lnTo>
                    <a:pt x="3" y="155"/>
                  </a:lnTo>
                  <a:lnTo>
                    <a:pt x="62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4" name="Freeform 144"/>
            <p:cNvSpPr>
              <a:spLocks/>
            </p:cNvSpPr>
            <p:nvPr/>
          </p:nvSpPr>
          <p:spPr bwMode="auto">
            <a:xfrm>
              <a:off x="3987801" y="2563813"/>
              <a:ext cx="215900" cy="246063"/>
            </a:xfrm>
            <a:custGeom>
              <a:avLst/>
              <a:gdLst>
                <a:gd name="T0" fmla="*/ 59 w 136"/>
                <a:gd name="T1" fmla="*/ 0 h 155"/>
                <a:gd name="T2" fmla="*/ 0 w 136"/>
                <a:gd name="T3" fmla="*/ 90 h 155"/>
                <a:gd name="T4" fmla="*/ 136 w 136"/>
                <a:gd name="T5" fmla="*/ 155 h 155"/>
                <a:gd name="T6" fmla="*/ 59 w 136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55">
                  <a:moveTo>
                    <a:pt x="59" y="0"/>
                  </a:moveTo>
                  <a:lnTo>
                    <a:pt x="0" y="90"/>
                  </a:lnTo>
                  <a:lnTo>
                    <a:pt x="136" y="155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5" name="Freeform 145"/>
            <p:cNvSpPr>
              <a:spLocks/>
            </p:cNvSpPr>
            <p:nvPr/>
          </p:nvSpPr>
          <p:spPr bwMode="auto">
            <a:xfrm>
              <a:off x="4160838" y="2489201"/>
              <a:ext cx="107950" cy="320675"/>
            </a:xfrm>
            <a:custGeom>
              <a:avLst/>
              <a:gdLst>
                <a:gd name="T0" fmla="*/ 0 w 68"/>
                <a:gd name="T1" fmla="*/ 25 h 202"/>
                <a:gd name="T2" fmla="*/ 27 w 68"/>
                <a:gd name="T3" fmla="*/ 202 h 202"/>
                <a:gd name="T4" fmla="*/ 68 w 68"/>
                <a:gd name="T5" fmla="*/ 0 h 202"/>
                <a:gd name="T6" fmla="*/ 0 w 68"/>
                <a:gd name="T7" fmla="*/ 2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202">
                  <a:moveTo>
                    <a:pt x="0" y="25"/>
                  </a:moveTo>
                  <a:lnTo>
                    <a:pt x="27" y="202"/>
                  </a:lnTo>
                  <a:lnTo>
                    <a:pt x="68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6" name="Freeform 146"/>
            <p:cNvSpPr>
              <a:spLocks/>
            </p:cNvSpPr>
            <p:nvPr/>
          </p:nvSpPr>
          <p:spPr bwMode="auto">
            <a:xfrm>
              <a:off x="4203701" y="2489201"/>
              <a:ext cx="215900" cy="320675"/>
            </a:xfrm>
            <a:custGeom>
              <a:avLst/>
              <a:gdLst>
                <a:gd name="T0" fmla="*/ 41 w 136"/>
                <a:gd name="T1" fmla="*/ 0 h 202"/>
                <a:gd name="T2" fmla="*/ 0 w 136"/>
                <a:gd name="T3" fmla="*/ 202 h 202"/>
                <a:gd name="T4" fmla="*/ 136 w 136"/>
                <a:gd name="T5" fmla="*/ 143 h 202"/>
                <a:gd name="T6" fmla="*/ 41 w 136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202">
                  <a:moveTo>
                    <a:pt x="41" y="0"/>
                  </a:moveTo>
                  <a:lnTo>
                    <a:pt x="0" y="202"/>
                  </a:lnTo>
                  <a:lnTo>
                    <a:pt x="136" y="14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7" name="Freeform 147"/>
            <p:cNvSpPr>
              <a:spLocks/>
            </p:cNvSpPr>
            <p:nvPr/>
          </p:nvSpPr>
          <p:spPr bwMode="auto">
            <a:xfrm>
              <a:off x="4419601" y="2598738"/>
              <a:ext cx="201613" cy="117475"/>
            </a:xfrm>
            <a:custGeom>
              <a:avLst/>
              <a:gdLst>
                <a:gd name="T0" fmla="*/ 0 w 127"/>
                <a:gd name="T1" fmla="*/ 74 h 74"/>
                <a:gd name="T2" fmla="*/ 93 w 127"/>
                <a:gd name="T3" fmla="*/ 62 h 74"/>
                <a:gd name="T4" fmla="*/ 127 w 127"/>
                <a:gd name="T5" fmla="*/ 0 h 74"/>
                <a:gd name="T6" fmla="*/ 0 w 127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74">
                  <a:moveTo>
                    <a:pt x="0" y="74"/>
                  </a:moveTo>
                  <a:lnTo>
                    <a:pt x="93" y="62"/>
                  </a:lnTo>
                  <a:lnTo>
                    <a:pt x="127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8" name="Freeform 148"/>
            <p:cNvSpPr>
              <a:spLocks/>
            </p:cNvSpPr>
            <p:nvPr/>
          </p:nvSpPr>
          <p:spPr bwMode="auto">
            <a:xfrm>
              <a:off x="4233863" y="2293938"/>
              <a:ext cx="84138" cy="195263"/>
            </a:xfrm>
            <a:custGeom>
              <a:avLst/>
              <a:gdLst>
                <a:gd name="T0" fmla="*/ 0 w 53"/>
                <a:gd name="T1" fmla="*/ 21 h 123"/>
                <a:gd name="T2" fmla="*/ 22 w 53"/>
                <a:gd name="T3" fmla="*/ 123 h 123"/>
                <a:gd name="T4" fmla="*/ 53 w 53"/>
                <a:gd name="T5" fmla="*/ 0 h 123"/>
                <a:gd name="T6" fmla="*/ 0 w 53"/>
                <a:gd name="T7" fmla="*/ 2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123">
                  <a:moveTo>
                    <a:pt x="0" y="21"/>
                  </a:moveTo>
                  <a:lnTo>
                    <a:pt x="22" y="123"/>
                  </a:lnTo>
                  <a:lnTo>
                    <a:pt x="53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9" name="Freeform 149"/>
            <p:cNvSpPr>
              <a:spLocks/>
            </p:cNvSpPr>
            <p:nvPr/>
          </p:nvSpPr>
          <p:spPr bwMode="auto">
            <a:xfrm>
              <a:off x="4419601" y="2425701"/>
              <a:ext cx="201613" cy="290513"/>
            </a:xfrm>
            <a:custGeom>
              <a:avLst/>
              <a:gdLst>
                <a:gd name="T0" fmla="*/ 68 w 127"/>
                <a:gd name="T1" fmla="*/ 0 h 183"/>
                <a:gd name="T2" fmla="*/ 0 w 127"/>
                <a:gd name="T3" fmla="*/ 183 h 183"/>
                <a:gd name="T4" fmla="*/ 127 w 127"/>
                <a:gd name="T5" fmla="*/ 109 h 183"/>
                <a:gd name="T6" fmla="*/ 68 w 127"/>
                <a:gd name="T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83">
                  <a:moveTo>
                    <a:pt x="68" y="0"/>
                  </a:moveTo>
                  <a:lnTo>
                    <a:pt x="0" y="183"/>
                  </a:lnTo>
                  <a:lnTo>
                    <a:pt x="127" y="10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0" name="Freeform 150"/>
            <p:cNvSpPr>
              <a:spLocks/>
            </p:cNvSpPr>
            <p:nvPr/>
          </p:nvSpPr>
          <p:spPr bwMode="auto">
            <a:xfrm>
              <a:off x="4268788" y="2293938"/>
              <a:ext cx="258763" cy="195263"/>
            </a:xfrm>
            <a:custGeom>
              <a:avLst/>
              <a:gdLst>
                <a:gd name="T0" fmla="*/ 31 w 163"/>
                <a:gd name="T1" fmla="*/ 0 h 123"/>
                <a:gd name="T2" fmla="*/ 0 w 163"/>
                <a:gd name="T3" fmla="*/ 123 h 123"/>
                <a:gd name="T4" fmla="*/ 163 w 163"/>
                <a:gd name="T5" fmla="*/ 83 h 123"/>
                <a:gd name="T6" fmla="*/ 31 w 163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3" h="123">
                  <a:moveTo>
                    <a:pt x="31" y="0"/>
                  </a:moveTo>
                  <a:lnTo>
                    <a:pt x="0" y="123"/>
                  </a:lnTo>
                  <a:lnTo>
                    <a:pt x="163" y="8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1" name="Freeform 151"/>
            <p:cNvSpPr>
              <a:spLocks/>
            </p:cNvSpPr>
            <p:nvPr/>
          </p:nvSpPr>
          <p:spPr bwMode="auto">
            <a:xfrm>
              <a:off x="4057651" y="1938338"/>
              <a:ext cx="504825" cy="369888"/>
            </a:xfrm>
            <a:custGeom>
              <a:avLst/>
              <a:gdLst>
                <a:gd name="T0" fmla="*/ 170 w 318"/>
                <a:gd name="T1" fmla="*/ 186 h 233"/>
                <a:gd name="T2" fmla="*/ 238 w 318"/>
                <a:gd name="T3" fmla="*/ 233 h 233"/>
                <a:gd name="T4" fmla="*/ 256 w 318"/>
                <a:gd name="T5" fmla="*/ 165 h 233"/>
                <a:gd name="T6" fmla="*/ 290 w 318"/>
                <a:gd name="T7" fmla="*/ 180 h 233"/>
                <a:gd name="T8" fmla="*/ 318 w 318"/>
                <a:gd name="T9" fmla="*/ 143 h 233"/>
                <a:gd name="T10" fmla="*/ 259 w 318"/>
                <a:gd name="T11" fmla="*/ 121 h 233"/>
                <a:gd name="T12" fmla="*/ 213 w 318"/>
                <a:gd name="T13" fmla="*/ 47 h 233"/>
                <a:gd name="T14" fmla="*/ 117 w 318"/>
                <a:gd name="T15" fmla="*/ 0 h 233"/>
                <a:gd name="T16" fmla="*/ 46 w 318"/>
                <a:gd name="T17" fmla="*/ 3 h 233"/>
                <a:gd name="T18" fmla="*/ 0 w 318"/>
                <a:gd name="T19" fmla="*/ 0 h 233"/>
                <a:gd name="T20" fmla="*/ 0 w 318"/>
                <a:gd name="T21" fmla="*/ 47 h 233"/>
                <a:gd name="T22" fmla="*/ 37 w 318"/>
                <a:gd name="T23" fmla="*/ 69 h 233"/>
                <a:gd name="T24" fmla="*/ 37 w 318"/>
                <a:gd name="T25" fmla="*/ 109 h 233"/>
                <a:gd name="T26" fmla="*/ 49 w 318"/>
                <a:gd name="T27" fmla="*/ 155 h 233"/>
                <a:gd name="T28" fmla="*/ 86 w 318"/>
                <a:gd name="T29" fmla="*/ 124 h 233"/>
                <a:gd name="T30" fmla="*/ 83 w 318"/>
                <a:gd name="T31" fmla="*/ 75 h 233"/>
                <a:gd name="T32" fmla="*/ 123 w 318"/>
                <a:gd name="T33" fmla="*/ 69 h 233"/>
                <a:gd name="T34" fmla="*/ 179 w 318"/>
                <a:gd name="T35" fmla="*/ 112 h 233"/>
                <a:gd name="T36" fmla="*/ 170 w 318"/>
                <a:gd name="T37" fmla="*/ 18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33">
                  <a:moveTo>
                    <a:pt x="170" y="186"/>
                  </a:moveTo>
                  <a:lnTo>
                    <a:pt x="238" y="233"/>
                  </a:lnTo>
                  <a:lnTo>
                    <a:pt x="256" y="165"/>
                  </a:lnTo>
                  <a:lnTo>
                    <a:pt x="290" y="180"/>
                  </a:lnTo>
                  <a:lnTo>
                    <a:pt x="318" y="143"/>
                  </a:lnTo>
                  <a:lnTo>
                    <a:pt x="259" y="121"/>
                  </a:lnTo>
                  <a:lnTo>
                    <a:pt x="213" y="47"/>
                  </a:lnTo>
                  <a:lnTo>
                    <a:pt x="117" y="0"/>
                  </a:lnTo>
                  <a:lnTo>
                    <a:pt x="46" y="3"/>
                  </a:lnTo>
                  <a:lnTo>
                    <a:pt x="0" y="0"/>
                  </a:lnTo>
                  <a:lnTo>
                    <a:pt x="0" y="47"/>
                  </a:lnTo>
                  <a:lnTo>
                    <a:pt x="37" y="69"/>
                  </a:lnTo>
                  <a:lnTo>
                    <a:pt x="37" y="109"/>
                  </a:lnTo>
                  <a:lnTo>
                    <a:pt x="49" y="155"/>
                  </a:lnTo>
                  <a:lnTo>
                    <a:pt x="86" y="124"/>
                  </a:lnTo>
                  <a:lnTo>
                    <a:pt x="83" y="75"/>
                  </a:lnTo>
                  <a:lnTo>
                    <a:pt x="123" y="69"/>
                  </a:lnTo>
                  <a:lnTo>
                    <a:pt x="179" y="112"/>
                  </a:lnTo>
                  <a:lnTo>
                    <a:pt x="170" y="186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2" name="Freeform 152"/>
            <p:cNvSpPr>
              <a:spLocks/>
            </p:cNvSpPr>
            <p:nvPr/>
          </p:nvSpPr>
          <p:spPr bwMode="auto">
            <a:xfrm>
              <a:off x="3502026" y="1928813"/>
              <a:ext cx="300038" cy="157163"/>
            </a:xfrm>
            <a:custGeom>
              <a:avLst/>
              <a:gdLst>
                <a:gd name="T0" fmla="*/ 0 w 189"/>
                <a:gd name="T1" fmla="*/ 22 h 99"/>
                <a:gd name="T2" fmla="*/ 53 w 189"/>
                <a:gd name="T3" fmla="*/ 0 h 99"/>
                <a:gd name="T4" fmla="*/ 146 w 189"/>
                <a:gd name="T5" fmla="*/ 13 h 99"/>
                <a:gd name="T6" fmla="*/ 189 w 189"/>
                <a:gd name="T7" fmla="*/ 78 h 99"/>
                <a:gd name="T8" fmla="*/ 161 w 189"/>
                <a:gd name="T9" fmla="*/ 99 h 99"/>
                <a:gd name="T10" fmla="*/ 28 w 189"/>
                <a:gd name="T11" fmla="*/ 71 h 99"/>
                <a:gd name="T12" fmla="*/ 0 w 189"/>
                <a:gd name="T13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99">
                  <a:moveTo>
                    <a:pt x="0" y="22"/>
                  </a:moveTo>
                  <a:lnTo>
                    <a:pt x="53" y="0"/>
                  </a:lnTo>
                  <a:lnTo>
                    <a:pt x="146" y="13"/>
                  </a:lnTo>
                  <a:lnTo>
                    <a:pt x="189" y="78"/>
                  </a:lnTo>
                  <a:lnTo>
                    <a:pt x="161" y="99"/>
                  </a:lnTo>
                  <a:lnTo>
                    <a:pt x="28" y="7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3" name="Freeform 153"/>
            <p:cNvSpPr>
              <a:spLocks/>
            </p:cNvSpPr>
            <p:nvPr/>
          </p:nvSpPr>
          <p:spPr bwMode="auto">
            <a:xfrm>
              <a:off x="3733801" y="1949451"/>
              <a:ext cx="68263" cy="136525"/>
            </a:xfrm>
            <a:custGeom>
              <a:avLst/>
              <a:gdLst>
                <a:gd name="T0" fmla="*/ 0 w 43"/>
                <a:gd name="T1" fmla="*/ 0 h 86"/>
                <a:gd name="T2" fmla="*/ 15 w 43"/>
                <a:gd name="T3" fmla="*/ 86 h 86"/>
                <a:gd name="T4" fmla="*/ 43 w 43"/>
                <a:gd name="T5" fmla="*/ 65 h 86"/>
                <a:gd name="T6" fmla="*/ 0 w 4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86">
                  <a:moveTo>
                    <a:pt x="0" y="0"/>
                  </a:moveTo>
                  <a:lnTo>
                    <a:pt x="15" y="86"/>
                  </a:lnTo>
                  <a:lnTo>
                    <a:pt x="43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4" name="Freeform 154"/>
            <p:cNvSpPr>
              <a:spLocks/>
            </p:cNvSpPr>
            <p:nvPr/>
          </p:nvSpPr>
          <p:spPr bwMode="auto">
            <a:xfrm>
              <a:off x="3502026" y="1963738"/>
              <a:ext cx="255588" cy="122238"/>
            </a:xfrm>
            <a:custGeom>
              <a:avLst/>
              <a:gdLst>
                <a:gd name="T0" fmla="*/ 0 w 161"/>
                <a:gd name="T1" fmla="*/ 0 h 77"/>
                <a:gd name="T2" fmla="*/ 28 w 161"/>
                <a:gd name="T3" fmla="*/ 49 h 77"/>
                <a:gd name="T4" fmla="*/ 161 w 161"/>
                <a:gd name="T5" fmla="*/ 77 h 77"/>
                <a:gd name="T6" fmla="*/ 0 w 16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77">
                  <a:moveTo>
                    <a:pt x="0" y="0"/>
                  </a:moveTo>
                  <a:lnTo>
                    <a:pt x="28" y="49"/>
                  </a:lnTo>
                  <a:lnTo>
                    <a:pt x="161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5" name="Freeform 155"/>
            <p:cNvSpPr>
              <a:spLocks/>
            </p:cNvSpPr>
            <p:nvPr/>
          </p:nvSpPr>
          <p:spPr bwMode="auto">
            <a:xfrm>
              <a:off x="3502026" y="1928813"/>
              <a:ext cx="231775" cy="34925"/>
            </a:xfrm>
            <a:custGeom>
              <a:avLst/>
              <a:gdLst>
                <a:gd name="T0" fmla="*/ 53 w 146"/>
                <a:gd name="T1" fmla="*/ 0 h 22"/>
                <a:gd name="T2" fmla="*/ 0 w 146"/>
                <a:gd name="T3" fmla="*/ 22 h 22"/>
                <a:gd name="T4" fmla="*/ 146 w 146"/>
                <a:gd name="T5" fmla="*/ 13 h 22"/>
                <a:gd name="T6" fmla="*/ 53 w 146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22">
                  <a:moveTo>
                    <a:pt x="53" y="0"/>
                  </a:moveTo>
                  <a:lnTo>
                    <a:pt x="0" y="22"/>
                  </a:lnTo>
                  <a:lnTo>
                    <a:pt x="146" y="1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6" name="Freeform 156"/>
            <p:cNvSpPr>
              <a:spLocks/>
            </p:cNvSpPr>
            <p:nvPr/>
          </p:nvSpPr>
          <p:spPr bwMode="auto">
            <a:xfrm>
              <a:off x="4116388" y="2111376"/>
              <a:ext cx="77788" cy="73025"/>
            </a:xfrm>
            <a:custGeom>
              <a:avLst/>
              <a:gdLst>
                <a:gd name="T0" fmla="*/ 0 w 49"/>
                <a:gd name="T1" fmla="*/ 0 h 46"/>
                <a:gd name="T2" fmla="*/ 12 w 49"/>
                <a:gd name="T3" fmla="*/ 46 h 46"/>
                <a:gd name="T4" fmla="*/ 49 w 49"/>
                <a:gd name="T5" fmla="*/ 15 h 46"/>
                <a:gd name="T6" fmla="*/ 0 w 49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6">
                  <a:moveTo>
                    <a:pt x="0" y="0"/>
                  </a:moveTo>
                  <a:lnTo>
                    <a:pt x="12" y="46"/>
                  </a:lnTo>
                  <a:lnTo>
                    <a:pt x="4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7" name="Freeform 157"/>
            <p:cNvSpPr>
              <a:spLocks/>
            </p:cNvSpPr>
            <p:nvPr/>
          </p:nvSpPr>
          <p:spPr bwMode="auto">
            <a:xfrm>
              <a:off x="4327526" y="2200276"/>
              <a:ext cx="136525" cy="107950"/>
            </a:xfrm>
            <a:custGeom>
              <a:avLst/>
              <a:gdLst>
                <a:gd name="T0" fmla="*/ 0 w 86"/>
                <a:gd name="T1" fmla="*/ 21 h 68"/>
                <a:gd name="T2" fmla="*/ 68 w 86"/>
                <a:gd name="T3" fmla="*/ 68 h 68"/>
                <a:gd name="T4" fmla="*/ 86 w 86"/>
                <a:gd name="T5" fmla="*/ 0 h 68"/>
                <a:gd name="T6" fmla="*/ 0 w 86"/>
                <a:gd name="T7" fmla="*/ 2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68">
                  <a:moveTo>
                    <a:pt x="0" y="21"/>
                  </a:moveTo>
                  <a:lnTo>
                    <a:pt x="68" y="68"/>
                  </a:lnTo>
                  <a:lnTo>
                    <a:pt x="8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8" name="Freeform 158"/>
            <p:cNvSpPr>
              <a:spLocks/>
            </p:cNvSpPr>
            <p:nvPr/>
          </p:nvSpPr>
          <p:spPr bwMode="auto">
            <a:xfrm>
              <a:off x="4464051" y="2165351"/>
              <a:ext cx="98425" cy="58738"/>
            </a:xfrm>
            <a:custGeom>
              <a:avLst/>
              <a:gdLst>
                <a:gd name="T0" fmla="*/ 0 w 62"/>
                <a:gd name="T1" fmla="*/ 22 h 37"/>
                <a:gd name="T2" fmla="*/ 34 w 62"/>
                <a:gd name="T3" fmla="*/ 37 h 37"/>
                <a:gd name="T4" fmla="*/ 62 w 62"/>
                <a:gd name="T5" fmla="*/ 0 h 37"/>
                <a:gd name="T6" fmla="*/ 0 w 62"/>
                <a:gd name="T7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7">
                  <a:moveTo>
                    <a:pt x="0" y="22"/>
                  </a:moveTo>
                  <a:lnTo>
                    <a:pt x="34" y="37"/>
                  </a:lnTo>
                  <a:lnTo>
                    <a:pt x="6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9" name="Freeform 159"/>
            <p:cNvSpPr>
              <a:spLocks/>
            </p:cNvSpPr>
            <p:nvPr/>
          </p:nvSpPr>
          <p:spPr bwMode="auto">
            <a:xfrm>
              <a:off x="4464051" y="2130426"/>
              <a:ext cx="98425" cy="69850"/>
            </a:xfrm>
            <a:custGeom>
              <a:avLst/>
              <a:gdLst>
                <a:gd name="T0" fmla="*/ 3 w 62"/>
                <a:gd name="T1" fmla="*/ 0 h 44"/>
                <a:gd name="T2" fmla="*/ 0 w 62"/>
                <a:gd name="T3" fmla="*/ 44 h 44"/>
                <a:gd name="T4" fmla="*/ 62 w 62"/>
                <a:gd name="T5" fmla="*/ 22 h 44"/>
                <a:gd name="T6" fmla="*/ 3 w 62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44">
                  <a:moveTo>
                    <a:pt x="3" y="0"/>
                  </a:moveTo>
                  <a:lnTo>
                    <a:pt x="0" y="44"/>
                  </a:lnTo>
                  <a:lnTo>
                    <a:pt x="62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0" name="Freeform 160"/>
            <p:cNvSpPr>
              <a:spLocks/>
            </p:cNvSpPr>
            <p:nvPr/>
          </p:nvSpPr>
          <p:spPr bwMode="auto">
            <a:xfrm>
              <a:off x="4116388" y="2047876"/>
              <a:ext cx="77788" cy="87313"/>
            </a:xfrm>
            <a:custGeom>
              <a:avLst/>
              <a:gdLst>
                <a:gd name="T0" fmla="*/ 0 w 49"/>
                <a:gd name="T1" fmla="*/ 0 h 55"/>
                <a:gd name="T2" fmla="*/ 0 w 49"/>
                <a:gd name="T3" fmla="*/ 40 h 55"/>
                <a:gd name="T4" fmla="*/ 49 w 49"/>
                <a:gd name="T5" fmla="*/ 55 h 55"/>
                <a:gd name="T6" fmla="*/ 0 w 49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5">
                  <a:moveTo>
                    <a:pt x="0" y="0"/>
                  </a:moveTo>
                  <a:lnTo>
                    <a:pt x="0" y="40"/>
                  </a:lnTo>
                  <a:lnTo>
                    <a:pt x="49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1" name="Freeform 161"/>
            <p:cNvSpPr>
              <a:spLocks/>
            </p:cNvSpPr>
            <p:nvPr/>
          </p:nvSpPr>
          <p:spPr bwMode="auto">
            <a:xfrm>
              <a:off x="4057651" y="1938338"/>
              <a:ext cx="195263" cy="119063"/>
            </a:xfrm>
            <a:custGeom>
              <a:avLst/>
              <a:gdLst>
                <a:gd name="T0" fmla="*/ 0 w 123"/>
                <a:gd name="T1" fmla="*/ 0 h 75"/>
                <a:gd name="T2" fmla="*/ 83 w 123"/>
                <a:gd name="T3" fmla="*/ 75 h 75"/>
                <a:gd name="T4" fmla="*/ 123 w 123"/>
                <a:gd name="T5" fmla="*/ 69 h 75"/>
                <a:gd name="T6" fmla="*/ 0 w 123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75">
                  <a:moveTo>
                    <a:pt x="0" y="0"/>
                  </a:moveTo>
                  <a:lnTo>
                    <a:pt x="83" y="75"/>
                  </a:lnTo>
                  <a:lnTo>
                    <a:pt x="123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2" name="Freeform 162"/>
            <p:cNvSpPr>
              <a:spLocks/>
            </p:cNvSpPr>
            <p:nvPr/>
          </p:nvSpPr>
          <p:spPr bwMode="auto">
            <a:xfrm>
              <a:off x="4057651" y="1938338"/>
              <a:ext cx="58738" cy="109538"/>
            </a:xfrm>
            <a:custGeom>
              <a:avLst/>
              <a:gdLst>
                <a:gd name="T0" fmla="*/ 0 w 37"/>
                <a:gd name="T1" fmla="*/ 0 h 69"/>
                <a:gd name="T2" fmla="*/ 0 w 37"/>
                <a:gd name="T3" fmla="*/ 47 h 69"/>
                <a:gd name="T4" fmla="*/ 37 w 37"/>
                <a:gd name="T5" fmla="*/ 69 h 69"/>
                <a:gd name="T6" fmla="*/ 0 w 37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69">
                  <a:moveTo>
                    <a:pt x="0" y="0"/>
                  </a:moveTo>
                  <a:lnTo>
                    <a:pt x="0" y="47"/>
                  </a:lnTo>
                  <a:lnTo>
                    <a:pt x="3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3" name="Freeform 163"/>
            <p:cNvSpPr>
              <a:spLocks/>
            </p:cNvSpPr>
            <p:nvPr/>
          </p:nvSpPr>
          <p:spPr bwMode="auto">
            <a:xfrm>
              <a:off x="4252913" y="2012951"/>
              <a:ext cx="88900" cy="103188"/>
            </a:xfrm>
            <a:custGeom>
              <a:avLst/>
              <a:gdLst>
                <a:gd name="T0" fmla="*/ 0 w 56"/>
                <a:gd name="T1" fmla="*/ 22 h 65"/>
                <a:gd name="T2" fmla="*/ 56 w 56"/>
                <a:gd name="T3" fmla="*/ 65 h 65"/>
                <a:gd name="T4" fmla="*/ 37 w 56"/>
                <a:gd name="T5" fmla="*/ 0 h 65"/>
                <a:gd name="T6" fmla="*/ 0 w 56"/>
                <a:gd name="T7" fmla="*/ 2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5">
                  <a:moveTo>
                    <a:pt x="0" y="22"/>
                  </a:moveTo>
                  <a:lnTo>
                    <a:pt x="56" y="65"/>
                  </a:lnTo>
                  <a:lnTo>
                    <a:pt x="3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4" name="Freeform 164"/>
            <p:cNvSpPr>
              <a:spLocks/>
            </p:cNvSpPr>
            <p:nvPr/>
          </p:nvSpPr>
          <p:spPr bwMode="auto">
            <a:xfrm>
              <a:off x="4311651" y="2012951"/>
              <a:ext cx="84138" cy="103188"/>
            </a:xfrm>
            <a:custGeom>
              <a:avLst/>
              <a:gdLst>
                <a:gd name="T0" fmla="*/ 0 w 53"/>
                <a:gd name="T1" fmla="*/ 0 h 65"/>
                <a:gd name="T2" fmla="*/ 19 w 53"/>
                <a:gd name="T3" fmla="*/ 65 h 65"/>
                <a:gd name="T4" fmla="*/ 53 w 53"/>
                <a:gd name="T5" fmla="*/ 0 h 65"/>
                <a:gd name="T6" fmla="*/ 0 w 53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5">
                  <a:moveTo>
                    <a:pt x="0" y="0"/>
                  </a:moveTo>
                  <a:lnTo>
                    <a:pt x="19" y="65"/>
                  </a:lnTo>
                  <a:lnTo>
                    <a:pt x="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5" name="Freeform 165"/>
            <p:cNvSpPr>
              <a:spLocks/>
            </p:cNvSpPr>
            <p:nvPr/>
          </p:nvSpPr>
          <p:spPr bwMode="auto">
            <a:xfrm>
              <a:off x="4243388" y="1938338"/>
              <a:ext cx="68263" cy="109538"/>
            </a:xfrm>
            <a:custGeom>
              <a:avLst/>
              <a:gdLst>
                <a:gd name="T0" fmla="*/ 0 w 43"/>
                <a:gd name="T1" fmla="*/ 0 h 69"/>
                <a:gd name="T2" fmla="*/ 6 w 43"/>
                <a:gd name="T3" fmla="*/ 69 h 69"/>
                <a:gd name="T4" fmla="*/ 43 w 43"/>
                <a:gd name="T5" fmla="*/ 47 h 69"/>
                <a:gd name="T6" fmla="*/ 0 w 43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69">
                  <a:moveTo>
                    <a:pt x="0" y="0"/>
                  </a:moveTo>
                  <a:lnTo>
                    <a:pt x="6" y="69"/>
                  </a:lnTo>
                  <a:lnTo>
                    <a:pt x="43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6" name="Freeform 166"/>
            <p:cNvSpPr>
              <a:spLocks/>
            </p:cNvSpPr>
            <p:nvPr/>
          </p:nvSpPr>
          <p:spPr bwMode="auto">
            <a:xfrm>
              <a:off x="4243388" y="1938338"/>
              <a:ext cx="152400" cy="74613"/>
            </a:xfrm>
            <a:custGeom>
              <a:avLst/>
              <a:gdLst>
                <a:gd name="T0" fmla="*/ 96 w 96"/>
                <a:gd name="T1" fmla="*/ 47 h 47"/>
                <a:gd name="T2" fmla="*/ 0 w 96"/>
                <a:gd name="T3" fmla="*/ 0 h 47"/>
                <a:gd name="T4" fmla="*/ 43 w 96"/>
                <a:gd name="T5" fmla="*/ 47 h 47"/>
                <a:gd name="T6" fmla="*/ 96 w 96"/>
                <a:gd name="T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7">
                  <a:moveTo>
                    <a:pt x="96" y="47"/>
                  </a:moveTo>
                  <a:lnTo>
                    <a:pt x="0" y="0"/>
                  </a:lnTo>
                  <a:lnTo>
                    <a:pt x="43" y="47"/>
                  </a:lnTo>
                  <a:lnTo>
                    <a:pt x="96" y="47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7" name="Freeform 167"/>
            <p:cNvSpPr>
              <a:spLocks/>
            </p:cNvSpPr>
            <p:nvPr/>
          </p:nvSpPr>
          <p:spPr bwMode="auto">
            <a:xfrm>
              <a:off x="4327526" y="2116138"/>
              <a:ext cx="141288" cy="117475"/>
            </a:xfrm>
            <a:custGeom>
              <a:avLst/>
              <a:gdLst>
                <a:gd name="T0" fmla="*/ 9 w 89"/>
                <a:gd name="T1" fmla="*/ 0 h 74"/>
                <a:gd name="T2" fmla="*/ 0 w 89"/>
                <a:gd name="T3" fmla="*/ 74 h 74"/>
                <a:gd name="T4" fmla="*/ 86 w 89"/>
                <a:gd name="T5" fmla="*/ 53 h 74"/>
                <a:gd name="T6" fmla="*/ 89 w 89"/>
                <a:gd name="T7" fmla="*/ 9 h 74"/>
                <a:gd name="T8" fmla="*/ 9 w 8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74">
                  <a:moveTo>
                    <a:pt x="9" y="0"/>
                  </a:moveTo>
                  <a:lnTo>
                    <a:pt x="0" y="74"/>
                  </a:lnTo>
                  <a:lnTo>
                    <a:pt x="86" y="53"/>
                  </a:lnTo>
                  <a:lnTo>
                    <a:pt x="89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8" name="Freeform 168"/>
            <p:cNvSpPr>
              <a:spLocks/>
            </p:cNvSpPr>
            <p:nvPr/>
          </p:nvSpPr>
          <p:spPr bwMode="auto">
            <a:xfrm>
              <a:off x="4327526" y="2130426"/>
              <a:ext cx="141288" cy="103188"/>
            </a:xfrm>
            <a:custGeom>
              <a:avLst/>
              <a:gdLst>
                <a:gd name="T0" fmla="*/ 0 w 89"/>
                <a:gd name="T1" fmla="*/ 65 h 65"/>
                <a:gd name="T2" fmla="*/ 86 w 89"/>
                <a:gd name="T3" fmla="*/ 44 h 65"/>
                <a:gd name="T4" fmla="*/ 89 w 89"/>
                <a:gd name="T5" fmla="*/ 0 h 65"/>
                <a:gd name="T6" fmla="*/ 0 w 89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65">
                  <a:moveTo>
                    <a:pt x="0" y="65"/>
                  </a:moveTo>
                  <a:lnTo>
                    <a:pt x="86" y="44"/>
                  </a:lnTo>
                  <a:lnTo>
                    <a:pt x="89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9" name="Freeform 169"/>
            <p:cNvSpPr>
              <a:spLocks/>
            </p:cNvSpPr>
            <p:nvPr/>
          </p:nvSpPr>
          <p:spPr bwMode="auto">
            <a:xfrm>
              <a:off x="3379788" y="1884363"/>
              <a:ext cx="138113" cy="114300"/>
            </a:xfrm>
            <a:custGeom>
              <a:avLst/>
              <a:gdLst>
                <a:gd name="T0" fmla="*/ 0 w 87"/>
                <a:gd name="T1" fmla="*/ 50 h 72"/>
                <a:gd name="T2" fmla="*/ 34 w 87"/>
                <a:gd name="T3" fmla="*/ 72 h 72"/>
                <a:gd name="T4" fmla="*/ 87 w 87"/>
                <a:gd name="T5" fmla="*/ 10 h 72"/>
                <a:gd name="T6" fmla="*/ 22 w 87"/>
                <a:gd name="T7" fmla="*/ 0 h 72"/>
                <a:gd name="T8" fmla="*/ 0 w 87"/>
                <a:gd name="T9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2">
                  <a:moveTo>
                    <a:pt x="0" y="50"/>
                  </a:moveTo>
                  <a:lnTo>
                    <a:pt x="34" y="72"/>
                  </a:lnTo>
                  <a:lnTo>
                    <a:pt x="87" y="10"/>
                  </a:lnTo>
                  <a:lnTo>
                    <a:pt x="22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0" name="Freeform 170"/>
            <p:cNvSpPr>
              <a:spLocks/>
            </p:cNvSpPr>
            <p:nvPr/>
          </p:nvSpPr>
          <p:spPr bwMode="auto">
            <a:xfrm>
              <a:off x="3797301" y="1905001"/>
              <a:ext cx="98425" cy="87313"/>
            </a:xfrm>
            <a:custGeom>
              <a:avLst/>
              <a:gdLst>
                <a:gd name="T0" fmla="*/ 0 w 62"/>
                <a:gd name="T1" fmla="*/ 24 h 55"/>
                <a:gd name="T2" fmla="*/ 31 w 62"/>
                <a:gd name="T3" fmla="*/ 55 h 55"/>
                <a:gd name="T4" fmla="*/ 62 w 62"/>
                <a:gd name="T5" fmla="*/ 40 h 55"/>
                <a:gd name="T6" fmla="*/ 40 w 62"/>
                <a:gd name="T7" fmla="*/ 0 h 55"/>
                <a:gd name="T8" fmla="*/ 0 w 62"/>
                <a:gd name="T9" fmla="*/ 2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5">
                  <a:moveTo>
                    <a:pt x="0" y="24"/>
                  </a:moveTo>
                  <a:lnTo>
                    <a:pt x="31" y="55"/>
                  </a:lnTo>
                  <a:lnTo>
                    <a:pt x="62" y="40"/>
                  </a:lnTo>
                  <a:lnTo>
                    <a:pt x="4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1" name="Freeform 171"/>
            <p:cNvSpPr>
              <a:spLocks/>
            </p:cNvSpPr>
            <p:nvPr/>
          </p:nvSpPr>
          <p:spPr bwMode="auto">
            <a:xfrm>
              <a:off x="3787776" y="1801813"/>
              <a:ext cx="82550" cy="58738"/>
            </a:xfrm>
            <a:custGeom>
              <a:avLst/>
              <a:gdLst>
                <a:gd name="T0" fmla="*/ 0 w 52"/>
                <a:gd name="T1" fmla="*/ 15 h 37"/>
                <a:gd name="T2" fmla="*/ 52 w 52"/>
                <a:gd name="T3" fmla="*/ 37 h 37"/>
                <a:gd name="T4" fmla="*/ 43 w 52"/>
                <a:gd name="T5" fmla="*/ 0 h 37"/>
                <a:gd name="T6" fmla="*/ 0 w 52"/>
                <a:gd name="T7" fmla="*/ 1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7">
                  <a:moveTo>
                    <a:pt x="0" y="15"/>
                  </a:moveTo>
                  <a:lnTo>
                    <a:pt x="52" y="37"/>
                  </a:lnTo>
                  <a:lnTo>
                    <a:pt x="4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2" name="Freeform 172"/>
            <p:cNvSpPr>
              <a:spLocks/>
            </p:cNvSpPr>
            <p:nvPr/>
          </p:nvSpPr>
          <p:spPr bwMode="auto">
            <a:xfrm>
              <a:off x="3900488" y="1889126"/>
              <a:ext cx="103188" cy="173038"/>
            </a:xfrm>
            <a:custGeom>
              <a:avLst/>
              <a:gdLst>
                <a:gd name="T0" fmla="*/ 12 w 65"/>
                <a:gd name="T1" fmla="*/ 0 h 109"/>
                <a:gd name="T2" fmla="*/ 65 w 65"/>
                <a:gd name="T3" fmla="*/ 10 h 109"/>
                <a:gd name="T4" fmla="*/ 34 w 65"/>
                <a:gd name="T5" fmla="*/ 62 h 109"/>
                <a:gd name="T6" fmla="*/ 65 w 65"/>
                <a:gd name="T7" fmla="*/ 103 h 109"/>
                <a:gd name="T8" fmla="*/ 24 w 65"/>
                <a:gd name="T9" fmla="*/ 109 h 109"/>
                <a:gd name="T10" fmla="*/ 0 w 65"/>
                <a:gd name="T11" fmla="*/ 100 h 109"/>
                <a:gd name="T12" fmla="*/ 12 w 65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9">
                  <a:moveTo>
                    <a:pt x="12" y="0"/>
                  </a:moveTo>
                  <a:lnTo>
                    <a:pt x="65" y="10"/>
                  </a:lnTo>
                  <a:lnTo>
                    <a:pt x="34" y="62"/>
                  </a:lnTo>
                  <a:lnTo>
                    <a:pt x="65" y="103"/>
                  </a:lnTo>
                  <a:lnTo>
                    <a:pt x="24" y="109"/>
                  </a:lnTo>
                  <a:lnTo>
                    <a:pt x="0" y="10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3" name="Freeform 173"/>
            <p:cNvSpPr>
              <a:spLocks/>
            </p:cNvSpPr>
            <p:nvPr/>
          </p:nvSpPr>
          <p:spPr bwMode="auto">
            <a:xfrm>
              <a:off x="3551238" y="1806576"/>
              <a:ext cx="152400" cy="77788"/>
            </a:xfrm>
            <a:custGeom>
              <a:avLst/>
              <a:gdLst>
                <a:gd name="T0" fmla="*/ 0 w 96"/>
                <a:gd name="T1" fmla="*/ 9 h 49"/>
                <a:gd name="T2" fmla="*/ 28 w 96"/>
                <a:gd name="T3" fmla="*/ 49 h 49"/>
                <a:gd name="T4" fmla="*/ 96 w 96"/>
                <a:gd name="T5" fmla="*/ 37 h 49"/>
                <a:gd name="T6" fmla="*/ 81 w 96"/>
                <a:gd name="T7" fmla="*/ 0 h 49"/>
                <a:gd name="T8" fmla="*/ 0 w 96"/>
                <a:gd name="T9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49">
                  <a:moveTo>
                    <a:pt x="0" y="9"/>
                  </a:moveTo>
                  <a:lnTo>
                    <a:pt x="28" y="49"/>
                  </a:lnTo>
                  <a:lnTo>
                    <a:pt x="96" y="37"/>
                  </a:lnTo>
                  <a:lnTo>
                    <a:pt x="8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4" name="Freeform 174"/>
            <p:cNvSpPr>
              <a:spLocks/>
            </p:cNvSpPr>
            <p:nvPr/>
          </p:nvSpPr>
          <p:spPr bwMode="auto">
            <a:xfrm>
              <a:off x="3384551" y="1771651"/>
              <a:ext cx="142875" cy="68263"/>
            </a:xfrm>
            <a:custGeom>
              <a:avLst/>
              <a:gdLst>
                <a:gd name="T0" fmla="*/ 0 w 90"/>
                <a:gd name="T1" fmla="*/ 31 h 43"/>
                <a:gd name="T2" fmla="*/ 43 w 90"/>
                <a:gd name="T3" fmla="*/ 43 h 43"/>
                <a:gd name="T4" fmla="*/ 90 w 90"/>
                <a:gd name="T5" fmla="*/ 0 h 43"/>
                <a:gd name="T6" fmla="*/ 0 w 90"/>
                <a:gd name="T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43">
                  <a:moveTo>
                    <a:pt x="0" y="31"/>
                  </a:moveTo>
                  <a:lnTo>
                    <a:pt x="43" y="43"/>
                  </a:lnTo>
                  <a:lnTo>
                    <a:pt x="9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5" name="Freeform 175"/>
            <p:cNvSpPr>
              <a:spLocks/>
            </p:cNvSpPr>
            <p:nvPr/>
          </p:nvSpPr>
          <p:spPr bwMode="auto">
            <a:xfrm>
              <a:off x="3924301" y="1771651"/>
              <a:ext cx="152400" cy="117475"/>
            </a:xfrm>
            <a:custGeom>
              <a:avLst/>
              <a:gdLst>
                <a:gd name="T0" fmla="*/ 0 w 96"/>
                <a:gd name="T1" fmla="*/ 0 h 74"/>
                <a:gd name="T2" fmla="*/ 96 w 96"/>
                <a:gd name="T3" fmla="*/ 59 h 74"/>
                <a:gd name="T4" fmla="*/ 74 w 96"/>
                <a:gd name="T5" fmla="*/ 74 h 74"/>
                <a:gd name="T6" fmla="*/ 0 w 96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74">
                  <a:moveTo>
                    <a:pt x="0" y="0"/>
                  </a:moveTo>
                  <a:lnTo>
                    <a:pt x="96" y="59"/>
                  </a:lnTo>
                  <a:lnTo>
                    <a:pt x="74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6" name="Freeform 176"/>
            <p:cNvSpPr>
              <a:spLocks/>
            </p:cNvSpPr>
            <p:nvPr/>
          </p:nvSpPr>
          <p:spPr bwMode="auto">
            <a:xfrm>
              <a:off x="3379788" y="1900238"/>
              <a:ext cx="138113" cy="98425"/>
            </a:xfrm>
            <a:custGeom>
              <a:avLst/>
              <a:gdLst>
                <a:gd name="T0" fmla="*/ 0 w 87"/>
                <a:gd name="T1" fmla="*/ 40 h 62"/>
                <a:gd name="T2" fmla="*/ 34 w 87"/>
                <a:gd name="T3" fmla="*/ 62 h 62"/>
                <a:gd name="T4" fmla="*/ 87 w 87"/>
                <a:gd name="T5" fmla="*/ 0 h 62"/>
                <a:gd name="T6" fmla="*/ 0 w 87"/>
                <a:gd name="T7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62">
                  <a:moveTo>
                    <a:pt x="0" y="40"/>
                  </a:moveTo>
                  <a:lnTo>
                    <a:pt x="34" y="62"/>
                  </a:lnTo>
                  <a:lnTo>
                    <a:pt x="87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7" name="Freeform 177"/>
            <p:cNvSpPr>
              <a:spLocks/>
            </p:cNvSpPr>
            <p:nvPr/>
          </p:nvSpPr>
          <p:spPr bwMode="auto">
            <a:xfrm>
              <a:off x="3551238" y="1820863"/>
              <a:ext cx="152400" cy="63500"/>
            </a:xfrm>
            <a:custGeom>
              <a:avLst/>
              <a:gdLst>
                <a:gd name="T0" fmla="*/ 0 w 96"/>
                <a:gd name="T1" fmla="*/ 0 h 40"/>
                <a:gd name="T2" fmla="*/ 28 w 96"/>
                <a:gd name="T3" fmla="*/ 40 h 40"/>
                <a:gd name="T4" fmla="*/ 96 w 96"/>
                <a:gd name="T5" fmla="*/ 28 h 40"/>
                <a:gd name="T6" fmla="*/ 0 w 9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40">
                  <a:moveTo>
                    <a:pt x="0" y="0"/>
                  </a:moveTo>
                  <a:lnTo>
                    <a:pt x="28" y="40"/>
                  </a:lnTo>
                  <a:lnTo>
                    <a:pt x="96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8" name="Freeform 178"/>
            <p:cNvSpPr>
              <a:spLocks/>
            </p:cNvSpPr>
            <p:nvPr/>
          </p:nvSpPr>
          <p:spPr bwMode="auto">
            <a:xfrm>
              <a:off x="3797301" y="1943101"/>
              <a:ext cx="98425" cy="49213"/>
            </a:xfrm>
            <a:custGeom>
              <a:avLst/>
              <a:gdLst>
                <a:gd name="T0" fmla="*/ 0 w 62"/>
                <a:gd name="T1" fmla="*/ 0 h 31"/>
                <a:gd name="T2" fmla="*/ 31 w 62"/>
                <a:gd name="T3" fmla="*/ 31 h 31"/>
                <a:gd name="T4" fmla="*/ 62 w 62"/>
                <a:gd name="T5" fmla="*/ 16 h 31"/>
                <a:gd name="T6" fmla="*/ 0 w 6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0" y="0"/>
                  </a:moveTo>
                  <a:lnTo>
                    <a:pt x="31" y="31"/>
                  </a:lnTo>
                  <a:lnTo>
                    <a:pt x="62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9" name="Freeform 179"/>
            <p:cNvSpPr>
              <a:spLocks/>
            </p:cNvSpPr>
            <p:nvPr/>
          </p:nvSpPr>
          <p:spPr bwMode="auto">
            <a:xfrm>
              <a:off x="3900488" y="2047876"/>
              <a:ext cx="103188" cy="14288"/>
            </a:xfrm>
            <a:custGeom>
              <a:avLst/>
              <a:gdLst>
                <a:gd name="T0" fmla="*/ 0 w 65"/>
                <a:gd name="T1" fmla="*/ 0 h 9"/>
                <a:gd name="T2" fmla="*/ 24 w 65"/>
                <a:gd name="T3" fmla="*/ 9 h 9"/>
                <a:gd name="T4" fmla="*/ 65 w 65"/>
                <a:gd name="T5" fmla="*/ 3 h 9"/>
                <a:gd name="T6" fmla="*/ 0 w 6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9">
                  <a:moveTo>
                    <a:pt x="0" y="0"/>
                  </a:moveTo>
                  <a:lnTo>
                    <a:pt x="24" y="9"/>
                  </a:lnTo>
                  <a:lnTo>
                    <a:pt x="65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0" name="Freeform 180"/>
            <p:cNvSpPr>
              <a:spLocks/>
            </p:cNvSpPr>
            <p:nvPr/>
          </p:nvSpPr>
          <p:spPr bwMode="auto">
            <a:xfrm>
              <a:off x="3919538" y="1889126"/>
              <a:ext cx="84138" cy="98425"/>
            </a:xfrm>
            <a:custGeom>
              <a:avLst/>
              <a:gdLst>
                <a:gd name="T0" fmla="*/ 0 w 53"/>
                <a:gd name="T1" fmla="*/ 0 h 62"/>
                <a:gd name="T2" fmla="*/ 22 w 53"/>
                <a:gd name="T3" fmla="*/ 62 h 62"/>
                <a:gd name="T4" fmla="*/ 53 w 53"/>
                <a:gd name="T5" fmla="*/ 10 h 62"/>
                <a:gd name="T6" fmla="*/ 0 w 53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2">
                  <a:moveTo>
                    <a:pt x="0" y="0"/>
                  </a:moveTo>
                  <a:lnTo>
                    <a:pt x="22" y="62"/>
                  </a:lnTo>
                  <a:lnTo>
                    <a:pt x="53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1" name="Freeform 181"/>
            <p:cNvSpPr>
              <a:spLocks/>
            </p:cNvSpPr>
            <p:nvPr/>
          </p:nvSpPr>
          <p:spPr bwMode="auto">
            <a:xfrm>
              <a:off x="3900488" y="1889126"/>
              <a:ext cx="53975" cy="158750"/>
            </a:xfrm>
            <a:custGeom>
              <a:avLst/>
              <a:gdLst>
                <a:gd name="T0" fmla="*/ 12 w 34"/>
                <a:gd name="T1" fmla="*/ 0 h 100"/>
                <a:gd name="T2" fmla="*/ 0 w 34"/>
                <a:gd name="T3" fmla="*/ 100 h 100"/>
                <a:gd name="T4" fmla="*/ 34 w 34"/>
                <a:gd name="T5" fmla="*/ 62 h 100"/>
                <a:gd name="T6" fmla="*/ 12 w 34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0">
                  <a:moveTo>
                    <a:pt x="12" y="0"/>
                  </a:moveTo>
                  <a:lnTo>
                    <a:pt x="0" y="100"/>
                  </a:lnTo>
                  <a:lnTo>
                    <a:pt x="34" y="6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2" name="Freeform 182"/>
            <p:cNvSpPr>
              <a:spLocks/>
            </p:cNvSpPr>
            <p:nvPr/>
          </p:nvSpPr>
          <p:spPr bwMode="auto">
            <a:xfrm>
              <a:off x="3924301" y="1506538"/>
              <a:ext cx="1522413" cy="884238"/>
            </a:xfrm>
            <a:custGeom>
              <a:avLst/>
              <a:gdLst>
                <a:gd name="T0" fmla="*/ 866 w 959"/>
                <a:gd name="T1" fmla="*/ 74 h 557"/>
                <a:gd name="T2" fmla="*/ 866 w 959"/>
                <a:gd name="T3" fmla="*/ 43 h 557"/>
                <a:gd name="T4" fmla="*/ 733 w 959"/>
                <a:gd name="T5" fmla="*/ 0 h 557"/>
                <a:gd name="T6" fmla="*/ 547 w 959"/>
                <a:gd name="T7" fmla="*/ 59 h 557"/>
                <a:gd name="T8" fmla="*/ 492 w 959"/>
                <a:gd name="T9" fmla="*/ 52 h 557"/>
                <a:gd name="T10" fmla="*/ 408 w 959"/>
                <a:gd name="T11" fmla="*/ 59 h 557"/>
                <a:gd name="T12" fmla="*/ 353 w 959"/>
                <a:gd name="T13" fmla="*/ 21 h 557"/>
                <a:gd name="T14" fmla="*/ 210 w 959"/>
                <a:gd name="T15" fmla="*/ 43 h 557"/>
                <a:gd name="T16" fmla="*/ 180 w 959"/>
                <a:gd name="T17" fmla="*/ 34 h 557"/>
                <a:gd name="T18" fmla="*/ 0 w 959"/>
                <a:gd name="T19" fmla="*/ 74 h 557"/>
                <a:gd name="T20" fmla="*/ 34 w 959"/>
                <a:gd name="T21" fmla="*/ 155 h 557"/>
                <a:gd name="T22" fmla="*/ 81 w 959"/>
                <a:gd name="T23" fmla="*/ 152 h 557"/>
                <a:gd name="T24" fmla="*/ 84 w 959"/>
                <a:gd name="T25" fmla="*/ 192 h 557"/>
                <a:gd name="T26" fmla="*/ 235 w 959"/>
                <a:gd name="T27" fmla="*/ 204 h 557"/>
                <a:gd name="T28" fmla="*/ 235 w 959"/>
                <a:gd name="T29" fmla="*/ 139 h 557"/>
                <a:gd name="T30" fmla="*/ 337 w 959"/>
                <a:gd name="T31" fmla="*/ 90 h 557"/>
                <a:gd name="T32" fmla="*/ 337 w 959"/>
                <a:gd name="T33" fmla="*/ 192 h 557"/>
                <a:gd name="T34" fmla="*/ 470 w 959"/>
                <a:gd name="T35" fmla="*/ 260 h 557"/>
                <a:gd name="T36" fmla="*/ 486 w 959"/>
                <a:gd name="T37" fmla="*/ 412 h 557"/>
                <a:gd name="T38" fmla="*/ 566 w 959"/>
                <a:gd name="T39" fmla="*/ 557 h 557"/>
                <a:gd name="T40" fmla="*/ 619 w 959"/>
                <a:gd name="T41" fmla="*/ 554 h 557"/>
                <a:gd name="T42" fmla="*/ 751 w 959"/>
                <a:gd name="T43" fmla="*/ 387 h 557"/>
                <a:gd name="T44" fmla="*/ 869 w 959"/>
                <a:gd name="T45" fmla="*/ 319 h 557"/>
                <a:gd name="T46" fmla="*/ 894 w 959"/>
                <a:gd name="T47" fmla="*/ 176 h 557"/>
                <a:gd name="T48" fmla="*/ 940 w 959"/>
                <a:gd name="T49" fmla="*/ 127 h 557"/>
                <a:gd name="T50" fmla="*/ 959 w 959"/>
                <a:gd name="T51" fmla="*/ 65 h 557"/>
                <a:gd name="T52" fmla="*/ 866 w 959"/>
                <a:gd name="T53" fmla="*/ 74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59" h="557">
                  <a:moveTo>
                    <a:pt x="866" y="74"/>
                  </a:moveTo>
                  <a:lnTo>
                    <a:pt x="866" y="43"/>
                  </a:lnTo>
                  <a:lnTo>
                    <a:pt x="733" y="0"/>
                  </a:lnTo>
                  <a:lnTo>
                    <a:pt x="547" y="59"/>
                  </a:lnTo>
                  <a:lnTo>
                    <a:pt x="492" y="52"/>
                  </a:lnTo>
                  <a:lnTo>
                    <a:pt x="408" y="59"/>
                  </a:lnTo>
                  <a:lnTo>
                    <a:pt x="353" y="21"/>
                  </a:lnTo>
                  <a:lnTo>
                    <a:pt x="210" y="43"/>
                  </a:lnTo>
                  <a:lnTo>
                    <a:pt x="180" y="34"/>
                  </a:lnTo>
                  <a:lnTo>
                    <a:pt x="0" y="74"/>
                  </a:lnTo>
                  <a:lnTo>
                    <a:pt x="34" y="155"/>
                  </a:lnTo>
                  <a:lnTo>
                    <a:pt x="81" y="152"/>
                  </a:lnTo>
                  <a:lnTo>
                    <a:pt x="84" y="192"/>
                  </a:lnTo>
                  <a:lnTo>
                    <a:pt x="235" y="204"/>
                  </a:lnTo>
                  <a:lnTo>
                    <a:pt x="235" y="139"/>
                  </a:lnTo>
                  <a:lnTo>
                    <a:pt x="337" y="90"/>
                  </a:lnTo>
                  <a:lnTo>
                    <a:pt x="337" y="192"/>
                  </a:lnTo>
                  <a:lnTo>
                    <a:pt x="470" y="260"/>
                  </a:lnTo>
                  <a:lnTo>
                    <a:pt x="486" y="412"/>
                  </a:lnTo>
                  <a:lnTo>
                    <a:pt x="566" y="557"/>
                  </a:lnTo>
                  <a:lnTo>
                    <a:pt x="619" y="554"/>
                  </a:lnTo>
                  <a:lnTo>
                    <a:pt x="751" y="387"/>
                  </a:lnTo>
                  <a:lnTo>
                    <a:pt x="869" y="319"/>
                  </a:lnTo>
                  <a:lnTo>
                    <a:pt x="894" y="176"/>
                  </a:lnTo>
                  <a:lnTo>
                    <a:pt x="940" y="127"/>
                  </a:lnTo>
                  <a:lnTo>
                    <a:pt x="959" y="65"/>
                  </a:lnTo>
                  <a:lnTo>
                    <a:pt x="866" y="74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3" name="Freeform 183"/>
            <p:cNvSpPr>
              <a:spLocks/>
            </p:cNvSpPr>
            <p:nvPr/>
          </p:nvSpPr>
          <p:spPr bwMode="auto">
            <a:xfrm>
              <a:off x="4125913" y="1851026"/>
              <a:ext cx="77788" cy="49213"/>
            </a:xfrm>
            <a:custGeom>
              <a:avLst/>
              <a:gdLst>
                <a:gd name="T0" fmla="*/ 0 w 49"/>
                <a:gd name="T1" fmla="*/ 9 h 31"/>
                <a:gd name="T2" fmla="*/ 43 w 49"/>
                <a:gd name="T3" fmla="*/ 31 h 31"/>
                <a:gd name="T4" fmla="*/ 49 w 49"/>
                <a:gd name="T5" fmla="*/ 0 h 31"/>
                <a:gd name="T6" fmla="*/ 0 w 49"/>
                <a:gd name="T7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31">
                  <a:moveTo>
                    <a:pt x="0" y="9"/>
                  </a:moveTo>
                  <a:lnTo>
                    <a:pt x="43" y="31"/>
                  </a:lnTo>
                  <a:lnTo>
                    <a:pt x="4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4" name="Freeform 184"/>
            <p:cNvSpPr>
              <a:spLocks/>
            </p:cNvSpPr>
            <p:nvPr/>
          </p:nvSpPr>
          <p:spPr bwMode="auto">
            <a:xfrm>
              <a:off x="4670426" y="1506538"/>
              <a:ext cx="417513" cy="431800"/>
            </a:xfrm>
            <a:custGeom>
              <a:avLst/>
              <a:gdLst>
                <a:gd name="T0" fmla="*/ 263 w 263"/>
                <a:gd name="T1" fmla="*/ 0 h 272"/>
                <a:gd name="T2" fmla="*/ 0 w 263"/>
                <a:gd name="T3" fmla="*/ 260 h 272"/>
                <a:gd name="T4" fmla="*/ 167 w 263"/>
                <a:gd name="T5" fmla="*/ 272 h 272"/>
                <a:gd name="T6" fmla="*/ 263 w 2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272">
                  <a:moveTo>
                    <a:pt x="263" y="0"/>
                  </a:moveTo>
                  <a:lnTo>
                    <a:pt x="0" y="260"/>
                  </a:lnTo>
                  <a:lnTo>
                    <a:pt x="167" y="272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5" name="Freeform 185"/>
            <p:cNvSpPr>
              <a:spLocks/>
            </p:cNvSpPr>
            <p:nvPr/>
          </p:nvSpPr>
          <p:spPr bwMode="auto">
            <a:xfrm>
              <a:off x="4935538" y="1506538"/>
              <a:ext cx="180975" cy="614363"/>
            </a:xfrm>
            <a:custGeom>
              <a:avLst/>
              <a:gdLst>
                <a:gd name="T0" fmla="*/ 114 w 114"/>
                <a:gd name="T1" fmla="*/ 387 h 387"/>
                <a:gd name="T2" fmla="*/ 96 w 114"/>
                <a:gd name="T3" fmla="*/ 0 h 387"/>
                <a:gd name="T4" fmla="*/ 0 w 114"/>
                <a:gd name="T5" fmla="*/ 272 h 387"/>
                <a:gd name="T6" fmla="*/ 114 w 114"/>
                <a:gd name="T7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387">
                  <a:moveTo>
                    <a:pt x="114" y="387"/>
                  </a:moveTo>
                  <a:lnTo>
                    <a:pt x="96" y="0"/>
                  </a:lnTo>
                  <a:lnTo>
                    <a:pt x="0" y="272"/>
                  </a:lnTo>
                  <a:lnTo>
                    <a:pt x="114" y="387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6" name="Freeform 186"/>
            <p:cNvSpPr>
              <a:spLocks/>
            </p:cNvSpPr>
            <p:nvPr/>
          </p:nvSpPr>
          <p:spPr bwMode="auto">
            <a:xfrm>
              <a:off x="4670426" y="1919288"/>
              <a:ext cx="265113" cy="241300"/>
            </a:xfrm>
            <a:custGeom>
              <a:avLst/>
              <a:gdLst>
                <a:gd name="T0" fmla="*/ 0 w 167"/>
                <a:gd name="T1" fmla="*/ 0 h 152"/>
                <a:gd name="T2" fmla="*/ 16 w 167"/>
                <a:gd name="T3" fmla="*/ 152 h 152"/>
                <a:gd name="T4" fmla="*/ 167 w 167"/>
                <a:gd name="T5" fmla="*/ 12 h 152"/>
                <a:gd name="T6" fmla="*/ 0 w 16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7" h="152">
                  <a:moveTo>
                    <a:pt x="0" y="0"/>
                  </a:moveTo>
                  <a:lnTo>
                    <a:pt x="16" y="152"/>
                  </a:lnTo>
                  <a:lnTo>
                    <a:pt x="167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7" name="Freeform 187"/>
            <p:cNvSpPr>
              <a:spLocks/>
            </p:cNvSpPr>
            <p:nvPr/>
          </p:nvSpPr>
          <p:spPr bwMode="auto">
            <a:xfrm>
              <a:off x="4695826" y="1938338"/>
              <a:ext cx="420688" cy="222250"/>
            </a:xfrm>
            <a:custGeom>
              <a:avLst/>
              <a:gdLst>
                <a:gd name="T0" fmla="*/ 151 w 265"/>
                <a:gd name="T1" fmla="*/ 0 h 140"/>
                <a:gd name="T2" fmla="*/ 0 w 265"/>
                <a:gd name="T3" fmla="*/ 140 h 140"/>
                <a:gd name="T4" fmla="*/ 265 w 265"/>
                <a:gd name="T5" fmla="*/ 115 h 140"/>
                <a:gd name="T6" fmla="*/ 151 w 265"/>
                <a:gd name="T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140">
                  <a:moveTo>
                    <a:pt x="151" y="0"/>
                  </a:moveTo>
                  <a:lnTo>
                    <a:pt x="0" y="140"/>
                  </a:lnTo>
                  <a:lnTo>
                    <a:pt x="265" y="115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8" name="Freeform 188"/>
            <p:cNvSpPr>
              <a:spLocks/>
            </p:cNvSpPr>
            <p:nvPr/>
          </p:nvSpPr>
          <p:spPr bwMode="auto">
            <a:xfrm>
              <a:off x="5116513" y="1624013"/>
              <a:ext cx="182563" cy="496888"/>
            </a:xfrm>
            <a:custGeom>
              <a:avLst/>
              <a:gdLst>
                <a:gd name="T0" fmla="*/ 0 w 115"/>
                <a:gd name="T1" fmla="*/ 313 h 313"/>
                <a:gd name="T2" fmla="*/ 115 w 115"/>
                <a:gd name="T3" fmla="*/ 0 h 313"/>
                <a:gd name="T4" fmla="*/ 34 w 115"/>
                <a:gd name="T5" fmla="*/ 40 h 313"/>
                <a:gd name="T6" fmla="*/ 0 w 115"/>
                <a:gd name="T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" h="313">
                  <a:moveTo>
                    <a:pt x="0" y="313"/>
                  </a:moveTo>
                  <a:lnTo>
                    <a:pt x="115" y="0"/>
                  </a:lnTo>
                  <a:lnTo>
                    <a:pt x="34" y="40"/>
                  </a:lnTo>
                  <a:lnTo>
                    <a:pt x="0" y="313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9" name="Freeform 189"/>
            <p:cNvSpPr>
              <a:spLocks/>
            </p:cNvSpPr>
            <p:nvPr/>
          </p:nvSpPr>
          <p:spPr bwMode="auto">
            <a:xfrm>
              <a:off x="5087938" y="1506538"/>
              <a:ext cx="82550" cy="614363"/>
            </a:xfrm>
            <a:custGeom>
              <a:avLst/>
              <a:gdLst>
                <a:gd name="T0" fmla="*/ 0 w 52"/>
                <a:gd name="T1" fmla="*/ 0 h 387"/>
                <a:gd name="T2" fmla="*/ 18 w 52"/>
                <a:gd name="T3" fmla="*/ 387 h 387"/>
                <a:gd name="T4" fmla="*/ 52 w 52"/>
                <a:gd name="T5" fmla="*/ 114 h 387"/>
                <a:gd name="T6" fmla="*/ 0 w 52"/>
                <a:gd name="T7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87">
                  <a:moveTo>
                    <a:pt x="0" y="0"/>
                  </a:moveTo>
                  <a:lnTo>
                    <a:pt x="18" y="387"/>
                  </a:lnTo>
                  <a:lnTo>
                    <a:pt x="52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0" name="Freeform 190"/>
            <p:cNvSpPr>
              <a:spLocks/>
            </p:cNvSpPr>
            <p:nvPr/>
          </p:nvSpPr>
          <p:spPr bwMode="auto">
            <a:xfrm>
              <a:off x="5087938" y="1506538"/>
              <a:ext cx="211138" cy="117475"/>
            </a:xfrm>
            <a:custGeom>
              <a:avLst/>
              <a:gdLst>
                <a:gd name="T0" fmla="*/ 0 w 133"/>
                <a:gd name="T1" fmla="*/ 0 h 74"/>
                <a:gd name="T2" fmla="*/ 133 w 133"/>
                <a:gd name="T3" fmla="*/ 74 h 74"/>
                <a:gd name="T4" fmla="*/ 133 w 133"/>
                <a:gd name="T5" fmla="*/ 43 h 74"/>
                <a:gd name="T6" fmla="*/ 0 w 133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74">
                  <a:moveTo>
                    <a:pt x="0" y="0"/>
                  </a:moveTo>
                  <a:lnTo>
                    <a:pt x="133" y="74"/>
                  </a:lnTo>
                  <a:lnTo>
                    <a:pt x="13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1" name="Freeform 191"/>
            <p:cNvSpPr>
              <a:spLocks/>
            </p:cNvSpPr>
            <p:nvPr/>
          </p:nvSpPr>
          <p:spPr bwMode="auto">
            <a:xfrm>
              <a:off x="5087938" y="1506538"/>
              <a:ext cx="211138" cy="180975"/>
            </a:xfrm>
            <a:custGeom>
              <a:avLst/>
              <a:gdLst>
                <a:gd name="T0" fmla="*/ 133 w 133"/>
                <a:gd name="T1" fmla="*/ 74 h 114"/>
                <a:gd name="T2" fmla="*/ 0 w 133"/>
                <a:gd name="T3" fmla="*/ 0 h 114"/>
                <a:gd name="T4" fmla="*/ 52 w 133"/>
                <a:gd name="T5" fmla="*/ 114 h 114"/>
                <a:gd name="T6" fmla="*/ 133 w 133"/>
                <a:gd name="T7" fmla="*/ 7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14">
                  <a:moveTo>
                    <a:pt x="133" y="74"/>
                  </a:moveTo>
                  <a:lnTo>
                    <a:pt x="0" y="0"/>
                  </a:lnTo>
                  <a:lnTo>
                    <a:pt x="52" y="114"/>
                  </a:lnTo>
                  <a:lnTo>
                    <a:pt x="133" y="74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2" name="Freeform 192"/>
            <p:cNvSpPr>
              <a:spLocks/>
            </p:cNvSpPr>
            <p:nvPr/>
          </p:nvSpPr>
          <p:spPr bwMode="auto">
            <a:xfrm>
              <a:off x="5299076" y="1609726"/>
              <a:ext cx="147638" cy="98425"/>
            </a:xfrm>
            <a:custGeom>
              <a:avLst/>
              <a:gdLst>
                <a:gd name="T0" fmla="*/ 0 w 93"/>
                <a:gd name="T1" fmla="*/ 9 h 62"/>
                <a:gd name="T2" fmla="*/ 74 w 93"/>
                <a:gd name="T3" fmla="*/ 62 h 62"/>
                <a:gd name="T4" fmla="*/ 93 w 93"/>
                <a:gd name="T5" fmla="*/ 0 h 62"/>
                <a:gd name="T6" fmla="*/ 0 w 93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62">
                  <a:moveTo>
                    <a:pt x="0" y="9"/>
                  </a:moveTo>
                  <a:lnTo>
                    <a:pt x="74" y="62"/>
                  </a:lnTo>
                  <a:lnTo>
                    <a:pt x="93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3" name="Freeform 193"/>
            <p:cNvSpPr>
              <a:spLocks/>
            </p:cNvSpPr>
            <p:nvPr/>
          </p:nvSpPr>
          <p:spPr bwMode="auto">
            <a:xfrm>
              <a:off x="5299076" y="1624013"/>
              <a:ext cx="117475" cy="161925"/>
            </a:xfrm>
            <a:custGeom>
              <a:avLst/>
              <a:gdLst>
                <a:gd name="T0" fmla="*/ 0 w 74"/>
                <a:gd name="T1" fmla="*/ 0 h 102"/>
                <a:gd name="T2" fmla="*/ 28 w 74"/>
                <a:gd name="T3" fmla="*/ 102 h 102"/>
                <a:gd name="T4" fmla="*/ 74 w 74"/>
                <a:gd name="T5" fmla="*/ 53 h 102"/>
                <a:gd name="T6" fmla="*/ 0 w 74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02">
                  <a:moveTo>
                    <a:pt x="0" y="0"/>
                  </a:moveTo>
                  <a:lnTo>
                    <a:pt x="28" y="102"/>
                  </a:lnTo>
                  <a:lnTo>
                    <a:pt x="74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4" name="Freeform 194"/>
            <p:cNvSpPr>
              <a:spLocks/>
            </p:cNvSpPr>
            <p:nvPr/>
          </p:nvSpPr>
          <p:spPr bwMode="auto">
            <a:xfrm>
              <a:off x="5249863" y="1624013"/>
              <a:ext cx="93663" cy="314325"/>
            </a:xfrm>
            <a:custGeom>
              <a:avLst/>
              <a:gdLst>
                <a:gd name="T0" fmla="*/ 59 w 59"/>
                <a:gd name="T1" fmla="*/ 102 h 198"/>
                <a:gd name="T2" fmla="*/ 31 w 59"/>
                <a:gd name="T3" fmla="*/ 0 h 198"/>
                <a:gd name="T4" fmla="*/ 0 w 59"/>
                <a:gd name="T5" fmla="*/ 198 h 198"/>
                <a:gd name="T6" fmla="*/ 59 w 59"/>
                <a:gd name="T7" fmla="*/ 10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98">
                  <a:moveTo>
                    <a:pt x="59" y="102"/>
                  </a:moveTo>
                  <a:lnTo>
                    <a:pt x="31" y="0"/>
                  </a:lnTo>
                  <a:lnTo>
                    <a:pt x="0" y="198"/>
                  </a:lnTo>
                  <a:lnTo>
                    <a:pt x="59" y="102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5" name="Freeform 195"/>
            <p:cNvSpPr>
              <a:spLocks/>
            </p:cNvSpPr>
            <p:nvPr/>
          </p:nvSpPr>
          <p:spPr bwMode="auto">
            <a:xfrm>
              <a:off x="5249863" y="1785938"/>
              <a:ext cx="93663" cy="227013"/>
            </a:xfrm>
            <a:custGeom>
              <a:avLst/>
              <a:gdLst>
                <a:gd name="T0" fmla="*/ 0 w 59"/>
                <a:gd name="T1" fmla="*/ 96 h 143"/>
                <a:gd name="T2" fmla="*/ 34 w 59"/>
                <a:gd name="T3" fmla="*/ 143 h 143"/>
                <a:gd name="T4" fmla="*/ 59 w 59"/>
                <a:gd name="T5" fmla="*/ 0 h 143"/>
                <a:gd name="T6" fmla="*/ 0 w 59"/>
                <a:gd name="T7" fmla="*/ 9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43">
                  <a:moveTo>
                    <a:pt x="0" y="96"/>
                  </a:moveTo>
                  <a:lnTo>
                    <a:pt x="34" y="143"/>
                  </a:lnTo>
                  <a:lnTo>
                    <a:pt x="59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6" name="Freeform 196"/>
            <p:cNvSpPr>
              <a:spLocks/>
            </p:cNvSpPr>
            <p:nvPr/>
          </p:nvSpPr>
          <p:spPr bwMode="auto">
            <a:xfrm>
              <a:off x="5116513" y="1624013"/>
              <a:ext cx="182563" cy="496888"/>
            </a:xfrm>
            <a:custGeom>
              <a:avLst/>
              <a:gdLst>
                <a:gd name="T0" fmla="*/ 115 w 115"/>
                <a:gd name="T1" fmla="*/ 0 h 313"/>
                <a:gd name="T2" fmla="*/ 0 w 115"/>
                <a:gd name="T3" fmla="*/ 313 h 313"/>
                <a:gd name="T4" fmla="*/ 84 w 115"/>
                <a:gd name="T5" fmla="*/ 198 h 313"/>
                <a:gd name="T6" fmla="*/ 115 w 115"/>
                <a:gd name="T7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5" h="313">
                  <a:moveTo>
                    <a:pt x="115" y="0"/>
                  </a:moveTo>
                  <a:lnTo>
                    <a:pt x="0" y="313"/>
                  </a:lnTo>
                  <a:lnTo>
                    <a:pt x="84" y="19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7" name="Freeform 197"/>
            <p:cNvSpPr>
              <a:spLocks/>
            </p:cNvSpPr>
            <p:nvPr/>
          </p:nvSpPr>
          <p:spPr bwMode="auto">
            <a:xfrm>
              <a:off x="5116513" y="1938338"/>
              <a:ext cx="187325" cy="182563"/>
            </a:xfrm>
            <a:custGeom>
              <a:avLst/>
              <a:gdLst>
                <a:gd name="T0" fmla="*/ 0 w 118"/>
                <a:gd name="T1" fmla="*/ 115 h 115"/>
                <a:gd name="T2" fmla="*/ 118 w 118"/>
                <a:gd name="T3" fmla="*/ 47 h 115"/>
                <a:gd name="T4" fmla="*/ 84 w 118"/>
                <a:gd name="T5" fmla="*/ 0 h 115"/>
                <a:gd name="T6" fmla="*/ 0 w 118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15">
                  <a:moveTo>
                    <a:pt x="0" y="115"/>
                  </a:moveTo>
                  <a:lnTo>
                    <a:pt x="118" y="47"/>
                  </a:lnTo>
                  <a:lnTo>
                    <a:pt x="84" y="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8" name="Freeform 198"/>
            <p:cNvSpPr>
              <a:spLocks/>
            </p:cNvSpPr>
            <p:nvPr/>
          </p:nvSpPr>
          <p:spPr bwMode="auto">
            <a:xfrm>
              <a:off x="4695826" y="2160588"/>
              <a:ext cx="211138" cy="230188"/>
            </a:xfrm>
            <a:custGeom>
              <a:avLst/>
              <a:gdLst>
                <a:gd name="T0" fmla="*/ 0 w 133"/>
                <a:gd name="T1" fmla="*/ 0 h 145"/>
                <a:gd name="T2" fmla="*/ 80 w 133"/>
                <a:gd name="T3" fmla="*/ 145 h 145"/>
                <a:gd name="T4" fmla="*/ 133 w 133"/>
                <a:gd name="T5" fmla="*/ 142 h 145"/>
                <a:gd name="T6" fmla="*/ 0 w 133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45">
                  <a:moveTo>
                    <a:pt x="0" y="0"/>
                  </a:moveTo>
                  <a:lnTo>
                    <a:pt x="80" y="145"/>
                  </a:lnTo>
                  <a:lnTo>
                    <a:pt x="133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9" name="Freeform 199"/>
            <p:cNvSpPr>
              <a:spLocks/>
            </p:cNvSpPr>
            <p:nvPr/>
          </p:nvSpPr>
          <p:spPr bwMode="auto">
            <a:xfrm>
              <a:off x="4695826" y="2120901"/>
              <a:ext cx="420688" cy="265113"/>
            </a:xfrm>
            <a:custGeom>
              <a:avLst/>
              <a:gdLst>
                <a:gd name="T0" fmla="*/ 0 w 265"/>
                <a:gd name="T1" fmla="*/ 25 h 167"/>
                <a:gd name="T2" fmla="*/ 133 w 265"/>
                <a:gd name="T3" fmla="*/ 167 h 167"/>
                <a:gd name="T4" fmla="*/ 265 w 265"/>
                <a:gd name="T5" fmla="*/ 0 h 167"/>
                <a:gd name="T6" fmla="*/ 0 w 265"/>
                <a:gd name="T7" fmla="*/ 2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5" h="167">
                  <a:moveTo>
                    <a:pt x="0" y="25"/>
                  </a:moveTo>
                  <a:lnTo>
                    <a:pt x="133" y="167"/>
                  </a:lnTo>
                  <a:lnTo>
                    <a:pt x="265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0" name="Freeform 200"/>
            <p:cNvSpPr>
              <a:spLocks/>
            </p:cNvSpPr>
            <p:nvPr/>
          </p:nvSpPr>
          <p:spPr bwMode="auto">
            <a:xfrm>
              <a:off x="4695826" y="2160588"/>
              <a:ext cx="211138" cy="225425"/>
            </a:xfrm>
            <a:custGeom>
              <a:avLst/>
              <a:gdLst>
                <a:gd name="T0" fmla="*/ 0 w 133"/>
                <a:gd name="T1" fmla="*/ 0 h 142"/>
                <a:gd name="T2" fmla="*/ 133 w 133"/>
                <a:gd name="T3" fmla="*/ 142 h 142"/>
                <a:gd name="T4" fmla="*/ 129 w 133"/>
                <a:gd name="T5" fmla="*/ 25 h 142"/>
                <a:gd name="T6" fmla="*/ 0 w 133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42">
                  <a:moveTo>
                    <a:pt x="0" y="0"/>
                  </a:moveTo>
                  <a:lnTo>
                    <a:pt x="133" y="142"/>
                  </a:lnTo>
                  <a:lnTo>
                    <a:pt x="129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1" name="Freeform 201"/>
            <p:cNvSpPr>
              <a:spLocks/>
            </p:cNvSpPr>
            <p:nvPr/>
          </p:nvSpPr>
          <p:spPr bwMode="auto">
            <a:xfrm>
              <a:off x="4900613" y="2120901"/>
              <a:ext cx="215900" cy="265113"/>
            </a:xfrm>
            <a:custGeom>
              <a:avLst/>
              <a:gdLst>
                <a:gd name="T0" fmla="*/ 0 w 136"/>
                <a:gd name="T1" fmla="*/ 50 h 167"/>
                <a:gd name="T2" fmla="*/ 4 w 136"/>
                <a:gd name="T3" fmla="*/ 167 h 167"/>
                <a:gd name="T4" fmla="*/ 136 w 136"/>
                <a:gd name="T5" fmla="*/ 0 h 167"/>
                <a:gd name="T6" fmla="*/ 0 w 136"/>
                <a:gd name="T7" fmla="*/ 5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67">
                  <a:moveTo>
                    <a:pt x="0" y="50"/>
                  </a:moveTo>
                  <a:lnTo>
                    <a:pt x="4" y="167"/>
                  </a:lnTo>
                  <a:lnTo>
                    <a:pt x="136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2" name="Freeform 202"/>
            <p:cNvSpPr>
              <a:spLocks/>
            </p:cNvSpPr>
            <p:nvPr/>
          </p:nvSpPr>
          <p:spPr bwMode="auto">
            <a:xfrm>
              <a:off x="4459288" y="1811338"/>
              <a:ext cx="314325" cy="107950"/>
            </a:xfrm>
            <a:custGeom>
              <a:avLst/>
              <a:gdLst>
                <a:gd name="T0" fmla="*/ 0 w 198"/>
                <a:gd name="T1" fmla="*/ 0 h 68"/>
                <a:gd name="T2" fmla="*/ 133 w 198"/>
                <a:gd name="T3" fmla="*/ 68 h 68"/>
                <a:gd name="T4" fmla="*/ 198 w 198"/>
                <a:gd name="T5" fmla="*/ 3 h 68"/>
                <a:gd name="T6" fmla="*/ 0 w 19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68">
                  <a:moveTo>
                    <a:pt x="0" y="0"/>
                  </a:moveTo>
                  <a:lnTo>
                    <a:pt x="133" y="68"/>
                  </a:lnTo>
                  <a:lnTo>
                    <a:pt x="198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3" name="Freeform 203"/>
            <p:cNvSpPr>
              <a:spLocks/>
            </p:cNvSpPr>
            <p:nvPr/>
          </p:nvSpPr>
          <p:spPr bwMode="auto">
            <a:xfrm>
              <a:off x="4792663" y="1506538"/>
              <a:ext cx="295275" cy="166688"/>
            </a:xfrm>
            <a:custGeom>
              <a:avLst/>
              <a:gdLst>
                <a:gd name="T0" fmla="*/ 186 w 186"/>
                <a:gd name="T1" fmla="*/ 0 h 105"/>
                <a:gd name="T2" fmla="*/ 0 w 186"/>
                <a:gd name="T3" fmla="*/ 59 h 105"/>
                <a:gd name="T4" fmla="*/ 7 w 186"/>
                <a:gd name="T5" fmla="*/ 105 h 105"/>
                <a:gd name="T6" fmla="*/ 186 w 186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105">
                  <a:moveTo>
                    <a:pt x="186" y="0"/>
                  </a:moveTo>
                  <a:lnTo>
                    <a:pt x="0" y="59"/>
                  </a:lnTo>
                  <a:lnTo>
                    <a:pt x="7" y="105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4" name="Freeform 204"/>
            <p:cNvSpPr>
              <a:spLocks/>
            </p:cNvSpPr>
            <p:nvPr/>
          </p:nvSpPr>
          <p:spPr bwMode="auto">
            <a:xfrm>
              <a:off x="4773613" y="1506538"/>
              <a:ext cx="314325" cy="309563"/>
            </a:xfrm>
            <a:custGeom>
              <a:avLst/>
              <a:gdLst>
                <a:gd name="T0" fmla="*/ 19 w 198"/>
                <a:gd name="T1" fmla="*/ 105 h 195"/>
                <a:gd name="T2" fmla="*/ 0 w 198"/>
                <a:gd name="T3" fmla="*/ 195 h 195"/>
                <a:gd name="T4" fmla="*/ 198 w 198"/>
                <a:gd name="T5" fmla="*/ 0 h 195"/>
                <a:gd name="T6" fmla="*/ 19 w 198"/>
                <a:gd name="T7" fmla="*/ 10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195">
                  <a:moveTo>
                    <a:pt x="19" y="105"/>
                  </a:moveTo>
                  <a:lnTo>
                    <a:pt x="0" y="195"/>
                  </a:lnTo>
                  <a:lnTo>
                    <a:pt x="198" y="0"/>
                  </a:lnTo>
                  <a:lnTo>
                    <a:pt x="19" y="105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5" name="Freeform 206"/>
            <p:cNvSpPr>
              <a:spLocks/>
            </p:cNvSpPr>
            <p:nvPr/>
          </p:nvSpPr>
          <p:spPr bwMode="auto">
            <a:xfrm>
              <a:off x="4459288" y="1589088"/>
              <a:ext cx="344488" cy="227013"/>
            </a:xfrm>
            <a:custGeom>
              <a:avLst/>
              <a:gdLst>
                <a:gd name="T0" fmla="*/ 210 w 217"/>
                <a:gd name="T1" fmla="*/ 7 h 143"/>
                <a:gd name="T2" fmla="*/ 155 w 217"/>
                <a:gd name="T3" fmla="*/ 0 h 143"/>
                <a:gd name="T4" fmla="*/ 0 w 217"/>
                <a:gd name="T5" fmla="*/ 38 h 143"/>
                <a:gd name="T6" fmla="*/ 0 w 217"/>
                <a:gd name="T7" fmla="*/ 140 h 143"/>
                <a:gd name="T8" fmla="*/ 198 w 217"/>
                <a:gd name="T9" fmla="*/ 143 h 143"/>
                <a:gd name="T10" fmla="*/ 217 w 217"/>
                <a:gd name="T11" fmla="*/ 53 h 143"/>
                <a:gd name="T12" fmla="*/ 210 w 217"/>
                <a:gd name="T13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7" h="143">
                  <a:moveTo>
                    <a:pt x="210" y="7"/>
                  </a:moveTo>
                  <a:lnTo>
                    <a:pt x="155" y="0"/>
                  </a:lnTo>
                  <a:lnTo>
                    <a:pt x="0" y="38"/>
                  </a:lnTo>
                  <a:lnTo>
                    <a:pt x="0" y="140"/>
                  </a:lnTo>
                  <a:lnTo>
                    <a:pt x="198" y="143"/>
                  </a:lnTo>
                  <a:lnTo>
                    <a:pt x="217" y="53"/>
                  </a:lnTo>
                  <a:lnTo>
                    <a:pt x="210" y="7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6" name="Freeform 207"/>
            <p:cNvSpPr>
              <a:spLocks/>
            </p:cNvSpPr>
            <p:nvPr/>
          </p:nvSpPr>
          <p:spPr bwMode="auto">
            <a:xfrm>
              <a:off x="4459288" y="1673225"/>
              <a:ext cx="344488" cy="142875"/>
            </a:xfrm>
            <a:custGeom>
              <a:avLst/>
              <a:gdLst>
                <a:gd name="T0" fmla="*/ 0 w 217"/>
                <a:gd name="T1" fmla="*/ 87 h 90"/>
                <a:gd name="T2" fmla="*/ 198 w 217"/>
                <a:gd name="T3" fmla="*/ 90 h 90"/>
                <a:gd name="T4" fmla="*/ 217 w 217"/>
                <a:gd name="T5" fmla="*/ 0 h 90"/>
                <a:gd name="T6" fmla="*/ 0 w 217"/>
                <a:gd name="T7" fmla="*/ 8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" h="90">
                  <a:moveTo>
                    <a:pt x="0" y="87"/>
                  </a:moveTo>
                  <a:lnTo>
                    <a:pt x="198" y="90"/>
                  </a:lnTo>
                  <a:lnTo>
                    <a:pt x="217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7" name="Freeform 208"/>
            <p:cNvSpPr>
              <a:spLocks/>
            </p:cNvSpPr>
            <p:nvPr/>
          </p:nvSpPr>
          <p:spPr bwMode="auto">
            <a:xfrm>
              <a:off x="4459288" y="1589088"/>
              <a:ext cx="246063" cy="222250"/>
            </a:xfrm>
            <a:custGeom>
              <a:avLst/>
              <a:gdLst>
                <a:gd name="T0" fmla="*/ 0 w 155"/>
                <a:gd name="T1" fmla="*/ 38 h 140"/>
                <a:gd name="T2" fmla="*/ 0 w 155"/>
                <a:gd name="T3" fmla="*/ 140 h 140"/>
                <a:gd name="T4" fmla="*/ 155 w 155"/>
                <a:gd name="T5" fmla="*/ 0 h 140"/>
                <a:gd name="T6" fmla="*/ 0 w 155"/>
                <a:gd name="T7" fmla="*/ 3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140">
                  <a:moveTo>
                    <a:pt x="0" y="38"/>
                  </a:moveTo>
                  <a:lnTo>
                    <a:pt x="0" y="140"/>
                  </a:lnTo>
                  <a:lnTo>
                    <a:pt x="155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8" name="Freeform 209"/>
            <p:cNvSpPr>
              <a:spLocks/>
            </p:cNvSpPr>
            <p:nvPr/>
          </p:nvSpPr>
          <p:spPr bwMode="auto">
            <a:xfrm>
              <a:off x="4705351" y="1589088"/>
              <a:ext cx="98425" cy="84138"/>
            </a:xfrm>
            <a:custGeom>
              <a:avLst/>
              <a:gdLst>
                <a:gd name="T0" fmla="*/ 55 w 62"/>
                <a:gd name="T1" fmla="*/ 7 h 53"/>
                <a:gd name="T2" fmla="*/ 0 w 62"/>
                <a:gd name="T3" fmla="*/ 0 h 53"/>
                <a:gd name="T4" fmla="*/ 62 w 62"/>
                <a:gd name="T5" fmla="*/ 53 h 53"/>
                <a:gd name="T6" fmla="*/ 55 w 62"/>
                <a:gd name="T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3">
                  <a:moveTo>
                    <a:pt x="55" y="7"/>
                  </a:moveTo>
                  <a:lnTo>
                    <a:pt x="0" y="0"/>
                  </a:lnTo>
                  <a:lnTo>
                    <a:pt x="62" y="53"/>
                  </a:lnTo>
                  <a:lnTo>
                    <a:pt x="55" y="7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9" name="Freeform 210"/>
            <p:cNvSpPr>
              <a:spLocks/>
            </p:cNvSpPr>
            <p:nvPr/>
          </p:nvSpPr>
          <p:spPr bwMode="auto">
            <a:xfrm>
              <a:off x="4459288" y="1589088"/>
              <a:ext cx="246063" cy="60325"/>
            </a:xfrm>
            <a:custGeom>
              <a:avLst/>
              <a:gdLst>
                <a:gd name="T0" fmla="*/ 71 w 155"/>
                <a:gd name="T1" fmla="*/ 7 h 38"/>
                <a:gd name="T2" fmla="*/ 0 w 155"/>
                <a:gd name="T3" fmla="*/ 38 h 38"/>
                <a:gd name="T4" fmla="*/ 155 w 155"/>
                <a:gd name="T5" fmla="*/ 0 h 38"/>
                <a:gd name="T6" fmla="*/ 71 w 155"/>
                <a:gd name="T7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38">
                  <a:moveTo>
                    <a:pt x="71" y="7"/>
                  </a:moveTo>
                  <a:lnTo>
                    <a:pt x="0" y="38"/>
                  </a:lnTo>
                  <a:lnTo>
                    <a:pt x="155" y="0"/>
                  </a:lnTo>
                  <a:lnTo>
                    <a:pt x="71" y="7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0" name="Freeform 211"/>
            <p:cNvSpPr>
              <a:spLocks/>
            </p:cNvSpPr>
            <p:nvPr/>
          </p:nvSpPr>
          <p:spPr bwMode="auto">
            <a:xfrm>
              <a:off x="4257676" y="1574800"/>
              <a:ext cx="201613" cy="152400"/>
            </a:xfrm>
            <a:custGeom>
              <a:avLst/>
              <a:gdLst>
                <a:gd name="T0" fmla="*/ 0 w 127"/>
                <a:gd name="T1" fmla="*/ 0 h 96"/>
                <a:gd name="T2" fmla="*/ 25 w 127"/>
                <a:gd name="T3" fmla="*/ 96 h 96"/>
                <a:gd name="T4" fmla="*/ 127 w 127"/>
                <a:gd name="T5" fmla="*/ 47 h 96"/>
                <a:gd name="T6" fmla="*/ 0 w 127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96">
                  <a:moveTo>
                    <a:pt x="0" y="0"/>
                  </a:moveTo>
                  <a:lnTo>
                    <a:pt x="25" y="96"/>
                  </a:lnTo>
                  <a:lnTo>
                    <a:pt x="12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1" name="Freeform 212"/>
            <p:cNvSpPr>
              <a:spLocks/>
            </p:cNvSpPr>
            <p:nvPr/>
          </p:nvSpPr>
          <p:spPr bwMode="auto">
            <a:xfrm>
              <a:off x="4257676" y="1539875"/>
              <a:ext cx="314325" cy="109538"/>
            </a:xfrm>
            <a:custGeom>
              <a:avLst/>
              <a:gdLst>
                <a:gd name="T0" fmla="*/ 143 w 198"/>
                <a:gd name="T1" fmla="*/ 0 h 69"/>
                <a:gd name="T2" fmla="*/ 0 w 198"/>
                <a:gd name="T3" fmla="*/ 22 h 69"/>
                <a:gd name="T4" fmla="*/ 127 w 198"/>
                <a:gd name="T5" fmla="*/ 69 h 69"/>
                <a:gd name="T6" fmla="*/ 198 w 198"/>
                <a:gd name="T7" fmla="*/ 38 h 69"/>
                <a:gd name="T8" fmla="*/ 143 w 198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69">
                  <a:moveTo>
                    <a:pt x="143" y="0"/>
                  </a:moveTo>
                  <a:lnTo>
                    <a:pt x="0" y="22"/>
                  </a:lnTo>
                  <a:lnTo>
                    <a:pt x="127" y="69"/>
                  </a:lnTo>
                  <a:lnTo>
                    <a:pt x="198" y="38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2" name="Freeform 213"/>
            <p:cNvSpPr>
              <a:spLocks/>
            </p:cNvSpPr>
            <p:nvPr/>
          </p:nvSpPr>
          <p:spPr bwMode="auto">
            <a:xfrm>
              <a:off x="4257676" y="1574800"/>
              <a:ext cx="314325" cy="74613"/>
            </a:xfrm>
            <a:custGeom>
              <a:avLst/>
              <a:gdLst>
                <a:gd name="T0" fmla="*/ 0 w 198"/>
                <a:gd name="T1" fmla="*/ 0 h 47"/>
                <a:gd name="T2" fmla="*/ 127 w 198"/>
                <a:gd name="T3" fmla="*/ 47 h 47"/>
                <a:gd name="T4" fmla="*/ 198 w 198"/>
                <a:gd name="T5" fmla="*/ 16 h 47"/>
                <a:gd name="T6" fmla="*/ 0 w 198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47">
                  <a:moveTo>
                    <a:pt x="0" y="0"/>
                  </a:moveTo>
                  <a:lnTo>
                    <a:pt x="127" y="47"/>
                  </a:lnTo>
                  <a:lnTo>
                    <a:pt x="198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3" name="Freeform 214"/>
            <p:cNvSpPr>
              <a:spLocks/>
            </p:cNvSpPr>
            <p:nvPr/>
          </p:nvSpPr>
          <p:spPr bwMode="auto">
            <a:xfrm>
              <a:off x="4210051" y="1560513"/>
              <a:ext cx="87313" cy="166688"/>
            </a:xfrm>
            <a:custGeom>
              <a:avLst/>
              <a:gdLst>
                <a:gd name="T0" fmla="*/ 30 w 55"/>
                <a:gd name="T1" fmla="*/ 9 h 105"/>
                <a:gd name="T2" fmla="*/ 0 w 55"/>
                <a:gd name="T3" fmla="*/ 0 h 105"/>
                <a:gd name="T4" fmla="*/ 55 w 55"/>
                <a:gd name="T5" fmla="*/ 105 h 105"/>
                <a:gd name="T6" fmla="*/ 30 w 55"/>
                <a:gd name="T7" fmla="*/ 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05">
                  <a:moveTo>
                    <a:pt x="30" y="9"/>
                  </a:moveTo>
                  <a:lnTo>
                    <a:pt x="0" y="0"/>
                  </a:lnTo>
                  <a:lnTo>
                    <a:pt x="55" y="105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4" name="Freeform 215"/>
            <p:cNvSpPr>
              <a:spLocks/>
            </p:cNvSpPr>
            <p:nvPr/>
          </p:nvSpPr>
          <p:spPr bwMode="auto">
            <a:xfrm>
              <a:off x="3924301" y="1560513"/>
              <a:ext cx="373063" cy="192088"/>
            </a:xfrm>
            <a:custGeom>
              <a:avLst/>
              <a:gdLst>
                <a:gd name="T0" fmla="*/ 180 w 235"/>
                <a:gd name="T1" fmla="*/ 0 h 121"/>
                <a:gd name="T2" fmla="*/ 0 w 235"/>
                <a:gd name="T3" fmla="*/ 40 h 121"/>
                <a:gd name="T4" fmla="*/ 34 w 235"/>
                <a:gd name="T5" fmla="*/ 121 h 121"/>
                <a:gd name="T6" fmla="*/ 81 w 235"/>
                <a:gd name="T7" fmla="*/ 118 h 121"/>
                <a:gd name="T8" fmla="*/ 235 w 235"/>
                <a:gd name="T9" fmla="*/ 105 h 121"/>
                <a:gd name="T10" fmla="*/ 180 w 2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5" h="121">
                  <a:moveTo>
                    <a:pt x="180" y="0"/>
                  </a:moveTo>
                  <a:lnTo>
                    <a:pt x="0" y="40"/>
                  </a:lnTo>
                  <a:lnTo>
                    <a:pt x="34" y="121"/>
                  </a:lnTo>
                  <a:lnTo>
                    <a:pt x="81" y="118"/>
                  </a:lnTo>
                  <a:lnTo>
                    <a:pt x="235" y="105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5" name="Freeform 216"/>
            <p:cNvSpPr>
              <a:spLocks/>
            </p:cNvSpPr>
            <p:nvPr/>
          </p:nvSpPr>
          <p:spPr bwMode="auto">
            <a:xfrm>
              <a:off x="3924301" y="1624013"/>
              <a:ext cx="128588" cy="128588"/>
            </a:xfrm>
            <a:custGeom>
              <a:avLst/>
              <a:gdLst>
                <a:gd name="T0" fmla="*/ 0 w 81"/>
                <a:gd name="T1" fmla="*/ 0 h 81"/>
                <a:gd name="T2" fmla="*/ 34 w 81"/>
                <a:gd name="T3" fmla="*/ 81 h 81"/>
                <a:gd name="T4" fmla="*/ 81 w 81"/>
                <a:gd name="T5" fmla="*/ 78 h 81"/>
                <a:gd name="T6" fmla="*/ 0 w 81"/>
                <a:gd name="T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81">
                  <a:moveTo>
                    <a:pt x="0" y="0"/>
                  </a:moveTo>
                  <a:lnTo>
                    <a:pt x="34" y="81"/>
                  </a:lnTo>
                  <a:lnTo>
                    <a:pt x="81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6" name="Freeform 217"/>
            <p:cNvSpPr>
              <a:spLocks/>
            </p:cNvSpPr>
            <p:nvPr/>
          </p:nvSpPr>
          <p:spPr bwMode="auto">
            <a:xfrm>
              <a:off x="4111626" y="1560513"/>
              <a:ext cx="185738" cy="166688"/>
            </a:xfrm>
            <a:custGeom>
              <a:avLst/>
              <a:gdLst>
                <a:gd name="T0" fmla="*/ 117 w 117"/>
                <a:gd name="T1" fmla="*/ 105 h 105"/>
                <a:gd name="T2" fmla="*/ 62 w 117"/>
                <a:gd name="T3" fmla="*/ 0 h 105"/>
                <a:gd name="T4" fmla="*/ 0 w 117"/>
                <a:gd name="T5" fmla="*/ 46 h 105"/>
                <a:gd name="T6" fmla="*/ 117 w 117"/>
                <a:gd name="T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5">
                  <a:moveTo>
                    <a:pt x="117" y="105"/>
                  </a:moveTo>
                  <a:lnTo>
                    <a:pt x="62" y="0"/>
                  </a:lnTo>
                  <a:lnTo>
                    <a:pt x="0" y="46"/>
                  </a:lnTo>
                  <a:lnTo>
                    <a:pt x="117" y="105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7" name="Freeform 218"/>
            <p:cNvSpPr>
              <a:spLocks/>
            </p:cNvSpPr>
            <p:nvPr/>
          </p:nvSpPr>
          <p:spPr bwMode="auto">
            <a:xfrm>
              <a:off x="3924301" y="1560513"/>
              <a:ext cx="285750" cy="73025"/>
            </a:xfrm>
            <a:custGeom>
              <a:avLst/>
              <a:gdLst>
                <a:gd name="T0" fmla="*/ 180 w 180"/>
                <a:gd name="T1" fmla="*/ 0 h 46"/>
                <a:gd name="T2" fmla="*/ 0 w 180"/>
                <a:gd name="T3" fmla="*/ 40 h 46"/>
                <a:gd name="T4" fmla="*/ 118 w 180"/>
                <a:gd name="T5" fmla="*/ 46 h 46"/>
                <a:gd name="T6" fmla="*/ 180 w 180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46">
                  <a:moveTo>
                    <a:pt x="180" y="0"/>
                  </a:moveTo>
                  <a:lnTo>
                    <a:pt x="0" y="40"/>
                  </a:lnTo>
                  <a:lnTo>
                    <a:pt x="118" y="46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8" name="Freeform 219"/>
            <p:cNvSpPr>
              <a:spLocks/>
            </p:cNvSpPr>
            <p:nvPr/>
          </p:nvSpPr>
          <p:spPr bwMode="auto">
            <a:xfrm>
              <a:off x="4052888" y="1633538"/>
              <a:ext cx="244475" cy="114300"/>
            </a:xfrm>
            <a:custGeom>
              <a:avLst/>
              <a:gdLst>
                <a:gd name="T0" fmla="*/ 37 w 154"/>
                <a:gd name="T1" fmla="*/ 0 h 72"/>
                <a:gd name="T2" fmla="*/ 0 w 154"/>
                <a:gd name="T3" fmla="*/ 72 h 72"/>
                <a:gd name="T4" fmla="*/ 154 w 154"/>
                <a:gd name="T5" fmla="*/ 59 h 72"/>
                <a:gd name="T6" fmla="*/ 37 w 154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72">
                  <a:moveTo>
                    <a:pt x="37" y="0"/>
                  </a:moveTo>
                  <a:lnTo>
                    <a:pt x="0" y="72"/>
                  </a:lnTo>
                  <a:lnTo>
                    <a:pt x="154" y="5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9" name="Freeform 220"/>
            <p:cNvSpPr>
              <a:spLocks/>
            </p:cNvSpPr>
            <p:nvPr/>
          </p:nvSpPr>
          <p:spPr bwMode="auto">
            <a:xfrm>
              <a:off x="3924301" y="1624013"/>
              <a:ext cx="187325" cy="123825"/>
            </a:xfrm>
            <a:custGeom>
              <a:avLst/>
              <a:gdLst>
                <a:gd name="T0" fmla="*/ 0 w 118"/>
                <a:gd name="T1" fmla="*/ 0 h 78"/>
                <a:gd name="T2" fmla="*/ 81 w 118"/>
                <a:gd name="T3" fmla="*/ 78 h 78"/>
                <a:gd name="T4" fmla="*/ 118 w 118"/>
                <a:gd name="T5" fmla="*/ 6 h 78"/>
                <a:gd name="T6" fmla="*/ 0 w 11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78">
                  <a:moveTo>
                    <a:pt x="0" y="0"/>
                  </a:moveTo>
                  <a:lnTo>
                    <a:pt x="81" y="78"/>
                  </a:lnTo>
                  <a:lnTo>
                    <a:pt x="11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0" name="Freeform 221"/>
            <p:cNvSpPr>
              <a:spLocks/>
            </p:cNvSpPr>
            <p:nvPr/>
          </p:nvSpPr>
          <p:spPr bwMode="auto">
            <a:xfrm>
              <a:off x="4052888" y="1727200"/>
              <a:ext cx="244475" cy="103188"/>
            </a:xfrm>
            <a:custGeom>
              <a:avLst/>
              <a:gdLst>
                <a:gd name="T0" fmla="*/ 0 w 154"/>
                <a:gd name="T1" fmla="*/ 13 h 65"/>
                <a:gd name="T2" fmla="*/ 3 w 154"/>
                <a:gd name="T3" fmla="*/ 53 h 65"/>
                <a:gd name="T4" fmla="*/ 154 w 154"/>
                <a:gd name="T5" fmla="*/ 65 h 65"/>
                <a:gd name="T6" fmla="*/ 154 w 154"/>
                <a:gd name="T7" fmla="*/ 0 h 65"/>
                <a:gd name="T8" fmla="*/ 0 w 154"/>
                <a:gd name="T9" fmla="*/ 1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65">
                  <a:moveTo>
                    <a:pt x="0" y="13"/>
                  </a:moveTo>
                  <a:lnTo>
                    <a:pt x="3" y="53"/>
                  </a:lnTo>
                  <a:lnTo>
                    <a:pt x="154" y="65"/>
                  </a:lnTo>
                  <a:lnTo>
                    <a:pt x="154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EE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1" name="Freeform 222"/>
            <p:cNvSpPr>
              <a:spLocks/>
            </p:cNvSpPr>
            <p:nvPr/>
          </p:nvSpPr>
          <p:spPr bwMode="auto">
            <a:xfrm>
              <a:off x="4057651" y="1727200"/>
              <a:ext cx="239713" cy="103188"/>
            </a:xfrm>
            <a:custGeom>
              <a:avLst/>
              <a:gdLst>
                <a:gd name="T0" fmla="*/ 0 w 151"/>
                <a:gd name="T1" fmla="*/ 53 h 65"/>
                <a:gd name="T2" fmla="*/ 151 w 151"/>
                <a:gd name="T3" fmla="*/ 65 h 65"/>
                <a:gd name="T4" fmla="*/ 151 w 151"/>
                <a:gd name="T5" fmla="*/ 0 h 65"/>
                <a:gd name="T6" fmla="*/ 0 w 151"/>
                <a:gd name="T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65">
                  <a:moveTo>
                    <a:pt x="0" y="53"/>
                  </a:moveTo>
                  <a:lnTo>
                    <a:pt x="151" y="65"/>
                  </a:lnTo>
                  <a:lnTo>
                    <a:pt x="151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2" name="Freeform 223"/>
            <p:cNvSpPr>
              <a:spLocks/>
            </p:cNvSpPr>
            <p:nvPr/>
          </p:nvSpPr>
          <p:spPr bwMode="auto">
            <a:xfrm>
              <a:off x="4621213" y="2652713"/>
              <a:ext cx="103188" cy="117475"/>
            </a:xfrm>
            <a:custGeom>
              <a:avLst/>
              <a:gdLst>
                <a:gd name="T0" fmla="*/ 22 w 65"/>
                <a:gd name="T1" fmla="*/ 0 h 74"/>
                <a:gd name="T2" fmla="*/ 0 w 65"/>
                <a:gd name="T3" fmla="*/ 52 h 74"/>
                <a:gd name="T4" fmla="*/ 34 w 65"/>
                <a:gd name="T5" fmla="*/ 74 h 74"/>
                <a:gd name="T6" fmla="*/ 65 w 65"/>
                <a:gd name="T7" fmla="*/ 52 h 74"/>
                <a:gd name="T8" fmla="*/ 22 w 65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4">
                  <a:moveTo>
                    <a:pt x="22" y="0"/>
                  </a:moveTo>
                  <a:lnTo>
                    <a:pt x="0" y="52"/>
                  </a:lnTo>
                  <a:lnTo>
                    <a:pt x="34" y="74"/>
                  </a:lnTo>
                  <a:lnTo>
                    <a:pt x="65" y="5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3" name="Freeform 224"/>
            <p:cNvSpPr>
              <a:spLocks/>
            </p:cNvSpPr>
            <p:nvPr/>
          </p:nvSpPr>
          <p:spPr bwMode="auto">
            <a:xfrm>
              <a:off x="4621213" y="2735263"/>
              <a:ext cx="103188" cy="34925"/>
            </a:xfrm>
            <a:custGeom>
              <a:avLst/>
              <a:gdLst>
                <a:gd name="T0" fmla="*/ 0 w 65"/>
                <a:gd name="T1" fmla="*/ 0 h 22"/>
                <a:gd name="T2" fmla="*/ 34 w 65"/>
                <a:gd name="T3" fmla="*/ 22 h 22"/>
                <a:gd name="T4" fmla="*/ 65 w 65"/>
                <a:gd name="T5" fmla="*/ 0 h 22"/>
                <a:gd name="T6" fmla="*/ 0 w 65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22">
                  <a:moveTo>
                    <a:pt x="0" y="0"/>
                  </a:moveTo>
                  <a:lnTo>
                    <a:pt x="34" y="22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4" name="Freeform 225"/>
            <p:cNvSpPr>
              <a:spLocks/>
            </p:cNvSpPr>
            <p:nvPr/>
          </p:nvSpPr>
          <p:spPr bwMode="auto">
            <a:xfrm>
              <a:off x="2579688" y="2003425"/>
              <a:ext cx="466725" cy="417513"/>
            </a:xfrm>
            <a:custGeom>
              <a:avLst/>
              <a:gdLst>
                <a:gd name="T0" fmla="*/ 127 w 294"/>
                <a:gd name="T1" fmla="*/ 0 h 263"/>
                <a:gd name="T2" fmla="*/ 0 w 294"/>
                <a:gd name="T3" fmla="*/ 52 h 263"/>
                <a:gd name="T4" fmla="*/ 12 w 294"/>
                <a:gd name="T5" fmla="*/ 102 h 263"/>
                <a:gd name="T6" fmla="*/ 50 w 294"/>
                <a:gd name="T7" fmla="*/ 102 h 263"/>
                <a:gd name="T8" fmla="*/ 28 w 294"/>
                <a:gd name="T9" fmla="*/ 173 h 263"/>
                <a:gd name="T10" fmla="*/ 71 w 294"/>
                <a:gd name="T11" fmla="*/ 257 h 263"/>
                <a:gd name="T12" fmla="*/ 186 w 294"/>
                <a:gd name="T13" fmla="*/ 263 h 263"/>
                <a:gd name="T14" fmla="*/ 294 w 294"/>
                <a:gd name="T15" fmla="*/ 235 h 263"/>
                <a:gd name="T16" fmla="*/ 281 w 294"/>
                <a:gd name="T17" fmla="*/ 37 h 263"/>
                <a:gd name="T18" fmla="*/ 127 w 294"/>
                <a:gd name="T19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263">
                  <a:moveTo>
                    <a:pt x="127" y="0"/>
                  </a:moveTo>
                  <a:lnTo>
                    <a:pt x="0" y="52"/>
                  </a:lnTo>
                  <a:lnTo>
                    <a:pt x="12" y="102"/>
                  </a:lnTo>
                  <a:lnTo>
                    <a:pt x="50" y="102"/>
                  </a:lnTo>
                  <a:lnTo>
                    <a:pt x="28" y="173"/>
                  </a:lnTo>
                  <a:lnTo>
                    <a:pt x="71" y="257"/>
                  </a:lnTo>
                  <a:lnTo>
                    <a:pt x="186" y="263"/>
                  </a:lnTo>
                  <a:lnTo>
                    <a:pt x="294" y="235"/>
                  </a:lnTo>
                  <a:lnTo>
                    <a:pt x="281" y="37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5" name="Freeform 226"/>
            <p:cNvSpPr>
              <a:spLocks/>
            </p:cNvSpPr>
            <p:nvPr/>
          </p:nvSpPr>
          <p:spPr bwMode="auto">
            <a:xfrm>
              <a:off x="2579688" y="2003425"/>
              <a:ext cx="201613" cy="161925"/>
            </a:xfrm>
            <a:custGeom>
              <a:avLst/>
              <a:gdLst>
                <a:gd name="T0" fmla="*/ 0 w 127"/>
                <a:gd name="T1" fmla="*/ 52 h 102"/>
                <a:gd name="T2" fmla="*/ 12 w 127"/>
                <a:gd name="T3" fmla="*/ 102 h 102"/>
                <a:gd name="T4" fmla="*/ 127 w 127"/>
                <a:gd name="T5" fmla="*/ 0 h 102"/>
                <a:gd name="T6" fmla="*/ 0 w 127"/>
                <a:gd name="T7" fmla="*/ 5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02">
                  <a:moveTo>
                    <a:pt x="0" y="52"/>
                  </a:moveTo>
                  <a:lnTo>
                    <a:pt x="12" y="102"/>
                  </a:lnTo>
                  <a:lnTo>
                    <a:pt x="127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6" name="Freeform 227"/>
            <p:cNvSpPr>
              <a:spLocks/>
            </p:cNvSpPr>
            <p:nvPr/>
          </p:nvSpPr>
          <p:spPr bwMode="auto">
            <a:xfrm>
              <a:off x="2598738" y="2003425"/>
              <a:ext cx="427038" cy="161925"/>
            </a:xfrm>
            <a:custGeom>
              <a:avLst/>
              <a:gdLst>
                <a:gd name="T0" fmla="*/ 115 w 269"/>
                <a:gd name="T1" fmla="*/ 0 h 102"/>
                <a:gd name="T2" fmla="*/ 0 w 269"/>
                <a:gd name="T3" fmla="*/ 102 h 102"/>
                <a:gd name="T4" fmla="*/ 38 w 269"/>
                <a:gd name="T5" fmla="*/ 102 h 102"/>
                <a:gd name="T6" fmla="*/ 269 w 269"/>
                <a:gd name="T7" fmla="*/ 37 h 102"/>
                <a:gd name="T8" fmla="*/ 115 w 269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102">
                  <a:moveTo>
                    <a:pt x="115" y="0"/>
                  </a:moveTo>
                  <a:lnTo>
                    <a:pt x="0" y="102"/>
                  </a:lnTo>
                  <a:lnTo>
                    <a:pt x="38" y="102"/>
                  </a:lnTo>
                  <a:lnTo>
                    <a:pt x="269" y="37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7" name="Freeform 228"/>
            <p:cNvSpPr>
              <a:spLocks/>
            </p:cNvSpPr>
            <p:nvPr/>
          </p:nvSpPr>
          <p:spPr bwMode="auto">
            <a:xfrm>
              <a:off x="2659063" y="2062163"/>
              <a:ext cx="366713" cy="122238"/>
            </a:xfrm>
            <a:custGeom>
              <a:avLst/>
              <a:gdLst>
                <a:gd name="T0" fmla="*/ 231 w 231"/>
                <a:gd name="T1" fmla="*/ 0 h 77"/>
                <a:gd name="T2" fmla="*/ 0 w 231"/>
                <a:gd name="T3" fmla="*/ 65 h 77"/>
                <a:gd name="T4" fmla="*/ 151 w 231"/>
                <a:gd name="T5" fmla="*/ 77 h 77"/>
                <a:gd name="T6" fmla="*/ 231 w 231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1" h="77">
                  <a:moveTo>
                    <a:pt x="231" y="0"/>
                  </a:moveTo>
                  <a:lnTo>
                    <a:pt x="0" y="65"/>
                  </a:lnTo>
                  <a:lnTo>
                    <a:pt x="151" y="77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8" name="Freeform 229"/>
            <p:cNvSpPr>
              <a:spLocks/>
            </p:cNvSpPr>
            <p:nvPr/>
          </p:nvSpPr>
          <p:spPr bwMode="auto">
            <a:xfrm>
              <a:off x="2659063" y="2165350"/>
              <a:ext cx="239713" cy="255588"/>
            </a:xfrm>
            <a:custGeom>
              <a:avLst/>
              <a:gdLst>
                <a:gd name="T0" fmla="*/ 0 w 151"/>
                <a:gd name="T1" fmla="*/ 0 h 161"/>
                <a:gd name="T2" fmla="*/ 136 w 151"/>
                <a:gd name="T3" fmla="*/ 161 h 161"/>
                <a:gd name="T4" fmla="*/ 151 w 151"/>
                <a:gd name="T5" fmla="*/ 12 h 161"/>
                <a:gd name="T6" fmla="*/ 0 w 151"/>
                <a:gd name="T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161">
                  <a:moveTo>
                    <a:pt x="0" y="0"/>
                  </a:moveTo>
                  <a:lnTo>
                    <a:pt x="136" y="161"/>
                  </a:lnTo>
                  <a:lnTo>
                    <a:pt x="151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9" name="Freeform 230"/>
            <p:cNvSpPr>
              <a:spLocks/>
            </p:cNvSpPr>
            <p:nvPr/>
          </p:nvSpPr>
          <p:spPr bwMode="auto">
            <a:xfrm>
              <a:off x="2898776" y="2062163"/>
              <a:ext cx="147638" cy="314325"/>
            </a:xfrm>
            <a:custGeom>
              <a:avLst/>
              <a:gdLst>
                <a:gd name="T0" fmla="*/ 93 w 93"/>
                <a:gd name="T1" fmla="*/ 198 h 198"/>
                <a:gd name="T2" fmla="*/ 80 w 93"/>
                <a:gd name="T3" fmla="*/ 0 h 198"/>
                <a:gd name="T4" fmla="*/ 0 w 93"/>
                <a:gd name="T5" fmla="*/ 77 h 198"/>
                <a:gd name="T6" fmla="*/ 93 w 93"/>
                <a:gd name="T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98">
                  <a:moveTo>
                    <a:pt x="93" y="198"/>
                  </a:moveTo>
                  <a:lnTo>
                    <a:pt x="80" y="0"/>
                  </a:lnTo>
                  <a:lnTo>
                    <a:pt x="0" y="77"/>
                  </a:lnTo>
                  <a:lnTo>
                    <a:pt x="93" y="198"/>
                  </a:lnTo>
                  <a:close/>
                </a:path>
              </a:pathLst>
            </a:custGeom>
            <a:solidFill>
              <a:srgbClr val="9B6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0" name="Freeform 231"/>
            <p:cNvSpPr>
              <a:spLocks/>
            </p:cNvSpPr>
            <p:nvPr/>
          </p:nvSpPr>
          <p:spPr bwMode="auto">
            <a:xfrm>
              <a:off x="2874963" y="2184400"/>
              <a:ext cx="171450" cy="236538"/>
            </a:xfrm>
            <a:custGeom>
              <a:avLst/>
              <a:gdLst>
                <a:gd name="T0" fmla="*/ 15 w 108"/>
                <a:gd name="T1" fmla="*/ 0 h 149"/>
                <a:gd name="T2" fmla="*/ 0 w 108"/>
                <a:gd name="T3" fmla="*/ 149 h 149"/>
                <a:gd name="T4" fmla="*/ 108 w 108"/>
                <a:gd name="T5" fmla="*/ 121 h 149"/>
                <a:gd name="T6" fmla="*/ 15 w 108"/>
                <a:gd name="T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149">
                  <a:moveTo>
                    <a:pt x="15" y="0"/>
                  </a:moveTo>
                  <a:lnTo>
                    <a:pt x="0" y="149"/>
                  </a:lnTo>
                  <a:lnTo>
                    <a:pt x="108" y="1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1" name="Freeform 232"/>
            <p:cNvSpPr>
              <a:spLocks/>
            </p:cNvSpPr>
            <p:nvPr/>
          </p:nvSpPr>
          <p:spPr bwMode="auto">
            <a:xfrm>
              <a:off x="2624138" y="2278063"/>
              <a:ext cx="250825" cy="142875"/>
            </a:xfrm>
            <a:custGeom>
              <a:avLst/>
              <a:gdLst>
                <a:gd name="T0" fmla="*/ 0 w 158"/>
                <a:gd name="T1" fmla="*/ 0 h 90"/>
                <a:gd name="T2" fmla="*/ 43 w 158"/>
                <a:gd name="T3" fmla="*/ 84 h 90"/>
                <a:gd name="T4" fmla="*/ 158 w 158"/>
                <a:gd name="T5" fmla="*/ 90 h 90"/>
                <a:gd name="T6" fmla="*/ 0 w 158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8" h="90">
                  <a:moveTo>
                    <a:pt x="0" y="0"/>
                  </a:moveTo>
                  <a:lnTo>
                    <a:pt x="43" y="84"/>
                  </a:lnTo>
                  <a:lnTo>
                    <a:pt x="158" y="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2" name="Freeform 233"/>
            <p:cNvSpPr>
              <a:spLocks/>
            </p:cNvSpPr>
            <p:nvPr/>
          </p:nvSpPr>
          <p:spPr bwMode="auto">
            <a:xfrm>
              <a:off x="6024563" y="3144838"/>
              <a:ext cx="354013" cy="141288"/>
            </a:xfrm>
            <a:custGeom>
              <a:avLst/>
              <a:gdLst>
                <a:gd name="T0" fmla="*/ 211 w 223"/>
                <a:gd name="T1" fmla="*/ 9 h 89"/>
                <a:gd name="T2" fmla="*/ 41 w 223"/>
                <a:gd name="T3" fmla="*/ 0 h 89"/>
                <a:gd name="T4" fmla="*/ 0 w 223"/>
                <a:gd name="T5" fmla="*/ 31 h 89"/>
                <a:gd name="T6" fmla="*/ 198 w 223"/>
                <a:gd name="T7" fmla="*/ 89 h 89"/>
                <a:gd name="T8" fmla="*/ 223 w 223"/>
                <a:gd name="T9" fmla="*/ 86 h 89"/>
                <a:gd name="T10" fmla="*/ 211 w 223"/>
                <a:gd name="T11" fmla="*/ 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89">
                  <a:moveTo>
                    <a:pt x="211" y="9"/>
                  </a:moveTo>
                  <a:lnTo>
                    <a:pt x="41" y="0"/>
                  </a:lnTo>
                  <a:lnTo>
                    <a:pt x="0" y="31"/>
                  </a:lnTo>
                  <a:lnTo>
                    <a:pt x="198" y="89"/>
                  </a:lnTo>
                  <a:lnTo>
                    <a:pt x="223" y="86"/>
                  </a:lnTo>
                  <a:lnTo>
                    <a:pt x="211" y="9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3" name="Freeform 234"/>
            <p:cNvSpPr>
              <a:spLocks/>
            </p:cNvSpPr>
            <p:nvPr/>
          </p:nvSpPr>
          <p:spPr bwMode="auto">
            <a:xfrm>
              <a:off x="6024563" y="3144838"/>
              <a:ext cx="334963" cy="49213"/>
            </a:xfrm>
            <a:custGeom>
              <a:avLst/>
              <a:gdLst>
                <a:gd name="T0" fmla="*/ 41 w 211"/>
                <a:gd name="T1" fmla="*/ 0 h 31"/>
                <a:gd name="T2" fmla="*/ 0 w 211"/>
                <a:gd name="T3" fmla="*/ 31 h 31"/>
                <a:gd name="T4" fmla="*/ 211 w 211"/>
                <a:gd name="T5" fmla="*/ 9 h 31"/>
                <a:gd name="T6" fmla="*/ 41 w 211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31">
                  <a:moveTo>
                    <a:pt x="41" y="0"/>
                  </a:moveTo>
                  <a:lnTo>
                    <a:pt x="0" y="31"/>
                  </a:lnTo>
                  <a:lnTo>
                    <a:pt x="211" y="9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4" name="Freeform 235"/>
            <p:cNvSpPr>
              <a:spLocks/>
            </p:cNvSpPr>
            <p:nvPr/>
          </p:nvSpPr>
          <p:spPr bwMode="auto">
            <a:xfrm>
              <a:off x="6338888" y="3159125"/>
              <a:ext cx="39688" cy="127000"/>
            </a:xfrm>
            <a:custGeom>
              <a:avLst/>
              <a:gdLst>
                <a:gd name="T0" fmla="*/ 13 w 25"/>
                <a:gd name="T1" fmla="*/ 0 h 80"/>
                <a:gd name="T2" fmla="*/ 0 w 25"/>
                <a:gd name="T3" fmla="*/ 80 h 80"/>
                <a:gd name="T4" fmla="*/ 25 w 25"/>
                <a:gd name="T5" fmla="*/ 77 h 80"/>
                <a:gd name="T6" fmla="*/ 13 w 25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80">
                  <a:moveTo>
                    <a:pt x="13" y="0"/>
                  </a:moveTo>
                  <a:lnTo>
                    <a:pt x="0" y="80"/>
                  </a:lnTo>
                  <a:lnTo>
                    <a:pt x="25" y="7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5" name="Freeform 236"/>
            <p:cNvSpPr>
              <a:spLocks/>
            </p:cNvSpPr>
            <p:nvPr/>
          </p:nvSpPr>
          <p:spPr bwMode="auto">
            <a:xfrm>
              <a:off x="6024563" y="3194050"/>
              <a:ext cx="431800" cy="412750"/>
            </a:xfrm>
            <a:custGeom>
              <a:avLst/>
              <a:gdLst>
                <a:gd name="T0" fmla="*/ 272 w 272"/>
                <a:gd name="T1" fmla="*/ 260 h 260"/>
                <a:gd name="T2" fmla="*/ 0 w 272"/>
                <a:gd name="T3" fmla="*/ 0 h 260"/>
                <a:gd name="T4" fmla="*/ 41 w 272"/>
                <a:gd name="T5" fmla="*/ 210 h 260"/>
                <a:gd name="T6" fmla="*/ 272 w 272"/>
                <a:gd name="T7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60">
                  <a:moveTo>
                    <a:pt x="272" y="260"/>
                  </a:moveTo>
                  <a:lnTo>
                    <a:pt x="0" y="0"/>
                  </a:lnTo>
                  <a:lnTo>
                    <a:pt x="41" y="210"/>
                  </a:lnTo>
                  <a:lnTo>
                    <a:pt x="272" y="260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6" name="Freeform 237"/>
            <p:cNvSpPr>
              <a:spLocks/>
            </p:cNvSpPr>
            <p:nvPr/>
          </p:nvSpPr>
          <p:spPr bwMode="auto">
            <a:xfrm>
              <a:off x="5867401" y="3527425"/>
              <a:ext cx="588963" cy="320675"/>
            </a:xfrm>
            <a:custGeom>
              <a:avLst/>
              <a:gdLst>
                <a:gd name="T0" fmla="*/ 140 w 371"/>
                <a:gd name="T1" fmla="*/ 0 h 202"/>
                <a:gd name="T2" fmla="*/ 0 w 371"/>
                <a:gd name="T3" fmla="*/ 202 h 202"/>
                <a:gd name="T4" fmla="*/ 371 w 371"/>
                <a:gd name="T5" fmla="*/ 50 h 202"/>
                <a:gd name="T6" fmla="*/ 140 w 371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1" h="202">
                  <a:moveTo>
                    <a:pt x="140" y="0"/>
                  </a:moveTo>
                  <a:lnTo>
                    <a:pt x="0" y="202"/>
                  </a:lnTo>
                  <a:lnTo>
                    <a:pt x="371" y="5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7" name="Freeform 238"/>
            <p:cNvSpPr>
              <a:spLocks/>
            </p:cNvSpPr>
            <p:nvPr/>
          </p:nvSpPr>
          <p:spPr bwMode="auto">
            <a:xfrm>
              <a:off x="5754688" y="3194050"/>
              <a:ext cx="334963" cy="579438"/>
            </a:xfrm>
            <a:custGeom>
              <a:avLst/>
              <a:gdLst>
                <a:gd name="T0" fmla="*/ 170 w 211"/>
                <a:gd name="T1" fmla="*/ 0 h 365"/>
                <a:gd name="T2" fmla="*/ 0 w 211"/>
                <a:gd name="T3" fmla="*/ 365 h 365"/>
                <a:gd name="T4" fmla="*/ 211 w 211"/>
                <a:gd name="T5" fmla="*/ 210 h 365"/>
                <a:gd name="T6" fmla="*/ 170 w 211"/>
                <a:gd name="T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365">
                  <a:moveTo>
                    <a:pt x="170" y="0"/>
                  </a:moveTo>
                  <a:lnTo>
                    <a:pt x="0" y="365"/>
                  </a:lnTo>
                  <a:lnTo>
                    <a:pt x="211" y="21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8" name="Freeform 239"/>
            <p:cNvSpPr>
              <a:spLocks/>
            </p:cNvSpPr>
            <p:nvPr/>
          </p:nvSpPr>
          <p:spPr bwMode="auto">
            <a:xfrm>
              <a:off x="5754688" y="3527425"/>
              <a:ext cx="334963" cy="320675"/>
            </a:xfrm>
            <a:custGeom>
              <a:avLst/>
              <a:gdLst>
                <a:gd name="T0" fmla="*/ 0 w 211"/>
                <a:gd name="T1" fmla="*/ 155 h 202"/>
                <a:gd name="T2" fmla="*/ 71 w 211"/>
                <a:gd name="T3" fmla="*/ 202 h 202"/>
                <a:gd name="T4" fmla="*/ 211 w 211"/>
                <a:gd name="T5" fmla="*/ 0 h 202"/>
                <a:gd name="T6" fmla="*/ 0 w 211"/>
                <a:gd name="T7" fmla="*/ 15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202">
                  <a:moveTo>
                    <a:pt x="0" y="155"/>
                  </a:moveTo>
                  <a:lnTo>
                    <a:pt x="71" y="202"/>
                  </a:lnTo>
                  <a:lnTo>
                    <a:pt x="211" y="0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9" name="Freeform 240"/>
            <p:cNvSpPr>
              <a:spLocks/>
            </p:cNvSpPr>
            <p:nvPr/>
          </p:nvSpPr>
          <p:spPr bwMode="auto">
            <a:xfrm>
              <a:off x="6024563" y="3194050"/>
              <a:ext cx="431800" cy="412750"/>
            </a:xfrm>
            <a:custGeom>
              <a:avLst/>
              <a:gdLst>
                <a:gd name="T0" fmla="*/ 198 w 272"/>
                <a:gd name="T1" fmla="*/ 58 h 260"/>
                <a:gd name="T2" fmla="*/ 0 w 272"/>
                <a:gd name="T3" fmla="*/ 0 h 260"/>
                <a:gd name="T4" fmla="*/ 272 w 272"/>
                <a:gd name="T5" fmla="*/ 260 h 260"/>
                <a:gd name="T6" fmla="*/ 198 w 272"/>
                <a:gd name="T7" fmla="*/ 5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60">
                  <a:moveTo>
                    <a:pt x="198" y="58"/>
                  </a:moveTo>
                  <a:lnTo>
                    <a:pt x="0" y="0"/>
                  </a:lnTo>
                  <a:lnTo>
                    <a:pt x="272" y="260"/>
                  </a:lnTo>
                  <a:lnTo>
                    <a:pt x="198" y="58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0" name="Freeform 241"/>
            <p:cNvSpPr>
              <a:spLocks/>
            </p:cNvSpPr>
            <p:nvPr/>
          </p:nvSpPr>
          <p:spPr bwMode="auto">
            <a:xfrm>
              <a:off x="5559426" y="3100388"/>
              <a:ext cx="465138" cy="166688"/>
            </a:xfrm>
            <a:custGeom>
              <a:avLst/>
              <a:gdLst>
                <a:gd name="T0" fmla="*/ 293 w 293"/>
                <a:gd name="T1" fmla="*/ 59 h 105"/>
                <a:gd name="T2" fmla="*/ 0 w 293"/>
                <a:gd name="T3" fmla="*/ 0 h 105"/>
                <a:gd name="T4" fmla="*/ 43 w 293"/>
                <a:gd name="T5" fmla="*/ 105 h 105"/>
                <a:gd name="T6" fmla="*/ 293 w 293"/>
                <a:gd name="T7" fmla="*/ 5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105">
                  <a:moveTo>
                    <a:pt x="293" y="59"/>
                  </a:moveTo>
                  <a:lnTo>
                    <a:pt x="0" y="0"/>
                  </a:lnTo>
                  <a:lnTo>
                    <a:pt x="43" y="105"/>
                  </a:lnTo>
                  <a:lnTo>
                    <a:pt x="293" y="59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1" name="Freeform 242"/>
            <p:cNvSpPr>
              <a:spLocks/>
            </p:cNvSpPr>
            <p:nvPr/>
          </p:nvSpPr>
          <p:spPr bwMode="auto">
            <a:xfrm>
              <a:off x="5627688" y="3194050"/>
              <a:ext cx="396875" cy="579438"/>
            </a:xfrm>
            <a:custGeom>
              <a:avLst/>
              <a:gdLst>
                <a:gd name="T0" fmla="*/ 0 w 250"/>
                <a:gd name="T1" fmla="*/ 46 h 365"/>
                <a:gd name="T2" fmla="*/ 80 w 250"/>
                <a:gd name="T3" fmla="*/ 365 h 365"/>
                <a:gd name="T4" fmla="*/ 250 w 250"/>
                <a:gd name="T5" fmla="*/ 0 h 365"/>
                <a:gd name="T6" fmla="*/ 0 w 250"/>
                <a:gd name="T7" fmla="*/ 46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0" h="365">
                  <a:moveTo>
                    <a:pt x="0" y="46"/>
                  </a:moveTo>
                  <a:lnTo>
                    <a:pt x="80" y="365"/>
                  </a:lnTo>
                  <a:lnTo>
                    <a:pt x="250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2" name="Freeform 243"/>
            <p:cNvSpPr>
              <a:spLocks/>
            </p:cNvSpPr>
            <p:nvPr/>
          </p:nvSpPr>
          <p:spPr bwMode="auto">
            <a:xfrm>
              <a:off x="5372101" y="3100388"/>
              <a:ext cx="255588" cy="461963"/>
            </a:xfrm>
            <a:custGeom>
              <a:avLst/>
              <a:gdLst>
                <a:gd name="T0" fmla="*/ 118 w 161"/>
                <a:gd name="T1" fmla="*/ 0 h 291"/>
                <a:gd name="T2" fmla="*/ 0 w 161"/>
                <a:gd name="T3" fmla="*/ 291 h 291"/>
                <a:gd name="T4" fmla="*/ 161 w 161"/>
                <a:gd name="T5" fmla="*/ 105 h 291"/>
                <a:gd name="T6" fmla="*/ 118 w 161"/>
                <a:gd name="T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91">
                  <a:moveTo>
                    <a:pt x="118" y="0"/>
                  </a:moveTo>
                  <a:lnTo>
                    <a:pt x="0" y="291"/>
                  </a:lnTo>
                  <a:lnTo>
                    <a:pt x="161" y="105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3" name="Freeform 244"/>
            <p:cNvSpPr>
              <a:spLocks/>
            </p:cNvSpPr>
            <p:nvPr/>
          </p:nvSpPr>
          <p:spPr bwMode="auto">
            <a:xfrm>
              <a:off x="5372101" y="3267075"/>
              <a:ext cx="382588" cy="506413"/>
            </a:xfrm>
            <a:custGeom>
              <a:avLst/>
              <a:gdLst>
                <a:gd name="T0" fmla="*/ 0 w 241"/>
                <a:gd name="T1" fmla="*/ 186 h 319"/>
                <a:gd name="T2" fmla="*/ 241 w 241"/>
                <a:gd name="T3" fmla="*/ 319 h 319"/>
                <a:gd name="T4" fmla="*/ 161 w 241"/>
                <a:gd name="T5" fmla="*/ 0 h 319"/>
                <a:gd name="T6" fmla="*/ 0 w 241"/>
                <a:gd name="T7" fmla="*/ 18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319">
                  <a:moveTo>
                    <a:pt x="0" y="186"/>
                  </a:moveTo>
                  <a:lnTo>
                    <a:pt x="241" y="319"/>
                  </a:lnTo>
                  <a:lnTo>
                    <a:pt x="161" y="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4" name="Freeform 245"/>
            <p:cNvSpPr>
              <a:spLocks/>
            </p:cNvSpPr>
            <p:nvPr/>
          </p:nvSpPr>
          <p:spPr bwMode="auto">
            <a:xfrm>
              <a:off x="5559426" y="3051175"/>
              <a:ext cx="465138" cy="142875"/>
            </a:xfrm>
            <a:custGeom>
              <a:avLst/>
              <a:gdLst>
                <a:gd name="T0" fmla="*/ 213 w 293"/>
                <a:gd name="T1" fmla="*/ 52 h 90"/>
                <a:gd name="T2" fmla="*/ 194 w 293"/>
                <a:gd name="T3" fmla="*/ 0 h 90"/>
                <a:gd name="T4" fmla="*/ 0 w 293"/>
                <a:gd name="T5" fmla="*/ 31 h 90"/>
                <a:gd name="T6" fmla="*/ 293 w 293"/>
                <a:gd name="T7" fmla="*/ 90 h 90"/>
                <a:gd name="T8" fmla="*/ 213 w 293"/>
                <a:gd name="T9" fmla="*/ 5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90">
                  <a:moveTo>
                    <a:pt x="213" y="52"/>
                  </a:moveTo>
                  <a:lnTo>
                    <a:pt x="194" y="0"/>
                  </a:lnTo>
                  <a:lnTo>
                    <a:pt x="0" y="31"/>
                  </a:lnTo>
                  <a:lnTo>
                    <a:pt x="293" y="90"/>
                  </a:lnTo>
                  <a:lnTo>
                    <a:pt x="213" y="52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5" name="Freeform 246"/>
            <p:cNvSpPr>
              <a:spLocks/>
            </p:cNvSpPr>
            <p:nvPr/>
          </p:nvSpPr>
          <p:spPr bwMode="auto">
            <a:xfrm>
              <a:off x="5559426" y="3051175"/>
              <a:ext cx="338138" cy="82550"/>
            </a:xfrm>
            <a:custGeom>
              <a:avLst/>
              <a:gdLst>
                <a:gd name="T0" fmla="*/ 194 w 213"/>
                <a:gd name="T1" fmla="*/ 0 h 52"/>
                <a:gd name="T2" fmla="*/ 0 w 213"/>
                <a:gd name="T3" fmla="*/ 31 h 52"/>
                <a:gd name="T4" fmla="*/ 213 w 213"/>
                <a:gd name="T5" fmla="*/ 52 h 52"/>
                <a:gd name="T6" fmla="*/ 194 w 213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3" h="52">
                  <a:moveTo>
                    <a:pt x="194" y="0"/>
                  </a:moveTo>
                  <a:lnTo>
                    <a:pt x="0" y="31"/>
                  </a:lnTo>
                  <a:lnTo>
                    <a:pt x="213" y="52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6" name="Freeform 247"/>
            <p:cNvSpPr>
              <a:spLocks/>
            </p:cNvSpPr>
            <p:nvPr/>
          </p:nvSpPr>
          <p:spPr bwMode="auto">
            <a:xfrm>
              <a:off x="5372101" y="3562350"/>
              <a:ext cx="382588" cy="269875"/>
            </a:xfrm>
            <a:custGeom>
              <a:avLst/>
              <a:gdLst>
                <a:gd name="T0" fmla="*/ 0 w 241"/>
                <a:gd name="T1" fmla="*/ 0 h 170"/>
                <a:gd name="T2" fmla="*/ 105 w 241"/>
                <a:gd name="T3" fmla="*/ 170 h 170"/>
                <a:gd name="T4" fmla="*/ 241 w 241"/>
                <a:gd name="T5" fmla="*/ 133 h 170"/>
                <a:gd name="T6" fmla="*/ 0 w 241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1" h="170">
                  <a:moveTo>
                    <a:pt x="0" y="0"/>
                  </a:moveTo>
                  <a:lnTo>
                    <a:pt x="105" y="170"/>
                  </a:lnTo>
                  <a:lnTo>
                    <a:pt x="241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7" name="Freeform 248"/>
            <p:cNvSpPr>
              <a:spLocks/>
            </p:cNvSpPr>
            <p:nvPr/>
          </p:nvSpPr>
          <p:spPr bwMode="auto">
            <a:xfrm>
              <a:off x="5372101" y="3562350"/>
              <a:ext cx="220663" cy="269875"/>
            </a:xfrm>
            <a:custGeom>
              <a:avLst/>
              <a:gdLst>
                <a:gd name="T0" fmla="*/ 0 w 139"/>
                <a:gd name="T1" fmla="*/ 0 h 170"/>
                <a:gd name="T2" fmla="*/ 105 w 139"/>
                <a:gd name="T3" fmla="*/ 170 h 170"/>
                <a:gd name="T4" fmla="*/ 139 w 139"/>
                <a:gd name="T5" fmla="*/ 77 h 170"/>
                <a:gd name="T6" fmla="*/ 0 w 139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70">
                  <a:moveTo>
                    <a:pt x="0" y="0"/>
                  </a:moveTo>
                  <a:lnTo>
                    <a:pt x="105" y="170"/>
                  </a:lnTo>
                  <a:lnTo>
                    <a:pt x="139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8" name="Freeform 249"/>
            <p:cNvSpPr>
              <a:spLocks/>
            </p:cNvSpPr>
            <p:nvPr/>
          </p:nvSpPr>
          <p:spPr bwMode="auto">
            <a:xfrm>
              <a:off x="5853113" y="3606800"/>
              <a:ext cx="717550" cy="496888"/>
            </a:xfrm>
            <a:custGeom>
              <a:avLst/>
              <a:gdLst>
                <a:gd name="T0" fmla="*/ 380 w 452"/>
                <a:gd name="T1" fmla="*/ 0 h 313"/>
                <a:gd name="T2" fmla="*/ 9 w 452"/>
                <a:gd name="T3" fmla="*/ 152 h 313"/>
                <a:gd name="T4" fmla="*/ 0 w 452"/>
                <a:gd name="T5" fmla="*/ 242 h 313"/>
                <a:gd name="T6" fmla="*/ 62 w 452"/>
                <a:gd name="T7" fmla="*/ 313 h 313"/>
                <a:gd name="T8" fmla="*/ 452 w 452"/>
                <a:gd name="T9" fmla="*/ 40 h 313"/>
                <a:gd name="T10" fmla="*/ 380 w 452"/>
                <a:gd name="T11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313">
                  <a:moveTo>
                    <a:pt x="380" y="0"/>
                  </a:moveTo>
                  <a:lnTo>
                    <a:pt x="9" y="152"/>
                  </a:lnTo>
                  <a:lnTo>
                    <a:pt x="0" y="242"/>
                  </a:lnTo>
                  <a:lnTo>
                    <a:pt x="62" y="313"/>
                  </a:lnTo>
                  <a:lnTo>
                    <a:pt x="452" y="40"/>
                  </a:lnTo>
                  <a:lnTo>
                    <a:pt x="38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9" name="Freeform 250"/>
            <p:cNvSpPr>
              <a:spLocks/>
            </p:cNvSpPr>
            <p:nvPr/>
          </p:nvSpPr>
          <p:spPr bwMode="auto">
            <a:xfrm>
              <a:off x="5853113" y="3606800"/>
              <a:ext cx="603250" cy="384175"/>
            </a:xfrm>
            <a:custGeom>
              <a:avLst/>
              <a:gdLst>
                <a:gd name="T0" fmla="*/ 9 w 380"/>
                <a:gd name="T1" fmla="*/ 152 h 242"/>
                <a:gd name="T2" fmla="*/ 0 w 380"/>
                <a:gd name="T3" fmla="*/ 242 h 242"/>
                <a:gd name="T4" fmla="*/ 380 w 380"/>
                <a:gd name="T5" fmla="*/ 0 h 242"/>
                <a:gd name="T6" fmla="*/ 9 w 380"/>
                <a:gd name="T7" fmla="*/ 15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0" h="242">
                  <a:moveTo>
                    <a:pt x="9" y="152"/>
                  </a:moveTo>
                  <a:lnTo>
                    <a:pt x="0" y="242"/>
                  </a:lnTo>
                  <a:lnTo>
                    <a:pt x="380" y="0"/>
                  </a:lnTo>
                  <a:lnTo>
                    <a:pt x="9" y="152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0" name="Freeform 251"/>
            <p:cNvSpPr>
              <a:spLocks/>
            </p:cNvSpPr>
            <p:nvPr/>
          </p:nvSpPr>
          <p:spPr bwMode="auto">
            <a:xfrm>
              <a:off x="5853113" y="3670300"/>
              <a:ext cx="717550" cy="433388"/>
            </a:xfrm>
            <a:custGeom>
              <a:avLst/>
              <a:gdLst>
                <a:gd name="T0" fmla="*/ 0 w 452"/>
                <a:gd name="T1" fmla="*/ 202 h 273"/>
                <a:gd name="T2" fmla="*/ 62 w 452"/>
                <a:gd name="T3" fmla="*/ 273 h 273"/>
                <a:gd name="T4" fmla="*/ 452 w 452"/>
                <a:gd name="T5" fmla="*/ 0 h 273"/>
                <a:gd name="T6" fmla="*/ 0 w 452"/>
                <a:gd name="T7" fmla="*/ 20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2" h="273">
                  <a:moveTo>
                    <a:pt x="0" y="202"/>
                  </a:moveTo>
                  <a:lnTo>
                    <a:pt x="62" y="273"/>
                  </a:lnTo>
                  <a:lnTo>
                    <a:pt x="452" y="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1" name="Freeform 252"/>
            <p:cNvSpPr>
              <a:spLocks/>
            </p:cNvSpPr>
            <p:nvPr/>
          </p:nvSpPr>
          <p:spPr bwMode="auto">
            <a:xfrm>
              <a:off x="6570663" y="3635375"/>
              <a:ext cx="82550" cy="65088"/>
            </a:xfrm>
            <a:custGeom>
              <a:avLst/>
              <a:gdLst>
                <a:gd name="T0" fmla="*/ 43 w 52"/>
                <a:gd name="T1" fmla="*/ 0 h 41"/>
                <a:gd name="T2" fmla="*/ 0 w 52"/>
                <a:gd name="T3" fmla="*/ 22 h 41"/>
                <a:gd name="T4" fmla="*/ 52 w 52"/>
                <a:gd name="T5" fmla="*/ 41 h 41"/>
                <a:gd name="T6" fmla="*/ 43 w 52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1">
                  <a:moveTo>
                    <a:pt x="43" y="0"/>
                  </a:moveTo>
                  <a:lnTo>
                    <a:pt x="0" y="22"/>
                  </a:lnTo>
                  <a:lnTo>
                    <a:pt x="52" y="4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2" name="Freeform 253"/>
            <p:cNvSpPr>
              <a:spLocks/>
            </p:cNvSpPr>
            <p:nvPr/>
          </p:nvSpPr>
          <p:spPr bwMode="auto">
            <a:xfrm>
              <a:off x="6570663" y="3670300"/>
              <a:ext cx="82550" cy="173038"/>
            </a:xfrm>
            <a:custGeom>
              <a:avLst/>
              <a:gdLst>
                <a:gd name="T0" fmla="*/ 0 w 52"/>
                <a:gd name="T1" fmla="*/ 0 h 109"/>
                <a:gd name="T2" fmla="*/ 12 w 52"/>
                <a:gd name="T3" fmla="*/ 109 h 109"/>
                <a:gd name="T4" fmla="*/ 52 w 52"/>
                <a:gd name="T5" fmla="*/ 19 h 109"/>
                <a:gd name="T6" fmla="*/ 0 w 52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09">
                  <a:moveTo>
                    <a:pt x="0" y="0"/>
                  </a:moveTo>
                  <a:lnTo>
                    <a:pt x="12" y="109"/>
                  </a:lnTo>
                  <a:lnTo>
                    <a:pt x="5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3" name="Freeform 254"/>
            <p:cNvSpPr>
              <a:spLocks/>
            </p:cNvSpPr>
            <p:nvPr/>
          </p:nvSpPr>
          <p:spPr bwMode="auto">
            <a:xfrm>
              <a:off x="6423026" y="3670300"/>
              <a:ext cx="166688" cy="344488"/>
            </a:xfrm>
            <a:custGeom>
              <a:avLst/>
              <a:gdLst>
                <a:gd name="T0" fmla="*/ 93 w 105"/>
                <a:gd name="T1" fmla="*/ 0 h 217"/>
                <a:gd name="T2" fmla="*/ 0 w 105"/>
                <a:gd name="T3" fmla="*/ 217 h 217"/>
                <a:gd name="T4" fmla="*/ 105 w 105"/>
                <a:gd name="T5" fmla="*/ 109 h 217"/>
                <a:gd name="T6" fmla="*/ 93 w 105"/>
                <a:gd name="T7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217">
                  <a:moveTo>
                    <a:pt x="93" y="0"/>
                  </a:moveTo>
                  <a:lnTo>
                    <a:pt x="0" y="217"/>
                  </a:lnTo>
                  <a:lnTo>
                    <a:pt x="105" y="109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4" name="Freeform 255"/>
            <p:cNvSpPr>
              <a:spLocks/>
            </p:cNvSpPr>
            <p:nvPr/>
          </p:nvSpPr>
          <p:spPr bwMode="auto">
            <a:xfrm>
              <a:off x="5951538" y="3670300"/>
              <a:ext cx="619125" cy="433388"/>
            </a:xfrm>
            <a:custGeom>
              <a:avLst/>
              <a:gdLst>
                <a:gd name="T0" fmla="*/ 0 w 390"/>
                <a:gd name="T1" fmla="*/ 273 h 273"/>
                <a:gd name="T2" fmla="*/ 297 w 390"/>
                <a:gd name="T3" fmla="*/ 217 h 273"/>
                <a:gd name="T4" fmla="*/ 390 w 390"/>
                <a:gd name="T5" fmla="*/ 0 h 273"/>
                <a:gd name="T6" fmla="*/ 0 w 390"/>
                <a:gd name="T7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0" h="273">
                  <a:moveTo>
                    <a:pt x="0" y="273"/>
                  </a:moveTo>
                  <a:lnTo>
                    <a:pt x="297" y="217"/>
                  </a:lnTo>
                  <a:lnTo>
                    <a:pt x="390" y="0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5" name="Freeform 256"/>
            <p:cNvSpPr>
              <a:spLocks/>
            </p:cNvSpPr>
            <p:nvPr/>
          </p:nvSpPr>
          <p:spPr bwMode="auto">
            <a:xfrm>
              <a:off x="5911851" y="4103688"/>
              <a:ext cx="231775" cy="187325"/>
            </a:xfrm>
            <a:custGeom>
              <a:avLst/>
              <a:gdLst>
                <a:gd name="T0" fmla="*/ 25 w 146"/>
                <a:gd name="T1" fmla="*/ 0 h 118"/>
                <a:gd name="T2" fmla="*/ 0 w 146"/>
                <a:gd name="T3" fmla="*/ 118 h 118"/>
                <a:gd name="T4" fmla="*/ 146 w 146"/>
                <a:gd name="T5" fmla="*/ 9 h 118"/>
                <a:gd name="T6" fmla="*/ 25 w 14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118">
                  <a:moveTo>
                    <a:pt x="25" y="0"/>
                  </a:moveTo>
                  <a:lnTo>
                    <a:pt x="0" y="118"/>
                  </a:lnTo>
                  <a:lnTo>
                    <a:pt x="146" y="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6" name="Freeform 257"/>
            <p:cNvSpPr>
              <a:spLocks/>
            </p:cNvSpPr>
            <p:nvPr/>
          </p:nvSpPr>
          <p:spPr bwMode="auto">
            <a:xfrm>
              <a:off x="5911851" y="4117975"/>
              <a:ext cx="506413" cy="211138"/>
            </a:xfrm>
            <a:custGeom>
              <a:avLst/>
              <a:gdLst>
                <a:gd name="T0" fmla="*/ 0 w 319"/>
                <a:gd name="T1" fmla="*/ 109 h 133"/>
                <a:gd name="T2" fmla="*/ 319 w 319"/>
                <a:gd name="T3" fmla="*/ 133 h 133"/>
                <a:gd name="T4" fmla="*/ 146 w 319"/>
                <a:gd name="T5" fmla="*/ 0 h 133"/>
                <a:gd name="T6" fmla="*/ 0 w 319"/>
                <a:gd name="T7" fmla="*/ 10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133">
                  <a:moveTo>
                    <a:pt x="0" y="109"/>
                  </a:moveTo>
                  <a:lnTo>
                    <a:pt x="319" y="133"/>
                  </a:lnTo>
                  <a:lnTo>
                    <a:pt x="146" y="0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7" name="Freeform 258"/>
            <p:cNvSpPr>
              <a:spLocks/>
            </p:cNvSpPr>
            <p:nvPr/>
          </p:nvSpPr>
          <p:spPr bwMode="auto">
            <a:xfrm>
              <a:off x="5951538" y="4014788"/>
              <a:ext cx="471488" cy="103188"/>
            </a:xfrm>
            <a:custGeom>
              <a:avLst/>
              <a:gdLst>
                <a:gd name="T0" fmla="*/ 297 w 297"/>
                <a:gd name="T1" fmla="*/ 0 h 65"/>
                <a:gd name="T2" fmla="*/ 0 w 297"/>
                <a:gd name="T3" fmla="*/ 56 h 65"/>
                <a:gd name="T4" fmla="*/ 121 w 297"/>
                <a:gd name="T5" fmla="*/ 65 h 65"/>
                <a:gd name="T6" fmla="*/ 297 w 297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7" h="65">
                  <a:moveTo>
                    <a:pt x="297" y="0"/>
                  </a:moveTo>
                  <a:lnTo>
                    <a:pt x="0" y="56"/>
                  </a:lnTo>
                  <a:lnTo>
                    <a:pt x="121" y="65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8" name="Freeform 259"/>
            <p:cNvSpPr>
              <a:spLocks/>
            </p:cNvSpPr>
            <p:nvPr/>
          </p:nvSpPr>
          <p:spPr bwMode="auto">
            <a:xfrm>
              <a:off x="6143626" y="4014788"/>
              <a:ext cx="279400" cy="314325"/>
            </a:xfrm>
            <a:custGeom>
              <a:avLst/>
              <a:gdLst>
                <a:gd name="T0" fmla="*/ 0 w 176"/>
                <a:gd name="T1" fmla="*/ 65 h 198"/>
                <a:gd name="T2" fmla="*/ 173 w 176"/>
                <a:gd name="T3" fmla="*/ 198 h 198"/>
                <a:gd name="T4" fmla="*/ 176 w 176"/>
                <a:gd name="T5" fmla="*/ 0 h 198"/>
                <a:gd name="T6" fmla="*/ 0 w 176"/>
                <a:gd name="T7" fmla="*/ 6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198">
                  <a:moveTo>
                    <a:pt x="0" y="65"/>
                  </a:moveTo>
                  <a:lnTo>
                    <a:pt x="173" y="198"/>
                  </a:lnTo>
                  <a:lnTo>
                    <a:pt x="176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9" name="Freeform 260"/>
            <p:cNvSpPr>
              <a:spLocks/>
            </p:cNvSpPr>
            <p:nvPr/>
          </p:nvSpPr>
          <p:spPr bwMode="auto">
            <a:xfrm>
              <a:off x="5911851" y="4291013"/>
              <a:ext cx="506413" cy="441325"/>
            </a:xfrm>
            <a:custGeom>
              <a:avLst/>
              <a:gdLst>
                <a:gd name="T0" fmla="*/ 0 w 319"/>
                <a:gd name="T1" fmla="*/ 0 h 278"/>
                <a:gd name="T2" fmla="*/ 65 w 319"/>
                <a:gd name="T3" fmla="*/ 263 h 278"/>
                <a:gd name="T4" fmla="*/ 173 w 319"/>
                <a:gd name="T5" fmla="*/ 278 h 278"/>
                <a:gd name="T6" fmla="*/ 254 w 319"/>
                <a:gd name="T7" fmla="*/ 164 h 278"/>
                <a:gd name="T8" fmla="*/ 254 w 319"/>
                <a:gd name="T9" fmla="*/ 74 h 278"/>
                <a:gd name="T10" fmla="*/ 319 w 319"/>
                <a:gd name="T11" fmla="*/ 24 h 278"/>
                <a:gd name="T12" fmla="*/ 0 w 319"/>
                <a:gd name="T1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278">
                  <a:moveTo>
                    <a:pt x="0" y="0"/>
                  </a:moveTo>
                  <a:lnTo>
                    <a:pt x="65" y="263"/>
                  </a:lnTo>
                  <a:lnTo>
                    <a:pt x="173" y="278"/>
                  </a:lnTo>
                  <a:lnTo>
                    <a:pt x="254" y="164"/>
                  </a:lnTo>
                  <a:lnTo>
                    <a:pt x="254" y="74"/>
                  </a:lnTo>
                  <a:lnTo>
                    <a:pt x="319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0" name="Freeform 261"/>
            <p:cNvSpPr>
              <a:spLocks/>
            </p:cNvSpPr>
            <p:nvPr/>
          </p:nvSpPr>
          <p:spPr bwMode="auto">
            <a:xfrm>
              <a:off x="5911851" y="4291013"/>
              <a:ext cx="274638" cy="441325"/>
            </a:xfrm>
            <a:custGeom>
              <a:avLst/>
              <a:gdLst>
                <a:gd name="T0" fmla="*/ 0 w 173"/>
                <a:gd name="T1" fmla="*/ 0 h 278"/>
                <a:gd name="T2" fmla="*/ 65 w 173"/>
                <a:gd name="T3" fmla="*/ 263 h 278"/>
                <a:gd name="T4" fmla="*/ 173 w 173"/>
                <a:gd name="T5" fmla="*/ 278 h 278"/>
                <a:gd name="T6" fmla="*/ 0 w 173"/>
                <a:gd name="T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78">
                  <a:moveTo>
                    <a:pt x="0" y="0"/>
                  </a:moveTo>
                  <a:lnTo>
                    <a:pt x="65" y="263"/>
                  </a:lnTo>
                  <a:lnTo>
                    <a:pt x="173" y="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1" name="Freeform 262"/>
            <p:cNvSpPr>
              <a:spLocks/>
            </p:cNvSpPr>
            <p:nvPr/>
          </p:nvSpPr>
          <p:spPr bwMode="auto">
            <a:xfrm>
              <a:off x="5911851" y="4291013"/>
              <a:ext cx="506413" cy="117475"/>
            </a:xfrm>
            <a:custGeom>
              <a:avLst/>
              <a:gdLst>
                <a:gd name="T0" fmla="*/ 0 w 319"/>
                <a:gd name="T1" fmla="*/ 0 h 74"/>
                <a:gd name="T2" fmla="*/ 254 w 319"/>
                <a:gd name="T3" fmla="*/ 74 h 74"/>
                <a:gd name="T4" fmla="*/ 319 w 319"/>
                <a:gd name="T5" fmla="*/ 24 h 74"/>
                <a:gd name="T6" fmla="*/ 0 w 319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74">
                  <a:moveTo>
                    <a:pt x="0" y="0"/>
                  </a:moveTo>
                  <a:lnTo>
                    <a:pt x="254" y="74"/>
                  </a:lnTo>
                  <a:lnTo>
                    <a:pt x="319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2" name="Freeform 263"/>
            <p:cNvSpPr>
              <a:spLocks/>
            </p:cNvSpPr>
            <p:nvPr/>
          </p:nvSpPr>
          <p:spPr bwMode="auto">
            <a:xfrm>
              <a:off x="5911851" y="4291013"/>
              <a:ext cx="403225" cy="260350"/>
            </a:xfrm>
            <a:custGeom>
              <a:avLst/>
              <a:gdLst>
                <a:gd name="T0" fmla="*/ 0 w 254"/>
                <a:gd name="T1" fmla="*/ 0 h 164"/>
                <a:gd name="T2" fmla="*/ 254 w 254"/>
                <a:gd name="T3" fmla="*/ 74 h 164"/>
                <a:gd name="T4" fmla="*/ 254 w 254"/>
                <a:gd name="T5" fmla="*/ 164 h 164"/>
                <a:gd name="T6" fmla="*/ 0 w 254"/>
                <a:gd name="T7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164">
                  <a:moveTo>
                    <a:pt x="0" y="0"/>
                  </a:moveTo>
                  <a:lnTo>
                    <a:pt x="254" y="74"/>
                  </a:lnTo>
                  <a:lnTo>
                    <a:pt x="254" y="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3" name="Freeform 264"/>
            <p:cNvSpPr>
              <a:spLocks/>
            </p:cNvSpPr>
            <p:nvPr/>
          </p:nvSpPr>
          <p:spPr bwMode="auto">
            <a:xfrm>
              <a:off x="6486526" y="4265613"/>
              <a:ext cx="138113" cy="271463"/>
            </a:xfrm>
            <a:custGeom>
              <a:avLst/>
              <a:gdLst>
                <a:gd name="T0" fmla="*/ 15 w 87"/>
                <a:gd name="T1" fmla="*/ 56 h 171"/>
                <a:gd name="T2" fmla="*/ 0 w 87"/>
                <a:gd name="T3" fmla="*/ 133 h 171"/>
                <a:gd name="T4" fmla="*/ 40 w 87"/>
                <a:gd name="T5" fmla="*/ 171 h 171"/>
                <a:gd name="T6" fmla="*/ 87 w 87"/>
                <a:gd name="T7" fmla="*/ 87 h 171"/>
                <a:gd name="T8" fmla="*/ 62 w 87"/>
                <a:gd name="T9" fmla="*/ 0 h 171"/>
                <a:gd name="T10" fmla="*/ 15 w 87"/>
                <a:gd name="T11" fmla="*/ 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71">
                  <a:moveTo>
                    <a:pt x="15" y="56"/>
                  </a:moveTo>
                  <a:lnTo>
                    <a:pt x="0" y="133"/>
                  </a:lnTo>
                  <a:lnTo>
                    <a:pt x="40" y="171"/>
                  </a:lnTo>
                  <a:lnTo>
                    <a:pt x="87" y="87"/>
                  </a:lnTo>
                  <a:lnTo>
                    <a:pt x="62" y="0"/>
                  </a:lnTo>
                  <a:lnTo>
                    <a:pt x="15" y="56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4" name="Freeform 265"/>
            <p:cNvSpPr>
              <a:spLocks/>
            </p:cNvSpPr>
            <p:nvPr/>
          </p:nvSpPr>
          <p:spPr bwMode="auto">
            <a:xfrm>
              <a:off x="6486526" y="4354513"/>
              <a:ext cx="138113" cy="182563"/>
            </a:xfrm>
            <a:custGeom>
              <a:avLst/>
              <a:gdLst>
                <a:gd name="T0" fmla="*/ 15 w 87"/>
                <a:gd name="T1" fmla="*/ 0 h 115"/>
                <a:gd name="T2" fmla="*/ 0 w 87"/>
                <a:gd name="T3" fmla="*/ 77 h 115"/>
                <a:gd name="T4" fmla="*/ 40 w 87"/>
                <a:gd name="T5" fmla="*/ 115 h 115"/>
                <a:gd name="T6" fmla="*/ 87 w 87"/>
                <a:gd name="T7" fmla="*/ 31 h 115"/>
                <a:gd name="T8" fmla="*/ 15 w 87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5">
                  <a:moveTo>
                    <a:pt x="15" y="0"/>
                  </a:moveTo>
                  <a:lnTo>
                    <a:pt x="0" y="77"/>
                  </a:lnTo>
                  <a:lnTo>
                    <a:pt x="40" y="115"/>
                  </a:lnTo>
                  <a:lnTo>
                    <a:pt x="87" y="3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5" name="Freeform 266"/>
            <p:cNvSpPr>
              <a:spLocks/>
            </p:cNvSpPr>
            <p:nvPr/>
          </p:nvSpPr>
          <p:spPr bwMode="auto">
            <a:xfrm>
              <a:off x="6486526" y="4403725"/>
              <a:ext cx="138113" cy="133350"/>
            </a:xfrm>
            <a:custGeom>
              <a:avLst/>
              <a:gdLst>
                <a:gd name="T0" fmla="*/ 0 w 87"/>
                <a:gd name="T1" fmla="*/ 46 h 84"/>
                <a:gd name="T2" fmla="*/ 40 w 87"/>
                <a:gd name="T3" fmla="*/ 84 h 84"/>
                <a:gd name="T4" fmla="*/ 87 w 87"/>
                <a:gd name="T5" fmla="*/ 0 h 84"/>
                <a:gd name="T6" fmla="*/ 0 w 87"/>
                <a:gd name="T7" fmla="*/ 4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84">
                  <a:moveTo>
                    <a:pt x="0" y="46"/>
                  </a:moveTo>
                  <a:lnTo>
                    <a:pt x="40" y="84"/>
                  </a:lnTo>
                  <a:lnTo>
                    <a:pt x="87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6" name="Freeform 267"/>
            <p:cNvSpPr>
              <a:spLocks/>
            </p:cNvSpPr>
            <p:nvPr/>
          </p:nvSpPr>
          <p:spPr bwMode="auto">
            <a:xfrm>
              <a:off x="6653213" y="1797050"/>
              <a:ext cx="338138" cy="211138"/>
            </a:xfrm>
            <a:custGeom>
              <a:avLst/>
              <a:gdLst>
                <a:gd name="T0" fmla="*/ 87 w 213"/>
                <a:gd name="T1" fmla="*/ 74 h 133"/>
                <a:gd name="T2" fmla="*/ 213 w 213"/>
                <a:gd name="T3" fmla="*/ 37 h 133"/>
                <a:gd name="T4" fmla="*/ 213 w 213"/>
                <a:gd name="T5" fmla="*/ 0 h 133"/>
                <a:gd name="T6" fmla="*/ 56 w 213"/>
                <a:gd name="T7" fmla="*/ 52 h 133"/>
                <a:gd name="T8" fmla="*/ 0 w 213"/>
                <a:gd name="T9" fmla="*/ 133 h 133"/>
                <a:gd name="T10" fmla="*/ 56 w 213"/>
                <a:gd name="T11" fmla="*/ 127 h 133"/>
                <a:gd name="T12" fmla="*/ 87 w 213"/>
                <a:gd name="T13" fmla="*/ 7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33">
                  <a:moveTo>
                    <a:pt x="87" y="74"/>
                  </a:moveTo>
                  <a:lnTo>
                    <a:pt x="213" y="37"/>
                  </a:lnTo>
                  <a:lnTo>
                    <a:pt x="213" y="0"/>
                  </a:lnTo>
                  <a:lnTo>
                    <a:pt x="56" y="52"/>
                  </a:lnTo>
                  <a:lnTo>
                    <a:pt x="0" y="133"/>
                  </a:lnTo>
                  <a:lnTo>
                    <a:pt x="56" y="127"/>
                  </a:lnTo>
                  <a:lnTo>
                    <a:pt x="87" y="74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7" name="Freeform 268"/>
            <p:cNvSpPr>
              <a:spLocks/>
            </p:cNvSpPr>
            <p:nvPr/>
          </p:nvSpPr>
          <p:spPr bwMode="auto">
            <a:xfrm>
              <a:off x="7570788" y="1708150"/>
              <a:ext cx="74613" cy="63500"/>
            </a:xfrm>
            <a:custGeom>
              <a:avLst/>
              <a:gdLst>
                <a:gd name="T0" fmla="*/ 3 w 15"/>
                <a:gd name="T1" fmla="*/ 0 h 13"/>
                <a:gd name="T2" fmla="*/ 0 w 15"/>
                <a:gd name="T3" fmla="*/ 13 h 13"/>
                <a:gd name="T4" fmla="*/ 15 w 15"/>
                <a:gd name="T5" fmla="*/ 7 h 13"/>
                <a:gd name="T6" fmla="*/ 3 w 15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5" y="7"/>
                    <a:pt x="15" y="7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8" name="Freeform 269"/>
            <p:cNvSpPr>
              <a:spLocks/>
            </p:cNvSpPr>
            <p:nvPr/>
          </p:nvSpPr>
          <p:spPr bwMode="auto">
            <a:xfrm>
              <a:off x="7467601" y="1633538"/>
              <a:ext cx="84138" cy="93663"/>
            </a:xfrm>
            <a:custGeom>
              <a:avLst/>
              <a:gdLst>
                <a:gd name="T0" fmla="*/ 53 w 53"/>
                <a:gd name="T1" fmla="*/ 31 h 59"/>
                <a:gd name="T2" fmla="*/ 7 w 53"/>
                <a:gd name="T3" fmla="*/ 0 h 59"/>
                <a:gd name="T4" fmla="*/ 0 w 53"/>
                <a:gd name="T5" fmla="*/ 56 h 59"/>
                <a:gd name="T6" fmla="*/ 53 w 53"/>
                <a:gd name="T7" fmla="*/ 59 h 59"/>
                <a:gd name="T8" fmla="*/ 53 w 53"/>
                <a:gd name="T9" fmla="*/ 3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9">
                  <a:moveTo>
                    <a:pt x="53" y="31"/>
                  </a:moveTo>
                  <a:lnTo>
                    <a:pt x="7" y="0"/>
                  </a:lnTo>
                  <a:lnTo>
                    <a:pt x="0" y="56"/>
                  </a:lnTo>
                  <a:lnTo>
                    <a:pt x="53" y="59"/>
                  </a:lnTo>
                  <a:lnTo>
                    <a:pt x="53" y="31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9" name="Freeform 270"/>
            <p:cNvSpPr>
              <a:spLocks/>
            </p:cNvSpPr>
            <p:nvPr/>
          </p:nvSpPr>
          <p:spPr bwMode="auto">
            <a:xfrm>
              <a:off x="7467601" y="1682750"/>
              <a:ext cx="84138" cy="44450"/>
            </a:xfrm>
            <a:custGeom>
              <a:avLst/>
              <a:gdLst>
                <a:gd name="T0" fmla="*/ 0 w 53"/>
                <a:gd name="T1" fmla="*/ 25 h 28"/>
                <a:gd name="T2" fmla="*/ 53 w 53"/>
                <a:gd name="T3" fmla="*/ 28 h 28"/>
                <a:gd name="T4" fmla="*/ 53 w 53"/>
                <a:gd name="T5" fmla="*/ 0 h 28"/>
                <a:gd name="T6" fmla="*/ 0 w 53"/>
                <a:gd name="T7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8">
                  <a:moveTo>
                    <a:pt x="0" y="25"/>
                  </a:moveTo>
                  <a:lnTo>
                    <a:pt x="53" y="28"/>
                  </a:lnTo>
                  <a:lnTo>
                    <a:pt x="53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0" name="Freeform 271"/>
            <p:cNvSpPr>
              <a:spLocks/>
            </p:cNvSpPr>
            <p:nvPr/>
          </p:nvSpPr>
          <p:spPr bwMode="auto">
            <a:xfrm>
              <a:off x="8891588" y="2036763"/>
              <a:ext cx="328613" cy="246063"/>
            </a:xfrm>
            <a:custGeom>
              <a:avLst/>
              <a:gdLst>
                <a:gd name="T0" fmla="*/ 0 w 207"/>
                <a:gd name="T1" fmla="*/ 0 h 155"/>
                <a:gd name="T2" fmla="*/ 192 w 207"/>
                <a:gd name="T3" fmla="*/ 155 h 155"/>
                <a:gd name="T4" fmla="*/ 207 w 207"/>
                <a:gd name="T5" fmla="*/ 103 h 155"/>
                <a:gd name="T6" fmla="*/ 0 w 207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" h="155">
                  <a:moveTo>
                    <a:pt x="0" y="0"/>
                  </a:moveTo>
                  <a:lnTo>
                    <a:pt x="192" y="155"/>
                  </a:lnTo>
                  <a:lnTo>
                    <a:pt x="207" y="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1" name="Freeform 272"/>
            <p:cNvSpPr>
              <a:spLocks/>
            </p:cNvSpPr>
            <p:nvPr/>
          </p:nvSpPr>
          <p:spPr bwMode="auto">
            <a:xfrm>
              <a:off x="8891588" y="2036763"/>
              <a:ext cx="304800" cy="246063"/>
            </a:xfrm>
            <a:custGeom>
              <a:avLst/>
              <a:gdLst>
                <a:gd name="T0" fmla="*/ 0 w 192"/>
                <a:gd name="T1" fmla="*/ 0 h 155"/>
                <a:gd name="T2" fmla="*/ 99 w 192"/>
                <a:gd name="T3" fmla="*/ 118 h 155"/>
                <a:gd name="T4" fmla="*/ 192 w 192"/>
                <a:gd name="T5" fmla="*/ 155 h 155"/>
                <a:gd name="T6" fmla="*/ 0 w 192"/>
                <a:gd name="T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55">
                  <a:moveTo>
                    <a:pt x="0" y="0"/>
                  </a:moveTo>
                  <a:lnTo>
                    <a:pt x="99" y="118"/>
                  </a:lnTo>
                  <a:lnTo>
                    <a:pt x="192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2" name="Freeform 273"/>
            <p:cNvSpPr>
              <a:spLocks/>
            </p:cNvSpPr>
            <p:nvPr/>
          </p:nvSpPr>
          <p:spPr bwMode="auto">
            <a:xfrm>
              <a:off x="8758238" y="2160588"/>
              <a:ext cx="280988" cy="241300"/>
            </a:xfrm>
            <a:custGeom>
              <a:avLst/>
              <a:gdLst>
                <a:gd name="T0" fmla="*/ 0 w 177"/>
                <a:gd name="T1" fmla="*/ 152 h 152"/>
                <a:gd name="T2" fmla="*/ 56 w 177"/>
                <a:gd name="T3" fmla="*/ 149 h 152"/>
                <a:gd name="T4" fmla="*/ 177 w 177"/>
                <a:gd name="T5" fmla="*/ 102 h 152"/>
                <a:gd name="T6" fmla="*/ 84 w 177"/>
                <a:gd name="T7" fmla="*/ 0 h 152"/>
                <a:gd name="T8" fmla="*/ 0 w 1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52">
                  <a:moveTo>
                    <a:pt x="0" y="152"/>
                  </a:moveTo>
                  <a:lnTo>
                    <a:pt x="56" y="149"/>
                  </a:lnTo>
                  <a:lnTo>
                    <a:pt x="177" y="102"/>
                  </a:lnTo>
                  <a:lnTo>
                    <a:pt x="84" y="0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3" name="Freeform 274"/>
            <p:cNvSpPr>
              <a:spLocks/>
            </p:cNvSpPr>
            <p:nvPr/>
          </p:nvSpPr>
          <p:spPr bwMode="auto">
            <a:xfrm>
              <a:off x="8704263" y="2081213"/>
              <a:ext cx="187325" cy="320675"/>
            </a:xfrm>
            <a:custGeom>
              <a:avLst/>
              <a:gdLst>
                <a:gd name="T0" fmla="*/ 0 w 118"/>
                <a:gd name="T1" fmla="*/ 0 h 202"/>
                <a:gd name="T2" fmla="*/ 34 w 118"/>
                <a:gd name="T3" fmla="*/ 202 h 202"/>
                <a:gd name="T4" fmla="*/ 118 w 118"/>
                <a:gd name="T5" fmla="*/ 50 h 202"/>
                <a:gd name="T6" fmla="*/ 0 w 118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202">
                  <a:moveTo>
                    <a:pt x="0" y="0"/>
                  </a:moveTo>
                  <a:lnTo>
                    <a:pt x="34" y="202"/>
                  </a:lnTo>
                  <a:lnTo>
                    <a:pt x="118" y="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4" name="Freeform 275"/>
            <p:cNvSpPr>
              <a:spLocks/>
            </p:cNvSpPr>
            <p:nvPr/>
          </p:nvSpPr>
          <p:spPr bwMode="auto">
            <a:xfrm>
              <a:off x="8891588" y="2036763"/>
              <a:ext cx="157163" cy="285750"/>
            </a:xfrm>
            <a:custGeom>
              <a:avLst/>
              <a:gdLst>
                <a:gd name="T0" fmla="*/ 0 w 99"/>
                <a:gd name="T1" fmla="*/ 0 h 180"/>
                <a:gd name="T2" fmla="*/ 0 w 99"/>
                <a:gd name="T3" fmla="*/ 78 h 180"/>
                <a:gd name="T4" fmla="*/ 93 w 99"/>
                <a:gd name="T5" fmla="*/ 180 h 180"/>
                <a:gd name="T6" fmla="*/ 99 w 99"/>
                <a:gd name="T7" fmla="*/ 118 h 180"/>
                <a:gd name="T8" fmla="*/ 0 w 99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80">
                  <a:moveTo>
                    <a:pt x="0" y="0"/>
                  </a:moveTo>
                  <a:lnTo>
                    <a:pt x="0" y="78"/>
                  </a:lnTo>
                  <a:lnTo>
                    <a:pt x="93" y="180"/>
                  </a:lnTo>
                  <a:lnTo>
                    <a:pt x="99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5" name="Freeform 276"/>
            <p:cNvSpPr>
              <a:spLocks/>
            </p:cNvSpPr>
            <p:nvPr/>
          </p:nvSpPr>
          <p:spPr bwMode="auto">
            <a:xfrm>
              <a:off x="8704263" y="2036763"/>
              <a:ext cx="187325" cy="123825"/>
            </a:xfrm>
            <a:custGeom>
              <a:avLst/>
              <a:gdLst>
                <a:gd name="T0" fmla="*/ 118 w 118"/>
                <a:gd name="T1" fmla="*/ 0 h 78"/>
                <a:gd name="T2" fmla="*/ 0 w 118"/>
                <a:gd name="T3" fmla="*/ 28 h 78"/>
                <a:gd name="T4" fmla="*/ 118 w 118"/>
                <a:gd name="T5" fmla="*/ 78 h 78"/>
                <a:gd name="T6" fmla="*/ 118 w 118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78">
                  <a:moveTo>
                    <a:pt x="118" y="0"/>
                  </a:moveTo>
                  <a:lnTo>
                    <a:pt x="0" y="28"/>
                  </a:lnTo>
                  <a:lnTo>
                    <a:pt x="118" y="78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6" name="Freeform 277"/>
            <p:cNvSpPr>
              <a:spLocks/>
            </p:cNvSpPr>
            <p:nvPr/>
          </p:nvSpPr>
          <p:spPr bwMode="auto">
            <a:xfrm>
              <a:off x="8596313" y="2470150"/>
              <a:ext cx="53975" cy="142875"/>
            </a:xfrm>
            <a:custGeom>
              <a:avLst/>
              <a:gdLst>
                <a:gd name="T0" fmla="*/ 0 w 34"/>
                <a:gd name="T1" fmla="*/ 90 h 90"/>
                <a:gd name="T2" fmla="*/ 34 w 34"/>
                <a:gd name="T3" fmla="*/ 87 h 90"/>
                <a:gd name="T4" fmla="*/ 7 w 34"/>
                <a:gd name="T5" fmla="*/ 0 h 90"/>
                <a:gd name="T6" fmla="*/ 0 w 34"/>
                <a:gd name="T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90">
                  <a:moveTo>
                    <a:pt x="0" y="90"/>
                  </a:moveTo>
                  <a:lnTo>
                    <a:pt x="34" y="87"/>
                  </a:lnTo>
                  <a:lnTo>
                    <a:pt x="7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7" name="Freeform 278"/>
            <p:cNvSpPr>
              <a:spLocks/>
            </p:cNvSpPr>
            <p:nvPr/>
          </p:nvSpPr>
          <p:spPr bwMode="auto">
            <a:xfrm>
              <a:off x="8650288" y="2401888"/>
              <a:ext cx="107950" cy="206375"/>
            </a:xfrm>
            <a:custGeom>
              <a:avLst/>
              <a:gdLst>
                <a:gd name="T0" fmla="*/ 0 w 68"/>
                <a:gd name="T1" fmla="*/ 130 h 130"/>
                <a:gd name="T2" fmla="*/ 53 w 68"/>
                <a:gd name="T3" fmla="*/ 31 h 130"/>
                <a:gd name="T4" fmla="*/ 68 w 68"/>
                <a:gd name="T5" fmla="*/ 0 h 130"/>
                <a:gd name="T6" fmla="*/ 0 w 68"/>
                <a:gd name="T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30">
                  <a:moveTo>
                    <a:pt x="0" y="130"/>
                  </a:moveTo>
                  <a:lnTo>
                    <a:pt x="53" y="31"/>
                  </a:lnTo>
                  <a:lnTo>
                    <a:pt x="68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8" name="Freeform 279"/>
            <p:cNvSpPr>
              <a:spLocks/>
            </p:cNvSpPr>
            <p:nvPr/>
          </p:nvSpPr>
          <p:spPr bwMode="auto">
            <a:xfrm>
              <a:off x="8607426" y="2357438"/>
              <a:ext cx="150813" cy="250825"/>
            </a:xfrm>
            <a:custGeom>
              <a:avLst/>
              <a:gdLst>
                <a:gd name="T0" fmla="*/ 34 w 95"/>
                <a:gd name="T1" fmla="*/ 0 h 158"/>
                <a:gd name="T2" fmla="*/ 0 w 95"/>
                <a:gd name="T3" fmla="*/ 71 h 158"/>
                <a:gd name="T4" fmla="*/ 27 w 95"/>
                <a:gd name="T5" fmla="*/ 158 h 158"/>
                <a:gd name="T6" fmla="*/ 95 w 95"/>
                <a:gd name="T7" fmla="*/ 28 h 158"/>
                <a:gd name="T8" fmla="*/ 34 w 95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58">
                  <a:moveTo>
                    <a:pt x="34" y="0"/>
                  </a:moveTo>
                  <a:lnTo>
                    <a:pt x="0" y="71"/>
                  </a:lnTo>
                  <a:lnTo>
                    <a:pt x="27" y="158"/>
                  </a:lnTo>
                  <a:lnTo>
                    <a:pt x="95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9" name="Freeform 280"/>
            <p:cNvSpPr>
              <a:spLocks/>
            </p:cNvSpPr>
            <p:nvPr/>
          </p:nvSpPr>
          <p:spPr bwMode="auto">
            <a:xfrm>
              <a:off x="8607426" y="2357438"/>
              <a:ext cx="150813" cy="250825"/>
            </a:xfrm>
            <a:custGeom>
              <a:avLst/>
              <a:gdLst>
                <a:gd name="T0" fmla="*/ 34 w 95"/>
                <a:gd name="T1" fmla="*/ 0 h 158"/>
                <a:gd name="T2" fmla="*/ 0 w 95"/>
                <a:gd name="T3" fmla="*/ 71 h 158"/>
                <a:gd name="T4" fmla="*/ 27 w 95"/>
                <a:gd name="T5" fmla="*/ 158 h 158"/>
                <a:gd name="T6" fmla="*/ 95 w 95"/>
                <a:gd name="T7" fmla="*/ 28 h 158"/>
                <a:gd name="T8" fmla="*/ 34 w 95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58">
                  <a:moveTo>
                    <a:pt x="34" y="0"/>
                  </a:moveTo>
                  <a:lnTo>
                    <a:pt x="0" y="71"/>
                  </a:lnTo>
                  <a:lnTo>
                    <a:pt x="27" y="158"/>
                  </a:lnTo>
                  <a:lnTo>
                    <a:pt x="95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0" name="Freeform 281"/>
            <p:cNvSpPr>
              <a:spLocks/>
            </p:cNvSpPr>
            <p:nvPr/>
          </p:nvSpPr>
          <p:spPr bwMode="auto">
            <a:xfrm>
              <a:off x="8607426" y="2357438"/>
              <a:ext cx="150813" cy="112713"/>
            </a:xfrm>
            <a:custGeom>
              <a:avLst/>
              <a:gdLst>
                <a:gd name="T0" fmla="*/ 34 w 95"/>
                <a:gd name="T1" fmla="*/ 0 h 71"/>
                <a:gd name="T2" fmla="*/ 0 w 95"/>
                <a:gd name="T3" fmla="*/ 71 h 71"/>
                <a:gd name="T4" fmla="*/ 95 w 95"/>
                <a:gd name="T5" fmla="*/ 28 h 71"/>
                <a:gd name="T6" fmla="*/ 34 w 95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71">
                  <a:moveTo>
                    <a:pt x="34" y="0"/>
                  </a:moveTo>
                  <a:lnTo>
                    <a:pt x="0" y="71"/>
                  </a:lnTo>
                  <a:lnTo>
                    <a:pt x="95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1" name="Freeform 282"/>
            <p:cNvSpPr>
              <a:spLocks/>
            </p:cNvSpPr>
            <p:nvPr/>
          </p:nvSpPr>
          <p:spPr bwMode="auto">
            <a:xfrm>
              <a:off x="6143626" y="1830388"/>
              <a:ext cx="2517775" cy="1319213"/>
            </a:xfrm>
            <a:custGeom>
              <a:avLst/>
              <a:gdLst>
                <a:gd name="T0" fmla="*/ 1338 w 1586"/>
                <a:gd name="T1" fmla="*/ 81 h 831"/>
                <a:gd name="T2" fmla="*/ 1329 w 1586"/>
                <a:gd name="T3" fmla="*/ 106 h 831"/>
                <a:gd name="T4" fmla="*/ 1060 w 1586"/>
                <a:gd name="T5" fmla="*/ 53 h 831"/>
                <a:gd name="T6" fmla="*/ 977 w 1586"/>
                <a:gd name="T7" fmla="*/ 53 h 831"/>
                <a:gd name="T8" fmla="*/ 807 w 1586"/>
                <a:gd name="T9" fmla="*/ 0 h 831"/>
                <a:gd name="T10" fmla="*/ 544 w 1586"/>
                <a:gd name="T11" fmla="*/ 96 h 831"/>
                <a:gd name="T12" fmla="*/ 516 w 1586"/>
                <a:gd name="T13" fmla="*/ 177 h 831"/>
                <a:gd name="T14" fmla="*/ 352 w 1586"/>
                <a:gd name="T15" fmla="*/ 177 h 831"/>
                <a:gd name="T16" fmla="*/ 197 w 1586"/>
                <a:gd name="T17" fmla="*/ 248 h 831"/>
                <a:gd name="T18" fmla="*/ 173 w 1586"/>
                <a:gd name="T19" fmla="*/ 233 h 831"/>
                <a:gd name="T20" fmla="*/ 204 w 1586"/>
                <a:gd name="T21" fmla="*/ 174 h 831"/>
                <a:gd name="T22" fmla="*/ 129 w 1586"/>
                <a:gd name="T23" fmla="*/ 133 h 831"/>
                <a:gd name="T24" fmla="*/ 95 w 1586"/>
                <a:gd name="T25" fmla="*/ 143 h 831"/>
                <a:gd name="T26" fmla="*/ 105 w 1586"/>
                <a:gd name="T27" fmla="*/ 301 h 831"/>
                <a:gd name="T28" fmla="*/ 61 w 1586"/>
                <a:gd name="T29" fmla="*/ 353 h 831"/>
                <a:gd name="T30" fmla="*/ 0 w 1586"/>
                <a:gd name="T31" fmla="*/ 369 h 831"/>
                <a:gd name="T32" fmla="*/ 12 w 1586"/>
                <a:gd name="T33" fmla="*/ 406 h 831"/>
                <a:gd name="T34" fmla="*/ 139 w 1586"/>
                <a:gd name="T35" fmla="*/ 642 h 831"/>
                <a:gd name="T36" fmla="*/ 129 w 1586"/>
                <a:gd name="T37" fmla="*/ 775 h 831"/>
                <a:gd name="T38" fmla="*/ 231 w 1586"/>
                <a:gd name="T39" fmla="*/ 831 h 831"/>
                <a:gd name="T40" fmla="*/ 420 w 1586"/>
                <a:gd name="T41" fmla="*/ 812 h 831"/>
                <a:gd name="T42" fmla="*/ 497 w 1586"/>
                <a:gd name="T43" fmla="*/ 604 h 831"/>
                <a:gd name="T44" fmla="*/ 1156 w 1586"/>
                <a:gd name="T45" fmla="*/ 577 h 831"/>
                <a:gd name="T46" fmla="*/ 1242 w 1586"/>
                <a:gd name="T47" fmla="*/ 666 h 831"/>
                <a:gd name="T48" fmla="*/ 1292 w 1586"/>
                <a:gd name="T49" fmla="*/ 663 h 831"/>
                <a:gd name="T50" fmla="*/ 1354 w 1586"/>
                <a:gd name="T51" fmla="*/ 595 h 831"/>
                <a:gd name="T52" fmla="*/ 1351 w 1586"/>
                <a:gd name="T53" fmla="*/ 493 h 831"/>
                <a:gd name="T54" fmla="*/ 1314 w 1586"/>
                <a:gd name="T55" fmla="*/ 471 h 831"/>
                <a:gd name="T56" fmla="*/ 1354 w 1586"/>
                <a:gd name="T57" fmla="*/ 400 h 831"/>
                <a:gd name="T58" fmla="*/ 1440 w 1586"/>
                <a:gd name="T59" fmla="*/ 366 h 831"/>
                <a:gd name="T60" fmla="*/ 1586 w 1586"/>
                <a:gd name="T61" fmla="*/ 332 h 831"/>
                <a:gd name="T62" fmla="*/ 1508 w 1586"/>
                <a:gd name="T63" fmla="*/ 102 h 831"/>
                <a:gd name="T64" fmla="*/ 1338 w 1586"/>
                <a:gd name="T65" fmla="*/ 8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6" h="831">
                  <a:moveTo>
                    <a:pt x="1338" y="81"/>
                  </a:moveTo>
                  <a:lnTo>
                    <a:pt x="1329" y="106"/>
                  </a:lnTo>
                  <a:lnTo>
                    <a:pt x="1060" y="53"/>
                  </a:lnTo>
                  <a:lnTo>
                    <a:pt x="977" y="53"/>
                  </a:lnTo>
                  <a:lnTo>
                    <a:pt x="807" y="0"/>
                  </a:lnTo>
                  <a:lnTo>
                    <a:pt x="544" y="96"/>
                  </a:lnTo>
                  <a:lnTo>
                    <a:pt x="516" y="177"/>
                  </a:lnTo>
                  <a:lnTo>
                    <a:pt x="352" y="177"/>
                  </a:lnTo>
                  <a:lnTo>
                    <a:pt x="197" y="248"/>
                  </a:lnTo>
                  <a:lnTo>
                    <a:pt x="173" y="233"/>
                  </a:lnTo>
                  <a:lnTo>
                    <a:pt x="204" y="174"/>
                  </a:lnTo>
                  <a:lnTo>
                    <a:pt x="129" y="133"/>
                  </a:lnTo>
                  <a:lnTo>
                    <a:pt x="95" y="143"/>
                  </a:lnTo>
                  <a:lnTo>
                    <a:pt x="105" y="301"/>
                  </a:lnTo>
                  <a:lnTo>
                    <a:pt x="61" y="353"/>
                  </a:lnTo>
                  <a:lnTo>
                    <a:pt x="0" y="369"/>
                  </a:lnTo>
                  <a:lnTo>
                    <a:pt x="12" y="406"/>
                  </a:lnTo>
                  <a:lnTo>
                    <a:pt x="139" y="642"/>
                  </a:lnTo>
                  <a:lnTo>
                    <a:pt x="129" y="775"/>
                  </a:lnTo>
                  <a:lnTo>
                    <a:pt x="231" y="831"/>
                  </a:lnTo>
                  <a:lnTo>
                    <a:pt x="420" y="812"/>
                  </a:lnTo>
                  <a:lnTo>
                    <a:pt x="497" y="604"/>
                  </a:lnTo>
                  <a:lnTo>
                    <a:pt x="1156" y="577"/>
                  </a:lnTo>
                  <a:lnTo>
                    <a:pt x="1242" y="666"/>
                  </a:lnTo>
                  <a:lnTo>
                    <a:pt x="1292" y="663"/>
                  </a:lnTo>
                  <a:lnTo>
                    <a:pt x="1354" y="595"/>
                  </a:lnTo>
                  <a:lnTo>
                    <a:pt x="1351" y="493"/>
                  </a:lnTo>
                  <a:lnTo>
                    <a:pt x="1314" y="471"/>
                  </a:lnTo>
                  <a:lnTo>
                    <a:pt x="1354" y="400"/>
                  </a:lnTo>
                  <a:lnTo>
                    <a:pt x="1440" y="366"/>
                  </a:lnTo>
                  <a:lnTo>
                    <a:pt x="1586" y="332"/>
                  </a:lnTo>
                  <a:lnTo>
                    <a:pt x="1508" y="102"/>
                  </a:lnTo>
                  <a:lnTo>
                    <a:pt x="1338" y="81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2" name="Freeform 283"/>
            <p:cNvSpPr>
              <a:spLocks/>
            </p:cNvSpPr>
            <p:nvPr/>
          </p:nvSpPr>
          <p:spPr bwMode="auto">
            <a:xfrm>
              <a:off x="8537576" y="1992313"/>
              <a:ext cx="166688" cy="365125"/>
            </a:xfrm>
            <a:custGeom>
              <a:avLst/>
              <a:gdLst>
                <a:gd name="T0" fmla="*/ 0 w 105"/>
                <a:gd name="T1" fmla="*/ 0 h 230"/>
                <a:gd name="T2" fmla="*/ 78 w 105"/>
                <a:gd name="T3" fmla="*/ 230 h 230"/>
                <a:gd name="T4" fmla="*/ 105 w 105"/>
                <a:gd name="T5" fmla="*/ 56 h 230"/>
                <a:gd name="T6" fmla="*/ 0 w 105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230">
                  <a:moveTo>
                    <a:pt x="0" y="0"/>
                  </a:moveTo>
                  <a:lnTo>
                    <a:pt x="78" y="230"/>
                  </a:lnTo>
                  <a:lnTo>
                    <a:pt x="10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3" name="Freeform 284"/>
            <p:cNvSpPr>
              <a:spLocks/>
            </p:cNvSpPr>
            <p:nvPr/>
          </p:nvSpPr>
          <p:spPr bwMode="auto">
            <a:xfrm>
              <a:off x="8661401" y="2081213"/>
              <a:ext cx="96838" cy="320675"/>
            </a:xfrm>
            <a:custGeom>
              <a:avLst/>
              <a:gdLst>
                <a:gd name="T0" fmla="*/ 27 w 61"/>
                <a:gd name="T1" fmla="*/ 0 h 202"/>
                <a:gd name="T2" fmla="*/ 0 w 61"/>
                <a:gd name="T3" fmla="*/ 174 h 202"/>
                <a:gd name="T4" fmla="*/ 61 w 61"/>
                <a:gd name="T5" fmla="*/ 202 h 202"/>
                <a:gd name="T6" fmla="*/ 27 w 61"/>
                <a:gd name="T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202">
                  <a:moveTo>
                    <a:pt x="27" y="0"/>
                  </a:moveTo>
                  <a:lnTo>
                    <a:pt x="0" y="174"/>
                  </a:lnTo>
                  <a:lnTo>
                    <a:pt x="61" y="20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4" name="Freeform 285"/>
            <p:cNvSpPr>
              <a:spLocks/>
            </p:cNvSpPr>
            <p:nvPr/>
          </p:nvSpPr>
          <p:spPr bwMode="auto">
            <a:xfrm>
              <a:off x="8464551" y="1992313"/>
              <a:ext cx="196850" cy="365125"/>
            </a:xfrm>
            <a:custGeom>
              <a:avLst/>
              <a:gdLst>
                <a:gd name="T0" fmla="*/ 124 w 124"/>
                <a:gd name="T1" fmla="*/ 230 h 230"/>
                <a:gd name="T2" fmla="*/ 46 w 124"/>
                <a:gd name="T3" fmla="*/ 0 h 230"/>
                <a:gd name="T4" fmla="*/ 0 w 124"/>
                <a:gd name="T5" fmla="*/ 56 h 230"/>
                <a:gd name="T6" fmla="*/ 124 w 124"/>
                <a:gd name="T7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230">
                  <a:moveTo>
                    <a:pt x="124" y="230"/>
                  </a:moveTo>
                  <a:lnTo>
                    <a:pt x="46" y="0"/>
                  </a:lnTo>
                  <a:lnTo>
                    <a:pt x="0" y="56"/>
                  </a:lnTo>
                  <a:lnTo>
                    <a:pt x="124" y="23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5" name="Freeform 286"/>
            <p:cNvSpPr>
              <a:spLocks/>
            </p:cNvSpPr>
            <p:nvPr/>
          </p:nvSpPr>
          <p:spPr bwMode="auto">
            <a:xfrm>
              <a:off x="8267701" y="1958975"/>
              <a:ext cx="269875" cy="122238"/>
            </a:xfrm>
            <a:custGeom>
              <a:avLst/>
              <a:gdLst>
                <a:gd name="T0" fmla="*/ 170 w 170"/>
                <a:gd name="T1" fmla="*/ 21 h 77"/>
                <a:gd name="T2" fmla="*/ 0 w 170"/>
                <a:gd name="T3" fmla="*/ 0 h 77"/>
                <a:gd name="T4" fmla="*/ 124 w 170"/>
                <a:gd name="T5" fmla="*/ 77 h 77"/>
                <a:gd name="T6" fmla="*/ 170 w 170"/>
                <a:gd name="T7" fmla="*/ 2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0" h="77">
                  <a:moveTo>
                    <a:pt x="170" y="21"/>
                  </a:moveTo>
                  <a:lnTo>
                    <a:pt x="0" y="0"/>
                  </a:lnTo>
                  <a:lnTo>
                    <a:pt x="124" y="77"/>
                  </a:lnTo>
                  <a:lnTo>
                    <a:pt x="170" y="21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6" name="Freeform 287"/>
            <p:cNvSpPr>
              <a:spLocks/>
            </p:cNvSpPr>
            <p:nvPr/>
          </p:nvSpPr>
          <p:spPr bwMode="auto">
            <a:xfrm>
              <a:off x="8429626" y="2081213"/>
              <a:ext cx="231775" cy="330200"/>
            </a:xfrm>
            <a:custGeom>
              <a:avLst/>
              <a:gdLst>
                <a:gd name="T0" fmla="*/ 22 w 146"/>
                <a:gd name="T1" fmla="*/ 0 h 208"/>
                <a:gd name="T2" fmla="*/ 0 w 146"/>
                <a:gd name="T3" fmla="*/ 208 h 208"/>
                <a:gd name="T4" fmla="*/ 146 w 146"/>
                <a:gd name="T5" fmla="*/ 174 h 208"/>
                <a:gd name="T6" fmla="*/ 22 w 146"/>
                <a:gd name="T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208">
                  <a:moveTo>
                    <a:pt x="22" y="0"/>
                  </a:moveTo>
                  <a:lnTo>
                    <a:pt x="0" y="208"/>
                  </a:lnTo>
                  <a:lnTo>
                    <a:pt x="146" y="17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7" name="Freeform 288"/>
            <p:cNvSpPr>
              <a:spLocks/>
            </p:cNvSpPr>
            <p:nvPr/>
          </p:nvSpPr>
          <p:spPr bwMode="auto">
            <a:xfrm>
              <a:off x="8267701" y="1958975"/>
              <a:ext cx="196850" cy="452438"/>
            </a:xfrm>
            <a:custGeom>
              <a:avLst/>
              <a:gdLst>
                <a:gd name="T0" fmla="*/ 0 w 124"/>
                <a:gd name="T1" fmla="*/ 0 h 285"/>
                <a:gd name="T2" fmla="*/ 102 w 124"/>
                <a:gd name="T3" fmla="*/ 285 h 285"/>
                <a:gd name="T4" fmla="*/ 124 w 124"/>
                <a:gd name="T5" fmla="*/ 77 h 285"/>
                <a:gd name="T6" fmla="*/ 0 w 124"/>
                <a:gd name="T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285">
                  <a:moveTo>
                    <a:pt x="0" y="0"/>
                  </a:moveTo>
                  <a:lnTo>
                    <a:pt x="102" y="285"/>
                  </a:lnTo>
                  <a:lnTo>
                    <a:pt x="124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8" name="Freeform 289"/>
            <p:cNvSpPr>
              <a:spLocks/>
            </p:cNvSpPr>
            <p:nvPr/>
          </p:nvSpPr>
          <p:spPr bwMode="auto">
            <a:xfrm>
              <a:off x="6932613" y="1982788"/>
              <a:ext cx="74613" cy="806450"/>
            </a:xfrm>
            <a:custGeom>
              <a:avLst/>
              <a:gdLst>
                <a:gd name="T0" fmla="*/ 19 w 47"/>
                <a:gd name="T1" fmla="*/ 81 h 508"/>
                <a:gd name="T2" fmla="*/ 0 w 47"/>
                <a:gd name="T3" fmla="*/ 508 h 508"/>
                <a:gd name="T4" fmla="*/ 47 w 47"/>
                <a:gd name="T5" fmla="*/ 0 h 508"/>
                <a:gd name="T6" fmla="*/ 19 w 47"/>
                <a:gd name="T7" fmla="*/ 81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08">
                  <a:moveTo>
                    <a:pt x="19" y="81"/>
                  </a:moveTo>
                  <a:lnTo>
                    <a:pt x="0" y="508"/>
                  </a:lnTo>
                  <a:lnTo>
                    <a:pt x="47" y="0"/>
                  </a:lnTo>
                  <a:lnTo>
                    <a:pt x="19" y="81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9" name="Freeform 290"/>
            <p:cNvSpPr>
              <a:spLocks/>
            </p:cNvSpPr>
            <p:nvPr/>
          </p:nvSpPr>
          <p:spPr bwMode="auto">
            <a:xfrm>
              <a:off x="8253413" y="1958975"/>
              <a:ext cx="176213" cy="452438"/>
            </a:xfrm>
            <a:custGeom>
              <a:avLst/>
              <a:gdLst>
                <a:gd name="T0" fmla="*/ 9 w 111"/>
                <a:gd name="T1" fmla="*/ 0 h 285"/>
                <a:gd name="T2" fmla="*/ 0 w 111"/>
                <a:gd name="T3" fmla="*/ 25 h 285"/>
                <a:gd name="T4" fmla="*/ 111 w 111"/>
                <a:gd name="T5" fmla="*/ 285 h 285"/>
                <a:gd name="T6" fmla="*/ 9 w 111"/>
                <a:gd name="T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285">
                  <a:moveTo>
                    <a:pt x="9" y="0"/>
                  </a:moveTo>
                  <a:lnTo>
                    <a:pt x="0" y="25"/>
                  </a:lnTo>
                  <a:lnTo>
                    <a:pt x="111" y="28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0" name="Freeform 291"/>
            <p:cNvSpPr>
              <a:spLocks/>
            </p:cNvSpPr>
            <p:nvPr/>
          </p:nvSpPr>
          <p:spPr bwMode="auto">
            <a:xfrm>
              <a:off x="7826376" y="1914525"/>
              <a:ext cx="427038" cy="246063"/>
            </a:xfrm>
            <a:custGeom>
              <a:avLst/>
              <a:gdLst>
                <a:gd name="T0" fmla="*/ 269 w 269"/>
                <a:gd name="T1" fmla="*/ 53 h 155"/>
                <a:gd name="T2" fmla="*/ 0 w 269"/>
                <a:gd name="T3" fmla="*/ 0 h 155"/>
                <a:gd name="T4" fmla="*/ 244 w 269"/>
                <a:gd name="T5" fmla="*/ 155 h 155"/>
                <a:gd name="T6" fmla="*/ 269 w 269"/>
                <a:gd name="T7" fmla="*/ 5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155">
                  <a:moveTo>
                    <a:pt x="269" y="53"/>
                  </a:moveTo>
                  <a:lnTo>
                    <a:pt x="0" y="0"/>
                  </a:lnTo>
                  <a:lnTo>
                    <a:pt x="244" y="155"/>
                  </a:lnTo>
                  <a:lnTo>
                    <a:pt x="269" y="53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1" name="Freeform 292"/>
            <p:cNvSpPr>
              <a:spLocks/>
            </p:cNvSpPr>
            <p:nvPr/>
          </p:nvSpPr>
          <p:spPr bwMode="auto">
            <a:xfrm>
              <a:off x="7826376" y="1914525"/>
              <a:ext cx="466725" cy="550863"/>
            </a:xfrm>
            <a:custGeom>
              <a:avLst/>
              <a:gdLst>
                <a:gd name="T0" fmla="*/ 0 w 294"/>
                <a:gd name="T1" fmla="*/ 0 h 347"/>
                <a:gd name="T2" fmla="*/ 294 w 294"/>
                <a:gd name="T3" fmla="*/ 347 h 347"/>
                <a:gd name="T4" fmla="*/ 244 w 294"/>
                <a:gd name="T5" fmla="*/ 155 h 347"/>
                <a:gd name="T6" fmla="*/ 0 w 294"/>
                <a:gd name="T7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347">
                  <a:moveTo>
                    <a:pt x="0" y="0"/>
                  </a:moveTo>
                  <a:lnTo>
                    <a:pt x="294" y="347"/>
                  </a:lnTo>
                  <a:lnTo>
                    <a:pt x="244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2" name="Freeform 293"/>
            <p:cNvSpPr>
              <a:spLocks/>
            </p:cNvSpPr>
            <p:nvPr/>
          </p:nvSpPr>
          <p:spPr bwMode="auto">
            <a:xfrm>
              <a:off x="8213726" y="1998663"/>
              <a:ext cx="215900" cy="412750"/>
            </a:xfrm>
            <a:custGeom>
              <a:avLst/>
              <a:gdLst>
                <a:gd name="T0" fmla="*/ 136 w 136"/>
                <a:gd name="T1" fmla="*/ 260 h 260"/>
                <a:gd name="T2" fmla="*/ 25 w 136"/>
                <a:gd name="T3" fmla="*/ 0 h 260"/>
                <a:gd name="T4" fmla="*/ 0 w 136"/>
                <a:gd name="T5" fmla="*/ 102 h 260"/>
                <a:gd name="T6" fmla="*/ 136 w 136"/>
                <a:gd name="T7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260">
                  <a:moveTo>
                    <a:pt x="136" y="260"/>
                  </a:moveTo>
                  <a:lnTo>
                    <a:pt x="25" y="0"/>
                  </a:lnTo>
                  <a:lnTo>
                    <a:pt x="0" y="102"/>
                  </a:lnTo>
                  <a:lnTo>
                    <a:pt x="136" y="26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3" name="Freeform 294"/>
            <p:cNvSpPr>
              <a:spLocks/>
            </p:cNvSpPr>
            <p:nvPr/>
          </p:nvSpPr>
          <p:spPr bwMode="auto">
            <a:xfrm>
              <a:off x="8213726" y="2160588"/>
              <a:ext cx="215900" cy="304800"/>
            </a:xfrm>
            <a:custGeom>
              <a:avLst/>
              <a:gdLst>
                <a:gd name="T0" fmla="*/ 0 w 136"/>
                <a:gd name="T1" fmla="*/ 0 h 192"/>
                <a:gd name="T2" fmla="*/ 50 w 136"/>
                <a:gd name="T3" fmla="*/ 192 h 192"/>
                <a:gd name="T4" fmla="*/ 136 w 136"/>
                <a:gd name="T5" fmla="*/ 158 h 192"/>
                <a:gd name="T6" fmla="*/ 0 w 136"/>
                <a:gd name="T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92">
                  <a:moveTo>
                    <a:pt x="0" y="0"/>
                  </a:moveTo>
                  <a:lnTo>
                    <a:pt x="50" y="192"/>
                  </a:lnTo>
                  <a:lnTo>
                    <a:pt x="136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4" name="Freeform 295"/>
            <p:cNvSpPr>
              <a:spLocks/>
            </p:cNvSpPr>
            <p:nvPr/>
          </p:nvSpPr>
          <p:spPr bwMode="auto">
            <a:xfrm>
              <a:off x="7826376" y="1914525"/>
              <a:ext cx="466725" cy="663575"/>
            </a:xfrm>
            <a:custGeom>
              <a:avLst/>
              <a:gdLst>
                <a:gd name="T0" fmla="*/ 0 w 294"/>
                <a:gd name="T1" fmla="*/ 0 h 418"/>
                <a:gd name="T2" fmla="*/ 254 w 294"/>
                <a:gd name="T3" fmla="*/ 418 h 418"/>
                <a:gd name="T4" fmla="*/ 294 w 294"/>
                <a:gd name="T5" fmla="*/ 347 h 418"/>
                <a:gd name="T6" fmla="*/ 0 w 294"/>
                <a:gd name="T7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4" h="418">
                  <a:moveTo>
                    <a:pt x="0" y="0"/>
                  </a:moveTo>
                  <a:lnTo>
                    <a:pt x="254" y="418"/>
                  </a:lnTo>
                  <a:lnTo>
                    <a:pt x="294" y="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5" name="Freeform 296"/>
            <p:cNvSpPr>
              <a:spLocks/>
            </p:cNvSpPr>
            <p:nvPr/>
          </p:nvSpPr>
          <p:spPr bwMode="auto">
            <a:xfrm>
              <a:off x="7826376" y="1914525"/>
              <a:ext cx="403225" cy="831850"/>
            </a:xfrm>
            <a:custGeom>
              <a:avLst/>
              <a:gdLst>
                <a:gd name="T0" fmla="*/ 0 w 254"/>
                <a:gd name="T1" fmla="*/ 0 h 524"/>
                <a:gd name="T2" fmla="*/ 96 w 254"/>
                <a:gd name="T3" fmla="*/ 524 h 524"/>
                <a:gd name="T4" fmla="*/ 254 w 254"/>
                <a:gd name="T5" fmla="*/ 418 h 524"/>
                <a:gd name="T6" fmla="*/ 0 w 254"/>
                <a:gd name="T7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524">
                  <a:moveTo>
                    <a:pt x="0" y="0"/>
                  </a:moveTo>
                  <a:lnTo>
                    <a:pt x="96" y="524"/>
                  </a:lnTo>
                  <a:lnTo>
                    <a:pt x="254" y="4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6" name="Freeform 297"/>
            <p:cNvSpPr>
              <a:spLocks/>
            </p:cNvSpPr>
            <p:nvPr/>
          </p:nvSpPr>
          <p:spPr bwMode="auto">
            <a:xfrm>
              <a:off x="8115301" y="2578100"/>
              <a:ext cx="177800" cy="309563"/>
            </a:xfrm>
            <a:custGeom>
              <a:avLst/>
              <a:gdLst>
                <a:gd name="T0" fmla="*/ 109 w 112"/>
                <a:gd name="T1" fmla="*/ 22 h 195"/>
                <a:gd name="T2" fmla="*/ 72 w 112"/>
                <a:gd name="T3" fmla="*/ 0 h 195"/>
                <a:gd name="T4" fmla="*/ 0 w 112"/>
                <a:gd name="T5" fmla="*/ 195 h 195"/>
                <a:gd name="T6" fmla="*/ 50 w 112"/>
                <a:gd name="T7" fmla="*/ 192 h 195"/>
                <a:gd name="T8" fmla="*/ 112 w 112"/>
                <a:gd name="T9" fmla="*/ 124 h 195"/>
                <a:gd name="T10" fmla="*/ 109 w 112"/>
                <a:gd name="T11" fmla="*/ 2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" h="195">
                  <a:moveTo>
                    <a:pt x="109" y="22"/>
                  </a:moveTo>
                  <a:lnTo>
                    <a:pt x="72" y="0"/>
                  </a:lnTo>
                  <a:lnTo>
                    <a:pt x="0" y="195"/>
                  </a:lnTo>
                  <a:lnTo>
                    <a:pt x="50" y="192"/>
                  </a:lnTo>
                  <a:lnTo>
                    <a:pt x="112" y="124"/>
                  </a:lnTo>
                  <a:lnTo>
                    <a:pt x="109" y="22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7" name="Freeform 298"/>
            <p:cNvSpPr>
              <a:spLocks/>
            </p:cNvSpPr>
            <p:nvPr/>
          </p:nvSpPr>
          <p:spPr bwMode="auto">
            <a:xfrm>
              <a:off x="8115301" y="2774950"/>
              <a:ext cx="177800" cy="112713"/>
            </a:xfrm>
            <a:custGeom>
              <a:avLst/>
              <a:gdLst>
                <a:gd name="T0" fmla="*/ 0 w 112"/>
                <a:gd name="T1" fmla="*/ 71 h 71"/>
                <a:gd name="T2" fmla="*/ 50 w 112"/>
                <a:gd name="T3" fmla="*/ 68 h 71"/>
                <a:gd name="T4" fmla="*/ 112 w 112"/>
                <a:gd name="T5" fmla="*/ 0 h 71"/>
                <a:gd name="T6" fmla="*/ 0 w 112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71">
                  <a:moveTo>
                    <a:pt x="0" y="71"/>
                  </a:moveTo>
                  <a:lnTo>
                    <a:pt x="50" y="68"/>
                  </a:lnTo>
                  <a:lnTo>
                    <a:pt x="112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8" name="Freeform 299"/>
            <p:cNvSpPr>
              <a:spLocks/>
            </p:cNvSpPr>
            <p:nvPr/>
          </p:nvSpPr>
          <p:spPr bwMode="auto">
            <a:xfrm>
              <a:off x="6143626" y="2416175"/>
              <a:ext cx="788988" cy="733425"/>
            </a:xfrm>
            <a:custGeom>
              <a:avLst/>
              <a:gdLst>
                <a:gd name="T0" fmla="*/ 0 w 497"/>
                <a:gd name="T1" fmla="*/ 0 h 462"/>
                <a:gd name="T2" fmla="*/ 12 w 497"/>
                <a:gd name="T3" fmla="*/ 37 h 462"/>
                <a:gd name="T4" fmla="*/ 139 w 497"/>
                <a:gd name="T5" fmla="*/ 273 h 462"/>
                <a:gd name="T6" fmla="*/ 129 w 497"/>
                <a:gd name="T7" fmla="*/ 406 h 462"/>
                <a:gd name="T8" fmla="*/ 231 w 497"/>
                <a:gd name="T9" fmla="*/ 462 h 462"/>
                <a:gd name="T10" fmla="*/ 420 w 497"/>
                <a:gd name="T11" fmla="*/ 443 h 462"/>
                <a:gd name="T12" fmla="*/ 497 w 497"/>
                <a:gd name="T13" fmla="*/ 235 h 462"/>
                <a:gd name="T14" fmla="*/ 0 w 497"/>
                <a:gd name="T15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7" h="462">
                  <a:moveTo>
                    <a:pt x="0" y="0"/>
                  </a:moveTo>
                  <a:lnTo>
                    <a:pt x="12" y="37"/>
                  </a:lnTo>
                  <a:lnTo>
                    <a:pt x="139" y="273"/>
                  </a:lnTo>
                  <a:lnTo>
                    <a:pt x="129" y="406"/>
                  </a:lnTo>
                  <a:lnTo>
                    <a:pt x="231" y="462"/>
                  </a:lnTo>
                  <a:lnTo>
                    <a:pt x="420" y="443"/>
                  </a:lnTo>
                  <a:lnTo>
                    <a:pt x="497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9" name="Freeform 300"/>
            <p:cNvSpPr>
              <a:spLocks/>
            </p:cNvSpPr>
            <p:nvPr/>
          </p:nvSpPr>
          <p:spPr bwMode="auto">
            <a:xfrm>
              <a:off x="7694613" y="1914525"/>
              <a:ext cx="284163" cy="831850"/>
            </a:xfrm>
            <a:custGeom>
              <a:avLst/>
              <a:gdLst>
                <a:gd name="T0" fmla="*/ 83 w 179"/>
                <a:gd name="T1" fmla="*/ 0 h 524"/>
                <a:gd name="T2" fmla="*/ 0 w 179"/>
                <a:gd name="T3" fmla="*/ 0 h 524"/>
                <a:gd name="T4" fmla="*/ 179 w 179"/>
                <a:gd name="T5" fmla="*/ 524 h 524"/>
                <a:gd name="T6" fmla="*/ 83 w 179"/>
                <a:gd name="T7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524">
                  <a:moveTo>
                    <a:pt x="83" y="0"/>
                  </a:moveTo>
                  <a:lnTo>
                    <a:pt x="0" y="0"/>
                  </a:lnTo>
                  <a:lnTo>
                    <a:pt x="179" y="524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0" name="Freeform 301"/>
            <p:cNvSpPr>
              <a:spLocks/>
            </p:cNvSpPr>
            <p:nvPr/>
          </p:nvSpPr>
          <p:spPr bwMode="auto">
            <a:xfrm>
              <a:off x="6364288" y="2789238"/>
              <a:ext cx="568325" cy="360363"/>
            </a:xfrm>
            <a:custGeom>
              <a:avLst/>
              <a:gdLst>
                <a:gd name="T0" fmla="*/ 0 w 358"/>
                <a:gd name="T1" fmla="*/ 38 h 227"/>
                <a:gd name="T2" fmla="*/ 92 w 358"/>
                <a:gd name="T3" fmla="*/ 227 h 227"/>
                <a:gd name="T4" fmla="*/ 358 w 358"/>
                <a:gd name="T5" fmla="*/ 0 h 227"/>
                <a:gd name="T6" fmla="*/ 0 w 358"/>
                <a:gd name="T7" fmla="*/ 3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227">
                  <a:moveTo>
                    <a:pt x="0" y="38"/>
                  </a:moveTo>
                  <a:lnTo>
                    <a:pt x="92" y="227"/>
                  </a:lnTo>
                  <a:lnTo>
                    <a:pt x="35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1" name="Freeform 302"/>
            <p:cNvSpPr>
              <a:spLocks/>
            </p:cNvSpPr>
            <p:nvPr/>
          </p:nvSpPr>
          <p:spPr bwMode="auto">
            <a:xfrm>
              <a:off x="6510338" y="2789238"/>
              <a:ext cx="422275" cy="360363"/>
            </a:xfrm>
            <a:custGeom>
              <a:avLst/>
              <a:gdLst>
                <a:gd name="T0" fmla="*/ 0 w 266"/>
                <a:gd name="T1" fmla="*/ 227 h 227"/>
                <a:gd name="T2" fmla="*/ 189 w 266"/>
                <a:gd name="T3" fmla="*/ 208 h 227"/>
                <a:gd name="T4" fmla="*/ 266 w 266"/>
                <a:gd name="T5" fmla="*/ 0 h 227"/>
                <a:gd name="T6" fmla="*/ 0 w 266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227">
                  <a:moveTo>
                    <a:pt x="0" y="227"/>
                  </a:moveTo>
                  <a:lnTo>
                    <a:pt x="189" y="208"/>
                  </a:lnTo>
                  <a:lnTo>
                    <a:pt x="266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2" name="Freeform 303"/>
            <p:cNvSpPr>
              <a:spLocks/>
            </p:cNvSpPr>
            <p:nvPr/>
          </p:nvSpPr>
          <p:spPr bwMode="auto">
            <a:xfrm>
              <a:off x="6348413" y="2849563"/>
              <a:ext cx="161925" cy="300038"/>
            </a:xfrm>
            <a:custGeom>
              <a:avLst/>
              <a:gdLst>
                <a:gd name="T0" fmla="*/ 0 w 102"/>
                <a:gd name="T1" fmla="*/ 133 h 189"/>
                <a:gd name="T2" fmla="*/ 102 w 102"/>
                <a:gd name="T3" fmla="*/ 189 h 189"/>
                <a:gd name="T4" fmla="*/ 10 w 102"/>
                <a:gd name="T5" fmla="*/ 0 h 189"/>
                <a:gd name="T6" fmla="*/ 0 w 102"/>
                <a:gd name="T7" fmla="*/ 13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89">
                  <a:moveTo>
                    <a:pt x="0" y="133"/>
                  </a:moveTo>
                  <a:lnTo>
                    <a:pt x="102" y="189"/>
                  </a:lnTo>
                  <a:lnTo>
                    <a:pt x="10" y="0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3" name="Freeform 304"/>
            <p:cNvSpPr>
              <a:spLocks/>
            </p:cNvSpPr>
            <p:nvPr/>
          </p:nvSpPr>
          <p:spPr bwMode="auto">
            <a:xfrm>
              <a:off x="6456363" y="2111375"/>
              <a:ext cx="285750" cy="496888"/>
            </a:xfrm>
            <a:custGeom>
              <a:avLst/>
              <a:gdLst>
                <a:gd name="T0" fmla="*/ 155 w 180"/>
                <a:gd name="T1" fmla="*/ 0 h 313"/>
                <a:gd name="T2" fmla="*/ 0 w 180"/>
                <a:gd name="T3" fmla="*/ 71 h 313"/>
                <a:gd name="T4" fmla="*/ 56 w 180"/>
                <a:gd name="T5" fmla="*/ 313 h 313"/>
                <a:gd name="T6" fmla="*/ 180 w 180"/>
                <a:gd name="T7" fmla="*/ 173 h 313"/>
                <a:gd name="T8" fmla="*/ 155 w 180"/>
                <a:gd name="T9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313">
                  <a:moveTo>
                    <a:pt x="155" y="0"/>
                  </a:moveTo>
                  <a:lnTo>
                    <a:pt x="0" y="71"/>
                  </a:lnTo>
                  <a:lnTo>
                    <a:pt x="56" y="313"/>
                  </a:lnTo>
                  <a:lnTo>
                    <a:pt x="180" y="17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4" name="Freeform 305"/>
            <p:cNvSpPr>
              <a:spLocks/>
            </p:cNvSpPr>
            <p:nvPr/>
          </p:nvSpPr>
          <p:spPr bwMode="auto">
            <a:xfrm>
              <a:off x="6545263" y="2386013"/>
              <a:ext cx="387350" cy="403225"/>
            </a:xfrm>
            <a:custGeom>
              <a:avLst/>
              <a:gdLst>
                <a:gd name="T0" fmla="*/ 0 w 244"/>
                <a:gd name="T1" fmla="*/ 140 h 254"/>
                <a:gd name="T2" fmla="*/ 244 w 244"/>
                <a:gd name="T3" fmla="*/ 254 h 254"/>
                <a:gd name="T4" fmla="*/ 124 w 244"/>
                <a:gd name="T5" fmla="*/ 0 h 254"/>
                <a:gd name="T6" fmla="*/ 0 w 244"/>
                <a:gd name="T7" fmla="*/ 14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4" h="254">
                  <a:moveTo>
                    <a:pt x="0" y="140"/>
                  </a:moveTo>
                  <a:lnTo>
                    <a:pt x="244" y="254"/>
                  </a:lnTo>
                  <a:lnTo>
                    <a:pt x="124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5" name="Freeform 306"/>
            <p:cNvSpPr>
              <a:spLocks/>
            </p:cNvSpPr>
            <p:nvPr/>
          </p:nvSpPr>
          <p:spPr bwMode="auto">
            <a:xfrm>
              <a:off x="6702426" y="2111375"/>
              <a:ext cx="260350" cy="677863"/>
            </a:xfrm>
            <a:custGeom>
              <a:avLst/>
              <a:gdLst>
                <a:gd name="T0" fmla="*/ 0 w 164"/>
                <a:gd name="T1" fmla="*/ 0 h 427"/>
                <a:gd name="T2" fmla="*/ 25 w 164"/>
                <a:gd name="T3" fmla="*/ 173 h 427"/>
                <a:gd name="T4" fmla="*/ 145 w 164"/>
                <a:gd name="T5" fmla="*/ 427 h 427"/>
                <a:gd name="T6" fmla="*/ 164 w 164"/>
                <a:gd name="T7" fmla="*/ 0 h 427"/>
                <a:gd name="T8" fmla="*/ 0 w 164"/>
                <a:gd name="T9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427">
                  <a:moveTo>
                    <a:pt x="0" y="0"/>
                  </a:moveTo>
                  <a:lnTo>
                    <a:pt x="25" y="173"/>
                  </a:lnTo>
                  <a:lnTo>
                    <a:pt x="145" y="427"/>
                  </a:lnTo>
                  <a:lnTo>
                    <a:pt x="1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6" name="Freeform 307"/>
            <p:cNvSpPr>
              <a:spLocks/>
            </p:cNvSpPr>
            <p:nvPr/>
          </p:nvSpPr>
          <p:spPr bwMode="auto">
            <a:xfrm>
              <a:off x="6143626" y="2390775"/>
              <a:ext cx="401638" cy="217488"/>
            </a:xfrm>
            <a:custGeom>
              <a:avLst/>
              <a:gdLst>
                <a:gd name="T0" fmla="*/ 61 w 253"/>
                <a:gd name="T1" fmla="*/ 0 h 137"/>
                <a:gd name="T2" fmla="*/ 0 w 253"/>
                <a:gd name="T3" fmla="*/ 16 h 137"/>
                <a:gd name="T4" fmla="*/ 253 w 253"/>
                <a:gd name="T5" fmla="*/ 137 h 137"/>
                <a:gd name="T6" fmla="*/ 61 w 253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3" h="137">
                  <a:moveTo>
                    <a:pt x="61" y="0"/>
                  </a:moveTo>
                  <a:lnTo>
                    <a:pt x="0" y="16"/>
                  </a:lnTo>
                  <a:lnTo>
                    <a:pt x="253" y="137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7" name="Freeform 308"/>
            <p:cNvSpPr>
              <a:spLocks/>
            </p:cNvSpPr>
            <p:nvPr/>
          </p:nvSpPr>
          <p:spPr bwMode="auto">
            <a:xfrm>
              <a:off x="6310313" y="2224088"/>
              <a:ext cx="234950" cy="384175"/>
            </a:xfrm>
            <a:custGeom>
              <a:avLst/>
              <a:gdLst>
                <a:gd name="T0" fmla="*/ 92 w 148"/>
                <a:gd name="T1" fmla="*/ 0 h 242"/>
                <a:gd name="T2" fmla="*/ 0 w 148"/>
                <a:gd name="T3" fmla="*/ 53 h 242"/>
                <a:gd name="T4" fmla="*/ 148 w 148"/>
                <a:gd name="T5" fmla="*/ 242 h 242"/>
                <a:gd name="T6" fmla="*/ 92 w 148"/>
                <a:gd name="T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242">
                  <a:moveTo>
                    <a:pt x="92" y="0"/>
                  </a:moveTo>
                  <a:lnTo>
                    <a:pt x="0" y="53"/>
                  </a:lnTo>
                  <a:lnTo>
                    <a:pt x="148" y="24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8" name="Freeform 309"/>
            <p:cNvSpPr>
              <a:spLocks/>
            </p:cNvSpPr>
            <p:nvPr/>
          </p:nvSpPr>
          <p:spPr bwMode="auto">
            <a:xfrm>
              <a:off x="6310313" y="2200275"/>
              <a:ext cx="146050" cy="107950"/>
            </a:xfrm>
            <a:custGeom>
              <a:avLst/>
              <a:gdLst>
                <a:gd name="T0" fmla="*/ 68 w 92"/>
                <a:gd name="T1" fmla="*/ 0 h 68"/>
                <a:gd name="T2" fmla="*/ 0 w 92"/>
                <a:gd name="T3" fmla="*/ 68 h 68"/>
                <a:gd name="T4" fmla="*/ 92 w 92"/>
                <a:gd name="T5" fmla="*/ 15 h 68"/>
                <a:gd name="T6" fmla="*/ 68 w 92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68">
                  <a:moveTo>
                    <a:pt x="68" y="0"/>
                  </a:moveTo>
                  <a:lnTo>
                    <a:pt x="0" y="68"/>
                  </a:lnTo>
                  <a:lnTo>
                    <a:pt x="92" y="15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9" name="Freeform 310"/>
            <p:cNvSpPr>
              <a:spLocks/>
            </p:cNvSpPr>
            <p:nvPr/>
          </p:nvSpPr>
          <p:spPr bwMode="auto">
            <a:xfrm>
              <a:off x="6310313" y="2041525"/>
              <a:ext cx="157163" cy="266700"/>
            </a:xfrm>
            <a:custGeom>
              <a:avLst/>
              <a:gdLst>
                <a:gd name="T0" fmla="*/ 24 w 99"/>
                <a:gd name="T1" fmla="*/ 0 h 168"/>
                <a:gd name="T2" fmla="*/ 0 w 99"/>
                <a:gd name="T3" fmla="*/ 168 h 168"/>
                <a:gd name="T4" fmla="*/ 68 w 99"/>
                <a:gd name="T5" fmla="*/ 100 h 168"/>
                <a:gd name="T6" fmla="*/ 99 w 99"/>
                <a:gd name="T7" fmla="*/ 41 h 168"/>
                <a:gd name="T8" fmla="*/ 24 w 99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68">
                  <a:moveTo>
                    <a:pt x="24" y="0"/>
                  </a:moveTo>
                  <a:lnTo>
                    <a:pt x="0" y="168"/>
                  </a:lnTo>
                  <a:lnTo>
                    <a:pt x="68" y="100"/>
                  </a:lnTo>
                  <a:lnTo>
                    <a:pt x="99" y="4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0" name="Freeform 311"/>
            <p:cNvSpPr>
              <a:spLocks/>
            </p:cNvSpPr>
            <p:nvPr/>
          </p:nvSpPr>
          <p:spPr bwMode="auto">
            <a:xfrm>
              <a:off x="6348413" y="2041525"/>
              <a:ext cx="119063" cy="158750"/>
            </a:xfrm>
            <a:custGeom>
              <a:avLst/>
              <a:gdLst>
                <a:gd name="T0" fmla="*/ 0 w 75"/>
                <a:gd name="T1" fmla="*/ 0 h 100"/>
                <a:gd name="T2" fmla="*/ 44 w 75"/>
                <a:gd name="T3" fmla="*/ 100 h 100"/>
                <a:gd name="T4" fmla="*/ 75 w 75"/>
                <a:gd name="T5" fmla="*/ 41 h 100"/>
                <a:gd name="T6" fmla="*/ 0 w 75"/>
                <a:gd name="T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00">
                  <a:moveTo>
                    <a:pt x="0" y="0"/>
                  </a:moveTo>
                  <a:lnTo>
                    <a:pt x="44" y="100"/>
                  </a:lnTo>
                  <a:lnTo>
                    <a:pt x="7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1" name="Freeform 312"/>
            <p:cNvSpPr>
              <a:spLocks/>
            </p:cNvSpPr>
            <p:nvPr/>
          </p:nvSpPr>
          <p:spPr bwMode="auto">
            <a:xfrm>
              <a:off x="6791326" y="1797050"/>
              <a:ext cx="200025" cy="117475"/>
            </a:xfrm>
            <a:custGeom>
              <a:avLst/>
              <a:gdLst>
                <a:gd name="T0" fmla="*/ 126 w 126"/>
                <a:gd name="T1" fmla="*/ 0 h 74"/>
                <a:gd name="T2" fmla="*/ 0 w 126"/>
                <a:gd name="T3" fmla="*/ 74 h 74"/>
                <a:gd name="T4" fmla="*/ 126 w 126"/>
                <a:gd name="T5" fmla="*/ 37 h 74"/>
                <a:gd name="T6" fmla="*/ 126 w 126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74">
                  <a:moveTo>
                    <a:pt x="126" y="0"/>
                  </a:moveTo>
                  <a:lnTo>
                    <a:pt x="0" y="74"/>
                  </a:lnTo>
                  <a:lnTo>
                    <a:pt x="126" y="37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2" name="Freeform 313"/>
            <p:cNvSpPr>
              <a:spLocks/>
            </p:cNvSpPr>
            <p:nvPr/>
          </p:nvSpPr>
          <p:spPr bwMode="auto">
            <a:xfrm>
              <a:off x="6653213" y="1879600"/>
              <a:ext cx="138113" cy="128588"/>
            </a:xfrm>
            <a:custGeom>
              <a:avLst/>
              <a:gdLst>
                <a:gd name="T0" fmla="*/ 56 w 87"/>
                <a:gd name="T1" fmla="*/ 0 h 81"/>
                <a:gd name="T2" fmla="*/ 0 w 87"/>
                <a:gd name="T3" fmla="*/ 81 h 81"/>
                <a:gd name="T4" fmla="*/ 56 w 87"/>
                <a:gd name="T5" fmla="*/ 75 h 81"/>
                <a:gd name="T6" fmla="*/ 87 w 87"/>
                <a:gd name="T7" fmla="*/ 22 h 81"/>
                <a:gd name="T8" fmla="*/ 56 w 8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1">
                  <a:moveTo>
                    <a:pt x="56" y="0"/>
                  </a:moveTo>
                  <a:lnTo>
                    <a:pt x="0" y="81"/>
                  </a:lnTo>
                  <a:lnTo>
                    <a:pt x="56" y="75"/>
                  </a:lnTo>
                  <a:lnTo>
                    <a:pt x="87" y="2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3" name="Freeform 314"/>
            <p:cNvSpPr>
              <a:spLocks/>
            </p:cNvSpPr>
            <p:nvPr/>
          </p:nvSpPr>
          <p:spPr bwMode="auto">
            <a:xfrm>
              <a:off x="6653213" y="1914525"/>
              <a:ext cx="138113" cy="93663"/>
            </a:xfrm>
            <a:custGeom>
              <a:avLst/>
              <a:gdLst>
                <a:gd name="T0" fmla="*/ 0 w 87"/>
                <a:gd name="T1" fmla="*/ 59 h 59"/>
                <a:gd name="T2" fmla="*/ 56 w 87"/>
                <a:gd name="T3" fmla="*/ 53 h 59"/>
                <a:gd name="T4" fmla="*/ 87 w 87"/>
                <a:gd name="T5" fmla="*/ 0 h 59"/>
                <a:gd name="T6" fmla="*/ 0 w 87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59">
                  <a:moveTo>
                    <a:pt x="0" y="59"/>
                  </a:moveTo>
                  <a:lnTo>
                    <a:pt x="56" y="53"/>
                  </a:lnTo>
                  <a:lnTo>
                    <a:pt x="87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4" name="Freeform 315"/>
            <p:cNvSpPr>
              <a:spLocks/>
            </p:cNvSpPr>
            <p:nvPr/>
          </p:nvSpPr>
          <p:spPr bwMode="auto">
            <a:xfrm>
              <a:off x="6510338" y="3119438"/>
              <a:ext cx="339725" cy="227013"/>
            </a:xfrm>
            <a:custGeom>
              <a:avLst/>
              <a:gdLst>
                <a:gd name="T0" fmla="*/ 189 w 214"/>
                <a:gd name="T1" fmla="*/ 0 h 143"/>
                <a:gd name="T2" fmla="*/ 0 w 214"/>
                <a:gd name="T3" fmla="*/ 19 h 143"/>
                <a:gd name="T4" fmla="*/ 78 w 214"/>
                <a:gd name="T5" fmla="*/ 56 h 143"/>
                <a:gd name="T6" fmla="*/ 214 w 214"/>
                <a:gd name="T7" fmla="*/ 143 h 143"/>
                <a:gd name="T8" fmla="*/ 189 w 214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43">
                  <a:moveTo>
                    <a:pt x="189" y="0"/>
                  </a:moveTo>
                  <a:lnTo>
                    <a:pt x="0" y="19"/>
                  </a:lnTo>
                  <a:lnTo>
                    <a:pt x="78" y="56"/>
                  </a:lnTo>
                  <a:lnTo>
                    <a:pt x="214" y="143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5" name="Freeform 316"/>
            <p:cNvSpPr>
              <a:spLocks/>
            </p:cNvSpPr>
            <p:nvPr/>
          </p:nvSpPr>
          <p:spPr bwMode="auto">
            <a:xfrm>
              <a:off x="6510338" y="3119438"/>
              <a:ext cx="300038" cy="88900"/>
            </a:xfrm>
            <a:custGeom>
              <a:avLst/>
              <a:gdLst>
                <a:gd name="T0" fmla="*/ 0 w 189"/>
                <a:gd name="T1" fmla="*/ 19 h 56"/>
                <a:gd name="T2" fmla="*/ 78 w 189"/>
                <a:gd name="T3" fmla="*/ 56 h 56"/>
                <a:gd name="T4" fmla="*/ 189 w 189"/>
                <a:gd name="T5" fmla="*/ 0 h 56"/>
                <a:gd name="T6" fmla="*/ 0 w 189"/>
                <a:gd name="T7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56">
                  <a:moveTo>
                    <a:pt x="0" y="19"/>
                  </a:moveTo>
                  <a:lnTo>
                    <a:pt x="78" y="56"/>
                  </a:lnTo>
                  <a:lnTo>
                    <a:pt x="18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6" name="Freeform 317"/>
            <p:cNvSpPr>
              <a:spLocks/>
            </p:cNvSpPr>
            <p:nvPr/>
          </p:nvSpPr>
          <p:spPr bwMode="auto">
            <a:xfrm>
              <a:off x="6348413" y="3060700"/>
              <a:ext cx="161925" cy="220663"/>
            </a:xfrm>
            <a:custGeom>
              <a:avLst/>
              <a:gdLst>
                <a:gd name="T0" fmla="*/ 0 w 102"/>
                <a:gd name="T1" fmla="*/ 0 h 139"/>
                <a:gd name="T2" fmla="*/ 7 w 102"/>
                <a:gd name="T3" fmla="*/ 62 h 139"/>
                <a:gd name="T4" fmla="*/ 19 w 102"/>
                <a:gd name="T5" fmla="*/ 139 h 139"/>
                <a:gd name="T6" fmla="*/ 102 w 102"/>
                <a:gd name="T7" fmla="*/ 56 h 139"/>
                <a:gd name="T8" fmla="*/ 0 w 102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9">
                  <a:moveTo>
                    <a:pt x="0" y="0"/>
                  </a:moveTo>
                  <a:lnTo>
                    <a:pt x="7" y="62"/>
                  </a:lnTo>
                  <a:lnTo>
                    <a:pt x="19" y="139"/>
                  </a:lnTo>
                  <a:lnTo>
                    <a:pt x="102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7" name="Freeform 318"/>
            <p:cNvSpPr>
              <a:spLocks/>
            </p:cNvSpPr>
            <p:nvPr/>
          </p:nvSpPr>
          <p:spPr bwMode="auto">
            <a:xfrm>
              <a:off x="6348413" y="3060700"/>
              <a:ext cx="161925" cy="98425"/>
            </a:xfrm>
            <a:custGeom>
              <a:avLst/>
              <a:gdLst>
                <a:gd name="T0" fmla="*/ 0 w 102"/>
                <a:gd name="T1" fmla="*/ 0 h 62"/>
                <a:gd name="T2" fmla="*/ 7 w 102"/>
                <a:gd name="T3" fmla="*/ 62 h 62"/>
                <a:gd name="T4" fmla="*/ 102 w 102"/>
                <a:gd name="T5" fmla="*/ 56 h 62"/>
                <a:gd name="T6" fmla="*/ 0 w 10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62">
                  <a:moveTo>
                    <a:pt x="0" y="0"/>
                  </a:moveTo>
                  <a:lnTo>
                    <a:pt x="7" y="62"/>
                  </a:lnTo>
                  <a:lnTo>
                    <a:pt x="102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8" name="Freeform 319"/>
            <p:cNvSpPr>
              <a:spLocks/>
            </p:cNvSpPr>
            <p:nvPr/>
          </p:nvSpPr>
          <p:spPr bwMode="auto">
            <a:xfrm>
              <a:off x="6378576" y="3149600"/>
              <a:ext cx="255588" cy="131763"/>
            </a:xfrm>
            <a:custGeom>
              <a:avLst/>
              <a:gdLst>
                <a:gd name="T0" fmla="*/ 83 w 161"/>
                <a:gd name="T1" fmla="*/ 0 h 83"/>
                <a:gd name="T2" fmla="*/ 0 w 161"/>
                <a:gd name="T3" fmla="*/ 83 h 83"/>
                <a:gd name="T4" fmla="*/ 136 w 161"/>
                <a:gd name="T5" fmla="*/ 65 h 83"/>
                <a:gd name="T6" fmla="*/ 161 w 161"/>
                <a:gd name="T7" fmla="*/ 37 h 83"/>
                <a:gd name="T8" fmla="*/ 83 w 161"/>
                <a:gd name="T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83">
                  <a:moveTo>
                    <a:pt x="83" y="0"/>
                  </a:moveTo>
                  <a:lnTo>
                    <a:pt x="0" y="83"/>
                  </a:lnTo>
                  <a:lnTo>
                    <a:pt x="136" y="65"/>
                  </a:lnTo>
                  <a:lnTo>
                    <a:pt x="161" y="3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9" name="Freeform 320"/>
            <p:cNvSpPr>
              <a:spLocks/>
            </p:cNvSpPr>
            <p:nvPr/>
          </p:nvSpPr>
          <p:spPr bwMode="auto">
            <a:xfrm>
              <a:off x="6378576" y="3252788"/>
              <a:ext cx="215900" cy="63500"/>
            </a:xfrm>
            <a:custGeom>
              <a:avLst/>
              <a:gdLst>
                <a:gd name="T0" fmla="*/ 136 w 136"/>
                <a:gd name="T1" fmla="*/ 0 h 40"/>
                <a:gd name="T2" fmla="*/ 0 w 136"/>
                <a:gd name="T3" fmla="*/ 18 h 40"/>
                <a:gd name="T4" fmla="*/ 87 w 136"/>
                <a:gd name="T5" fmla="*/ 40 h 40"/>
                <a:gd name="T6" fmla="*/ 136 w 1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0">
                  <a:moveTo>
                    <a:pt x="136" y="0"/>
                  </a:moveTo>
                  <a:lnTo>
                    <a:pt x="0" y="18"/>
                  </a:lnTo>
                  <a:lnTo>
                    <a:pt x="87" y="4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0" name="Freeform 321"/>
            <p:cNvSpPr>
              <a:spLocks/>
            </p:cNvSpPr>
            <p:nvPr/>
          </p:nvSpPr>
          <p:spPr bwMode="auto">
            <a:xfrm>
              <a:off x="6378576" y="3281363"/>
              <a:ext cx="138113" cy="266700"/>
            </a:xfrm>
            <a:custGeom>
              <a:avLst/>
              <a:gdLst>
                <a:gd name="T0" fmla="*/ 0 w 87"/>
                <a:gd name="T1" fmla="*/ 0 h 168"/>
                <a:gd name="T2" fmla="*/ 71 w 87"/>
                <a:gd name="T3" fmla="*/ 168 h 168"/>
                <a:gd name="T4" fmla="*/ 87 w 87"/>
                <a:gd name="T5" fmla="*/ 22 h 168"/>
                <a:gd name="T6" fmla="*/ 0 w 87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168">
                  <a:moveTo>
                    <a:pt x="0" y="0"/>
                  </a:moveTo>
                  <a:lnTo>
                    <a:pt x="71" y="168"/>
                  </a:lnTo>
                  <a:lnTo>
                    <a:pt x="87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1" name="Freeform 322"/>
            <p:cNvSpPr>
              <a:spLocks/>
            </p:cNvSpPr>
            <p:nvPr/>
          </p:nvSpPr>
          <p:spPr bwMode="auto">
            <a:xfrm>
              <a:off x="6516688" y="3252788"/>
              <a:ext cx="171450" cy="117475"/>
            </a:xfrm>
            <a:custGeom>
              <a:avLst/>
              <a:gdLst>
                <a:gd name="T0" fmla="*/ 108 w 108"/>
                <a:gd name="T1" fmla="*/ 74 h 74"/>
                <a:gd name="T2" fmla="*/ 49 w 108"/>
                <a:gd name="T3" fmla="*/ 0 h 74"/>
                <a:gd name="T4" fmla="*/ 0 w 108"/>
                <a:gd name="T5" fmla="*/ 40 h 74"/>
                <a:gd name="T6" fmla="*/ 108 w 108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74">
                  <a:moveTo>
                    <a:pt x="108" y="74"/>
                  </a:moveTo>
                  <a:lnTo>
                    <a:pt x="49" y="0"/>
                  </a:lnTo>
                  <a:lnTo>
                    <a:pt x="0" y="40"/>
                  </a:lnTo>
                  <a:lnTo>
                    <a:pt x="108" y="74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2" name="Freeform 323"/>
            <p:cNvSpPr>
              <a:spLocks/>
            </p:cNvSpPr>
            <p:nvPr/>
          </p:nvSpPr>
          <p:spPr bwMode="auto">
            <a:xfrm>
              <a:off x="6491288" y="3316288"/>
              <a:ext cx="196850" cy="231775"/>
            </a:xfrm>
            <a:custGeom>
              <a:avLst/>
              <a:gdLst>
                <a:gd name="T0" fmla="*/ 16 w 124"/>
                <a:gd name="T1" fmla="*/ 0 h 146"/>
                <a:gd name="T2" fmla="*/ 0 w 124"/>
                <a:gd name="T3" fmla="*/ 146 h 146"/>
                <a:gd name="T4" fmla="*/ 124 w 124"/>
                <a:gd name="T5" fmla="*/ 34 h 146"/>
                <a:gd name="T6" fmla="*/ 16 w 124"/>
                <a:gd name="T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46">
                  <a:moveTo>
                    <a:pt x="16" y="0"/>
                  </a:moveTo>
                  <a:lnTo>
                    <a:pt x="0" y="146"/>
                  </a:lnTo>
                  <a:lnTo>
                    <a:pt x="124" y="3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3" name="Freeform 324"/>
            <p:cNvSpPr>
              <a:spLocks/>
            </p:cNvSpPr>
            <p:nvPr/>
          </p:nvSpPr>
          <p:spPr bwMode="auto">
            <a:xfrm>
              <a:off x="6491288" y="3330575"/>
              <a:ext cx="241300" cy="246063"/>
            </a:xfrm>
            <a:custGeom>
              <a:avLst/>
              <a:gdLst>
                <a:gd name="T0" fmla="*/ 0 w 152"/>
                <a:gd name="T1" fmla="*/ 137 h 155"/>
                <a:gd name="T2" fmla="*/ 105 w 152"/>
                <a:gd name="T3" fmla="*/ 155 h 155"/>
                <a:gd name="T4" fmla="*/ 152 w 152"/>
                <a:gd name="T5" fmla="*/ 0 h 155"/>
                <a:gd name="T6" fmla="*/ 124 w 152"/>
                <a:gd name="T7" fmla="*/ 25 h 155"/>
                <a:gd name="T8" fmla="*/ 0 w 152"/>
                <a:gd name="T9" fmla="*/ 13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55">
                  <a:moveTo>
                    <a:pt x="0" y="137"/>
                  </a:moveTo>
                  <a:lnTo>
                    <a:pt x="105" y="155"/>
                  </a:lnTo>
                  <a:lnTo>
                    <a:pt x="152" y="0"/>
                  </a:lnTo>
                  <a:lnTo>
                    <a:pt x="124" y="25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4" name="Freeform 325"/>
            <p:cNvSpPr>
              <a:spLocks/>
            </p:cNvSpPr>
            <p:nvPr/>
          </p:nvSpPr>
          <p:spPr bwMode="auto">
            <a:xfrm>
              <a:off x="6657976" y="3330575"/>
              <a:ext cx="157163" cy="246063"/>
            </a:xfrm>
            <a:custGeom>
              <a:avLst/>
              <a:gdLst>
                <a:gd name="T0" fmla="*/ 47 w 99"/>
                <a:gd name="T1" fmla="*/ 0 h 155"/>
                <a:gd name="T2" fmla="*/ 0 w 99"/>
                <a:gd name="T3" fmla="*/ 155 h 155"/>
                <a:gd name="T4" fmla="*/ 87 w 99"/>
                <a:gd name="T5" fmla="*/ 103 h 155"/>
                <a:gd name="T6" fmla="*/ 99 w 99"/>
                <a:gd name="T7" fmla="*/ 50 h 155"/>
                <a:gd name="T8" fmla="*/ 47 w 99"/>
                <a:gd name="T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55">
                  <a:moveTo>
                    <a:pt x="47" y="0"/>
                  </a:moveTo>
                  <a:lnTo>
                    <a:pt x="0" y="155"/>
                  </a:lnTo>
                  <a:lnTo>
                    <a:pt x="87" y="103"/>
                  </a:lnTo>
                  <a:lnTo>
                    <a:pt x="99" y="5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5" name="Freeform 326"/>
            <p:cNvSpPr>
              <a:spLocks/>
            </p:cNvSpPr>
            <p:nvPr/>
          </p:nvSpPr>
          <p:spPr bwMode="auto">
            <a:xfrm>
              <a:off x="6657976" y="3409950"/>
              <a:ext cx="157163" cy="166688"/>
            </a:xfrm>
            <a:custGeom>
              <a:avLst/>
              <a:gdLst>
                <a:gd name="T0" fmla="*/ 0 w 99"/>
                <a:gd name="T1" fmla="*/ 105 h 105"/>
                <a:gd name="T2" fmla="*/ 87 w 99"/>
                <a:gd name="T3" fmla="*/ 53 h 105"/>
                <a:gd name="T4" fmla="*/ 99 w 99"/>
                <a:gd name="T5" fmla="*/ 0 h 105"/>
                <a:gd name="T6" fmla="*/ 0 w 99"/>
                <a:gd name="T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05">
                  <a:moveTo>
                    <a:pt x="0" y="105"/>
                  </a:moveTo>
                  <a:lnTo>
                    <a:pt x="87" y="53"/>
                  </a:lnTo>
                  <a:lnTo>
                    <a:pt x="99" y="0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6" name="Freeform 327"/>
            <p:cNvSpPr>
              <a:spLocks/>
            </p:cNvSpPr>
            <p:nvPr/>
          </p:nvSpPr>
          <p:spPr bwMode="auto">
            <a:xfrm>
              <a:off x="7007226" y="1830388"/>
              <a:ext cx="687388" cy="152400"/>
            </a:xfrm>
            <a:custGeom>
              <a:avLst/>
              <a:gdLst>
                <a:gd name="T0" fmla="*/ 263 w 433"/>
                <a:gd name="T1" fmla="*/ 0 h 96"/>
                <a:gd name="T2" fmla="*/ 0 w 433"/>
                <a:gd name="T3" fmla="*/ 96 h 96"/>
                <a:gd name="T4" fmla="*/ 433 w 433"/>
                <a:gd name="T5" fmla="*/ 53 h 96"/>
                <a:gd name="T6" fmla="*/ 263 w 433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96">
                  <a:moveTo>
                    <a:pt x="263" y="0"/>
                  </a:moveTo>
                  <a:lnTo>
                    <a:pt x="0" y="96"/>
                  </a:lnTo>
                  <a:lnTo>
                    <a:pt x="433" y="53"/>
                  </a:lnTo>
                  <a:lnTo>
                    <a:pt x="263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7" name="Freeform 328"/>
            <p:cNvSpPr>
              <a:spLocks/>
            </p:cNvSpPr>
            <p:nvPr/>
          </p:nvSpPr>
          <p:spPr bwMode="auto">
            <a:xfrm>
              <a:off x="7007226" y="1914525"/>
              <a:ext cx="687388" cy="166688"/>
            </a:xfrm>
            <a:custGeom>
              <a:avLst/>
              <a:gdLst>
                <a:gd name="T0" fmla="*/ 433 w 433"/>
                <a:gd name="T1" fmla="*/ 0 h 105"/>
                <a:gd name="T2" fmla="*/ 0 w 433"/>
                <a:gd name="T3" fmla="*/ 43 h 105"/>
                <a:gd name="T4" fmla="*/ 259 w 433"/>
                <a:gd name="T5" fmla="*/ 105 h 105"/>
                <a:gd name="T6" fmla="*/ 433 w 433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105">
                  <a:moveTo>
                    <a:pt x="433" y="0"/>
                  </a:moveTo>
                  <a:lnTo>
                    <a:pt x="0" y="43"/>
                  </a:lnTo>
                  <a:lnTo>
                    <a:pt x="259" y="105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8" name="Freeform 329"/>
            <p:cNvSpPr>
              <a:spLocks/>
            </p:cNvSpPr>
            <p:nvPr/>
          </p:nvSpPr>
          <p:spPr bwMode="auto">
            <a:xfrm>
              <a:off x="7418388" y="1914525"/>
              <a:ext cx="560388" cy="831850"/>
            </a:xfrm>
            <a:custGeom>
              <a:avLst/>
              <a:gdLst>
                <a:gd name="T0" fmla="*/ 353 w 353"/>
                <a:gd name="T1" fmla="*/ 524 h 524"/>
                <a:gd name="T2" fmla="*/ 174 w 353"/>
                <a:gd name="T3" fmla="*/ 0 h 524"/>
                <a:gd name="T4" fmla="*/ 0 w 353"/>
                <a:gd name="T5" fmla="*/ 105 h 524"/>
                <a:gd name="T6" fmla="*/ 353 w 353"/>
                <a:gd name="T7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3" h="524">
                  <a:moveTo>
                    <a:pt x="353" y="524"/>
                  </a:moveTo>
                  <a:lnTo>
                    <a:pt x="174" y="0"/>
                  </a:lnTo>
                  <a:lnTo>
                    <a:pt x="0" y="105"/>
                  </a:lnTo>
                  <a:lnTo>
                    <a:pt x="353" y="524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9" name="Freeform 330"/>
            <p:cNvSpPr>
              <a:spLocks/>
            </p:cNvSpPr>
            <p:nvPr/>
          </p:nvSpPr>
          <p:spPr bwMode="auto">
            <a:xfrm>
              <a:off x="6932613" y="1982788"/>
              <a:ext cx="485775" cy="806450"/>
            </a:xfrm>
            <a:custGeom>
              <a:avLst/>
              <a:gdLst>
                <a:gd name="T0" fmla="*/ 47 w 306"/>
                <a:gd name="T1" fmla="*/ 0 h 508"/>
                <a:gd name="T2" fmla="*/ 0 w 306"/>
                <a:gd name="T3" fmla="*/ 508 h 508"/>
                <a:gd name="T4" fmla="*/ 306 w 306"/>
                <a:gd name="T5" fmla="*/ 62 h 508"/>
                <a:gd name="T6" fmla="*/ 47 w 306"/>
                <a:gd name="T7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508">
                  <a:moveTo>
                    <a:pt x="47" y="0"/>
                  </a:moveTo>
                  <a:lnTo>
                    <a:pt x="0" y="508"/>
                  </a:lnTo>
                  <a:lnTo>
                    <a:pt x="306" y="6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38B8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0" name="Freeform 331"/>
            <p:cNvSpPr>
              <a:spLocks/>
            </p:cNvSpPr>
            <p:nvPr/>
          </p:nvSpPr>
          <p:spPr bwMode="auto">
            <a:xfrm>
              <a:off x="6932613" y="2081213"/>
              <a:ext cx="1046163" cy="708025"/>
            </a:xfrm>
            <a:custGeom>
              <a:avLst/>
              <a:gdLst>
                <a:gd name="T0" fmla="*/ 306 w 659"/>
                <a:gd name="T1" fmla="*/ 0 h 446"/>
                <a:gd name="T2" fmla="*/ 0 w 659"/>
                <a:gd name="T3" fmla="*/ 446 h 446"/>
                <a:gd name="T4" fmla="*/ 659 w 659"/>
                <a:gd name="T5" fmla="*/ 419 h 446"/>
                <a:gd name="T6" fmla="*/ 306 w 659"/>
                <a:gd name="T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446">
                  <a:moveTo>
                    <a:pt x="306" y="0"/>
                  </a:moveTo>
                  <a:lnTo>
                    <a:pt x="0" y="446"/>
                  </a:lnTo>
                  <a:lnTo>
                    <a:pt x="659" y="419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1" name="Freeform 332"/>
            <p:cNvSpPr>
              <a:spLocks/>
            </p:cNvSpPr>
            <p:nvPr/>
          </p:nvSpPr>
          <p:spPr bwMode="auto">
            <a:xfrm>
              <a:off x="7964488" y="2746375"/>
              <a:ext cx="150813" cy="333375"/>
            </a:xfrm>
            <a:custGeom>
              <a:avLst/>
              <a:gdLst>
                <a:gd name="T0" fmla="*/ 95 w 95"/>
                <a:gd name="T1" fmla="*/ 89 h 210"/>
                <a:gd name="T2" fmla="*/ 9 w 95"/>
                <a:gd name="T3" fmla="*/ 0 h 210"/>
                <a:gd name="T4" fmla="*/ 0 w 95"/>
                <a:gd name="T5" fmla="*/ 127 h 210"/>
                <a:gd name="T6" fmla="*/ 49 w 95"/>
                <a:gd name="T7" fmla="*/ 210 h 210"/>
                <a:gd name="T8" fmla="*/ 86 w 95"/>
                <a:gd name="T9" fmla="*/ 210 h 210"/>
                <a:gd name="T10" fmla="*/ 83 w 95"/>
                <a:gd name="T11" fmla="*/ 151 h 210"/>
                <a:gd name="T12" fmla="*/ 95 w 95"/>
                <a:gd name="T13" fmla="*/ 8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10">
                  <a:moveTo>
                    <a:pt x="95" y="89"/>
                  </a:moveTo>
                  <a:lnTo>
                    <a:pt x="9" y="0"/>
                  </a:lnTo>
                  <a:lnTo>
                    <a:pt x="0" y="127"/>
                  </a:lnTo>
                  <a:lnTo>
                    <a:pt x="49" y="210"/>
                  </a:lnTo>
                  <a:lnTo>
                    <a:pt x="86" y="210"/>
                  </a:lnTo>
                  <a:lnTo>
                    <a:pt x="83" y="151"/>
                  </a:lnTo>
                  <a:lnTo>
                    <a:pt x="95" y="89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2" name="Freeform 333"/>
            <p:cNvSpPr>
              <a:spLocks/>
            </p:cNvSpPr>
            <p:nvPr/>
          </p:nvSpPr>
          <p:spPr bwMode="auto">
            <a:xfrm>
              <a:off x="8042276" y="2986088"/>
              <a:ext cx="58738" cy="93663"/>
            </a:xfrm>
            <a:custGeom>
              <a:avLst/>
              <a:gdLst>
                <a:gd name="T0" fmla="*/ 34 w 37"/>
                <a:gd name="T1" fmla="*/ 0 h 59"/>
                <a:gd name="T2" fmla="*/ 0 w 37"/>
                <a:gd name="T3" fmla="*/ 59 h 59"/>
                <a:gd name="T4" fmla="*/ 37 w 37"/>
                <a:gd name="T5" fmla="*/ 59 h 59"/>
                <a:gd name="T6" fmla="*/ 34 w 37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59">
                  <a:moveTo>
                    <a:pt x="34" y="0"/>
                  </a:moveTo>
                  <a:lnTo>
                    <a:pt x="0" y="59"/>
                  </a:lnTo>
                  <a:lnTo>
                    <a:pt x="37" y="5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3" name="Freeform 334"/>
            <p:cNvSpPr>
              <a:spLocks/>
            </p:cNvSpPr>
            <p:nvPr/>
          </p:nvSpPr>
          <p:spPr bwMode="auto">
            <a:xfrm>
              <a:off x="7964488" y="2887663"/>
              <a:ext cx="150813" cy="192088"/>
            </a:xfrm>
            <a:custGeom>
              <a:avLst/>
              <a:gdLst>
                <a:gd name="T0" fmla="*/ 0 w 95"/>
                <a:gd name="T1" fmla="*/ 38 h 121"/>
                <a:gd name="T2" fmla="*/ 49 w 95"/>
                <a:gd name="T3" fmla="*/ 121 h 121"/>
                <a:gd name="T4" fmla="*/ 83 w 95"/>
                <a:gd name="T5" fmla="*/ 62 h 121"/>
                <a:gd name="T6" fmla="*/ 95 w 95"/>
                <a:gd name="T7" fmla="*/ 0 h 121"/>
                <a:gd name="T8" fmla="*/ 0 w 95"/>
                <a:gd name="T9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21">
                  <a:moveTo>
                    <a:pt x="0" y="38"/>
                  </a:moveTo>
                  <a:lnTo>
                    <a:pt x="49" y="121"/>
                  </a:lnTo>
                  <a:lnTo>
                    <a:pt x="83" y="62"/>
                  </a:lnTo>
                  <a:lnTo>
                    <a:pt x="95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4" name="Freeform 335"/>
            <p:cNvSpPr>
              <a:spLocks/>
            </p:cNvSpPr>
            <p:nvPr/>
          </p:nvSpPr>
          <p:spPr bwMode="auto">
            <a:xfrm>
              <a:off x="6932613" y="2746375"/>
              <a:ext cx="1046163" cy="250825"/>
            </a:xfrm>
            <a:custGeom>
              <a:avLst/>
              <a:gdLst>
                <a:gd name="T0" fmla="*/ 659 w 659"/>
                <a:gd name="T1" fmla="*/ 0 h 158"/>
                <a:gd name="T2" fmla="*/ 0 w 659"/>
                <a:gd name="T3" fmla="*/ 27 h 158"/>
                <a:gd name="T4" fmla="*/ 229 w 659"/>
                <a:gd name="T5" fmla="*/ 158 h 158"/>
                <a:gd name="T6" fmla="*/ 659 w 659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8">
                  <a:moveTo>
                    <a:pt x="659" y="0"/>
                  </a:moveTo>
                  <a:lnTo>
                    <a:pt x="0" y="27"/>
                  </a:lnTo>
                  <a:lnTo>
                    <a:pt x="229" y="158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5" name="Freeform 336"/>
            <p:cNvSpPr>
              <a:spLocks/>
            </p:cNvSpPr>
            <p:nvPr/>
          </p:nvSpPr>
          <p:spPr bwMode="auto">
            <a:xfrm>
              <a:off x="6927851" y="2789238"/>
              <a:ext cx="368300" cy="522288"/>
            </a:xfrm>
            <a:custGeom>
              <a:avLst/>
              <a:gdLst>
                <a:gd name="T0" fmla="*/ 3 w 232"/>
                <a:gd name="T1" fmla="*/ 0 h 329"/>
                <a:gd name="T2" fmla="*/ 0 w 232"/>
                <a:gd name="T3" fmla="*/ 329 h 329"/>
                <a:gd name="T4" fmla="*/ 232 w 232"/>
                <a:gd name="T5" fmla="*/ 131 h 329"/>
                <a:gd name="T6" fmla="*/ 3 w 232"/>
                <a:gd name="T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329">
                  <a:moveTo>
                    <a:pt x="3" y="0"/>
                  </a:moveTo>
                  <a:lnTo>
                    <a:pt x="0" y="329"/>
                  </a:lnTo>
                  <a:lnTo>
                    <a:pt x="232" y="1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6" name="Freeform 337"/>
            <p:cNvSpPr>
              <a:spLocks/>
            </p:cNvSpPr>
            <p:nvPr/>
          </p:nvSpPr>
          <p:spPr bwMode="auto">
            <a:xfrm>
              <a:off x="7296151" y="2746375"/>
              <a:ext cx="682625" cy="682625"/>
            </a:xfrm>
            <a:custGeom>
              <a:avLst/>
              <a:gdLst>
                <a:gd name="T0" fmla="*/ 0 w 430"/>
                <a:gd name="T1" fmla="*/ 158 h 430"/>
                <a:gd name="T2" fmla="*/ 59 w 430"/>
                <a:gd name="T3" fmla="*/ 430 h 430"/>
                <a:gd name="T4" fmla="*/ 430 w 430"/>
                <a:gd name="T5" fmla="*/ 0 h 430"/>
                <a:gd name="T6" fmla="*/ 0 w 430"/>
                <a:gd name="T7" fmla="*/ 15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0" h="430">
                  <a:moveTo>
                    <a:pt x="0" y="158"/>
                  </a:moveTo>
                  <a:lnTo>
                    <a:pt x="59" y="430"/>
                  </a:lnTo>
                  <a:lnTo>
                    <a:pt x="430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7" name="Freeform 338"/>
            <p:cNvSpPr>
              <a:spLocks/>
            </p:cNvSpPr>
            <p:nvPr/>
          </p:nvSpPr>
          <p:spPr bwMode="auto">
            <a:xfrm>
              <a:off x="6927851" y="2997200"/>
              <a:ext cx="461963" cy="431800"/>
            </a:xfrm>
            <a:custGeom>
              <a:avLst/>
              <a:gdLst>
                <a:gd name="T0" fmla="*/ 0 w 291"/>
                <a:gd name="T1" fmla="*/ 198 h 272"/>
                <a:gd name="T2" fmla="*/ 291 w 291"/>
                <a:gd name="T3" fmla="*/ 272 h 272"/>
                <a:gd name="T4" fmla="*/ 232 w 291"/>
                <a:gd name="T5" fmla="*/ 0 h 272"/>
                <a:gd name="T6" fmla="*/ 0 w 291"/>
                <a:gd name="T7" fmla="*/ 19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272">
                  <a:moveTo>
                    <a:pt x="0" y="198"/>
                  </a:moveTo>
                  <a:lnTo>
                    <a:pt x="291" y="272"/>
                  </a:lnTo>
                  <a:lnTo>
                    <a:pt x="232" y="0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8" name="Freeform 339"/>
            <p:cNvSpPr>
              <a:spLocks/>
            </p:cNvSpPr>
            <p:nvPr/>
          </p:nvSpPr>
          <p:spPr bwMode="auto">
            <a:xfrm>
              <a:off x="7704138" y="2971800"/>
              <a:ext cx="200025" cy="187325"/>
            </a:xfrm>
            <a:custGeom>
              <a:avLst/>
              <a:gdLst>
                <a:gd name="T0" fmla="*/ 126 w 126"/>
                <a:gd name="T1" fmla="*/ 0 h 118"/>
                <a:gd name="T2" fmla="*/ 0 w 126"/>
                <a:gd name="T3" fmla="*/ 59 h 118"/>
                <a:gd name="T4" fmla="*/ 34 w 126"/>
                <a:gd name="T5" fmla="*/ 118 h 118"/>
                <a:gd name="T6" fmla="*/ 126 w 126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118">
                  <a:moveTo>
                    <a:pt x="126" y="0"/>
                  </a:moveTo>
                  <a:lnTo>
                    <a:pt x="0" y="59"/>
                  </a:lnTo>
                  <a:lnTo>
                    <a:pt x="34" y="118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9" name="Freeform 340"/>
            <p:cNvSpPr>
              <a:spLocks/>
            </p:cNvSpPr>
            <p:nvPr/>
          </p:nvSpPr>
          <p:spPr bwMode="auto">
            <a:xfrm>
              <a:off x="7758113" y="2971800"/>
              <a:ext cx="146050" cy="412750"/>
            </a:xfrm>
            <a:custGeom>
              <a:avLst/>
              <a:gdLst>
                <a:gd name="T0" fmla="*/ 0 w 92"/>
                <a:gd name="T1" fmla="*/ 118 h 260"/>
                <a:gd name="T2" fmla="*/ 74 w 92"/>
                <a:gd name="T3" fmla="*/ 260 h 260"/>
                <a:gd name="T4" fmla="*/ 92 w 92"/>
                <a:gd name="T5" fmla="*/ 0 h 260"/>
                <a:gd name="T6" fmla="*/ 0 w 92"/>
                <a:gd name="T7" fmla="*/ 11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60">
                  <a:moveTo>
                    <a:pt x="0" y="118"/>
                  </a:moveTo>
                  <a:lnTo>
                    <a:pt x="74" y="260"/>
                  </a:lnTo>
                  <a:lnTo>
                    <a:pt x="92" y="0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0" name="Freeform 341"/>
            <p:cNvSpPr>
              <a:spLocks/>
            </p:cNvSpPr>
            <p:nvPr/>
          </p:nvSpPr>
          <p:spPr bwMode="auto">
            <a:xfrm>
              <a:off x="7389813" y="3065463"/>
              <a:ext cx="368300" cy="363538"/>
            </a:xfrm>
            <a:custGeom>
              <a:avLst/>
              <a:gdLst>
                <a:gd name="T0" fmla="*/ 198 w 232"/>
                <a:gd name="T1" fmla="*/ 0 h 229"/>
                <a:gd name="T2" fmla="*/ 0 w 232"/>
                <a:gd name="T3" fmla="*/ 229 h 229"/>
                <a:gd name="T4" fmla="*/ 232 w 232"/>
                <a:gd name="T5" fmla="*/ 59 h 229"/>
                <a:gd name="T6" fmla="*/ 198 w 232"/>
                <a:gd name="T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29">
                  <a:moveTo>
                    <a:pt x="198" y="0"/>
                  </a:moveTo>
                  <a:lnTo>
                    <a:pt x="0" y="229"/>
                  </a:lnTo>
                  <a:lnTo>
                    <a:pt x="232" y="59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1" name="Freeform 342"/>
            <p:cNvSpPr>
              <a:spLocks/>
            </p:cNvSpPr>
            <p:nvPr/>
          </p:nvSpPr>
          <p:spPr bwMode="auto">
            <a:xfrm>
              <a:off x="7389813" y="3159125"/>
              <a:ext cx="485775" cy="269875"/>
            </a:xfrm>
            <a:custGeom>
              <a:avLst/>
              <a:gdLst>
                <a:gd name="T0" fmla="*/ 0 w 306"/>
                <a:gd name="T1" fmla="*/ 170 h 170"/>
                <a:gd name="T2" fmla="*/ 204 w 306"/>
                <a:gd name="T3" fmla="*/ 164 h 170"/>
                <a:gd name="T4" fmla="*/ 306 w 306"/>
                <a:gd name="T5" fmla="*/ 142 h 170"/>
                <a:gd name="T6" fmla="*/ 232 w 306"/>
                <a:gd name="T7" fmla="*/ 0 h 170"/>
                <a:gd name="T8" fmla="*/ 0 w 3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170">
                  <a:moveTo>
                    <a:pt x="0" y="170"/>
                  </a:moveTo>
                  <a:lnTo>
                    <a:pt x="204" y="164"/>
                  </a:lnTo>
                  <a:lnTo>
                    <a:pt x="306" y="142"/>
                  </a:lnTo>
                  <a:lnTo>
                    <a:pt x="232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2" name="Freeform 343"/>
            <p:cNvSpPr>
              <a:spLocks/>
            </p:cNvSpPr>
            <p:nvPr/>
          </p:nvSpPr>
          <p:spPr bwMode="auto">
            <a:xfrm>
              <a:off x="7704138" y="2746375"/>
              <a:ext cx="274638" cy="319088"/>
            </a:xfrm>
            <a:custGeom>
              <a:avLst/>
              <a:gdLst>
                <a:gd name="T0" fmla="*/ 0 w 173"/>
                <a:gd name="T1" fmla="*/ 201 h 201"/>
                <a:gd name="T2" fmla="*/ 126 w 173"/>
                <a:gd name="T3" fmla="*/ 142 h 201"/>
                <a:gd name="T4" fmla="*/ 164 w 173"/>
                <a:gd name="T5" fmla="*/ 127 h 201"/>
                <a:gd name="T6" fmla="*/ 173 w 173"/>
                <a:gd name="T7" fmla="*/ 0 h 201"/>
                <a:gd name="T8" fmla="*/ 0 w 173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01">
                  <a:moveTo>
                    <a:pt x="0" y="201"/>
                  </a:moveTo>
                  <a:lnTo>
                    <a:pt x="126" y="142"/>
                  </a:lnTo>
                  <a:lnTo>
                    <a:pt x="164" y="127"/>
                  </a:lnTo>
                  <a:lnTo>
                    <a:pt x="173" y="0"/>
                  </a:lnTo>
                  <a:lnTo>
                    <a:pt x="0" y="201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3" name="Freeform 344"/>
            <p:cNvSpPr>
              <a:spLocks/>
            </p:cNvSpPr>
            <p:nvPr/>
          </p:nvSpPr>
          <p:spPr bwMode="auto">
            <a:xfrm>
              <a:off x="7875588" y="2971800"/>
              <a:ext cx="82550" cy="412750"/>
            </a:xfrm>
            <a:custGeom>
              <a:avLst/>
              <a:gdLst>
                <a:gd name="T0" fmla="*/ 18 w 52"/>
                <a:gd name="T1" fmla="*/ 0 h 260"/>
                <a:gd name="T2" fmla="*/ 0 w 52"/>
                <a:gd name="T3" fmla="*/ 260 h 260"/>
                <a:gd name="T4" fmla="*/ 52 w 52"/>
                <a:gd name="T5" fmla="*/ 164 h 260"/>
                <a:gd name="T6" fmla="*/ 18 w 52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260">
                  <a:moveTo>
                    <a:pt x="18" y="0"/>
                  </a:moveTo>
                  <a:lnTo>
                    <a:pt x="0" y="260"/>
                  </a:lnTo>
                  <a:lnTo>
                    <a:pt x="52" y="16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4" name="Freeform 345"/>
            <p:cNvSpPr>
              <a:spLocks/>
            </p:cNvSpPr>
            <p:nvPr/>
          </p:nvSpPr>
          <p:spPr bwMode="auto">
            <a:xfrm>
              <a:off x="6810376" y="2789238"/>
              <a:ext cx="122238" cy="522288"/>
            </a:xfrm>
            <a:custGeom>
              <a:avLst/>
              <a:gdLst>
                <a:gd name="T0" fmla="*/ 77 w 77"/>
                <a:gd name="T1" fmla="*/ 0 h 329"/>
                <a:gd name="T2" fmla="*/ 74 w 77"/>
                <a:gd name="T3" fmla="*/ 329 h 329"/>
                <a:gd name="T4" fmla="*/ 0 w 77"/>
                <a:gd name="T5" fmla="*/ 208 h 329"/>
                <a:gd name="T6" fmla="*/ 77 w 77"/>
                <a:gd name="T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329">
                  <a:moveTo>
                    <a:pt x="77" y="0"/>
                  </a:moveTo>
                  <a:lnTo>
                    <a:pt x="74" y="329"/>
                  </a:lnTo>
                  <a:lnTo>
                    <a:pt x="0" y="20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5" name="Freeform 346"/>
            <p:cNvSpPr>
              <a:spLocks/>
            </p:cNvSpPr>
            <p:nvPr/>
          </p:nvSpPr>
          <p:spPr bwMode="auto">
            <a:xfrm>
              <a:off x="6810376" y="3119438"/>
              <a:ext cx="117475" cy="227013"/>
            </a:xfrm>
            <a:custGeom>
              <a:avLst/>
              <a:gdLst>
                <a:gd name="T0" fmla="*/ 25 w 74"/>
                <a:gd name="T1" fmla="*/ 143 h 143"/>
                <a:gd name="T2" fmla="*/ 74 w 74"/>
                <a:gd name="T3" fmla="*/ 121 h 143"/>
                <a:gd name="T4" fmla="*/ 0 w 74"/>
                <a:gd name="T5" fmla="*/ 0 h 143"/>
                <a:gd name="T6" fmla="*/ 25 w 74"/>
                <a:gd name="T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143">
                  <a:moveTo>
                    <a:pt x="25" y="143"/>
                  </a:moveTo>
                  <a:lnTo>
                    <a:pt x="74" y="121"/>
                  </a:lnTo>
                  <a:lnTo>
                    <a:pt x="0" y="0"/>
                  </a:lnTo>
                  <a:lnTo>
                    <a:pt x="25" y="143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6" name="Freeform 347"/>
            <p:cNvSpPr>
              <a:spLocks/>
            </p:cNvSpPr>
            <p:nvPr/>
          </p:nvSpPr>
          <p:spPr bwMode="auto">
            <a:xfrm>
              <a:off x="6927851" y="3311525"/>
              <a:ext cx="461963" cy="117475"/>
            </a:xfrm>
            <a:custGeom>
              <a:avLst/>
              <a:gdLst>
                <a:gd name="T0" fmla="*/ 0 w 291"/>
                <a:gd name="T1" fmla="*/ 0 h 74"/>
                <a:gd name="T2" fmla="*/ 74 w 291"/>
                <a:gd name="T3" fmla="*/ 74 h 74"/>
                <a:gd name="T4" fmla="*/ 291 w 291"/>
                <a:gd name="T5" fmla="*/ 74 h 74"/>
                <a:gd name="T6" fmla="*/ 0 w 291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1" h="74">
                  <a:moveTo>
                    <a:pt x="0" y="0"/>
                  </a:moveTo>
                  <a:lnTo>
                    <a:pt x="74" y="74"/>
                  </a:lnTo>
                  <a:lnTo>
                    <a:pt x="291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7" name="Freeform 348"/>
            <p:cNvSpPr>
              <a:spLocks/>
            </p:cNvSpPr>
            <p:nvPr/>
          </p:nvSpPr>
          <p:spPr bwMode="auto">
            <a:xfrm>
              <a:off x="7045326" y="3429000"/>
              <a:ext cx="344488" cy="163513"/>
            </a:xfrm>
            <a:custGeom>
              <a:avLst/>
              <a:gdLst>
                <a:gd name="T0" fmla="*/ 0 w 217"/>
                <a:gd name="T1" fmla="*/ 0 h 103"/>
                <a:gd name="T2" fmla="*/ 19 w 217"/>
                <a:gd name="T3" fmla="*/ 103 h 103"/>
                <a:gd name="T4" fmla="*/ 115 w 217"/>
                <a:gd name="T5" fmla="*/ 72 h 103"/>
                <a:gd name="T6" fmla="*/ 217 w 217"/>
                <a:gd name="T7" fmla="*/ 0 h 103"/>
                <a:gd name="T8" fmla="*/ 0 w 217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103">
                  <a:moveTo>
                    <a:pt x="0" y="0"/>
                  </a:moveTo>
                  <a:lnTo>
                    <a:pt x="19" y="103"/>
                  </a:lnTo>
                  <a:lnTo>
                    <a:pt x="115" y="72"/>
                  </a:lnTo>
                  <a:lnTo>
                    <a:pt x="21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8" name="Freeform 349"/>
            <p:cNvSpPr>
              <a:spLocks/>
            </p:cNvSpPr>
            <p:nvPr/>
          </p:nvSpPr>
          <p:spPr bwMode="auto">
            <a:xfrm>
              <a:off x="7075488" y="3543300"/>
              <a:ext cx="152400" cy="131763"/>
            </a:xfrm>
            <a:custGeom>
              <a:avLst/>
              <a:gdLst>
                <a:gd name="T0" fmla="*/ 0 w 96"/>
                <a:gd name="T1" fmla="*/ 31 h 83"/>
                <a:gd name="T2" fmla="*/ 25 w 96"/>
                <a:gd name="T3" fmla="*/ 83 h 83"/>
                <a:gd name="T4" fmla="*/ 96 w 96"/>
                <a:gd name="T5" fmla="*/ 0 h 83"/>
                <a:gd name="T6" fmla="*/ 0 w 96"/>
                <a:gd name="T7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83">
                  <a:moveTo>
                    <a:pt x="0" y="31"/>
                  </a:moveTo>
                  <a:lnTo>
                    <a:pt x="25" y="83"/>
                  </a:lnTo>
                  <a:lnTo>
                    <a:pt x="96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9" name="Freeform 350"/>
            <p:cNvSpPr>
              <a:spLocks/>
            </p:cNvSpPr>
            <p:nvPr/>
          </p:nvSpPr>
          <p:spPr bwMode="auto">
            <a:xfrm>
              <a:off x="7115176" y="3543300"/>
              <a:ext cx="112713" cy="220663"/>
            </a:xfrm>
            <a:custGeom>
              <a:avLst/>
              <a:gdLst>
                <a:gd name="T0" fmla="*/ 0 w 71"/>
                <a:gd name="T1" fmla="*/ 83 h 139"/>
                <a:gd name="T2" fmla="*/ 24 w 71"/>
                <a:gd name="T3" fmla="*/ 139 h 139"/>
                <a:gd name="T4" fmla="*/ 55 w 71"/>
                <a:gd name="T5" fmla="*/ 80 h 139"/>
                <a:gd name="T6" fmla="*/ 71 w 71"/>
                <a:gd name="T7" fmla="*/ 0 h 139"/>
                <a:gd name="T8" fmla="*/ 0 w 71"/>
                <a:gd name="T9" fmla="*/ 8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39">
                  <a:moveTo>
                    <a:pt x="0" y="83"/>
                  </a:moveTo>
                  <a:lnTo>
                    <a:pt x="24" y="139"/>
                  </a:lnTo>
                  <a:lnTo>
                    <a:pt x="55" y="80"/>
                  </a:lnTo>
                  <a:lnTo>
                    <a:pt x="71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0" name="Freeform 351"/>
            <p:cNvSpPr>
              <a:spLocks/>
            </p:cNvSpPr>
            <p:nvPr/>
          </p:nvSpPr>
          <p:spPr bwMode="auto">
            <a:xfrm>
              <a:off x="7389813" y="3419475"/>
              <a:ext cx="323850" cy="161925"/>
            </a:xfrm>
            <a:custGeom>
              <a:avLst/>
              <a:gdLst>
                <a:gd name="T0" fmla="*/ 0 w 204"/>
                <a:gd name="T1" fmla="*/ 6 h 102"/>
                <a:gd name="T2" fmla="*/ 86 w 204"/>
                <a:gd name="T3" fmla="*/ 102 h 102"/>
                <a:gd name="T4" fmla="*/ 188 w 204"/>
                <a:gd name="T5" fmla="*/ 34 h 102"/>
                <a:gd name="T6" fmla="*/ 204 w 204"/>
                <a:gd name="T7" fmla="*/ 0 h 102"/>
                <a:gd name="T8" fmla="*/ 0 w 204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02">
                  <a:moveTo>
                    <a:pt x="0" y="6"/>
                  </a:moveTo>
                  <a:lnTo>
                    <a:pt x="86" y="102"/>
                  </a:lnTo>
                  <a:lnTo>
                    <a:pt x="188" y="34"/>
                  </a:lnTo>
                  <a:lnTo>
                    <a:pt x="20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1" name="Freeform 352"/>
            <p:cNvSpPr>
              <a:spLocks/>
            </p:cNvSpPr>
            <p:nvPr/>
          </p:nvSpPr>
          <p:spPr bwMode="auto">
            <a:xfrm>
              <a:off x="7389813" y="3429000"/>
              <a:ext cx="298450" cy="152400"/>
            </a:xfrm>
            <a:custGeom>
              <a:avLst/>
              <a:gdLst>
                <a:gd name="T0" fmla="*/ 0 w 188"/>
                <a:gd name="T1" fmla="*/ 0 h 96"/>
                <a:gd name="T2" fmla="*/ 86 w 188"/>
                <a:gd name="T3" fmla="*/ 96 h 96"/>
                <a:gd name="T4" fmla="*/ 188 w 188"/>
                <a:gd name="T5" fmla="*/ 28 h 96"/>
                <a:gd name="T6" fmla="*/ 0 w 188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" h="96">
                  <a:moveTo>
                    <a:pt x="0" y="0"/>
                  </a:moveTo>
                  <a:lnTo>
                    <a:pt x="86" y="96"/>
                  </a:lnTo>
                  <a:lnTo>
                    <a:pt x="18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2" name="Freeform 353"/>
            <p:cNvSpPr>
              <a:spLocks/>
            </p:cNvSpPr>
            <p:nvPr/>
          </p:nvSpPr>
          <p:spPr bwMode="auto">
            <a:xfrm>
              <a:off x="7526338" y="3473450"/>
              <a:ext cx="161925" cy="107950"/>
            </a:xfrm>
            <a:custGeom>
              <a:avLst/>
              <a:gdLst>
                <a:gd name="T0" fmla="*/ 102 w 102"/>
                <a:gd name="T1" fmla="*/ 0 h 68"/>
                <a:gd name="T2" fmla="*/ 0 w 102"/>
                <a:gd name="T3" fmla="*/ 68 h 68"/>
                <a:gd name="T4" fmla="*/ 78 w 102"/>
                <a:gd name="T5" fmla="*/ 59 h 68"/>
                <a:gd name="T6" fmla="*/ 102 w 102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68">
                  <a:moveTo>
                    <a:pt x="102" y="0"/>
                  </a:moveTo>
                  <a:lnTo>
                    <a:pt x="0" y="68"/>
                  </a:lnTo>
                  <a:lnTo>
                    <a:pt x="78" y="59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3" name="Freeform 354"/>
            <p:cNvSpPr>
              <a:spLocks/>
            </p:cNvSpPr>
            <p:nvPr/>
          </p:nvSpPr>
          <p:spPr bwMode="auto">
            <a:xfrm>
              <a:off x="7650163" y="3473450"/>
              <a:ext cx="98425" cy="123825"/>
            </a:xfrm>
            <a:custGeom>
              <a:avLst/>
              <a:gdLst>
                <a:gd name="T0" fmla="*/ 62 w 62"/>
                <a:gd name="T1" fmla="*/ 78 h 78"/>
                <a:gd name="T2" fmla="*/ 24 w 62"/>
                <a:gd name="T3" fmla="*/ 0 h 78"/>
                <a:gd name="T4" fmla="*/ 0 w 62"/>
                <a:gd name="T5" fmla="*/ 59 h 78"/>
                <a:gd name="T6" fmla="*/ 62 w 62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8">
                  <a:moveTo>
                    <a:pt x="62" y="78"/>
                  </a:moveTo>
                  <a:lnTo>
                    <a:pt x="24" y="0"/>
                  </a:lnTo>
                  <a:lnTo>
                    <a:pt x="0" y="59"/>
                  </a:lnTo>
                  <a:lnTo>
                    <a:pt x="62" y="7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4" name="Freeform 355"/>
            <p:cNvSpPr>
              <a:spLocks/>
            </p:cNvSpPr>
            <p:nvPr/>
          </p:nvSpPr>
          <p:spPr bwMode="auto">
            <a:xfrm>
              <a:off x="7526338" y="3567113"/>
              <a:ext cx="133350" cy="157163"/>
            </a:xfrm>
            <a:custGeom>
              <a:avLst/>
              <a:gdLst>
                <a:gd name="T0" fmla="*/ 0 w 84"/>
                <a:gd name="T1" fmla="*/ 9 h 99"/>
                <a:gd name="T2" fmla="*/ 34 w 84"/>
                <a:gd name="T3" fmla="*/ 47 h 99"/>
                <a:gd name="T4" fmla="*/ 84 w 84"/>
                <a:gd name="T5" fmla="*/ 99 h 99"/>
                <a:gd name="T6" fmla="*/ 78 w 84"/>
                <a:gd name="T7" fmla="*/ 0 h 99"/>
                <a:gd name="T8" fmla="*/ 0 w 84"/>
                <a:gd name="T9" fmla="*/ 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9">
                  <a:moveTo>
                    <a:pt x="0" y="9"/>
                  </a:moveTo>
                  <a:lnTo>
                    <a:pt x="34" y="47"/>
                  </a:lnTo>
                  <a:lnTo>
                    <a:pt x="84" y="99"/>
                  </a:lnTo>
                  <a:lnTo>
                    <a:pt x="78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5" name="Freeform 356"/>
            <p:cNvSpPr>
              <a:spLocks/>
            </p:cNvSpPr>
            <p:nvPr/>
          </p:nvSpPr>
          <p:spPr bwMode="auto">
            <a:xfrm>
              <a:off x="7650163" y="3567113"/>
              <a:ext cx="98425" cy="157163"/>
            </a:xfrm>
            <a:custGeom>
              <a:avLst/>
              <a:gdLst>
                <a:gd name="T0" fmla="*/ 0 w 62"/>
                <a:gd name="T1" fmla="*/ 0 h 99"/>
                <a:gd name="T2" fmla="*/ 6 w 62"/>
                <a:gd name="T3" fmla="*/ 99 h 99"/>
                <a:gd name="T4" fmla="*/ 62 w 62"/>
                <a:gd name="T5" fmla="*/ 19 h 99"/>
                <a:gd name="T6" fmla="*/ 0 w 62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99">
                  <a:moveTo>
                    <a:pt x="0" y="0"/>
                  </a:moveTo>
                  <a:lnTo>
                    <a:pt x="6" y="99"/>
                  </a:lnTo>
                  <a:lnTo>
                    <a:pt x="62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6" name="Freeform 357"/>
            <p:cNvSpPr>
              <a:spLocks/>
            </p:cNvSpPr>
            <p:nvPr/>
          </p:nvSpPr>
          <p:spPr bwMode="auto">
            <a:xfrm>
              <a:off x="7659688" y="3597275"/>
              <a:ext cx="88900" cy="127000"/>
            </a:xfrm>
            <a:custGeom>
              <a:avLst/>
              <a:gdLst>
                <a:gd name="T0" fmla="*/ 0 w 56"/>
                <a:gd name="T1" fmla="*/ 80 h 80"/>
                <a:gd name="T2" fmla="*/ 43 w 56"/>
                <a:gd name="T3" fmla="*/ 52 h 80"/>
                <a:gd name="T4" fmla="*/ 56 w 56"/>
                <a:gd name="T5" fmla="*/ 0 h 80"/>
                <a:gd name="T6" fmla="*/ 0 w 56"/>
                <a:gd name="T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0">
                  <a:moveTo>
                    <a:pt x="0" y="80"/>
                  </a:moveTo>
                  <a:lnTo>
                    <a:pt x="43" y="52"/>
                  </a:lnTo>
                  <a:lnTo>
                    <a:pt x="56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7" name="Freeform 358"/>
            <p:cNvSpPr>
              <a:spLocks/>
            </p:cNvSpPr>
            <p:nvPr/>
          </p:nvSpPr>
          <p:spPr bwMode="auto">
            <a:xfrm>
              <a:off x="7526338" y="3581400"/>
              <a:ext cx="114300" cy="306388"/>
            </a:xfrm>
            <a:custGeom>
              <a:avLst/>
              <a:gdLst>
                <a:gd name="T0" fmla="*/ 59 w 72"/>
                <a:gd name="T1" fmla="*/ 124 h 193"/>
                <a:gd name="T2" fmla="*/ 25 w 72"/>
                <a:gd name="T3" fmla="*/ 75 h 193"/>
                <a:gd name="T4" fmla="*/ 34 w 72"/>
                <a:gd name="T5" fmla="*/ 38 h 193"/>
                <a:gd name="T6" fmla="*/ 0 w 72"/>
                <a:gd name="T7" fmla="*/ 0 h 193"/>
                <a:gd name="T8" fmla="*/ 4 w 72"/>
                <a:gd name="T9" fmla="*/ 69 h 193"/>
                <a:gd name="T10" fmla="*/ 19 w 72"/>
                <a:gd name="T11" fmla="*/ 112 h 193"/>
                <a:gd name="T12" fmla="*/ 25 w 72"/>
                <a:gd name="T13" fmla="*/ 165 h 193"/>
                <a:gd name="T14" fmla="*/ 72 w 72"/>
                <a:gd name="T15" fmla="*/ 193 h 193"/>
                <a:gd name="T16" fmla="*/ 59 w 72"/>
                <a:gd name="T17" fmla="*/ 12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93">
                  <a:moveTo>
                    <a:pt x="59" y="124"/>
                  </a:moveTo>
                  <a:lnTo>
                    <a:pt x="25" y="75"/>
                  </a:lnTo>
                  <a:lnTo>
                    <a:pt x="34" y="38"/>
                  </a:lnTo>
                  <a:lnTo>
                    <a:pt x="0" y="0"/>
                  </a:lnTo>
                  <a:lnTo>
                    <a:pt x="4" y="69"/>
                  </a:lnTo>
                  <a:lnTo>
                    <a:pt x="19" y="112"/>
                  </a:lnTo>
                  <a:lnTo>
                    <a:pt x="25" y="165"/>
                  </a:lnTo>
                  <a:lnTo>
                    <a:pt x="72" y="193"/>
                  </a:lnTo>
                  <a:lnTo>
                    <a:pt x="59" y="124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8" name="Freeform 359"/>
            <p:cNvSpPr>
              <a:spLocks/>
            </p:cNvSpPr>
            <p:nvPr/>
          </p:nvSpPr>
          <p:spPr bwMode="auto">
            <a:xfrm>
              <a:off x="7526338" y="3581400"/>
              <a:ext cx="53975" cy="109538"/>
            </a:xfrm>
            <a:custGeom>
              <a:avLst/>
              <a:gdLst>
                <a:gd name="T0" fmla="*/ 0 w 34"/>
                <a:gd name="T1" fmla="*/ 0 h 69"/>
                <a:gd name="T2" fmla="*/ 4 w 34"/>
                <a:gd name="T3" fmla="*/ 69 h 69"/>
                <a:gd name="T4" fmla="*/ 34 w 34"/>
                <a:gd name="T5" fmla="*/ 38 h 69"/>
                <a:gd name="T6" fmla="*/ 0 w 34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9">
                  <a:moveTo>
                    <a:pt x="0" y="0"/>
                  </a:moveTo>
                  <a:lnTo>
                    <a:pt x="4" y="69"/>
                  </a:lnTo>
                  <a:lnTo>
                    <a:pt x="34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9" name="Freeform 360"/>
            <p:cNvSpPr>
              <a:spLocks/>
            </p:cNvSpPr>
            <p:nvPr/>
          </p:nvSpPr>
          <p:spPr bwMode="auto">
            <a:xfrm>
              <a:off x="7532688" y="3641725"/>
              <a:ext cx="47625" cy="58738"/>
            </a:xfrm>
            <a:custGeom>
              <a:avLst/>
              <a:gdLst>
                <a:gd name="T0" fmla="*/ 0 w 30"/>
                <a:gd name="T1" fmla="*/ 31 h 37"/>
                <a:gd name="T2" fmla="*/ 21 w 30"/>
                <a:gd name="T3" fmla="*/ 37 h 37"/>
                <a:gd name="T4" fmla="*/ 30 w 30"/>
                <a:gd name="T5" fmla="*/ 0 h 37"/>
                <a:gd name="T6" fmla="*/ 0 w 30"/>
                <a:gd name="T7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7">
                  <a:moveTo>
                    <a:pt x="0" y="31"/>
                  </a:moveTo>
                  <a:lnTo>
                    <a:pt x="21" y="37"/>
                  </a:lnTo>
                  <a:lnTo>
                    <a:pt x="30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0" name="Freeform 361"/>
            <p:cNvSpPr>
              <a:spLocks/>
            </p:cNvSpPr>
            <p:nvPr/>
          </p:nvSpPr>
          <p:spPr bwMode="auto">
            <a:xfrm>
              <a:off x="7532688" y="3690938"/>
              <a:ext cx="33338" cy="68263"/>
            </a:xfrm>
            <a:custGeom>
              <a:avLst/>
              <a:gdLst>
                <a:gd name="T0" fmla="*/ 0 w 21"/>
                <a:gd name="T1" fmla="*/ 0 h 43"/>
                <a:gd name="T2" fmla="*/ 15 w 21"/>
                <a:gd name="T3" fmla="*/ 43 h 43"/>
                <a:gd name="T4" fmla="*/ 21 w 21"/>
                <a:gd name="T5" fmla="*/ 6 h 43"/>
                <a:gd name="T6" fmla="*/ 0 w 21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3">
                  <a:moveTo>
                    <a:pt x="0" y="0"/>
                  </a:moveTo>
                  <a:lnTo>
                    <a:pt x="15" y="43"/>
                  </a:lnTo>
                  <a:lnTo>
                    <a:pt x="2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1" name="Freeform 362"/>
            <p:cNvSpPr>
              <a:spLocks/>
            </p:cNvSpPr>
            <p:nvPr/>
          </p:nvSpPr>
          <p:spPr bwMode="auto">
            <a:xfrm>
              <a:off x="7556501" y="3700463"/>
              <a:ext cx="63500" cy="77788"/>
            </a:xfrm>
            <a:custGeom>
              <a:avLst/>
              <a:gdLst>
                <a:gd name="T0" fmla="*/ 6 w 40"/>
                <a:gd name="T1" fmla="*/ 0 h 49"/>
                <a:gd name="T2" fmla="*/ 0 w 40"/>
                <a:gd name="T3" fmla="*/ 37 h 49"/>
                <a:gd name="T4" fmla="*/ 40 w 40"/>
                <a:gd name="T5" fmla="*/ 49 h 49"/>
                <a:gd name="T6" fmla="*/ 6 w 40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9">
                  <a:moveTo>
                    <a:pt x="6" y="0"/>
                  </a:moveTo>
                  <a:lnTo>
                    <a:pt x="0" y="37"/>
                  </a:lnTo>
                  <a:lnTo>
                    <a:pt x="40" y="4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2" name="Freeform 363"/>
            <p:cNvSpPr>
              <a:spLocks/>
            </p:cNvSpPr>
            <p:nvPr/>
          </p:nvSpPr>
          <p:spPr bwMode="auto">
            <a:xfrm>
              <a:off x="7556501" y="3759200"/>
              <a:ext cx="63500" cy="84138"/>
            </a:xfrm>
            <a:custGeom>
              <a:avLst/>
              <a:gdLst>
                <a:gd name="T0" fmla="*/ 0 w 40"/>
                <a:gd name="T1" fmla="*/ 0 h 53"/>
                <a:gd name="T2" fmla="*/ 6 w 40"/>
                <a:gd name="T3" fmla="*/ 53 h 53"/>
                <a:gd name="T4" fmla="*/ 40 w 40"/>
                <a:gd name="T5" fmla="*/ 12 h 53"/>
                <a:gd name="T6" fmla="*/ 0 w 40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3">
                  <a:moveTo>
                    <a:pt x="0" y="0"/>
                  </a:moveTo>
                  <a:lnTo>
                    <a:pt x="6" y="53"/>
                  </a:lnTo>
                  <a:lnTo>
                    <a:pt x="4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3" name="Freeform 364"/>
            <p:cNvSpPr>
              <a:spLocks/>
            </p:cNvSpPr>
            <p:nvPr/>
          </p:nvSpPr>
          <p:spPr bwMode="auto">
            <a:xfrm>
              <a:off x="7915276" y="3330575"/>
              <a:ext cx="38100" cy="69850"/>
            </a:xfrm>
            <a:custGeom>
              <a:avLst/>
              <a:gdLst>
                <a:gd name="T0" fmla="*/ 18 w 24"/>
                <a:gd name="T1" fmla="*/ 0 h 44"/>
                <a:gd name="T2" fmla="*/ 0 w 24"/>
                <a:gd name="T3" fmla="*/ 44 h 44"/>
                <a:gd name="T4" fmla="*/ 24 w 24"/>
                <a:gd name="T5" fmla="*/ 38 h 44"/>
                <a:gd name="T6" fmla="*/ 18 w 24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4">
                  <a:moveTo>
                    <a:pt x="18" y="0"/>
                  </a:moveTo>
                  <a:lnTo>
                    <a:pt x="0" y="44"/>
                  </a:lnTo>
                  <a:lnTo>
                    <a:pt x="24" y="3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4" name="Freeform 365"/>
            <p:cNvSpPr>
              <a:spLocks/>
            </p:cNvSpPr>
            <p:nvPr/>
          </p:nvSpPr>
          <p:spPr bwMode="auto">
            <a:xfrm>
              <a:off x="7915276" y="3365500"/>
              <a:ext cx="38100" cy="34925"/>
            </a:xfrm>
            <a:custGeom>
              <a:avLst/>
              <a:gdLst>
                <a:gd name="T0" fmla="*/ 9 w 24"/>
                <a:gd name="T1" fmla="*/ 0 h 22"/>
                <a:gd name="T2" fmla="*/ 0 w 24"/>
                <a:gd name="T3" fmla="*/ 22 h 22"/>
                <a:gd name="T4" fmla="*/ 24 w 24"/>
                <a:gd name="T5" fmla="*/ 16 h 22"/>
                <a:gd name="T6" fmla="*/ 9 w 2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2">
                  <a:moveTo>
                    <a:pt x="9" y="0"/>
                  </a:moveTo>
                  <a:lnTo>
                    <a:pt x="0" y="22"/>
                  </a:lnTo>
                  <a:lnTo>
                    <a:pt x="24" y="1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5" name="Freeform 366"/>
            <p:cNvSpPr>
              <a:spLocks/>
            </p:cNvSpPr>
            <p:nvPr/>
          </p:nvSpPr>
          <p:spPr bwMode="auto">
            <a:xfrm>
              <a:off x="7467601" y="3808413"/>
              <a:ext cx="368300" cy="309563"/>
            </a:xfrm>
            <a:custGeom>
              <a:avLst/>
              <a:gdLst>
                <a:gd name="T0" fmla="*/ 173 w 232"/>
                <a:gd name="T1" fmla="*/ 158 h 195"/>
                <a:gd name="T2" fmla="*/ 124 w 232"/>
                <a:gd name="T3" fmla="*/ 149 h 195"/>
                <a:gd name="T4" fmla="*/ 121 w 232"/>
                <a:gd name="T5" fmla="*/ 118 h 195"/>
                <a:gd name="T6" fmla="*/ 34 w 232"/>
                <a:gd name="T7" fmla="*/ 0 h 195"/>
                <a:gd name="T8" fmla="*/ 0 w 232"/>
                <a:gd name="T9" fmla="*/ 3 h 195"/>
                <a:gd name="T10" fmla="*/ 118 w 232"/>
                <a:gd name="T11" fmla="*/ 170 h 195"/>
                <a:gd name="T12" fmla="*/ 232 w 232"/>
                <a:gd name="T13" fmla="*/ 195 h 195"/>
                <a:gd name="T14" fmla="*/ 173 w 232"/>
                <a:gd name="T15" fmla="*/ 15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95">
                  <a:moveTo>
                    <a:pt x="173" y="158"/>
                  </a:moveTo>
                  <a:lnTo>
                    <a:pt x="124" y="149"/>
                  </a:lnTo>
                  <a:lnTo>
                    <a:pt x="121" y="118"/>
                  </a:lnTo>
                  <a:lnTo>
                    <a:pt x="34" y="0"/>
                  </a:lnTo>
                  <a:lnTo>
                    <a:pt x="0" y="3"/>
                  </a:lnTo>
                  <a:lnTo>
                    <a:pt x="118" y="170"/>
                  </a:lnTo>
                  <a:lnTo>
                    <a:pt x="232" y="195"/>
                  </a:lnTo>
                  <a:lnTo>
                    <a:pt x="173" y="158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6" name="Freeform 367"/>
            <p:cNvSpPr>
              <a:spLocks/>
            </p:cNvSpPr>
            <p:nvPr/>
          </p:nvSpPr>
          <p:spPr bwMode="auto">
            <a:xfrm>
              <a:off x="7467601" y="3808413"/>
              <a:ext cx="187325" cy="269875"/>
            </a:xfrm>
            <a:custGeom>
              <a:avLst/>
              <a:gdLst>
                <a:gd name="T0" fmla="*/ 34 w 118"/>
                <a:gd name="T1" fmla="*/ 0 h 170"/>
                <a:gd name="T2" fmla="*/ 0 w 118"/>
                <a:gd name="T3" fmla="*/ 3 h 170"/>
                <a:gd name="T4" fmla="*/ 118 w 118"/>
                <a:gd name="T5" fmla="*/ 170 h 170"/>
                <a:gd name="T6" fmla="*/ 34 w 118"/>
                <a:gd name="T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70">
                  <a:moveTo>
                    <a:pt x="34" y="0"/>
                  </a:moveTo>
                  <a:lnTo>
                    <a:pt x="0" y="3"/>
                  </a:lnTo>
                  <a:lnTo>
                    <a:pt x="118" y="17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7" name="Freeform 368"/>
            <p:cNvSpPr>
              <a:spLocks/>
            </p:cNvSpPr>
            <p:nvPr/>
          </p:nvSpPr>
          <p:spPr bwMode="auto">
            <a:xfrm>
              <a:off x="7654926" y="3995738"/>
              <a:ext cx="9525" cy="82550"/>
            </a:xfrm>
            <a:custGeom>
              <a:avLst/>
              <a:gdLst>
                <a:gd name="T0" fmla="*/ 3 w 6"/>
                <a:gd name="T1" fmla="*/ 0 h 52"/>
                <a:gd name="T2" fmla="*/ 0 w 6"/>
                <a:gd name="T3" fmla="*/ 52 h 52"/>
                <a:gd name="T4" fmla="*/ 6 w 6"/>
                <a:gd name="T5" fmla="*/ 31 h 52"/>
                <a:gd name="T6" fmla="*/ 3 w 6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2">
                  <a:moveTo>
                    <a:pt x="3" y="0"/>
                  </a:moveTo>
                  <a:lnTo>
                    <a:pt x="0" y="52"/>
                  </a:lnTo>
                  <a:lnTo>
                    <a:pt x="6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8" name="Freeform 369"/>
            <p:cNvSpPr>
              <a:spLocks/>
            </p:cNvSpPr>
            <p:nvPr/>
          </p:nvSpPr>
          <p:spPr bwMode="auto">
            <a:xfrm>
              <a:off x="7654926" y="4044950"/>
              <a:ext cx="87313" cy="33338"/>
            </a:xfrm>
            <a:custGeom>
              <a:avLst/>
              <a:gdLst>
                <a:gd name="T0" fmla="*/ 6 w 55"/>
                <a:gd name="T1" fmla="*/ 0 h 21"/>
                <a:gd name="T2" fmla="*/ 0 w 55"/>
                <a:gd name="T3" fmla="*/ 21 h 21"/>
                <a:gd name="T4" fmla="*/ 55 w 55"/>
                <a:gd name="T5" fmla="*/ 9 h 21"/>
                <a:gd name="T6" fmla="*/ 6 w 55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1">
                  <a:moveTo>
                    <a:pt x="6" y="0"/>
                  </a:moveTo>
                  <a:lnTo>
                    <a:pt x="0" y="21"/>
                  </a:lnTo>
                  <a:lnTo>
                    <a:pt x="55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79" name="Freeform 370"/>
            <p:cNvSpPr>
              <a:spLocks/>
            </p:cNvSpPr>
            <p:nvPr/>
          </p:nvSpPr>
          <p:spPr bwMode="auto">
            <a:xfrm>
              <a:off x="7713663" y="3754438"/>
              <a:ext cx="196850" cy="250825"/>
            </a:xfrm>
            <a:custGeom>
              <a:avLst/>
              <a:gdLst>
                <a:gd name="T0" fmla="*/ 124 w 124"/>
                <a:gd name="T1" fmla="*/ 31 h 158"/>
                <a:gd name="T2" fmla="*/ 99 w 124"/>
                <a:gd name="T3" fmla="*/ 0 h 158"/>
                <a:gd name="T4" fmla="*/ 49 w 124"/>
                <a:gd name="T5" fmla="*/ 77 h 158"/>
                <a:gd name="T6" fmla="*/ 0 w 124"/>
                <a:gd name="T7" fmla="*/ 90 h 158"/>
                <a:gd name="T8" fmla="*/ 31 w 124"/>
                <a:gd name="T9" fmla="*/ 145 h 158"/>
                <a:gd name="T10" fmla="*/ 93 w 124"/>
                <a:gd name="T11" fmla="*/ 158 h 158"/>
                <a:gd name="T12" fmla="*/ 114 w 124"/>
                <a:gd name="T13" fmla="*/ 90 h 158"/>
                <a:gd name="T14" fmla="*/ 102 w 124"/>
                <a:gd name="T15" fmla="*/ 43 h 158"/>
                <a:gd name="T16" fmla="*/ 124 w 124"/>
                <a:gd name="T17" fmla="*/ 3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58">
                  <a:moveTo>
                    <a:pt x="124" y="31"/>
                  </a:moveTo>
                  <a:lnTo>
                    <a:pt x="99" y="0"/>
                  </a:lnTo>
                  <a:lnTo>
                    <a:pt x="49" y="77"/>
                  </a:lnTo>
                  <a:lnTo>
                    <a:pt x="0" y="90"/>
                  </a:lnTo>
                  <a:lnTo>
                    <a:pt x="31" y="145"/>
                  </a:lnTo>
                  <a:lnTo>
                    <a:pt x="93" y="158"/>
                  </a:lnTo>
                  <a:lnTo>
                    <a:pt x="114" y="90"/>
                  </a:lnTo>
                  <a:lnTo>
                    <a:pt x="102" y="43"/>
                  </a:lnTo>
                  <a:lnTo>
                    <a:pt x="124" y="31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0" name="Freeform 371"/>
            <p:cNvSpPr>
              <a:spLocks/>
            </p:cNvSpPr>
            <p:nvPr/>
          </p:nvSpPr>
          <p:spPr bwMode="auto">
            <a:xfrm>
              <a:off x="7762876" y="3897313"/>
              <a:ext cx="131763" cy="107950"/>
            </a:xfrm>
            <a:custGeom>
              <a:avLst/>
              <a:gdLst>
                <a:gd name="T0" fmla="*/ 0 w 83"/>
                <a:gd name="T1" fmla="*/ 55 h 68"/>
                <a:gd name="T2" fmla="*/ 62 w 83"/>
                <a:gd name="T3" fmla="*/ 68 h 68"/>
                <a:gd name="T4" fmla="*/ 83 w 83"/>
                <a:gd name="T5" fmla="*/ 0 h 68"/>
                <a:gd name="T6" fmla="*/ 0 w 83"/>
                <a:gd name="T7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68">
                  <a:moveTo>
                    <a:pt x="0" y="55"/>
                  </a:moveTo>
                  <a:lnTo>
                    <a:pt x="62" y="68"/>
                  </a:lnTo>
                  <a:lnTo>
                    <a:pt x="83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1" name="Freeform 372"/>
            <p:cNvSpPr>
              <a:spLocks/>
            </p:cNvSpPr>
            <p:nvPr/>
          </p:nvSpPr>
          <p:spPr bwMode="auto">
            <a:xfrm>
              <a:off x="7713663" y="3876675"/>
              <a:ext cx="77788" cy="107950"/>
            </a:xfrm>
            <a:custGeom>
              <a:avLst/>
              <a:gdLst>
                <a:gd name="T0" fmla="*/ 0 w 49"/>
                <a:gd name="T1" fmla="*/ 13 h 68"/>
                <a:gd name="T2" fmla="*/ 31 w 49"/>
                <a:gd name="T3" fmla="*/ 68 h 68"/>
                <a:gd name="T4" fmla="*/ 49 w 49"/>
                <a:gd name="T5" fmla="*/ 0 h 68"/>
                <a:gd name="T6" fmla="*/ 0 w 49"/>
                <a:gd name="T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68">
                  <a:moveTo>
                    <a:pt x="0" y="13"/>
                  </a:moveTo>
                  <a:lnTo>
                    <a:pt x="31" y="68"/>
                  </a:lnTo>
                  <a:lnTo>
                    <a:pt x="49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2" name="Freeform 373"/>
            <p:cNvSpPr>
              <a:spLocks/>
            </p:cNvSpPr>
            <p:nvPr/>
          </p:nvSpPr>
          <p:spPr bwMode="auto">
            <a:xfrm>
              <a:off x="7870826" y="3754438"/>
              <a:ext cx="39688" cy="68263"/>
            </a:xfrm>
            <a:custGeom>
              <a:avLst/>
              <a:gdLst>
                <a:gd name="T0" fmla="*/ 0 w 25"/>
                <a:gd name="T1" fmla="*/ 0 h 43"/>
                <a:gd name="T2" fmla="*/ 3 w 25"/>
                <a:gd name="T3" fmla="*/ 43 h 43"/>
                <a:gd name="T4" fmla="*/ 25 w 25"/>
                <a:gd name="T5" fmla="*/ 31 h 43"/>
                <a:gd name="T6" fmla="*/ 0 w 25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3">
                  <a:moveTo>
                    <a:pt x="0" y="0"/>
                  </a:moveTo>
                  <a:lnTo>
                    <a:pt x="3" y="43"/>
                  </a:lnTo>
                  <a:lnTo>
                    <a:pt x="25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3" name="Freeform 374"/>
            <p:cNvSpPr>
              <a:spLocks/>
            </p:cNvSpPr>
            <p:nvPr/>
          </p:nvSpPr>
          <p:spPr bwMode="auto">
            <a:xfrm>
              <a:off x="7762876" y="3876675"/>
              <a:ext cx="131763" cy="107950"/>
            </a:xfrm>
            <a:custGeom>
              <a:avLst/>
              <a:gdLst>
                <a:gd name="T0" fmla="*/ 18 w 83"/>
                <a:gd name="T1" fmla="*/ 0 h 68"/>
                <a:gd name="T2" fmla="*/ 0 w 83"/>
                <a:gd name="T3" fmla="*/ 68 h 68"/>
                <a:gd name="T4" fmla="*/ 83 w 83"/>
                <a:gd name="T5" fmla="*/ 13 h 68"/>
                <a:gd name="T6" fmla="*/ 18 w 83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68">
                  <a:moveTo>
                    <a:pt x="18" y="0"/>
                  </a:moveTo>
                  <a:lnTo>
                    <a:pt x="0" y="68"/>
                  </a:lnTo>
                  <a:lnTo>
                    <a:pt x="83" y="1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4" name="Freeform 375"/>
            <p:cNvSpPr>
              <a:spLocks/>
            </p:cNvSpPr>
            <p:nvPr/>
          </p:nvSpPr>
          <p:spPr bwMode="auto">
            <a:xfrm>
              <a:off x="7791451" y="3754438"/>
              <a:ext cx="84138" cy="122238"/>
            </a:xfrm>
            <a:custGeom>
              <a:avLst/>
              <a:gdLst>
                <a:gd name="T0" fmla="*/ 50 w 53"/>
                <a:gd name="T1" fmla="*/ 0 h 77"/>
                <a:gd name="T2" fmla="*/ 0 w 53"/>
                <a:gd name="T3" fmla="*/ 77 h 77"/>
                <a:gd name="T4" fmla="*/ 53 w 53"/>
                <a:gd name="T5" fmla="*/ 43 h 77"/>
                <a:gd name="T6" fmla="*/ 50 w 53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7">
                  <a:moveTo>
                    <a:pt x="50" y="0"/>
                  </a:moveTo>
                  <a:lnTo>
                    <a:pt x="0" y="77"/>
                  </a:lnTo>
                  <a:lnTo>
                    <a:pt x="53" y="4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5" name="Freeform 376"/>
            <p:cNvSpPr>
              <a:spLocks/>
            </p:cNvSpPr>
            <p:nvPr/>
          </p:nvSpPr>
          <p:spPr bwMode="auto">
            <a:xfrm>
              <a:off x="7904163" y="3892550"/>
              <a:ext cx="114300" cy="157163"/>
            </a:xfrm>
            <a:custGeom>
              <a:avLst/>
              <a:gdLst>
                <a:gd name="T0" fmla="*/ 25 w 72"/>
                <a:gd name="T1" fmla="*/ 18 h 99"/>
                <a:gd name="T2" fmla="*/ 72 w 72"/>
                <a:gd name="T3" fmla="*/ 0 h 99"/>
                <a:gd name="T4" fmla="*/ 13 w 72"/>
                <a:gd name="T5" fmla="*/ 3 h 99"/>
                <a:gd name="T6" fmla="*/ 0 w 72"/>
                <a:gd name="T7" fmla="*/ 96 h 99"/>
                <a:gd name="T8" fmla="*/ 16 w 72"/>
                <a:gd name="T9" fmla="*/ 99 h 99"/>
                <a:gd name="T10" fmla="*/ 25 w 72"/>
                <a:gd name="T11" fmla="*/ 74 h 99"/>
                <a:gd name="T12" fmla="*/ 47 w 72"/>
                <a:gd name="T13" fmla="*/ 80 h 99"/>
                <a:gd name="T14" fmla="*/ 31 w 72"/>
                <a:gd name="T15" fmla="*/ 46 h 99"/>
                <a:gd name="T16" fmla="*/ 50 w 72"/>
                <a:gd name="T17" fmla="*/ 31 h 99"/>
                <a:gd name="T18" fmla="*/ 25 w 72"/>
                <a:gd name="T19" fmla="*/ 1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99">
                  <a:moveTo>
                    <a:pt x="25" y="18"/>
                  </a:moveTo>
                  <a:lnTo>
                    <a:pt x="72" y="0"/>
                  </a:lnTo>
                  <a:lnTo>
                    <a:pt x="13" y="3"/>
                  </a:lnTo>
                  <a:lnTo>
                    <a:pt x="0" y="96"/>
                  </a:lnTo>
                  <a:lnTo>
                    <a:pt x="16" y="99"/>
                  </a:lnTo>
                  <a:lnTo>
                    <a:pt x="25" y="74"/>
                  </a:lnTo>
                  <a:lnTo>
                    <a:pt x="47" y="80"/>
                  </a:lnTo>
                  <a:lnTo>
                    <a:pt x="31" y="46"/>
                  </a:lnTo>
                  <a:lnTo>
                    <a:pt x="50" y="31"/>
                  </a:lnTo>
                  <a:lnTo>
                    <a:pt x="25" y="18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6" name="Freeform 377"/>
            <p:cNvSpPr>
              <a:spLocks/>
            </p:cNvSpPr>
            <p:nvPr/>
          </p:nvSpPr>
          <p:spPr bwMode="auto">
            <a:xfrm>
              <a:off x="7924801" y="3892550"/>
              <a:ext cx="93663" cy="28575"/>
            </a:xfrm>
            <a:custGeom>
              <a:avLst/>
              <a:gdLst>
                <a:gd name="T0" fmla="*/ 0 w 59"/>
                <a:gd name="T1" fmla="*/ 3 h 18"/>
                <a:gd name="T2" fmla="*/ 12 w 59"/>
                <a:gd name="T3" fmla="*/ 18 h 18"/>
                <a:gd name="T4" fmla="*/ 59 w 59"/>
                <a:gd name="T5" fmla="*/ 0 h 18"/>
                <a:gd name="T6" fmla="*/ 0 w 59"/>
                <a:gd name="T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8">
                  <a:moveTo>
                    <a:pt x="0" y="3"/>
                  </a:moveTo>
                  <a:lnTo>
                    <a:pt x="12" y="18"/>
                  </a:lnTo>
                  <a:lnTo>
                    <a:pt x="5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7" name="Freeform 378"/>
            <p:cNvSpPr>
              <a:spLocks/>
            </p:cNvSpPr>
            <p:nvPr/>
          </p:nvSpPr>
          <p:spPr bwMode="auto">
            <a:xfrm>
              <a:off x="7943851" y="3921125"/>
              <a:ext cx="39688" cy="44450"/>
            </a:xfrm>
            <a:custGeom>
              <a:avLst/>
              <a:gdLst>
                <a:gd name="T0" fmla="*/ 0 w 25"/>
                <a:gd name="T1" fmla="*/ 0 h 28"/>
                <a:gd name="T2" fmla="*/ 6 w 25"/>
                <a:gd name="T3" fmla="*/ 28 h 28"/>
                <a:gd name="T4" fmla="*/ 25 w 25"/>
                <a:gd name="T5" fmla="*/ 13 h 28"/>
                <a:gd name="T6" fmla="*/ 0 w 25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8">
                  <a:moveTo>
                    <a:pt x="0" y="0"/>
                  </a:moveTo>
                  <a:lnTo>
                    <a:pt x="6" y="28"/>
                  </a:lnTo>
                  <a:lnTo>
                    <a:pt x="25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8" name="Freeform 379"/>
            <p:cNvSpPr>
              <a:spLocks/>
            </p:cNvSpPr>
            <p:nvPr/>
          </p:nvSpPr>
          <p:spPr bwMode="auto">
            <a:xfrm>
              <a:off x="7943851" y="3965575"/>
              <a:ext cx="34925" cy="53975"/>
            </a:xfrm>
            <a:custGeom>
              <a:avLst/>
              <a:gdLst>
                <a:gd name="T0" fmla="*/ 6 w 22"/>
                <a:gd name="T1" fmla="*/ 0 h 34"/>
                <a:gd name="T2" fmla="*/ 0 w 22"/>
                <a:gd name="T3" fmla="*/ 28 h 34"/>
                <a:gd name="T4" fmla="*/ 22 w 22"/>
                <a:gd name="T5" fmla="*/ 34 h 34"/>
                <a:gd name="T6" fmla="*/ 6 w 22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4">
                  <a:moveTo>
                    <a:pt x="6" y="0"/>
                  </a:moveTo>
                  <a:lnTo>
                    <a:pt x="0" y="28"/>
                  </a:lnTo>
                  <a:lnTo>
                    <a:pt x="22" y="3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9" name="Freeform 380"/>
            <p:cNvSpPr>
              <a:spLocks/>
            </p:cNvSpPr>
            <p:nvPr/>
          </p:nvSpPr>
          <p:spPr bwMode="auto">
            <a:xfrm>
              <a:off x="7904163" y="4010025"/>
              <a:ext cx="39688" cy="39688"/>
            </a:xfrm>
            <a:custGeom>
              <a:avLst/>
              <a:gdLst>
                <a:gd name="T0" fmla="*/ 0 w 25"/>
                <a:gd name="T1" fmla="*/ 22 h 25"/>
                <a:gd name="T2" fmla="*/ 16 w 25"/>
                <a:gd name="T3" fmla="*/ 25 h 25"/>
                <a:gd name="T4" fmla="*/ 25 w 25"/>
                <a:gd name="T5" fmla="*/ 0 h 25"/>
                <a:gd name="T6" fmla="*/ 0 w 25"/>
                <a:gd name="T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5">
                  <a:moveTo>
                    <a:pt x="0" y="22"/>
                  </a:moveTo>
                  <a:lnTo>
                    <a:pt x="16" y="25"/>
                  </a:lnTo>
                  <a:lnTo>
                    <a:pt x="25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0" name="Freeform 381"/>
            <p:cNvSpPr>
              <a:spLocks/>
            </p:cNvSpPr>
            <p:nvPr/>
          </p:nvSpPr>
          <p:spPr bwMode="auto">
            <a:xfrm>
              <a:off x="7904163" y="3970338"/>
              <a:ext cx="39688" cy="74613"/>
            </a:xfrm>
            <a:custGeom>
              <a:avLst/>
              <a:gdLst>
                <a:gd name="T0" fmla="*/ 7 w 25"/>
                <a:gd name="T1" fmla="*/ 0 h 47"/>
                <a:gd name="T2" fmla="*/ 0 w 25"/>
                <a:gd name="T3" fmla="*/ 47 h 47"/>
                <a:gd name="T4" fmla="*/ 25 w 25"/>
                <a:gd name="T5" fmla="*/ 25 h 47"/>
                <a:gd name="T6" fmla="*/ 7 w 25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7">
                  <a:moveTo>
                    <a:pt x="7" y="0"/>
                  </a:moveTo>
                  <a:lnTo>
                    <a:pt x="0" y="47"/>
                  </a:lnTo>
                  <a:lnTo>
                    <a:pt x="25" y="2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1" name="Freeform 382"/>
            <p:cNvSpPr>
              <a:spLocks/>
            </p:cNvSpPr>
            <p:nvPr/>
          </p:nvSpPr>
          <p:spPr bwMode="auto">
            <a:xfrm>
              <a:off x="7915276" y="3897313"/>
              <a:ext cx="38100" cy="73025"/>
            </a:xfrm>
            <a:custGeom>
              <a:avLst/>
              <a:gdLst>
                <a:gd name="T0" fmla="*/ 6 w 24"/>
                <a:gd name="T1" fmla="*/ 0 h 46"/>
                <a:gd name="T2" fmla="*/ 0 w 24"/>
                <a:gd name="T3" fmla="*/ 46 h 46"/>
                <a:gd name="T4" fmla="*/ 24 w 24"/>
                <a:gd name="T5" fmla="*/ 43 h 46"/>
                <a:gd name="T6" fmla="*/ 6 w 24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6">
                  <a:moveTo>
                    <a:pt x="6" y="0"/>
                  </a:moveTo>
                  <a:lnTo>
                    <a:pt x="0" y="46"/>
                  </a:lnTo>
                  <a:lnTo>
                    <a:pt x="24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2" name="Freeform 383"/>
            <p:cNvSpPr>
              <a:spLocks/>
            </p:cNvSpPr>
            <p:nvPr/>
          </p:nvSpPr>
          <p:spPr bwMode="auto">
            <a:xfrm>
              <a:off x="8140701" y="3941763"/>
              <a:ext cx="314325" cy="185738"/>
            </a:xfrm>
            <a:custGeom>
              <a:avLst/>
              <a:gdLst>
                <a:gd name="T0" fmla="*/ 46 w 198"/>
                <a:gd name="T1" fmla="*/ 24 h 117"/>
                <a:gd name="T2" fmla="*/ 34 w 198"/>
                <a:gd name="T3" fmla="*/ 3 h 117"/>
                <a:gd name="T4" fmla="*/ 0 w 198"/>
                <a:gd name="T5" fmla="*/ 0 h 117"/>
                <a:gd name="T6" fmla="*/ 9 w 198"/>
                <a:gd name="T7" fmla="*/ 31 h 117"/>
                <a:gd name="T8" fmla="*/ 71 w 198"/>
                <a:gd name="T9" fmla="*/ 77 h 117"/>
                <a:gd name="T10" fmla="*/ 80 w 198"/>
                <a:gd name="T11" fmla="*/ 105 h 117"/>
                <a:gd name="T12" fmla="*/ 164 w 198"/>
                <a:gd name="T13" fmla="*/ 117 h 117"/>
                <a:gd name="T14" fmla="*/ 198 w 198"/>
                <a:gd name="T15" fmla="*/ 77 h 117"/>
                <a:gd name="T16" fmla="*/ 71 w 198"/>
                <a:gd name="T17" fmla="*/ 12 h 117"/>
                <a:gd name="T18" fmla="*/ 46 w 198"/>
                <a:gd name="T19" fmla="*/ 2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17">
                  <a:moveTo>
                    <a:pt x="46" y="24"/>
                  </a:moveTo>
                  <a:lnTo>
                    <a:pt x="34" y="3"/>
                  </a:lnTo>
                  <a:lnTo>
                    <a:pt x="0" y="0"/>
                  </a:lnTo>
                  <a:lnTo>
                    <a:pt x="9" y="31"/>
                  </a:lnTo>
                  <a:lnTo>
                    <a:pt x="71" y="77"/>
                  </a:lnTo>
                  <a:lnTo>
                    <a:pt x="80" y="105"/>
                  </a:lnTo>
                  <a:lnTo>
                    <a:pt x="164" y="117"/>
                  </a:lnTo>
                  <a:lnTo>
                    <a:pt x="198" y="77"/>
                  </a:lnTo>
                  <a:lnTo>
                    <a:pt x="71" y="12"/>
                  </a:lnTo>
                  <a:lnTo>
                    <a:pt x="46" y="24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3" name="Freeform 384"/>
            <p:cNvSpPr>
              <a:spLocks/>
            </p:cNvSpPr>
            <p:nvPr/>
          </p:nvSpPr>
          <p:spPr bwMode="auto">
            <a:xfrm>
              <a:off x="8140701" y="3941763"/>
              <a:ext cx="53975" cy="49213"/>
            </a:xfrm>
            <a:custGeom>
              <a:avLst/>
              <a:gdLst>
                <a:gd name="T0" fmla="*/ 0 w 34"/>
                <a:gd name="T1" fmla="*/ 0 h 31"/>
                <a:gd name="T2" fmla="*/ 9 w 34"/>
                <a:gd name="T3" fmla="*/ 31 h 31"/>
                <a:gd name="T4" fmla="*/ 34 w 34"/>
                <a:gd name="T5" fmla="*/ 3 h 31"/>
                <a:gd name="T6" fmla="*/ 0 w 34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1">
                  <a:moveTo>
                    <a:pt x="0" y="0"/>
                  </a:moveTo>
                  <a:lnTo>
                    <a:pt x="9" y="31"/>
                  </a:lnTo>
                  <a:lnTo>
                    <a:pt x="3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4" name="Freeform 385"/>
            <p:cNvSpPr>
              <a:spLocks/>
            </p:cNvSpPr>
            <p:nvPr/>
          </p:nvSpPr>
          <p:spPr bwMode="auto">
            <a:xfrm>
              <a:off x="8154988" y="3946525"/>
              <a:ext cx="58738" cy="44450"/>
            </a:xfrm>
            <a:custGeom>
              <a:avLst/>
              <a:gdLst>
                <a:gd name="T0" fmla="*/ 25 w 37"/>
                <a:gd name="T1" fmla="*/ 0 h 28"/>
                <a:gd name="T2" fmla="*/ 0 w 37"/>
                <a:gd name="T3" fmla="*/ 28 h 28"/>
                <a:gd name="T4" fmla="*/ 37 w 37"/>
                <a:gd name="T5" fmla="*/ 21 h 28"/>
                <a:gd name="T6" fmla="*/ 25 w 37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25" y="0"/>
                  </a:moveTo>
                  <a:lnTo>
                    <a:pt x="0" y="28"/>
                  </a:lnTo>
                  <a:lnTo>
                    <a:pt x="37" y="2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5" name="Freeform 386"/>
            <p:cNvSpPr>
              <a:spLocks/>
            </p:cNvSpPr>
            <p:nvPr/>
          </p:nvSpPr>
          <p:spPr bwMode="auto">
            <a:xfrm>
              <a:off x="8253413" y="4064000"/>
              <a:ext cx="147638" cy="63500"/>
            </a:xfrm>
            <a:custGeom>
              <a:avLst/>
              <a:gdLst>
                <a:gd name="T0" fmla="*/ 0 w 93"/>
                <a:gd name="T1" fmla="*/ 0 h 40"/>
                <a:gd name="T2" fmla="*/ 9 w 93"/>
                <a:gd name="T3" fmla="*/ 28 h 40"/>
                <a:gd name="T4" fmla="*/ 93 w 93"/>
                <a:gd name="T5" fmla="*/ 40 h 40"/>
                <a:gd name="T6" fmla="*/ 0 w 93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40">
                  <a:moveTo>
                    <a:pt x="0" y="0"/>
                  </a:moveTo>
                  <a:lnTo>
                    <a:pt x="9" y="28"/>
                  </a:lnTo>
                  <a:lnTo>
                    <a:pt x="93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6" name="Freeform 387"/>
            <p:cNvSpPr>
              <a:spLocks/>
            </p:cNvSpPr>
            <p:nvPr/>
          </p:nvSpPr>
          <p:spPr bwMode="auto">
            <a:xfrm>
              <a:off x="8253413" y="3960813"/>
              <a:ext cx="88900" cy="103188"/>
            </a:xfrm>
            <a:custGeom>
              <a:avLst/>
              <a:gdLst>
                <a:gd name="T0" fmla="*/ 0 w 56"/>
                <a:gd name="T1" fmla="*/ 0 h 65"/>
                <a:gd name="T2" fmla="*/ 0 w 56"/>
                <a:gd name="T3" fmla="*/ 65 h 65"/>
                <a:gd name="T4" fmla="*/ 56 w 56"/>
                <a:gd name="T5" fmla="*/ 43 h 65"/>
                <a:gd name="T6" fmla="*/ 0 w 56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5">
                  <a:moveTo>
                    <a:pt x="0" y="0"/>
                  </a:moveTo>
                  <a:lnTo>
                    <a:pt x="0" y="65"/>
                  </a:lnTo>
                  <a:lnTo>
                    <a:pt x="56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7" name="Freeform 388"/>
            <p:cNvSpPr>
              <a:spLocks/>
            </p:cNvSpPr>
            <p:nvPr/>
          </p:nvSpPr>
          <p:spPr bwMode="auto">
            <a:xfrm>
              <a:off x="8253413" y="3960813"/>
              <a:ext cx="201613" cy="103188"/>
            </a:xfrm>
            <a:custGeom>
              <a:avLst/>
              <a:gdLst>
                <a:gd name="T0" fmla="*/ 127 w 127"/>
                <a:gd name="T1" fmla="*/ 65 h 65"/>
                <a:gd name="T2" fmla="*/ 0 w 127"/>
                <a:gd name="T3" fmla="*/ 0 h 65"/>
                <a:gd name="T4" fmla="*/ 56 w 127"/>
                <a:gd name="T5" fmla="*/ 43 h 65"/>
                <a:gd name="T6" fmla="*/ 127 w 127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65">
                  <a:moveTo>
                    <a:pt x="127" y="65"/>
                  </a:moveTo>
                  <a:lnTo>
                    <a:pt x="0" y="0"/>
                  </a:lnTo>
                  <a:lnTo>
                    <a:pt x="56" y="43"/>
                  </a:lnTo>
                  <a:lnTo>
                    <a:pt x="127" y="65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8" name="Freeform 389"/>
            <p:cNvSpPr>
              <a:spLocks/>
            </p:cNvSpPr>
            <p:nvPr/>
          </p:nvSpPr>
          <p:spPr bwMode="auto">
            <a:xfrm>
              <a:off x="8253413" y="4029075"/>
              <a:ext cx="147638" cy="98425"/>
            </a:xfrm>
            <a:custGeom>
              <a:avLst/>
              <a:gdLst>
                <a:gd name="T0" fmla="*/ 0 w 93"/>
                <a:gd name="T1" fmla="*/ 22 h 62"/>
                <a:gd name="T2" fmla="*/ 93 w 93"/>
                <a:gd name="T3" fmla="*/ 62 h 62"/>
                <a:gd name="T4" fmla="*/ 56 w 93"/>
                <a:gd name="T5" fmla="*/ 0 h 62"/>
                <a:gd name="T6" fmla="*/ 0 w 93"/>
                <a:gd name="T7" fmla="*/ 2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62">
                  <a:moveTo>
                    <a:pt x="0" y="22"/>
                  </a:moveTo>
                  <a:lnTo>
                    <a:pt x="93" y="62"/>
                  </a:lnTo>
                  <a:lnTo>
                    <a:pt x="5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9" name="Freeform 390"/>
            <p:cNvSpPr>
              <a:spLocks/>
            </p:cNvSpPr>
            <p:nvPr/>
          </p:nvSpPr>
          <p:spPr bwMode="auto">
            <a:xfrm>
              <a:off x="8342313" y="4029075"/>
              <a:ext cx="112713" cy="98425"/>
            </a:xfrm>
            <a:custGeom>
              <a:avLst/>
              <a:gdLst>
                <a:gd name="T0" fmla="*/ 0 w 71"/>
                <a:gd name="T1" fmla="*/ 0 h 62"/>
                <a:gd name="T2" fmla="*/ 37 w 71"/>
                <a:gd name="T3" fmla="*/ 62 h 62"/>
                <a:gd name="T4" fmla="*/ 71 w 71"/>
                <a:gd name="T5" fmla="*/ 22 h 62"/>
                <a:gd name="T6" fmla="*/ 0 w 71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0" y="0"/>
                  </a:moveTo>
                  <a:lnTo>
                    <a:pt x="37" y="62"/>
                  </a:lnTo>
                  <a:lnTo>
                    <a:pt x="71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0" name="Freeform 391"/>
            <p:cNvSpPr>
              <a:spLocks/>
            </p:cNvSpPr>
            <p:nvPr/>
          </p:nvSpPr>
          <p:spPr bwMode="auto">
            <a:xfrm>
              <a:off x="8380413" y="4910138"/>
              <a:ext cx="79375" cy="79375"/>
            </a:xfrm>
            <a:custGeom>
              <a:avLst/>
              <a:gdLst>
                <a:gd name="T0" fmla="*/ 0 w 50"/>
                <a:gd name="T1" fmla="*/ 6 h 50"/>
                <a:gd name="T2" fmla="*/ 19 w 50"/>
                <a:gd name="T3" fmla="*/ 50 h 50"/>
                <a:gd name="T4" fmla="*/ 50 w 50"/>
                <a:gd name="T5" fmla="*/ 43 h 50"/>
                <a:gd name="T6" fmla="*/ 41 w 50"/>
                <a:gd name="T7" fmla="*/ 0 h 50"/>
                <a:gd name="T8" fmla="*/ 0 w 50"/>
                <a:gd name="T9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0" y="6"/>
                  </a:moveTo>
                  <a:lnTo>
                    <a:pt x="19" y="50"/>
                  </a:lnTo>
                  <a:lnTo>
                    <a:pt x="50" y="43"/>
                  </a:lnTo>
                  <a:lnTo>
                    <a:pt x="41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1" name="Freeform 392"/>
            <p:cNvSpPr>
              <a:spLocks/>
            </p:cNvSpPr>
            <p:nvPr/>
          </p:nvSpPr>
          <p:spPr bwMode="auto">
            <a:xfrm>
              <a:off x="8778876" y="4914900"/>
              <a:ext cx="136525" cy="196850"/>
            </a:xfrm>
            <a:custGeom>
              <a:avLst/>
              <a:gdLst>
                <a:gd name="T0" fmla="*/ 0 w 28"/>
                <a:gd name="T1" fmla="*/ 29 h 40"/>
                <a:gd name="T2" fmla="*/ 14 w 28"/>
                <a:gd name="T3" fmla="*/ 38 h 40"/>
                <a:gd name="T4" fmla="*/ 28 w 28"/>
                <a:gd name="T5" fmla="*/ 5 h 40"/>
                <a:gd name="T6" fmla="*/ 22 w 28"/>
                <a:gd name="T7" fmla="*/ 0 h 40"/>
                <a:gd name="T8" fmla="*/ 0 w 28"/>
                <a:gd name="T9" fmla="*/ 2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0">
                  <a:moveTo>
                    <a:pt x="0" y="29"/>
                  </a:moveTo>
                  <a:cubicBezTo>
                    <a:pt x="0" y="29"/>
                    <a:pt x="13" y="40"/>
                    <a:pt x="14" y="38"/>
                  </a:cubicBezTo>
                  <a:cubicBezTo>
                    <a:pt x="16" y="36"/>
                    <a:pt x="28" y="5"/>
                    <a:pt x="28" y="5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2" name="Freeform 393"/>
            <p:cNvSpPr>
              <a:spLocks/>
            </p:cNvSpPr>
            <p:nvPr/>
          </p:nvSpPr>
          <p:spPr bwMode="auto">
            <a:xfrm>
              <a:off x="8915401" y="4767263"/>
              <a:ext cx="88900" cy="147638"/>
            </a:xfrm>
            <a:custGeom>
              <a:avLst/>
              <a:gdLst>
                <a:gd name="T0" fmla="*/ 0 w 56"/>
                <a:gd name="T1" fmla="*/ 65 h 93"/>
                <a:gd name="T2" fmla="*/ 22 w 56"/>
                <a:gd name="T3" fmla="*/ 93 h 93"/>
                <a:gd name="T4" fmla="*/ 56 w 56"/>
                <a:gd name="T5" fmla="*/ 56 h 93"/>
                <a:gd name="T6" fmla="*/ 0 w 56"/>
                <a:gd name="T7" fmla="*/ 0 h 93"/>
                <a:gd name="T8" fmla="*/ 0 w 56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3">
                  <a:moveTo>
                    <a:pt x="0" y="65"/>
                  </a:moveTo>
                  <a:lnTo>
                    <a:pt x="22" y="93"/>
                  </a:lnTo>
                  <a:lnTo>
                    <a:pt x="56" y="56"/>
                  </a:lnTo>
                  <a:lnTo>
                    <a:pt x="0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3" name="Freeform 394"/>
            <p:cNvSpPr>
              <a:spLocks/>
            </p:cNvSpPr>
            <p:nvPr/>
          </p:nvSpPr>
          <p:spPr bwMode="auto">
            <a:xfrm>
              <a:off x="8410576" y="4910138"/>
              <a:ext cx="49213" cy="79375"/>
            </a:xfrm>
            <a:custGeom>
              <a:avLst/>
              <a:gdLst>
                <a:gd name="T0" fmla="*/ 22 w 31"/>
                <a:gd name="T1" fmla="*/ 0 h 50"/>
                <a:gd name="T2" fmla="*/ 0 w 31"/>
                <a:gd name="T3" fmla="*/ 50 h 50"/>
                <a:gd name="T4" fmla="*/ 31 w 31"/>
                <a:gd name="T5" fmla="*/ 43 h 50"/>
                <a:gd name="T6" fmla="*/ 22 w 3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50">
                  <a:moveTo>
                    <a:pt x="22" y="0"/>
                  </a:moveTo>
                  <a:lnTo>
                    <a:pt x="0" y="50"/>
                  </a:lnTo>
                  <a:lnTo>
                    <a:pt x="31" y="4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4" name="Freeform 395"/>
            <p:cNvSpPr>
              <a:spLocks/>
            </p:cNvSpPr>
            <p:nvPr/>
          </p:nvSpPr>
          <p:spPr bwMode="auto">
            <a:xfrm>
              <a:off x="7791451" y="4373563"/>
              <a:ext cx="147638" cy="388938"/>
            </a:xfrm>
            <a:custGeom>
              <a:avLst/>
              <a:gdLst>
                <a:gd name="T0" fmla="*/ 0 w 93"/>
                <a:gd name="T1" fmla="*/ 37 h 245"/>
                <a:gd name="T2" fmla="*/ 34 w 93"/>
                <a:gd name="T3" fmla="*/ 245 h 245"/>
                <a:gd name="T4" fmla="*/ 93 w 93"/>
                <a:gd name="T5" fmla="*/ 0 h 245"/>
                <a:gd name="T6" fmla="*/ 0 w 93"/>
                <a:gd name="T7" fmla="*/ 3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245">
                  <a:moveTo>
                    <a:pt x="0" y="37"/>
                  </a:moveTo>
                  <a:lnTo>
                    <a:pt x="34" y="245"/>
                  </a:lnTo>
                  <a:lnTo>
                    <a:pt x="93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5" name="Freeform 396"/>
            <p:cNvSpPr>
              <a:spLocks/>
            </p:cNvSpPr>
            <p:nvPr/>
          </p:nvSpPr>
          <p:spPr bwMode="auto">
            <a:xfrm>
              <a:off x="8135938" y="4678363"/>
              <a:ext cx="392113" cy="187325"/>
            </a:xfrm>
            <a:custGeom>
              <a:avLst/>
              <a:gdLst>
                <a:gd name="T0" fmla="*/ 0 w 247"/>
                <a:gd name="T1" fmla="*/ 0 h 118"/>
                <a:gd name="T2" fmla="*/ 114 w 247"/>
                <a:gd name="T3" fmla="*/ 118 h 118"/>
                <a:gd name="T4" fmla="*/ 191 w 247"/>
                <a:gd name="T5" fmla="*/ 112 h 118"/>
                <a:gd name="T6" fmla="*/ 247 w 247"/>
                <a:gd name="T7" fmla="*/ 25 h 118"/>
                <a:gd name="T8" fmla="*/ 0 w 24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8">
                  <a:moveTo>
                    <a:pt x="0" y="0"/>
                  </a:moveTo>
                  <a:lnTo>
                    <a:pt x="114" y="118"/>
                  </a:lnTo>
                  <a:lnTo>
                    <a:pt x="191" y="112"/>
                  </a:lnTo>
                  <a:lnTo>
                    <a:pt x="247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6" name="Freeform 397"/>
            <p:cNvSpPr>
              <a:spLocks/>
            </p:cNvSpPr>
            <p:nvPr/>
          </p:nvSpPr>
          <p:spPr bwMode="auto">
            <a:xfrm>
              <a:off x="8316913" y="4718050"/>
              <a:ext cx="211138" cy="147638"/>
            </a:xfrm>
            <a:custGeom>
              <a:avLst/>
              <a:gdLst>
                <a:gd name="T0" fmla="*/ 0 w 133"/>
                <a:gd name="T1" fmla="*/ 93 h 93"/>
                <a:gd name="T2" fmla="*/ 77 w 133"/>
                <a:gd name="T3" fmla="*/ 87 h 93"/>
                <a:gd name="T4" fmla="*/ 133 w 133"/>
                <a:gd name="T5" fmla="*/ 0 h 93"/>
                <a:gd name="T6" fmla="*/ 0 w 133"/>
                <a:gd name="T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93">
                  <a:moveTo>
                    <a:pt x="0" y="93"/>
                  </a:moveTo>
                  <a:lnTo>
                    <a:pt x="77" y="87"/>
                  </a:lnTo>
                  <a:lnTo>
                    <a:pt x="133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7" name="Freeform 398"/>
            <p:cNvSpPr>
              <a:spLocks/>
            </p:cNvSpPr>
            <p:nvPr/>
          </p:nvSpPr>
          <p:spPr bwMode="auto">
            <a:xfrm>
              <a:off x="8135938" y="4530725"/>
              <a:ext cx="406400" cy="187325"/>
            </a:xfrm>
            <a:custGeom>
              <a:avLst/>
              <a:gdLst>
                <a:gd name="T0" fmla="*/ 0 w 256"/>
                <a:gd name="T1" fmla="*/ 93 h 118"/>
                <a:gd name="T2" fmla="*/ 247 w 256"/>
                <a:gd name="T3" fmla="*/ 118 h 118"/>
                <a:gd name="T4" fmla="*/ 256 w 256"/>
                <a:gd name="T5" fmla="*/ 0 h 118"/>
                <a:gd name="T6" fmla="*/ 0 w 256"/>
                <a:gd name="T7" fmla="*/ 9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118">
                  <a:moveTo>
                    <a:pt x="0" y="93"/>
                  </a:moveTo>
                  <a:lnTo>
                    <a:pt x="247" y="118"/>
                  </a:lnTo>
                  <a:lnTo>
                    <a:pt x="256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8" name="Freeform 399"/>
            <p:cNvSpPr>
              <a:spLocks/>
            </p:cNvSpPr>
            <p:nvPr/>
          </p:nvSpPr>
          <p:spPr bwMode="auto">
            <a:xfrm>
              <a:off x="7939088" y="4333875"/>
              <a:ext cx="506413" cy="93663"/>
            </a:xfrm>
            <a:custGeom>
              <a:avLst/>
              <a:gdLst>
                <a:gd name="T0" fmla="*/ 319 w 319"/>
                <a:gd name="T1" fmla="*/ 10 h 59"/>
                <a:gd name="T2" fmla="*/ 241 w 319"/>
                <a:gd name="T3" fmla="*/ 4 h 59"/>
                <a:gd name="T4" fmla="*/ 207 w 319"/>
                <a:gd name="T5" fmla="*/ 0 h 59"/>
                <a:gd name="T6" fmla="*/ 0 w 319"/>
                <a:gd name="T7" fmla="*/ 25 h 59"/>
                <a:gd name="T8" fmla="*/ 145 w 319"/>
                <a:gd name="T9" fmla="*/ 59 h 59"/>
                <a:gd name="T10" fmla="*/ 319 w 319"/>
                <a:gd name="T11" fmla="*/ 1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59">
                  <a:moveTo>
                    <a:pt x="319" y="10"/>
                  </a:moveTo>
                  <a:lnTo>
                    <a:pt x="241" y="4"/>
                  </a:lnTo>
                  <a:lnTo>
                    <a:pt x="207" y="0"/>
                  </a:lnTo>
                  <a:lnTo>
                    <a:pt x="0" y="25"/>
                  </a:lnTo>
                  <a:lnTo>
                    <a:pt x="145" y="59"/>
                  </a:lnTo>
                  <a:lnTo>
                    <a:pt x="319" y="1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9" name="Freeform 400"/>
            <p:cNvSpPr>
              <a:spLocks/>
            </p:cNvSpPr>
            <p:nvPr/>
          </p:nvSpPr>
          <p:spPr bwMode="auto">
            <a:xfrm>
              <a:off x="7845426" y="4373563"/>
              <a:ext cx="323850" cy="388938"/>
            </a:xfrm>
            <a:custGeom>
              <a:avLst/>
              <a:gdLst>
                <a:gd name="T0" fmla="*/ 59 w 204"/>
                <a:gd name="T1" fmla="*/ 0 h 245"/>
                <a:gd name="T2" fmla="*/ 0 w 204"/>
                <a:gd name="T3" fmla="*/ 245 h 245"/>
                <a:gd name="T4" fmla="*/ 204 w 204"/>
                <a:gd name="T5" fmla="*/ 34 h 245"/>
                <a:gd name="T6" fmla="*/ 59 w 204"/>
                <a:gd name="T7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245">
                  <a:moveTo>
                    <a:pt x="59" y="0"/>
                  </a:moveTo>
                  <a:lnTo>
                    <a:pt x="0" y="245"/>
                  </a:lnTo>
                  <a:lnTo>
                    <a:pt x="204" y="34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0" name="Freeform 401"/>
            <p:cNvSpPr>
              <a:spLocks/>
            </p:cNvSpPr>
            <p:nvPr/>
          </p:nvSpPr>
          <p:spPr bwMode="auto">
            <a:xfrm>
              <a:off x="8169276" y="4349750"/>
              <a:ext cx="373063" cy="180975"/>
            </a:xfrm>
            <a:custGeom>
              <a:avLst/>
              <a:gdLst>
                <a:gd name="T0" fmla="*/ 235 w 235"/>
                <a:gd name="T1" fmla="*/ 114 h 114"/>
                <a:gd name="T2" fmla="*/ 174 w 235"/>
                <a:gd name="T3" fmla="*/ 0 h 114"/>
                <a:gd name="T4" fmla="*/ 0 w 235"/>
                <a:gd name="T5" fmla="*/ 49 h 114"/>
                <a:gd name="T6" fmla="*/ 235 w 235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114">
                  <a:moveTo>
                    <a:pt x="235" y="114"/>
                  </a:moveTo>
                  <a:lnTo>
                    <a:pt x="174" y="0"/>
                  </a:lnTo>
                  <a:lnTo>
                    <a:pt x="0" y="49"/>
                  </a:lnTo>
                  <a:lnTo>
                    <a:pt x="235" y="114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1" name="Freeform 402"/>
            <p:cNvSpPr>
              <a:spLocks/>
            </p:cNvSpPr>
            <p:nvPr/>
          </p:nvSpPr>
          <p:spPr bwMode="auto">
            <a:xfrm>
              <a:off x="7845426" y="4427538"/>
              <a:ext cx="696913" cy="334963"/>
            </a:xfrm>
            <a:custGeom>
              <a:avLst/>
              <a:gdLst>
                <a:gd name="T0" fmla="*/ 204 w 439"/>
                <a:gd name="T1" fmla="*/ 0 h 211"/>
                <a:gd name="T2" fmla="*/ 0 w 439"/>
                <a:gd name="T3" fmla="*/ 211 h 211"/>
                <a:gd name="T4" fmla="*/ 183 w 439"/>
                <a:gd name="T5" fmla="*/ 158 h 211"/>
                <a:gd name="T6" fmla="*/ 439 w 439"/>
                <a:gd name="T7" fmla="*/ 65 h 211"/>
                <a:gd name="T8" fmla="*/ 204 w 439"/>
                <a:gd name="T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211">
                  <a:moveTo>
                    <a:pt x="204" y="0"/>
                  </a:moveTo>
                  <a:lnTo>
                    <a:pt x="0" y="211"/>
                  </a:lnTo>
                  <a:lnTo>
                    <a:pt x="183" y="158"/>
                  </a:lnTo>
                  <a:lnTo>
                    <a:pt x="439" y="6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2" name="Freeform 403"/>
            <p:cNvSpPr>
              <a:spLocks/>
            </p:cNvSpPr>
            <p:nvPr/>
          </p:nvSpPr>
          <p:spPr bwMode="auto">
            <a:xfrm>
              <a:off x="8321676" y="4230688"/>
              <a:ext cx="123825" cy="119063"/>
            </a:xfrm>
            <a:custGeom>
              <a:avLst/>
              <a:gdLst>
                <a:gd name="T0" fmla="*/ 53 w 78"/>
                <a:gd name="T1" fmla="*/ 13 h 75"/>
                <a:gd name="T2" fmla="*/ 10 w 78"/>
                <a:gd name="T3" fmla="*/ 0 h 75"/>
                <a:gd name="T4" fmla="*/ 0 w 78"/>
                <a:gd name="T5" fmla="*/ 69 h 75"/>
                <a:gd name="T6" fmla="*/ 78 w 78"/>
                <a:gd name="T7" fmla="*/ 75 h 75"/>
                <a:gd name="T8" fmla="*/ 53 w 78"/>
                <a:gd name="T9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5">
                  <a:moveTo>
                    <a:pt x="53" y="13"/>
                  </a:moveTo>
                  <a:lnTo>
                    <a:pt x="10" y="0"/>
                  </a:lnTo>
                  <a:lnTo>
                    <a:pt x="0" y="69"/>
                  </a:lnTo>
                  <a:lnTo>
                    <a:pt x="78" y="75"/>
                  </a:lnTo>
                  <a:lnTo>
                    <a:pt x="53" y="13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3" name="Freeform 404"/>
            <p:cNvSpPr>
              <a:spLocks/>
            </p:cNvSpPr>
            <p:nvPr/>
          </p:nvSpPr>
          <p:spPr bwMode="auto">
            <a:xfrm>
              <a:off x="8321676" y="4230688"/>
              <a:ext cx="84138" cy="109538"/>
            </a:xfrm>
            <a:custGeom>
              <a:avLst/>
              <a:gdLst>
                <a:gd name="T0" fmla="*/ 10 w 53"/>
                <a:gd name="T1" fmla="*/ 0 h 69"/>
                <a:gd name="T2" fmla="*/ 0 w 53"/>
                <a:gd name="T3" fmla="*/ 69 h 69"/>
                <a:gd name="T4" fmla="*/ 53 w 53"/>
                <a:gd name="T5" fmla="*/ 13 h 69"/>
                <a:gd name="T6" fmla="*/ 10 w 53"/>
                <a:gd name="T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9">
                  <a:moveTo>
                    <a:pt x="10" y="0"/>
                  </a:moveTo>
                  <a:lnTo>
                    <a:pt x="0" y="69"/>
                  </a:lnTo>
                  <a:lnTo>
                    <a:pt x="53" y="1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4" name="Freeform 405"/>
            <p:cNvSpPr>
              <a:spLocks/>
            </p:cNvSpPr>
            <p:nvPr/>
          </p:nvSpPr>
          <p:spPr bwMode="auto">
            <a:xfrm>
              <a:off x="7939088" y="4197350"/>
              <a:ext cx="328613" cy="176213"/>
            </a:xfrm>
            <a:custGeom>
              <a:avLst/>
              <a:gdLst>
                <a:gd name="T0" fmla="*/ 195 w 207"/>
                <a:gd name="T1" fmla="*/ 0 h 111"/>
                <a:gd name="T2" fmla="*/ 118 w 207"/>
                <a:gd name="T3" fmla="*/ 0 h 111"/>
                <a:gd name="T4" fmla="*/ 105 w 207"/>
                <a:gd name="T5" fmla="*/ 43 h 111"/>
                <a:gd name="T6" fmla="*/ 62 w 207"/>
                <a:gd name="T7" fmla="*/ 31 h 111"/>
                <a:gd name="T8" fmla="*/ 16 w 207"/>
                <a:gd name="T9" fmla="*/ 77 h 111"/>
                <a:gd name="T10" fmla="*/ 0 w 207"/>
                <a:gd name="T11" fmla="*/ 111 h 111"/>
                <a:gd name="T12" fmla="*/ 207 w 207"/>
                <a:gd name="T13" fmla="*/ 86 h 111"/>
                <a:gd name="T14" fmla="*/ 195 w 207"/>
                <a:gd name="T1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" h="111">
                  <a:moveTo>
                    <a:pt x="195" y="0"/>
                  </a:moveTo>
                  <a:lnTo>
                    <a:pt x="118" y="0"/>
                  </a:lnTo>
                  <a:lnTo>
                    <a:pt x="105" y="43"/>
                  </a:lnTo>
                  <a:lnTo>
                    <a:pt x="62" y="31"/>
                  </a:lnTo>
                  <a:lnTo>
                    <a:pt x="16" y="77"/>
                  </a:lnTo>
                  <a:lnTo>
                    <a:pt x="0" y="111"/>
                  </a:lnTo>
                  <a:lnTo>
                    <a:pt x="207" y="86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5" name="Freeform 407"/>
            <p:cNvSpPr>
              <a:spLocks/>
            </p:cNvSpPr>
            <p:nvPr/>
          </p:nvSpPr>
          <p:spPr bwMode="auto">
            <a:xfrm>
              <a:off x="8126413" y="4197350"/>
              <a:ext cx="141288" cy="136525"/>
            </a:xfrm>
            <a:custGeom>
              <a:avLst/>
              <a:gdLst>
                <a:gd name="T0" fmla="*/ 77 w 89"/>
                <a:gd name="T1" fmla="*/ 0 h 86"/>
                <a:gd name="T2" fmla="*/ 0 w 89"/>
                <a:gd name="T3" fmla="*/ 0 h 86"/>
                <a:gd name="T4" fmla="*/ 89 w 89"/>
                <a:gd name="T5" fmla="*/ 86 h 86"/>
                <a:gd name="T6" fmla="*/ 77 w 89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86">
                  <a:moveTo>
                    <a:pt x="77" y="0"/>
                  </a:moveTo>
                  <a:lnTo>
                    <a:pt x="0" y="0"/>
                  </a:lnTo>
                  <a:lnTo>
                    <a:pt x="89" y="86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6" name="Freeform 408"/>
            <p:cNvSpPr>
              <a:spLocks/>
            </p:cNvSpPr>
            <p:nvPr/>
          </p:nvSpPr>
          <p:spPr bwMode="auto">
            <a:xfrm>
              <a:off x="7964488" y="4246563"/>
              <a:ext cx="303213" cy="87313"/>
            </a:xfrm>
            <a:custGeom>
              <a:avLst/>
              <a:gdLst>
                <a:gd name="T0" fmla="*/ 89 w 191"/>
                <a:gd name="T1" fmla="*/ 12 h 55"/>
                <a:gd name="T2" fmla="*/ 46 w 191"/>
                <a:gd name="T3" fmla="*/ 0 h 55"/>
                <a:gd name="T4" fmla="*/ 0 w 191"/>
                <a:gd name="T5" fmla="*/ 46 h 55"/>
                <a:gd name="T6" fmla="*/ 191 w 191"/>
                <a:gd name="T7" fmla="*/ 55 h 55"/>
                <a:gd name="T8" fmla="*/ 89 w 191"/>
                <a:gd name="T9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55">
                  <a:moveTo>
                    <a:pt x="89" y="12"/>
                  </a:moveTo>
                  <a:lnTo>
                    <a:pt x="46" y="0"/>
                  </a:lnTo>
                  <a:lnTo>
                    <a:pt x="0" y="46"/>
                  </a:lnTo>
                  <a:lnTo>
                    <a:pt x="191" y="55"/>
                  </a:lnTo>
                  <a:lnTo>
                    <a:pt x="89" y="12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7" name="Freeform 409"/>
            <p:cNvSpPr>
              <a:spLocks/>
            </p:cNvSpPr>
            <p:nvPr/>
          </p:nvSpPr>
          <p:spPr bwMode="auto">
            <a:xfrm>
              <a:off x="8915400" y="4856163"/>
              <a:ext cx="88900" cy="58738"/>
            </a:xfrm>
            <a:custGeom>
              <a:avLst/>
              <a:gdLst>
                <a:gd name="T0" fmla="*/ 0 w 56"/>
                <a:gd name="T1" fmla="*/ 9 h 37"/>
                <a:gd name="T2" fmla="*/ 22 w 56"/>
                <a:gd name="T3" fmla="*/ 37 h 37"/>
                <a:gd name="T4" fmla="*/ 56 w 56"/>
                <a:gd name="T5" fmla="*/ 0 h 37"/>
                <a:gd name="T6" fmla="*/ 0 w 56"/>
                <a:gd name="T7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37">
                  <a:moveTo>
                    <a:pt x="0" y="9"/>
                  </a:moveTo>
                  <a:lnTo>
                    <a:pt x="22" y="37"/>
                  </a:lnTo>
                  <a:lnTo>
                    <a:pt x="56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8" name="Freeform 410"/>
            <p:cNvSpPr>
              <a:spLocks/>
            </p:cNvSpPr>
            <p:nvPr/>
          </p:nvSpPr>
          <p:spPr bwMode="auto">
            <a:xfrm>
              <a:off x="8778875" y="4940300"/>
              <a:ext cx="136525" cy="171450"/>
            </a:xfrm>
            <a:custGeom>
              <a:avLst/>
              <a:gdLst>
                <a:gd name="T0" fmla="*/ 0 w 28"/>
                <a:gd name="T1" fmla="*/ 24 h 35"/>
                <a:gd name="T2" fmla="*/ 14 w 28"/>
                <a:gd name="T3" fmla="*/ 33 h 35"/>
                <a:gd name="T4" fmla="*/ 28 w 28"/>
                <a:gd name="T5" fmla="*/ 0 h 35"/>
                <a:gd name="T6" fmla="*/ 0 w 28"/>
                <a:gd name="T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5">
                  <a:moveTo>
                    <a:pt x="0" y="24"/>
                  </a:moveTo>
                  <a:cubicBezTo>
                    <a:pt x="0" y="24"/>
                    <a:pt x="13" y="35"/>
                    <a:pt x="14" y="33"/>
                  </a:cubicBezTo>
                  <a:cubicBezTo>
                    <a:pt x="16" y="31"/>
                    <a:pt x="28" y="0"/>
                    <a:pt x="28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9" name="Freeform 411"/>
            <p:cNvSpPr>
              <a:spLocks/>
            </p:cNvSpPr>
            <p:nvPr/>
          </p:nvSpPr>
          <p:spPr bwMode="auto">
            <a:xfrm>
              <a:off x="8326438" y="2593975"/>
              <a:ext cx="49213" cy="190500"/>
            </a:xfrm>
            <a:custGeom>
              <a:avLst/>
              <a:gdLst>
                <a:gd name="T0" fmla="*/ 31 w 31"/>
                <a:gd name="T1" fmla="*/ 68 h 120"/>
                <a:gd name="T2" fmla="*/ 10 w 31"/>
                <a:gd name="T3" fmla="*/ 0 h 120"/>
                <a:gd name="T4" fmla="*/ 0 w 31"/>
                <a:gd name="T5" fmla="*/ 65 h 120"/>
                <a:gd name="T6" fmla="*/ 19 w 31"/>
                <a:gd name="T7" fmla="*/ 120 h 120"/>
                <a:gd name="T8" fmla="*/ 31 w 31"/>
                <a:gd name="T9" fmla="*/ 6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0">
                  <a:moveTo>
                    <a:pt x="31" y="68"/>
                  </a:moveTo>
                  <a:lnTo>
                    <a:pt x="10" y="0"/>
                  </a:lnTo>
                  <a:lnTo>
                    <a:pt x="0" y="65"/>
                  </a:lnTo>
                  <a:lnTo>
                    <a:pt x="19" y="120"/>
                  </a:lnTo>
                  <a:lnTo>
                    <a:pt x="31" y="68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0" name="Freeform 412"/>
            <p:cNvSpPr>
              <a:spLocks/>
            </p:cNvSpPr>
            <p:nvPr/>
          </p:nvSpPr>
          <p:spPr bwMode="auto">
            <a:xfrm>
              <a:off x="8293100" y="2809875"/>
              <a:ext cx="98425" cy="88900"/>
            </a:xfrm>
            <a:custGeom>
              <a:avLst/>
              <a:gdLst>
                <a:gd name="T0" fmla="*/ 18 w 62"/>
                <a:gd name="T1" fmla="*/ 56 h 56"/>
                <a:gd name="T2" fmla="*/ 49 w 62"/>
                <a:gd name="T3" fmla="*/ 56 h 56"/>
                <a:gd name="T4" fmla="*/ 62 w 62"/>
                <a:gd name="T5" fmla="*/ 34 h 56"/>
                <a:gd name="T6" fmla="*/ 24 w 62"/>
                <a:gd name="T7" fmla="*/ 0 h 56"/>
                <a:gd name="T8" fmla="*/ 0 w 62"/>
                <a:gd name="T9" fmla="*/ 43 h 56"/>
                <a:gd name="T10" fmla="*/ 18 w 62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56">
                  <a:moveTo>
                    <a:pt x="18" y="56"/>
                  </a:moveTo>
                  <a:lnTo>
                    <a:pt x="49" y="56"/>
                  </a:lnTo>
                  <a:lnTo>
                    <a:pt x="62" y="34"/>
                  </a:lnTo>
                  <a:lnTo>
                    <a:pt x="24" y="0"/>
                  </a:lnTo>
                  <a:lnTo>
                    <a:pt x="0" y="43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1" name="Freeform 413"/>
            <p:cNvSpPr>
              <a:spLocks/>
            </p:cNvSpPr>
            <p:nvPr/>
          </p:nvSpPr>
          <p:spPr bwMode="auto">
            <a:xfrm>
              <a:off x="8086725" y="2932113"/>
              <a:ext cx="255588" cy="255588"/>
            </a:xfrm>
            <a:custGeom>
              <a:avLst/>
              <a:gdLst>
                <a:gd name="T0" fmla="*/ 127 w 161"/>
                <a:gd name="T1" fmla="*/ 47 h 161"/>
                <a:gd name="T2" fmla="*/ 90 w 161"/>
                <a:gd name="T3" fmla="*/ 78 h 161"/>
                <a:gd name="T4" fmla="*/ 34 w 161"/>
                <a:gd name="T5" fmla="*/ 100 h 161"/>
                <a:gd name="T6" fmla="*/ 0 w 161"/>
                <a:gd name="T7" fmla="*/ 134 h 161"/>
                <a:gd name="T8" fmla="*/ 34 w 161"/>
                <a:gd name="T9" fmla="*/ 161 h 161"/>
                <a:gd name="T10" fmla="*/ 46 w 161"/>
                <a:gd name="T11" fmla="*/ 121 h 161"/>
                <a:gd name="T12" fmla="*/ 83 w 161"/>
                <a:gd name="T13" fmla="*/ 124 h 161"/>
                <a:gd name="T14" fmla="*/ 148 w 161"/>
                <a:gd name="T15" fmla="*/ 103 h 161"/>
                <a:gd name="T16" fmla="*/ 161 w 161"/>
                <a:gd name="T17" fmla="*/ 22 h 161"/>
                <a:gd name="T18" fmla="*/ 130 w 161"/>
                <a:gd name="T19" fmla="*/ 0 h 161"/>
                <a:gd name="T20" fmla="*/ 127 w 161"/>
                <a:gd name="T21" fmla="*/ 4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27" y="47"/>
                  </a:moveTo>
                  <a:lnTo>
                    <a:pt x="90" y="78"/>
                  </a:lnTo>
                  <a:lnTo>
                    <a:pt x="34" y="100"/>
                  </a:lnTo>
                  <a:lnTo>
                    <a:pt x="0" y="134"/>
                  </a:lnTo>
                  <a:lnTo>
                    <a:pt x="34" y="161"/>
                  </a:lnTo>
                  <a:lnTo>
                    <a:pt x="46" y="121"/>
                  </a:lnTo>
                  <a:lnTo>
                    <a:pt x="83" y="124"/>
                  </a:lnTo>
                  <a:lnTo>
                    <a:pt x="148" y="103"/>
                  </a:lnTo>
                  <a:lnTo>
                    <a:pt x="161" y="22"/>
                  </a:lnTo>
                  <a:lnTo>
                    <a:pt x="130" y="0"/>
                  </a:lnTo>
                  <a:lnTo>
                    <a:pt x="127" y="47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2" name="Freeform 414"/>
            <p:cNvSpPr>
              <a:spLocks/>
            </p:cNvSpPr>
            <p:nvPr/>
          </p:nvSpPr>
          <p:spPr bwMode="auto">
            <a:xfrm>
              <a:off x="8326438" y="2697163"/>
              <a:ext cx="49213" cy="87313"/>
            </a:xfrm>
            <a:custGeom>
              <a:avLst/>
              <a:gdLst>
                <a:gd name="T0" fmla="*/ 0 w 31"/>
                <a:gd name="T1" fmla="*/ 0 h 55"/>
                <a:gd name="T2" fmla="*/ 19 w 31"/>
                <a:gd name="T3" fmla="*/ 55 h 55"/>
                <a:gd name="T4" fmla="*/ 31 w 31"/>
                <a:gd name="T5" fmla="*/ 3 h 55"/>
                <a:gd name="T6" fmla="*/ 0 w 31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55">
                  <a:moveTo>
                    <a:pt x="0" y="0"/>
                  </a:moveTo>
                  <a:lnTo>
                    <a:pt x="19" y="55"/>
                  </a:lnTo>
                  <a:lnTo>
                    <a:pt x="3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3" name="Freeform 415"/>
            <p:cNvSpPr>
              <a:spLocks/>
            </p:cNvSpPr>
            <p:nvPr/>
          </p:nvSpPr>
          <p:spPr bwMode="auto">
            <a:xfrm>
              <a:off x="8321675" y="2863850"/>
              <a:ext cx="69850" cy="34925"/>
            </a:xfrm>
            <a:custGeom>
              <a:avLst/>
              <a:gdLst>
                <a:gd name="T0" fmla="*/ 0 w 44"/>
                <a:gd name="T1" fmla="*/ 22 h 22"/>
                <a:gd name="T2" fmla="*/ 31 w 44"/>
                <a:gd name="T3" fmla="*/ 22 h 22"/>
                <a:gd name="T4" fmla="*/ 44 w 44"/>
                <a:gd name="T5" fmla="*/ 0 h 22"/>
                <a:gd name="T6" fmla="*/ 0 w 44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31" y="22"/>
                  </a:lnTo>
                  <a:lnTo>
                    <a:pt x="44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4" name="Freeform 416"/>
            <p:cNvSpPr>
              <a:spLocks/>
            </p:cNvSpPr>
            <p:nvPr/>
          </p:nvSpPr>
          <p:spPr bwMode="auto">
            <a:xfrm>
              <a:off x="8293100" y="2809875"/>
              <a:ext cx="98425" cy="68263"/>
            </a:xfrm>
            <a:custGeom>
              <a:avLst/>
              <a:gdLst>
                <a:gd name="T0" fmla="*/ 24 w 62"/>
                <a:gd name="T1" fmla="*/ 0 h 43"/>
                <a:gd name="T2" fmla="*/ 0 w 62"/>
                <a:gd name="T3" fmla="*/ 43 h 43"/>
                <a:gd name="T4" fmla="*/ 62 w 62"/>
                <a:gd name="T5" fmla="*/ 34 h 43"/>
                <a:gd name="T6" fmla="*/ 24 w 62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43">
                  <a:moveTo>
                    <a:pt x="24" y="0"/>
                  </a:moveTo>
                  <a:lnTo>
                    <a:pt x="0" y="43"/>
                  </a:lnTo>
                  <a:lnTo>
                    <a:pt x="62" y="3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5" name="Freeform 417"/>
            <p:cNvSpPr>
              <a:spLocks/>
            </p:cNvSpPr>
            <p:nvPr/>
          </p:nvSpPr>
          <p:spPr bwMode="auto">
            <a:xfrm>
              <a:off x="8288338" y="2932113"/>
              <a:ext cx="53975" cy="74613"/>
            </a:xfrm>
            <a:custGeom>
              <a:avLst/>
              <a:gdLst>
                <a:gd name="T0" fmla="*/ 3 w 34"/>
                <a:gd name="T1" fmla="*/ 0 h 47"/>
                <a:gd name="T2" fmla="*/ 0 w 34"/>
                <a:gd name="T3" fmla="*/ 47 h 47"/>
                <a:gd name="T4" fmla="*/ 34 w 34"/>
                <a:gd name="T5" fmla="*/ 22 h 47"/>
                <a:gd name="T6" fmla="*/ 3 w 34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7">
                  <a:moveTo>
                    <a:pt x="3" y="0"/>
                  </a:moveTo>
                  <a:lnTo>
                    <a:pt x="0" y="47"/>
                  </a:lnTo>
                  <a:lnTo>
                    <a:pt x="34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6" name="Freeform 418"/>
            <p:cNvSpPr>
              <a:spLocks/>
            </p:cNvSpPr>
            <p:nvPr/>
          </p:nvSpPr>
          <p:spPr bwMode="auto">
            <a:xfrm>
              <a:off x="8086725" y="3124200"/>
              <a:ext cx="73025" cy="63500"/>
            </a:xfrm>
            <a:custGeom>
              <a:avLst/>
              <a:gdLst>
                <a:gd name="T0" fmla="*/ 0 w 46"/>
                <a:gd name="T1" fmla="*/ 13 h 40"/>
                <a:gd name="T2" fmla="*/ 34 w 46"/>
                <a:gd name="T3" fmla="*/ 40 h 40"/>
                <a:gd name="T4" fmla="*/ 46 w 46"/>
                <a:gd name="T5" fmla="*/ 0 h 40"/>
                <a:gd name="T6" fmla="*/ 0 w 46"/>
                <a:gd name="T7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0">
                  <a:moveTo>
                    <a:pt x="0" y="13"/>
                  </a:moveTo>
                  <a:lnTo>
                    <a:pt x="34" y="40"/>
                  </a:lnTo>
                  <a:lnTo>
                    <a:pt x="4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7" name="Freeform 419"/>
            <p:cNvSpPr>
              <a:spLocks/>
            </p:cNvSpPr>
            <p:nvPr/>
          </p:nvSpPr>
          <p:spPr bwMode="auto">
            <a:xfrm>
              <a:off x="8229600" y="2967038"/>
              <a:ext cx="112713" cy="128588"/>
            </a:xfrm>
            <a:custGeom>
              <a:avLst/>
              <a:gdLst>
                <a:gd name="T0" fmla="*/ 0 w 71"/>
                <a:gd name="T1" fmla="*/ 56 h 81"/>
                <a:gd name="T2" fmla="*/ 58 w 71"/>
                <a:gd name="T3" fmla="*/ 81 h 81"/>
                <a:gd name="T4" fmla="*/ 71 w 71"/>
                <a:gd name="T5" fmla="*/ 0 h 81"/>
                <a:gd name="T6" fmla="*/ 0 w 71"/>
                <a:gd name="T7" fmla="*/ 5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81">
                  <a:moveTo>
                    <a:pt x="0" y="56"/>
                  </a:moveTo>
                  <a:lnTo>
                    <a:pt x="58" y="81"/>
                  </a:lnTo>
                  <a:lnTo>
                    <a:pt x="71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8" name="Freeform 420"/>
            <p:cNvSpPr>
              <a:spLocks/>
            </p:cNvSpPr>
            <p:nvPr/>
          </p:nvSpPr>
          <p:spPr bwMode="auto">
            <a:xfrm>
              <a:off x="8140700" y="3055938"/>
              <a:ext cx="88900" cy="68263"/>
            </a:xfrm>
            <a:custGeom>
              <a:avLst/>
              <a:gdLst>
                <a:gd name="T0" fmla="*/ 0 w 56"/>
                <a:gd name="T1" fmla="*/ 22 h 43"/>
                <a:gd name="T2" fmla="*/ 12 w 56"/>
                <a:gd name="T3" fmla="*/ 43 h 43"/>
                <a:gd name="T4" fmla="*/ 56 w 56"/>
                <a:gd name="T5" fmla="*/ 0 h 43"/>
                <a:gd name="T6" fmla="*/ 0 w 56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3">
                  <a:moveTo>
                    <a:pt x="0" y="22"/>
                  </a:moveTo>
                  <a:lnTo>
                    <a:pt x="12" y="43"/>
                  </a:lnTo>
                  <a:lnTo>
                    <a:pt x="56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29" name="Freeform 421"/>
            <p:cNvSpPr>
              <a:spLocks/>
            </p:cNvSpPr>
            <p:nvPr/>
          </p:nvSpPr>
          <p:spPr bwMode="auto">
            <a:xfrm>
              <a:off x="8159750" y="3055938"/>
              <a:ext cx="69850" cy="73025"/>
            </a:xfrm>
            <a:custGeom>
              <a:avLst/>
              <a:gdLst>
                <a:gd name="T0" fmla="*/ 0 w 44"/>
                <a:gd name="T1" fmla="*/ 43 h 46"/>
                <a:gd name="T2" fmla="*/ 37 w 44"/>
                <a:gd name="T3" fmla="*/ 46 h 46"/>
                <a:gd name="T4" fmla="*/ 44 w 44"/>
                <a:gd name="T5" fmla="*/ 0 h 46"/>
                <a:gd name="T6" fmla="*/ 0 w 44"/>
                <a:gd name="T7" fmla="*/ 4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6">
                  <a:moveTo>
                    <a:pt x="0" y="43"/>
                  </a:moveTo>
                  <a:lnTo>
                    <a:pt x="37" y="46"/>
                  </a:lnTo>
                  <a:lnTo>
                    <a:pt x="44" y="0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0" name="Freeform 422"/>
            <p:cNvSpPr>
              <a:spLocks/>
            </p:cNvSpPr>
            <p:nvPr/>
          </p:nvSpPr>
          <p:spPr bwMode="auto">
            <a:xfrm>
              <a:off x="7153275" y="3670300"/>
              <a:ext cx="60325" cy="93663"/>
            </a:xfrm>
            <a:custGeom>
              <a:avLst/>
              <a:gdLst>
                <a:gd name="T0" fmla="*/ 31 w 38"/>
                <a:gd name="T1" fmla="*/ 0 h 59"/>
                <a:gd name="T2" fmla="*/ 0 w 38"/>
                <a:gd name="T3" fmla="*/ 59 h 59"/>
                <a:gd name="T4" fmla="*/ 38 w 38"/>
                <a:gd name="T5" fmla="*/ 59 h 59"/>
                <a:gd name="T6" fmla="*/ 31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1" y="0"/>
                  </a:moveTo>
                  <a:lnTo>
                    <a:pt x="0" y="59"/>
                  </a:lnTo>
                  <a:lnTo>
                    <a:pt x="38" y="5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1" name="Freeform 423"/>
            <p:cNvSpPr>
              <a:spLocks/>
            </p:cNvSpPr>
            <p:nvPr/>
          </p:nvSpPr>
          <p:spPr bwMode="auto">
            <a:xfrm>
              <a:off x="6049963" y="2474913"/>
              <a:ext cx="314325" cy="590550"/>
            </a:xfrm>
            <a:custGeom>
              <a:avLst/>
              <a:gdLst>
                <a:gd name="T0" fmla="*/ 71 w 198"/>
                <a:gd name="T1" fmla="*/ 0 h 372"/>
                <a:gd name="T2" fmla="*/ 25 w 198"/>
                <a:gd name="T3" fmla="*/ 3 h 372"/>
                <a:gd name="T4" fmla="*/ 0 w 198"/>
                <a:gd name="T5" fmla="*/ 53 h 372"/>
                <a:gd name="T6" fmla="*/ 74 w 198"/>
                <a:gd name="T7" fmla="*/ 288 h 372"/>
                <a:gd name="T8" fmla="*/ 117 w 198"/>
                <a:gd name="T9" fmla="*/ 372 h 372"/>
                <a:gd name="T10" fmla="*/ 188 w 198"/>
                <a:gd name="T11" fmla="*/ 369 h 372"/>
                <a:gd name="T12" fmla="*/ 198 w 198"/>
                <a:gd name="T13" fmla="*/ 236 h 372"/>
                <a:gd name="T14" fmla="*/ 71 w 198"/>
                <a:gd name="T15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372">
                  <a:moveTo>
                    <a:pt x="71" y="0"/>
                  </a:moveTo>
                  <a:lnTo>
                    <a:pt x="25" y="3"/>
                  </a:lnTo>
                  <a:lnTo>
                    <a:pt x="0" y="53"/>
                  </a:lnTo>
                  <a:lnTo>
                    <a:pt x="74" y="288"/>
                  </a:lnTo>
                  <a:lnTo>
                    <a:pt x="117" y="372"/>
                  </a:lnTo>
                  <a:lnTo>
                    <a:pt x="188" y="369"/>
                  </a:lnTo>
                  <a:lnTo>
                    <a:pt x="198" y="236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2" name="Freeform 424"/>
            <p:cNvSpPr>
              <a:spLocks/>
            </p:cNvSpPr>
            <p:nvPr/>
          </p:nvSpPr>
          <p:spPr bwMode="auto">
            <a:xfrm>
              <a:off x="6113463" y="2022475"/>
              <a:ext cx="196850" cy="368300"/>
            </a:xfrm>
            <a:custGeom>
              <a:avLst/>
              <a:gdLst>
                <a:gd name="T0" fmla="*/ 114 w 124"/>
                <a:gd name="T1" fmla="*/ 22 h 232"/>
                <a:gd name="T2" fmla="*/ 12 w 124"/>
                <a:gd name="T3" fmla="*/ 0 h 232"/>
                <a:gd name="T4" fmla="*/ 9 w 124"/>
                <a:gd name="T5" fmla="*/ 112 h 232"/>
                <a:gd name="T6" fmla="*/ 25 w 124"/>
                <a:gd name="T7" fmla="*/ 124 h 232"/>
                <a:gd name="T8" fmla="*/ 0 w 124"/>
                <a:gd name="T9" fmla="*/ 180 h 232"/>
                <a:gd name="T10" fmla="*/ 16 w 124"/>
                <a:gd name="T11" fmla="*/ 223 h 232"/>
                <a:gd name="T12" fmla="*/ 68 w 124"/>
                <a:gd name="T13" fmla="*/ 211 h 232"/>
                <a:gd name="T14" fmla="*/ 80 w 124"/>
                <a:gd name="T15" fmla="*/ 232 h 232"/>
                <a:gd name="T16" fmla="*/ 124 w 124"/>
                <a:gd name="T17" fmla="*/ 180 h 232"/>
                <a:gd name="T18" fmla="*/ 114 w 124"/>
                <a:gd name="T19" fmla="*/ 2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232">
                  <a:moveTo>
                    <a:pt x="114" y="22"/>
                  </a:moveTo>
                  <a:lnTo>
                    <a:pt x="12" y="0"/>
                  </a:lnTo>
                  <a:lnTo>
                    <a:pt x="9" y="112"/>
                  </a:lnTo>
                  <a:lnTo>
                    <a:pt x="25" y="124"/>
                  </a:lnTo>
                  <a:lnTo>
                    <a:pt x="0" y="180"/>
                  </a:lnTo>
                  <a:lnTo>
                    <a:pt x="16" y="223"/>
                  </a:lnTo>
                  <a:lnTo>
                    <a:pt x="68" y="211"/>
                  </a:lnTo>
                  <a:lnTo>
                    <a:pt x="80" y="232"/>
                  </a:lnTo>
                  <a:lnTo>
                    <a:pt x="124" y="180"/>
                  </a:lnTo>
                  <a:lnTo>
                    <a:pt x="114" y="22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3" name="Freeform 425"/>
            <p:cNvSpPr>
              <a:spLocks/>
            </p:cNvSpPr>
            <p:nvPr/>
          </p:nvSpPr>
          <p:spPr bwMode="auto">
            <a:xfrm>
              <a:off x="6113463" y="2308225"/>
              <a:ext cx="107950" cy="68263"/>
            </a:xfrm>
            <a:custGeom>
              <a:avLst/>
              <a:gdLst>
                <a:gd name="T0" fmla="*/ 0 w 68"/>
                <a:gd name="T1" fmla="*/ 0 h 43"/>
                <a:gd name="T2" fmla="*/ 16 w 68"/>
                <a:gd name="T3" fmla="*/ 43 h 43"/>
                <a:gd name="T4" fmla="*/ 68 w 68"/>
                <a:gd name="T5" fmla="*/ 31 h 43"/>
                <a:gd name="T6" fmla="*/ 0 w 68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43">
                  <a:moveTo>
                    <a:pt x="0" y="0"/>
                  </a:moveTo>
                  <a:lnTo>
                    <a:pt x="16" y="43"/>
                  </a:lnTo>
                  <a:lnTo>
                    <a:pt x="68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4" name="Freeform 426"/>
            <p:cNvSpPr>
              <a:spLocks/>
            </p:cNvSpPr>
            <p:nvPr/>
          </p:nvSpPr>
          <p:spPr bwMode="auto">
            <a:xfrm>
              <a:off x="6221413" y="2308225"/>
              <a:ext cx="88900" cy="82550"/>
            </a:xfrm>
            <a:custGeom>
              <a:avLst/>
              <a:gdLst>
                <a:gd name="T0" fmla="*/ 0 w 56"/>
                <a:gd name="T1" fmla="*/ 31 h 52"/>
                <a:gd name="T2" fmla="*/ 12 w 56"/>
                <a:gd name="T3" fmla="*/ 52 h 52"/>
                <a:gd name="T4" fmla="*/ 56 w 56"/>
                <a:gd name="T5" fmla="*/ 0 h 52"/>
                <a:gd name="T6" fmla="*/ 0 w 56"/>
                <a:gd name="T7" fmla="*/ 3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0" y="31"/>
                  </a:moveTo>
                  <a:lnTo>
                    <a:pt x="12" y="52"/>
                  </a:lnTo>
                  <a:lnTo>
                    <a:pt x="56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5" name="Freeform 427"/>
            <p:cNvSpPr>
              <a:spLocks/>
            </p:cNvSpPr>
            <p:nvPr/>
          </p:nvSpPr>
          <p:spPr bwMode="auto">
            <a:xfrm>
              <a:off x="6113463" y="2057400"/>
              <a:ext cx="196850" cy="300038"/>
            </a:xfrm>
            <a:custGeom>
              <a:avLst/>
              <a:gdLst>
                <a:gd name="T0" fmla="*/ 114 w 124"/>
                <a:gd name="T1" fmla="*/ 0 h 189"/>
                <a:gd name="T2" fmla="*/ 25 w 124"/>
                <a:gd name="T3" fmla="*/ 102 h 189"/>
                <a:gd name="T4" fmla="*/ 0 w 124"/>
                <a:gd name="T5" fmla="*/ 158 h 189"/>
                <a:gd name="T6" fmla="*/ 68 w 124"/>
                <a:gd name="T7" fmla="*/ 189 h 189"/>
                <a:gd name="T8" fmla="*/ 124 w 124"/>
                <a:gd name="T9" fmla="*/ 158 h 189"/>
                <a:gd name="T10" fmla="*/ 114 w 12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89">
                  <a:moveTo>
                    <a:pt x="114" y="0"/>
                  </a:moveTo>
                  <a:lnTo>
                    <a:pt x="25" y="102"/>
                  </a:lnTo>
                  <a:lnTo>
                    <a:pt x="0" y="158"/>
                  </a:lnTo>
                  <a:lnTo>
                    <a:pt x="68" y="189"/>
                  </a:lnTo>
                  <a:lnTo>
                    <a:pt x="124" y="15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6" name="Freeform 428"/>
            <p:cNvSpPr>
              <a:spLocks/>
            </p:cNvSpPr>
            <p:nvPr/>
          </p:nvSpPr>
          <p:spPr bwMode="auto">
            <a:xfrm>
              <a:off x="6113463" y="2219325"/>
              <a:ext cx="196850" cy="138113"/>
            </a:xfrm>
            <a:custGeom>
              <a:avLst/>
              <a:gdLst>
                <a:gd name="T0" fmla="*/ 25 w 124"/>
                <a:gd name="T1" fmla="*/ 0 h 87"/>
                <a:gd name="T2" fmla="*/ 0 w 124"/>
                <a:gd name="T3" fmla="*/ 56 h 87"/>
                <a:gd name="T4" fmla="*/ 68 w 124"/>
                <a:gd name="T5" fmla="*/ 87 h 87"/>
                <a:gd name="T6" fmla="*/ 124 w 124"/>
                <a:gd name="T7" fmla="*/ 56 h 87"/>
                <a:gd name="T8" fmla="*/ 25 w 124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87">
                  <a:moveTo>
                    <a:pt x="25" y="0"/>
                  </a:moveTo>
                  <a:lnTo>
                    <a:pt x="0" y="56"/>
                  </a:lnTo>
                  <a:lnTo>
                    <a:pt x="68" y="87"/>
                  </a:lnTo>
                  <a:lnTo>
                    <a:pt x="124" y="5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7" name="Freeform 429"/>
            <p:cNvSpPr>
              <a:spLocks/>
            </p:cNvSpPr>
            <p:nvPr/>
          </p:nvSpPr>
          <p:spPr bwMode="auto">
            <a:xfrm>
              <a:off x="6113463" y="2219325"/>
              <a:ext cx="107950" cy="138113"/>
            </a:xfrm>
            <a:custGeom>
              <a:avLst/>
              <a:gdLst>
                <a:gd name="T0" fmla="*/ 25 w 68"/>
                <a:gd name="T1" fmla="*/ 0 h 87"/>
                <a:gd name="T2" fmla="*/ 0 w 68"/>
                <a:gd name="T3" fmla="*/ 56 h 87"/>
                <a:gd name="T4" fmla="*/ 68 w 68"/>
                <a:gd name="T5" fmla="*/ 87 h 87"/>
                <a:gd name="T6" fmla="*/ 25 w 68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87">
                  <a:moveTo>
                    <a:pt x="25" y="0"/>
                  </a:moveTo>
                  <a:lnTo>
                    <a:pt x="0" y="56"/>
                  </a:lnTo>
                  <a:lnTo>
                    <a:pt x="68" y="8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8" name="Freeform 430"/>
            <p:cNvSpPr>
              <a:spLocks/>
            </p:cNvSpPr>
            <p:nvPr/>
          </p:nvSpPr>
          <p:spPr bwMode="auto">
            <a:xfrm>
              <a:off x="6127750" y="2090738"/>
              <a:ext cx="69850" cy="128588"/>
            </a:xfrm>
            <a:custGeom>
              <a:avLst/>
              <a:gdLst>
                <a:gd name="T0" fmla="*/ 0 w 44"/>
                <a:gd name="T1" fmla="*/ 69 h 81"/>
                <a:gd name="T2" fmla="*/ 16 w 44"/>
                <a:gd name="T3" fmla="*/ 81 h 81"/>
                <a:gd name="T4" fmla="*/ 44 w 44"/>
                <a:gd name="T5" fmla="*/ 0 h 81"/>
                <a:gd name="T6" fmla="*/ 0 w 44"/>
                <a:gd name="T7" fmla="*/ 6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1">
                  <a:moveTo>
                    <a:pt x="0" y="69"/>
                  </a:moveTo>
                  <a:lnTo>
                    <a:pt x="16" y="81"/>
                  </a:lnTo>
                  <a:lnTo>
                    <a:pt x="44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9" name="Freeform 431"/>
            <p:cNvSpPr>
              <a:spLocks/>
            </p:cNvSpPr>
            <p:nvPr/>
          </p:nvSpPr>
          <p:spPr bwMode="auto">
            <a:xfrm>
              <a:off x="6153150" y="2057400"/>
              <a:ext cx="141288" cy="161925"/>
            </a:xfrm>
            <a:custGeom>
              <a:avLst/>
              <a:gdLst>
                <a:gd name="T0" fmla="*/ 28 w 89"/>
                <a:gd name="T1" fmla="*/ 21 h 102"/>
                <a:gd name="T2" fmla="*/ 0 w 89"/>
                <a:gd name="T3" fmla="*/ 102 h 102"/>
                <a:gd name="T4" fmla="*/ 89 w 89"/>
                <a:gd name="T5" fmla="*/ 0 h 102"/>
                <a:gd name="T6" fmla="*/ 28 w 89"/>
                <a:gd name="T7" fmla="*/ 2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" h="102">
                  <a:moveTo>
                    <a:pt x="28" y="21"/>
                  </a:moveTo>
                  <a:lnTo>
                    <a:pt x="0" y="102"/>
                  </a:lnTo>
                  <a:lnTo>
                    <a:pt x="89" y="0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0" name="Freeform 432"/>
            <p:cNvSpPr>
              <a:spLocks/>
            </p:cNvSpPr>
            <p:nvPr/>
          </p:nvSpPr>
          <p:spPr bwMode="auto">
            <a:xfrm>
              <a:off x="6127750" y="2022475"/>
              <a:ext cx="69850" cy="177800"/>
            </a:xfrm>
            <a:custGeom>
              <a:avLst/>
              <a:gdLst>
                <a:gd name="T0" fmla="*/ 3 w 44"/>
                <a:gd name="T1" fmla="*/ 0 h 112"/>
                <a:gd name="T2" fmla="*/ 0 w 44"/>
                <a:gd name="T3" fmla="*/ 112 h 112"/>
                <a:gd name="T4" fmla="*/ 44 w 44"/>
                <a:gd name="T5" fmla="*/ 43 h 112"/>
                <a:gd name="T6" fmla="*/ 3 w 44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12">
                  <a:moveTo>
                    <a:pt x="3" y="0"/>
                  </a:moveTo>
                  <a:lnTo>
                    <a:pt x="0" y="112"/>
                  </a:lnTo>
                  <a:lnTo>
                    <a:pt x="44" y="4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1" name="Freeform 433"/>
            <p:cNvSpPr>
              <a:spLocks/>
            </p:cNvSpPr>
            <p:nvPr/>
          </p:nvSpPr>
          <p:spPr bwMode="auto">
            <a:xfrm>
              <a:off x="6132513" y="2022475"/>
              <a:ext cx="161925" cy="68263"/>
            </a:xfrm>
            <a:custGeom>
              <a:avLst/>
              <a:gdLst>
                <a:gd name="T0" fmla="*/ 102 w 102"/>
                <a:gd name="T1" fmla="*/ 22 h 43"/>
                <a:gd name="T2" fmla="*/ 0 w 102"/>
                <a:gd name="T3" fmla="*/ 0 h 43"/>
                <a:gd name="T4" fmla="*/ 41 w 102"/>
                <a:gd name="T5" fmla="*/ 43 h 43"/>
                <a:gd name="T6" fmla="*/ 102 w 10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43">
                  <a:moveTo>
                    <a:pt x="102" y="22"/>
                  </a:moveTo>
                  <a:lnTo>
                    <a:pt x="0" y="0"/>
                  </a:lnTo>
                  <a:lnTo>
                    <a:pt x="41" y="43"/>
                  </a:lnTo>
                  <a:lnTo>
                    <a:pt x="102" y="22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2" name="Freeform 434"/>
            <p:cNvSpPr>
              <a:spLocks/>
            </p:cNvSpPr>
            <p:nvPr/>
          </p:nvSpPr>
          <p:spPr bwMode="auto">
            <a:xfrm>
              <a:off x="5799138" y="2022475"/>
              <a:ext cx="333375" cy="295275"/>
            </a:xfrm>
            <a:custGeom>
              <a:avLst/>
              <a:gdLst>
                <a:gd name="T0" fmla="*/ 0 w 210"/>
                <a:gd name="T1" fmla="*/ 186 h 186"/>
                <a:gd name="T2" fmla="*/ 152 w 210"/>
                <a:gd name="T3" fmla="*/ 177 h 186"/>
                <a:gd name="T4" fmla="*/ 207 w 210"/>
                <a:gd name="T5" fmla="*/ 112 h 186"/>
                <a:gd name="T6" fmla="*/ 210 w 210"/>
                <a:gd name="T7" fmla="*/ 0 h 186"/>
                <a:gd name="T8" fmla="*/ 0 w 210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86">
                  <a:moveTo>
                    <a:pt x="0" y="186"/>
                  </a:moveTo>
                  <a:lnTo>
                    <a:pt x="152" y="177"/>
                  </a:lnTo>
                  <a:lnTo>
                    <a:pt x="207" y="112"/>
                  </a:lnTo>
                  <a:lnTo>
                    <a:pt x="210" y="0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3" name="Freeform 435"/>
            <p:cNvSpPr>
              <a:spLocks/>
            </p:cNvSpPr>
            <p:nvPr/>
          </p:nvSpPr>
          <p:spPr bwMode="auto">
            <a:xfrm>
              <a:off x="5799138" y="2200275"/>
              <a:ext cx="328613" cy="117475"/>
            </a:xfrm>
            <a:custGeom>
              <a:avLst/>
              <a:gdLst>
                <a:gd name="T0" fmla="*/ 0 w 207"/>
                <a:gd name="T1" fmla="*/ 74 h 74"/>
                <a:gd name="T2" fmla="*/ 152 w 207"/>
                <a:gd name="T3" fmla="*/ 65 h 74"/>
                <a:gd name="T4" fmla="*/ 207 w 207"/>
                <a:gd name="T5" fmla="*/ 0 h 74"/>
                <a:gd name="T6" fmla="*/ 0 w 207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" h="74">
                  <a:moveTo>
                    <a:pt x="0" y="74"/>
                  </a:moveTo>
                  <a:lnTo>
                    <a:pt x="152" y="65"/>
                  </a:lnTo>
                  <a:lnTo>
                    <a:pt x="207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4" name="Freeform 436"/>
            <p:cNvSpPr>
              <a:spLocks/>
            </p:cNvSpPr>
            <p:nvPr/>
          </p:nvSpPr>
          <p:spPr bwMode="auto">
            <a:xfrm>
              <a:off x="5799138" y="2303463"/>
              <a:ext cx="241300" cy="161925"/>
            </a:xfrm>
            <a:custGeom>
              <a:avLst/>
              <a:gdLst>
                <a:gd name="T0" fmla="*/ 0 w 152"/>
                <a:gd name="T1" fmla="*/ 9 h 102"/>
                <a:gd name="T2" fmla="*/ 19 w 152"/>
                <a:gd name="T3" fmla="*/ 102 h 102"/>
                <a:gd name="T4" fmla="*/ 62 w 152"/>
                <a:gd name="T5" fmla="*/ 86 h 102"/>
                <a:gd name="T6" fmla="*/ 152 w 152"/>
                <a:gd name="T7" fmla="*/ 0 h 102"/>
                <a:gd name="T8" fmla="*/ 0 w 152"/>
                <a:gd name="T9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02">
                  <a:moveTo>
                    <a:pt x="0" y="9"/>
                  </a:moveTo>
                  <a:lnTo>
                    <a:pt x="19" y="102"/>
                  </a:lnTo>
                  <a:lnTo>
                    <a:pt x="62" y="86"/>
                  </a:lnTo>
                  <a:lnTo>
                    <a:pt x="15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5" name="Freeform 437"/>
            <p:cNvSpPr>
              <a:spLocks/>
            </p:cNvSpPr>
            <p:nvPr/>
          </p:nvSpPr>
          <p:spPr bwMode="auto">
            <a:xfrm>
              <a:off x="5799138" y="2317750"/>
              <a:ext cx="98425" cy="147638"/>
            </a:xfrm>
            <a:custGeom>
              <a:avLst/>
              <a:gdLst>
                <a:gd name="T0" fmla="*/ 0 w 62"/>
                <a:gd name="T1" fmla="*/ 0 h 93"/>
                <a:gd name="T2" fmla="*/ 19 w 62"/>
                <a:gd name="T3" fmla="*/ 93 h 93"/>
                <a:gd name="T4" fmla="*/ 62 w 62"/>
                <a:gd name="T5" fmla="*/ 77 h 93"/>
                <a:gd name="T6" fmla="*/ 0 w 62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93">
                  <a:moveTo>
                    <a:pt x="0" y="0"/>
                  </a:moveTo>
                  <a:lnTo>
                    <a:pt x="19" y="93"/>
                  </a:lnTo>
                  <a:lnTo>
                    <a:pt x="62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6" name="Freeform 438"/>
            <p:cNvSpPr>
              <a:spLocks/>
            </p:cNvSpPr>
            <p:nvPr/>
          </p:nvSpPr>
          <p:spPr bwMode="auto">
            <a:xfrm>
              <a:off x="5897563" y="2303463"/>
              <a:ext cx="161925" cy="211138"/>
            </a:xfrm>
            <a:custGeom>
              <a:avLst/>
              <a:gdLst>
                <a:gd name="T0" fmla="*/ 90 w 102"/>
                <a:gd name="T1" fmla="*/ 0 h 133"/>
                <a:gd name="T2" fmla="*/ 0 w 102"/>
                <a:gd name="T3" fmla="*/ 86 h 133"/>
                <a:gd name="T4" fmla="*/ 34 w 102"/>
                <a:gd name="T5" fmla="*/ 133 h 133"/>
                <a:gd name="T6" fmla="*/ 102 w 102"/>
                <a:gd name="T7" fmla="*/ 71 h 133"/>
                <a:gd name="T8" fmla="*/ 90 w 102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3">
                  <a:moveTo>
                    <a:pt x="90" y="0"/>
                  </a:moveTo>
                  <a:lnTo>
                    <a:pt x="0" y="86"/>
                  </a:lnTo>
                  <a:lnTo>
                    <a:pt x="34" y="133"/>
                  </a:lnTo>
                  <a:lnTo>
                    <a:pt x="102" y="71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7" name="Freeform 439"/>
            <p:cNvSpPr>
              <a:spLocks/>
            </p:cNvSpPr>
            <p:nvPr/>
          </p:nvSpPr>
          <p:spPr bwMode="auto">
            <a:xfrm>
              <a:off x="5897563" y="2416175"/>
              <a:ext cx="161925" cy="98425"/>
            </a:xfrm>
            <a:custGeom>
              <a:avLst/>
              <a:gdLst>
                <a:gd name="T0" fmla="*/ 0 w 102"/>
                <a:gd name="T1" fmla="*/ 15 h 62"/>
                <a:gd name="T2" fmla="*/ 34 w 102"/>
                <a:gd name="T3" fmla="*/ 62 h 62"/>
                <a:gd name="T4" fmla="*/ 102 w 102"/>
                <a:gd name="T5" fmla="*/ 0 h 62"/>
                <a:gd name="T6" fmla="*/ 0 w 102"/>
                <a:gd name="T7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62">
                  <a:moveTo>
                    <a:pt x="0" y="15"/>
                  </a:moveTo>
                  <a:lnTo>
                    <a:pt x="34" y="62"/>
                  </a:lnTo>
                  <a:lnTo>
                    <a:pt x="102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8" name="Freeform 440"/>
            <p:cNvSpPr>
              <a:spLocks/>
            </p:cNvSpPr>
            <p:nvPr/>
          </p:nvSpPr>
          <p:spPr bwMode="auto">
            <a:xfrm>
              <a:off x="6167438" y="2849563"/>
              <a:ext cx="196850" cy="215900"/>
            </a:xfrm>
            <a:custGeom>
              <a:avLst/>
              <a:gdLst>
                <a:gd name="T0" fmla="*/ 0 w 124"/>
                <a:gd name="T1" fmla="*/ 52 h 136"/>
                <a:gd name="T2" fmla="*/ 43 w 124"/>
                <a:gd name="T3" fmla="*/ 136 h 136"/>
                <a:gd name="T4" fmla="*/ 114 w 124"/>
                <a:gd name="T5" fmla="*/ 133 h 136"/>
                <a:gd name="T6" fmla="*/ 124 w 124"/>
                <a:gd name="T7" fmla="*/ 0 h 136"/>
                <a:gd name="T8" fmla="*/ 0 w 124"/>
                <a:gd name="T9" fmla="*/ 5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36">
                  <a:moveTo>
                    <a:pt x="0" y="52"/>
                  </a:moveTo>
                  <a:lnTo>
                    <a:pt x="43" y="136"/>
                  </a:lnTo>
                  <a:lnTo>
                    <a:pt x="114" y="133"/>
                  </a:lnTo>
                  <a:lnTo>
                    <a:pt x="124" y="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9" name="Freeform 441"/>
            <p:cNvSpPr>
              <a:spLocks/>
            </p:cNvSpPr>
            <p:nvPr/>
          </p:nvSpPr>
          <p:spPr bwMode="auto">
            <a:xfrm>
              <a:off x="6235700" y="2849563"/>
              <a:ext cx="128588" cy="215900"/>
            </a:xfrm>
            <a:custGeom>
              <a:avLst/>
              <a:gdLst>
                <a:gd name="T0" fmla="*/ 0 w 81"/>
                <a:gd name="T1" fmla="*/ 136 h 136"/>
                <a:gd name="T2" fmla="*/ 71 w 81"/>
                <a:gd name="T3" fmla="*/ 133 h 136"/>
                <a:gd name="T4" fmla="*/ 81 w 81"/>
                <a:gd name="T5" fmla="*/ 0 h 136"/>
                <a:gd name="T6" fmla="*/ 0 w 81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36">
                  <a:moveTo>
                    <a:pt x="0" y="136"/>
                  </a:moveTo>
                  <a:lnTo>
                    <a:pt x="71" y="133"/>
                  </a:lnTo>
                  <a:lnTo>
                    <a:pt x="81" y="0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0" name="Freeform 442"/>
            <p:cNvSpPr>
              <a:spLocks/>
            </p:cNvSpPr>
            <p:nvPr/>
          </p:nvSpPr>
          <p:spPr bwMode="auto">
            <a:xfrm>
              <a:off x="6049963" y="2479675"/>
              <a:ext cx="117475" cy="452438"/>
            </a:xfrm>
            <a:custGeom>
              <a:avLst/>
              <a:gdLst>
                <a:gd name="T0" fmla="*/ 25 w 74"/>
                <a:gd name="T1" fmla="*/ 0 h 285"/>
                <a:gd name="T2" fmla="*/ 0 w 74"/>
                <a:gd name="T3" fmla="*/ 50 h 285"/>
                <a:gd name="T4" fmla="*/ 74 w 74"/>
                <a:gd name="T5" fmla="*/ 285 h 285"/>
                <a:gd name="T6" fmla="*/ 25 w 74"/>
                <a:gd name="T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285">
                  <a:moveTo>
                    <a:pt x="25" y="0"/>
                  </a:moveTo>
                  <a:lnTo>
                    <a:pt x="0" y="50"/>
                  </a:lnTo>
                  <a:lnTo>
                    <a:pt x="74" y="28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1" name="Freeform 443"/>
            <p:cNvSpPr>
              <a:spLocks/>
            </p:cNvSpPr>
            <p:nvPr/>
          </p:nvSpPr>
          <p:spPr bwMode="auto">
            <a:xfrm>
              <a:off x="6064250" y="2913063"/>
              <a:ext cx="103188" cy="122238"/>
            </a:xfrm>
            <a:custGeom>
              <a:avLst/>
              <a:gdLst>
                <a:gd name="T0" fmla="*/ 0 w 65"/>
                <a:gd name="T1" fmla="*/ 0 h 77"/>
                <a:gd name="T2" fmla="*/ 22 w 65"/>
                <a:gd name="T3" fmla="*/ 77 h 77"/>
                <a:gd name="T4" fmla="*/ 59 w 65"/>
                <a:gd name="T5" fmla="*/ 71 h 77"/>
                <a:gd name="T6" fmla="*/ 65 w 65"/>
                <a:gd name="T7" fmla="*/ 12 h 77"/>
                <a:gd name="T8" fmla="*/ 0 w 65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7">
                  <a:moveTo>
                    <a:pt x="0" y="0"/>
                  </a:moveTo>
                  <a:lnTo>
                    <a:pt x="22" y="77"/>
                  </a:lnTo>
                  <a:lnTo>
                    <a:pt x="59" y="71"/>
                  </a:lnTo>
                  <a:lnTo>
                    <a:pt x="65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2" name="Freeform 444"/>
            <p:cNvSpPr>
              <a:spLocks/>
            </p:cNvSpPr>
            <p:nvPr/>
          </p:nvSpPr>
          <p:spPr bwMode="auto">
            <a:xfrm>
              <a:off x="6099175" y="2932113"/>
              <a:ext cx="68263" cy="103188"/>
            </a:xfrm>
            <a:custGeom>
              <a:avLst/>
              <a:gdLst>
                <a:gd name="T0" fmla="*/ 0 w 43"/>
                <a:gd name="T1" fmla="*/ 65 h 65"/>
                <a:gd name="T2" fmla="*/ 37 w 43"/>
                <a:gd name="T3" fmla="*/ 59 h 65"/>
                <a:gd name="T4" fmla="*/ 43 w 43"/>
                <a:gd name="T5" fmla="*/ 0 h 65"/>
                <a:gd name="T6" fmla="*/ 0 w 43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65">
                  <a:moveTo>
                    <a:pt x="0" y="65"/>
                  </a:moveTo>
                  <a:lnTo>
                    <a:pt x="37" y="59"/>
                  </a:lnTo>
                  <a:lnTo>
                    <a:pt x="43" y="0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3" name="Freeform 445"/>
            <p:cNvSpPr>
              <a:spLocks/>
            </p:cNvSpPr>
            <p:nvPr/>
          </p:nvSpPr>
          <p:spPr bwMode="auto">
            <a:xfrm>
              <a:off x="5921375" y="2559050"/>
              <a:ext cx="246063" cy="373063"/>
            </a:xfrm>
            <a:custGeom>
              <a:avLst/>
              <a:gdLst>
                <a:gd name="T0" fmla="*/ 81 w 155"/>
                <a:gd name="T1" fmla="*/ 0 h 235"/>
                <a:gd name="T2" fmla="*/ 0 w 155"/>
                <a:gd name="T3" fmla="*/ 18 h 235"/>
                <a:gd name="T4" fmla="*/ 7 w 155"/>
                <a:gd name="T5" fmla="*/ 167 h 235"/>
                <a:gd name="T6" fmla="*/ 90 w 155"/>
                <a:gd name="T7" fmla="*/ 223 h 235"/>
                <a:gd name="T8" fmla="*/ 155 w 155"/>
                <a:gd name="T9" fmla="*/ 235 h 235"/>
                <a:gd name="T10" fmla="*/ 81 w 155"/>
                <a:gd name="T11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35">
                  <a:moveTo>
                    <a:pt x="81" y="0"/>
                  </a:moveTo>
                  <a:lnTo>
                    <a:pt x="0" y="18"/>
                  </a:lnTo>
                  <a:lnTo>
                    <a:pt x="7" y="167"/>
                  </a:lnTo>
                  <a:lnTo>
                    <a:pt x="90" y="223"/>
                  </a:lnTo>
                  <a:lnTo>
                    <a:pt x="155" y="23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4" name="Freeform 446"/>
            <p:cNvSpPr>
              <a:spLocks/>
            </p:cNvSpPr>
            <p:nvPr/>
          </p:nvSpPr>
          <p:spPr bwMode="auto">
            <a:xfrm>
              <a:off x="5843588" y="2524125"/>
              <a:ext cx="77788" cy="63500"/>
            </a:xfrm>
            <a:custGeom>
              <a:avLst/>
              <a:gdLst>
                <a:gd name="T0" fmla="*/ 31 w 49"/>
                <a:gd name="T1" fmla="*/ 3 h 40"/>
                <a:gd name="T2" fmla="*/ 0 w 49"/>
                <a:gd name="T3" fmla="*/ 0 h 40"/>
                <a:gd name="T4" fmla="*/ 12 w 49"/>
                <a:gd name="T5" fmla="*/ 40 h 40"/>
                <a:gd name="T6" fmla="*/ 49 w 49"/>
                <a:gd name="T7" fmla="*/ 40 h 40"/>
                <a:gd name="T8" fmla="*/ 31 w 49"/>
                <a:gd name="T9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0">
                  <a:moveTo>
                    <a:pt x="31" y="3"/>
                  </a:moveTo>
                  <a:lnTo>
                    <a:pt x="0" y="0"/>
                  </a:lnTo>
                  <a:lnTo>
                    <a:pt x="12" y="40"/>
                  </a:lnTo>
                  <a:lnTo>
                    <a:pt x="49" y="40"/>
                  </a:lnTo>
                  <a:lnTo>
                    <a:pt x="31" y="3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5" name="Freeform 447"/>
            <p:cNvSpPr>
              <a:spLocks/>
            </p:cNvSpPr>
            <p:nvPr/>
          </p:nvSpPr>
          <p:spPr bwMode="auto">
            <a:xfrm>
              <a:off x="5843588" y="2524125"/>
              <a:ext cx="49213" cy="63500"/>
            </a:xfrm>
            <a:custGeom>
              <a:avLst/>
              <a:gdLst>
                <a:gd name="T0" fmla="*/ 0 w 31"/>
                <a:gd name="T1" fmla="*/ 0 h 40"/>
                <a:gd name="T2" fmla="*/ 12 w 31"/>
                <a:gd name="T3" fmla="*/ 40 h 40"/>
                <a:gd name="T4" fmla="*/ 31 w 31"/>
                <a:gd name="T5" fmla="*/ 3 h 40"/>
                <a:gd name="T6" fmla="*/ 0 w 3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40">
                  <a:moveTo>
                    <a:pt x="0" y="0"/>
                  </a:moveTo>
                  <a:lnTo>
                    <a:pt x="12" y="40"/>
                  </a:lnTo>
                  <a:lnTo>
                    <a:pt x="3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6" name="Freeform 448"/>
            <p:cNvSpPr>
              <a:spLocks/>
            </p:cNvSpPr>
            <p:nvPr/>
          </p:nvSpPr>
          <p:spPr bwMode="auto">
            <a:xfrm>
              <a:off x="5873750" y="2824163"/>
              <a:ext cx="146050" cy="119063"/>
            </a:xfrm>
            <a:custGeom>
              <a:avLst/>
              <a:gdLst>
                <a:gd name="T0" fmla="*/ 37 w 92"/>
                <a:gd name="T1" fmla="*/ 0 h 75"/>
                <a:gd name="T2" fmla="*/ 0 w 92"/>
                <a:gd name="T3" fmla="*/ 25 h 75"/>
                <a:gd name="T4" fmla="*/ 58 w 92"/>
                <a:gd name="T5" fmla="*/ 75 h 75"/>
                <a:gd name="T6" fmla="*/ 92 w 92"/>
                <a:gd name="T7" fmla="*/ 75 h 75"/>
                <a:gd name="T8" fmla="*/ 37 w 9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75">
                  <a:moveTo>
                    <a:pt x="37" y="0"/>
                  </a:moveTo>
                  <a:lnTo>
                    <a:pt x="0" y="25"/>
                  </a:lnTo>
                  <a:lnTo>
                    <a:pt x="58" y="75"/>
                  </a:lnTo>
                  <a:lnTo>
                    <a:pt x="92" y="75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7" name="Freeform 449"/>
            <p:cNvSpPr>
              <a:spLocks/>
            </p:cNvSpPr>
            <p:nvPr/>
          </p:nvSpPr>
          <p:spPr bwMode="auto">
            <a:xfrm>
              <a:off x="5932488" y="2824163"/>
              <a:ext cx="87313" cy="119063"/>
            </a:xfrm>
            <a:custGeom>
              <a:avLst/>
              <a:gdLst>
                <a:gd name="T0" fmla="*/ 0 w 55"/>
                <a:gd name="T1" fmla="*/ 0 h 75"/>
                <a:gd name="T2" fmla="*/ 21 w 55"/>
                <a:gd name="T3" fmla="*/ 75 h 75"/>
                <a:gd name="T4" fmla="*/ 55 w 55"/>
                <a:gd name="T5" fmla="*/ 75 h 75"/>
                <a:gd name="T6" fmla="*/ 0 w 55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75">
                  <a:moveTo>
                    <a:pt x="0" y="0"/>
                  </a:moveTo>
                  <a:lnTo>
                    <a:pt x="21" y="75"/>
                  </a:lnTo>
                  <a:lnTo>
                    <a:pt x="55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8" name="Freeform 450"/>
            <p:cNvSpPr>
              <a:spLocks/>
            </p:cNvSpPr>
            <p:nvPr/>
          </p:nvSpPr>
          <p:spPr bwMode="auto">
            <a:xfrm>
              <a:off x="5965825" y="2943225"/>
              <a:ext cx="53975" cy="63500"/>
            </a:xfrm>
            <a:custGeom>
              <a:avLst/>
              <a:gdLst>
                <a:gd name="T0" fmla="*/ 0 w 34"/>
                <a:gd name="T1" fmla="*/ 0 h 40"/>
                <a:gd name="T2" fmla="*/ 6 w 34"/>
                <a:gd name="T3" fmla="*/ 24 h 40"/>
                <a:gd name="T4" fmla="*/ 31 w 34"/>
                <a:gd name="T5" fmla="*/ 40 h 40"/>
                <a:gd name="T6" fmla="*/ 34 w 34"/>
                <a:gd name="T7" fmla="*/ 0 h 40"/>
                <a:gd name="T8" fmla="*/ 0 w 34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0">
                  <a:moveTo>
                    <a:pt x="0" y="0"/>
                  </a:moveTo>
                  <a:lnTo>
                    <a:pt x="6" y="24"/>
                  </a:lnTo>
                  <a:lnTo>
                    <a:pt x="31" y="40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9" name="Freeform 451"/>
            <p:cNvSpPr>
              <a:spLocks/>
            </p:cNvSpPr>
            <p:nvPr/>
          </p:nvSpPr>
          <p:spPr bwMode="auto">
            <a:xfrm>
              <a:off x="5965825" y="2943225"/>
              <a:ext cx="53975" cy="63500"/>
            </a:xfrm>
            <a:custGeom>
              <a:avLst/>
              <a:gdLst>
                <a:gd name="T0" fmla="*/ 0 w 34"/>
                <a:gd name="T1" fmla="*/ 0 h 40"/>
                <a:gd name="T2" fmla="*/ 31 w 34"/>
                <a:gd name="T3" fmla="*/ 40 h 40"/>
                <a:gd name="T4" fmla="*/ 34 w 34"/>
                <a:gd name="T5" fmla="*/ 0 h 40"/>
                <a:gd name="T6" fmla="*/ 0 w 34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0">
                  <a:moveTo>
                    <a:pt x="0" y="0"/>
                  </a:moveTo>
                  <a:lnTo>
                    <a:pt x="31" y="40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0" name="Freeform 452"/>
            <p:cNvSpPr>
              <a:spLocks/>
            </p:cNvSpPr>
            <p:nvPr/>
          </p:nvSpPr>
          <p:spPr bwMode="auto">
            <a:xfrm>
              <a:off x="5916613" y="2981325"/>
              <a:ext cx="98425" cy="65088"/>
            </a:xfrm>
            <a:custGeom>
              <a:avLst/>
              <a:gdLst>
                <a:gd name="T0" fmla="*/ 37 w 62"/>
                <a:gd name="T1" fmla="*/ 0 h 41"/>
                <a:gd name="T2" fmla="*/ 0 w 62"/>
                <a:gd name="T3" fmla="*/ 13 h 41"/>
                <a:gd name="T4" fmla="*/ 19 w 62"/>
                <a:gd name="T5" fmla="*/ 41 h 41"/>
                <a:gd name="T6" fmla="*/ 62 w 62"/>
                <a:gd name="T7" fmla="*/ 16 h 41"/>
                <a:gd name="T8" fmla="*/ 37 w 62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1">
                  <a:moveTo>
                    <a:pt x="37" y="0"/>
                  </a:moveTo>
                  <a:lnTo>
                    <a:pt x="0" y="13"/>
                  </a:lnTo>
                  <a:lnTo>
                    <a:pt x="19" y="41"/>
                  </a:lnTo>
                  <a:lnTo>
                    <a:pt x="62" y="1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1" name="Freeform 453"/>
            <p:cNvSpPr>
              <a:spLocks/>
            </p:cNvSpPr>
            <p:nvPr/>
          </p:nvSpPr>
          <p:spPr bwMode="auto">
            <a:xfrm>
              <a:off x="5946775" y="2981325"/>
              <a:ext cx="68263" cy="65088"/>
            </a:xfrm>
            <a:custGeom>
              <a:avLst/>
              <a:gdLst>
                <a:gd name="T0" fmla="*/ 18 w 43"/>
                <a:gd name="T1" fmla="*/ 0 h 41"/>
                <a:gd name="T2" fmla="*/ 0 w 43"/>
                <a:gd name="T3" fmla="*/ 41 h 41"/>
                <a:gd name="T4" fmla="*/ 43 w 43"/>
                <a:gd name="T5" fmla="*/ 16 h 41"/>
                <a:gd name="T6" fmla="*/ 18 w 43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1">
                  <a:moveTo>
                    <a:pt x="18" y="0"/>
                  </a:moveTo>
                  <a:lnTo>
                    <a:pt x="0" y="41"/>
                  </a:lnTo>
                  <a:lnTo>
                    <a:pt x="43" y="1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2" name="Freeform 454"/>
            <p:cNvSpPr>
              <a:spLocks/>
            </p:cNvSpPr>
            <p:nvPr/>
          </p:nvSpPr>
          <p:spPr bwMode="auto">
            <a:xfrm>
              <a:off x="5765800" y="2587625"/>
              <a:ext cx="166688" cy="276225"/>
            </a:xfrm>
            <a:custGeom>
              <a:avLst/>
              <a:gdLst>
                <a:gd name="T0" fmla="*/ 98 w 105"/>
                <a:gd name="T1" fmla="*/ 0 h 174"/>
                <a:gd name="T2" fmla="*/ 61 w 105"/>
                <a:gd name="T3" fmla="*/ 0 h 174"/>
                <a:gd name="T4" fmla="*/ 21 w 105"/>
                <a:gd name="T5" fmla="*/ 16 h 174"/>
                <a:gd name="T6" fmla="*/ 0 w 105"/>
                <a:gd name="T7" fmla="*/ 50 h 174"/>
                <a:gd name="T8" fmla="*/ 68 w 105"/>
                <a:gd name="T9" fmla="*/ 174 h 174"/>
                <a:gd name="T10" fmla="*/ 105 w 105"/>
                <a:gd name="T11" fmla="*/ 149 h 174"/>
                <a:gd name="T12" fmla="*/ 98 w 105"/>
                <a:gd name="T1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74">
                  <a:moveTo>
                    <a:pt x="98" y="0"/>
                  </a:moveTo>
                  <a:lnTo>
                    <a:pt x="61" y="0"/>
                  </a:lnTo>
                  <a:lnTo>
                    <a:pt x="21" y="16"/>
                  </a:lnTo>
                  <a:lnTo>
                    <a:pt x="0" y="50"/>
                  </a:lnTo>
                  <a:lnTo>
                    <a:pt x="68" y="174"/>
                  </a:lnTo>
                  <a:lnTo>
                    <a:pt x="105" y="149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3" name="Freeform 455"/>
            <p:cNvSpPr>
              <a:spLocks/>
            </p:cNvSpPr>
            <p:nvPr/>
          </p:nvSpPr>
          <p:spPr bwMode="auto">
            <a:xfrm>
              <a:off x="5873750" y="2587625"/>
              <a:ext cx="58738" cy="276225"/>
            </a:xfrm>
            <a:custGeom>
              <a:avLst/>
              <a:gdLst>
                <a:gd name="T0" fmla="*/ 30 w 37"/>
                <a:gd name="T1" fmla="*/ 0 h 174"/>
                <a:gd name="T2" fmla="*/ 0 w 37"/>
                <a:gd name="T3" fmla="*/ 174 h 174"/>
                <a:gd name="T4" fmla="*/ 37 w 37"/>
                <a:gd name="T5" fmla="*/ 149 h 174"/>
                <a:gd name="T6" fmla="*/ 30 w 37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74">
                  <a:moveTo>
                    <a:pt x="30" y="0"/>
                  </a:moveTo>
                  <a:lnTo>
                    <a:pt x="0" y="174"/>
                  </a:lnTo>
                  <a:lnTo>
                    <a:pt x="37" y="14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4" name="Freeform 456"/>
            <p:cNvSpPr>
              <a:spLocks/>
            </p:cNvSpPr>
            <p:nvPr/>
          </p:nvSpPr>
          <p:spPr bwMode="auto">
            <a:xfrm>
              <a:off x="5765800" y="2587625"/>
              <a:ext cx="107950" cy="276225"/>
            </a:xfrm>
            <a:custGeom>
              <a:avLst/>
              <a:gdLst>
                <a:gd name="T0" fmla="*/ 61 w 68"/>
                <a:gd name="T1" fmla="*/ 0 h 174"/>
                <a:gd name="T2" fmla="*/ 21 w 68"/>
                <a:gd name="T3" fmla="*/ 16 h 174"/>
                <a:gd name="T4" fmla="*/ 0 w 68"/>
                <a:gd name="T5" fmla="*/ 50 h 174"/>
                <a:gd name="T6" fmla="*/ 68 w 68"/>
                <a:gd name="T7" fmla="*/ 174 h 174"/>
                <a:gd name="T8" fmla="*/ 61 w 68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4">
                  <a:moveTo>
                    <a:pt x="61" y="0"/>
                  </a:moveTo>
                  <a:lnTo>
                    <a:pt x="21" y="16"/>
                  </a:lnTo>
                  <a:lnTo>
                    <a:pt x="0" y="50"/>
                  </a:lnTo>
                  <a:lnTo>
                    <a:pt x="68" y="174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5" name="Freeform 457"/>
            <p:cNvSpPr>
              <a:spLocks/>
            </p:cNvSpPr>
            <p:nvPr/>
          </p:nvSpPr>
          <p:spPr bwMode="auto">
            <a:xfrm>
              <a:off x="5765800" y="2613025"/>
              <a:ext cx="107950" cy="250825"/>
            </a:xfrm>
            <a:custGeom>
              <a:avLst/>
              <a:gdLst>
                <a:gd name="T0" fmla="*/ 21 w 68"/>
                <a:gd name="T1" fmla="*/ 0 h 158"/>
                <a:gd name="T2" fmla="*/ 0 w 68"/>
                <a:gd name="T3" fmla="*/ 34 h 158"/>
                <a:gd name="T4" fmla="*/ 68 w 68"/>
                <a:gd name="T5" fmla="*/ 158 h 158"/>
                <a:gd name="T6" fmla="*/ 21 w 68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58">
                  <a:moveTo>
                    <a:pt x="21" y="0"/>
                  </a:moveTo>
                  <a:lnTo>
                    <a:pt x="0" y="34"/>
                  </a:lnTo>
                  <a:lnTo>
                    <a:pt x="68" y="15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6" name="Freeform 458"/>
            <p:cNvSpPr>
              <a:spLocks/>
            </p:cNvSpPr>
            <p:nvPr/>
          </p:nvSpPr>
          <p:spPr bwMode="auto">
            <a:xfrm>
              <a:off x="6049963" y="2559050"/>
              <a:ext cx="117475" cy="373063"/>
            </a:xfrm>
            <a:custGeom>
              <a:avLst/>
              <a:gdLst>
                <a:gd name="T0" fmla="*/ 0 w 74"/>
                <a:gd name="T1" fmla="*/ 0 h 235"/>
                <a:gd name="T2" fmla="*/ 9 w 74"/>
                <a:gd name="T3" fmla="*/ 223 h 235"/>
                <a:gd name="T4" fmla="*/ 74 w 74"/>
                <a:gd name="T5" fmla="*/ 235 h 235"/>
                <a:gd name="T6" fmla="*/ 0 w 74"/>
                <a:gd name="T7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235">
                  <a:moveTo>
                    <a:pt x="0" y="0"/>
                  </a:moveTo>
                  <a:lnTo>
                    <a:pt x="9" y="223"/>
                  </a:lnTo>
                  <a:lnTo>
                    <a:pt x="74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7" name="Freeform 459"/>
            <p:cNvSpPr>
              <a:spLocks/>
            </p:cNvSpPr>
            <p:nvPr/>
          </p:nvSpPr>
          <p:spPr bwMode="auto">
            <a:xfrm>
              <a:off x="5588000" y="2416175"/>
              <a:ext cx="177800" cy="265113"/>
            </a:xfrm>
            <a:custGeom>
              <a:avLst/>
              <a:gdLst>
                <a:gd name="T0" fmla="*/ 44 w 112"/>
                <a:gd name="T1" fmla="*/ 65 h 167"/>
                <a:gd name="T2" fmla="*/ 50 w 112"/>
                <a:gd name="T3" fmla="*/ 22 h 167"/>
                <a:gd name="T4" fmla="*/ 16 w 112"/>
                <a:gd name="T5" fmla="*/ 0 h 167"/>
                <a:gd name="T6" fmla="*/ 0 w 112"/>
                <a:gd name="T7" fmla="*/ 43 h 167"/>
                <a:gd name="T8" fmla="*/ 25 w 112"/>
                <a:gd name="T9" fmla="*/ 87 h 167"/>
                <a:gd name="T10" fmla="*/ 16 w 112"/>
                <a:gd name="T11" fmla="*/ 112 h 167"/>
                <a:gd name="T12" fmla="*/ 3 w 112"/>
                <a:gd name="T13" fmla="*/ 164 h 167"/>
                <a:gd name="T14" fmla="*/ 56 w 112"/>
                <a:gd name="T15" fmla="*/ 146 h 167"/>
                <a:gd name="T16" fmla="*/ 74 w 112"/>
                <a:gd name="T17" fmla="*/ 167 h 167"/>
                <a:gd name="T18" fmla="*/ 112 w 112"/>
                <a:gd name="T19" fmla="*/ 158 h 167"/>
                <a:gd name="T20" fmla="*/ 44 w 112"/>
                <a:gd name="T21" fmla="*/ 6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67">
                  <a:moveTo>
                    <a:pt x="44" y="65"/>
                  </a:moveTo>
                  <a:lnTo>
                    <a:pt x="50" y="22"/>
                  </a:lnTo>
                  <a:lnTo>
                    <a:pt x="16" y="0"/>
                  </a:lnTo>
                  <a:lnTo>
                    <a:pt x="0" y="43"/>
                  </a:lnTo>
                  <a:lnTo>
                    <a:pt x="25" y="87"/>
                  </a:lnTo>
                  <a:lnTo>
                    <a:pt x="16" y="112"/>
                  </a:lnTo>
                  <a:lnTo>
                    <a:pt x="3" y="164"/>
                  </a:lnTo>
                  <a:lnTo>
                    <a:pt x="56" y="146"/>
                  </a:lnTo>
                  <a:lnTo>
                    <a:pt x="74" y="167"/>
                  </a:lnTo>
                  <a:lnTo>
                    <a:pt x="112" y="158"/>
                  </a:lnTo>
                  <a:lnTo>
                    <a:pt x="44" y="65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8" name="Freeform 460"/>
            <p:cNvSpPr>
              <a:spLocks/>
            </p:cNvSpPr>
            <p:nvPr/>
          </p:nvSpPr>
          <p:spPr bwMode="auto">
            <a:xfrm>
              <a:off x="5676900" y="2647950"/>
              <a:ext cx="88900" cy="33338"/>
            </a:xfrm>
            <a:custGeom>
              <a:avLst/>
              <a:gdLst>
                <a:gd name="T0" fmla="*/ 0 w 56"/>
                <a:gd name="T1" fmla="*/ 0 h 21"/>
                <a:gd name="T2" fmla="*/ 18 w 56"/>
                <a:gd name="T3" fmla="*/ 21 h 21"/>
                <a:gd name="T4" fmla="*/ 56 w 56"/>
                <a:gd name="T5" fmla="*/ 12 h 21"/>
                <a:gd name="T6" fmla="*/ 0 w 56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1">
                  <a:moveTo>
                    <a:pt x="0" y="0"/>
                  </a:moveTo>
                  <a:lnTo>
                    <a:pt x="18" y="21"/>
                  </a:lnTo>
                  <a:lnTo>
                    <a:pt x="5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69" name="Freeform 461"/>
            <p:cNvSpPr>
              <a:spLocks/>
            </p:cNvSpPr>
            <p:nvPr/>
          </p:nvSpPr>
          <p:spPr bwMode="auto">
            <a:xfrm>
              <a:off x="5592763" y="2593975"/>
              <a:ext cx="84138" cy="82550"/>
            </a:xfrm>
            <a:custGeom>
              <a:avLst/>
              <a:gdLst>
                <a:gd name="T0" fmla="*/ 13 w 53"/>
                <a:gd name="T1" fmla="*/ 0 h 52"/>
                <a:gd name="T2" fmla="*/ 0 w 53"/>
                <a:gd name="T3" fmla="*/ 52 h 52"/>
                <a:gd name="T4" fmla="*/ 53 w 53"/>
                <a:gd name="T5" fmla="*/ 34 h 52"/>
                <a:gd name="T6" fmla="*/ 13 w 53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2">
                  <a:moveTo>
                    <a:pt x="13" y="0"/>
                  </a:moveTo>
                  <a:lnTo>
                    <a:pt x="0" y="52"/>
                  </a:lnTo>
                  <a:lnTo>
                    <a:pt x="53" y="3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0" name="Freeform 462"/>
            <p:cNvSpPr>
              <a:spLocks/>
            </p:cNvSpPr>
            <p:nvPr/>
          </p:nvSpPr>
          <p:spPr bwMode="auto">
            <a:xfrm>
              <a:off x="5588000" y="2484438"/>
              <a:ext cx="69850" cy="69850"/>
            </a:xfrm>
            <a:custGeom>
              <a:avLst/>
              <a:gdLst>
                <a:gd name="T0" fmla="*/ 0 w 44"/>
                <a:gd name="T1" fmla="*/ 0 h 44"/>
                <a:gd name="T2" fmla="*/ 25 w 44"/>
                <a:gd name="T3" fmla="*/ 44 h 44"/>
                <a:gd name="T4" fmla="*/ 44 w 44"/>
                <a:gd name="T5" fmla="*/ 22 h 44"/>
                <a:gd name="T6" fmla="*/ 0 w 44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0" y="0"/>
                  </a:moveTo>
                  <a:lnTo>
                    <a:pt x="25" y="44"/>
                  </a:lnTo>
                  <a:lnTo>
                    <a:pt x="4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1" name="Freeform 463"/>
            <p:cNvSpPr>
              <a:spLocks/>
            </p:cNvSpPr>
            <p:nvPr/>
          </p:nvSpPr>
          <p:spPr bwMode="auto">
            <a:xfrm>
              <a:off x="5613400" y="2416175"/>
              <a:ext cx="53975" cy="103188"/>
            </a:xfrm>
            <a:custGeom>
              <a:avLst/>
              <a:gdLst>
                <a:gd name="T0" fmla="*/ 0 w 34"/>
                <a:gd name="T1" fmla="*/ 0 h 65"/>
                <a:gd name="T2" fmla="*/ 28 w 34"/>
                <a:gd name="T3" fmla="*/ 65 h 65"/>
                <a:gd name="T4" fmla="*/ 34 w 34"/>
                <a:gd name="T5" fmla="*/ 22 h 65"/>
                <a:gd name="T6" fmla="*/ 0 w 34"/>
                <a:gd name="T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5">
                  <a:moveTo>
                    <a:pt x="0" y="0"/>
                  </a:moveTo>
                  <a:lnTo>
                    <a:pt x="28" y="65"/>
                  </a:lnTo>
                  <a:lnTo>
                    <a:pt x="34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2" name="Freeform 464"/>
            <p:cNvSpPr>
              <a:spLocks/>
            </p:cNvSpPr>
            <p:nvPr/>
          </p:nvSpPr>
          <p:spPr bwMode="auto">
            <a:xfrm>
              <a:off x="5613400" y="2554288"/>
              <a:ext cx="63500" cy="93663"/>
            </a:xfrm>
            <a:custGeom>
              <a:avLst/>
              <a:gdLst>
                <a:gd name="T0" fmla="*/ 9 w 40"/>
                <a:gd name="T1" fmla="*/ 0 h 59"/>
                <a:gd name="T2" fmla="*/ 0 w 40"/>
                <a:gd name="T3" fmla="*/ 25 h 59"/>
                <a:gd name="T4" fmla="*/ 40 w 40"/>
                <a:gd name="T5" fmla="*/ 59 h 59"/>
                <a:gd name="T6" fmla="*/ 9 w 40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9">
                  <a:moveTo>
                    <a:pt x="9" y="0"/>
                  </a:moveTo>
                  <a:lnTo>
                    <a:pt x="0" y="25"/>
                  </a:lnTo>
                  <a:lnTo>
                    <a:pt x="40" y="5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3" name="Freeform 465"/>
            <p:cNvSpPr>
              <a:spLocks/>
            </p:cNvSpPr>
            <p:nvPr/>
          </p:nvSpPr>
          <p:spPr bwMode="auto">
            <a:xfrm>
              <a:off x="5657850" y="2519363"/>
              <a:ext cx="107950" cy="147638"/>
            </a:xfrm>
            <a:custGeom>
              <a:avLst/>
              <a:gdLst>
                <a:gd name="T0" fmla="*/ 49 w 68"/>
                <a:gd name="T1" fmla="*/ 68 h 93"/>
                <a:gd name="T2" fmla="*/ 0 w 68"/>
                <a:gd name="T3" fmla="*/ 0 h 93"/>
                <a:gd name="T4" fmla="*/ 12 w 68"/>
                <a:gd name="T5" fmla="*/ 81 h 93"/>
                <a:gd name="T6" fmla="*/ 68 w 68"/>
                <a:gd name="T7" fmla="*/ 93 h 93"/>
                <a:gd name="T8" fmla="*/ 49 w 68"/>
                <a:gd name="T9" fmla="*/ 6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3">
                  <a:moveTo>
                    <a:pt x="49" y="68"/>
                  </a:moveTo>
                  <a:lnTo>
                    <a:pt x="0" y="0"/>
                  </a:lnTo>
                  <a:lnTo>
                    <a:pt x="12" y="81"/>
                  </a:lnTo>
                  <a:lnTo>
                    <a:pt x="68" y="93"/>
                  </a:lnTo>
                  <a:lnTo>
                    <a:pt x="49" y="68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4" name="Freeform 466"/>
            <p:cNvSpPr>
              <a:spLocks/>
            </p:cNvSpPr>
            <p:nvPr/>
          </p:nvSpPr>
          <p:spPr bwMode="auto">
            <a:xfrm>
              <a:off x="5618163" y="2667000"/>
              <a:ext cx="255588" cy="250825"/>
            </a:xfrm>
            <a:custGeom>
              <a:avLst/>
              <a:gdLst>
                <a:gd name="T0" fmla="*/ 93 w 161"/>
                <a:gd name="T1" fmla="*/ 0 h 158"/>
                <a:gd name="T2" fmla="*/ 55 w 161"/>
                <a:gd name="T3" fmla="*/ 9 h 158"/>
                <a:gd name="T4" fmla="*/ 0 w 161"/>
                <a:gd name="T5" fmla="*/ 40 h 158"/>
                <a:gd name="T6" fmla="*/ 34 w 161"/>
                <a:gd name="T7" fmla="*/ 77 h 158"/>
                <a:gd name="T8" fmla="*/ 31 w 161"/>
                <a:gd name="T9" fmla="*/ 124 h 158"/>
                <a:gd name="T10" fmla="*/ 77 w 161"/>
                <a:gd name="T11" fmla="*/ 158 h 158"/>
                <a:gd name="T12" fmla="*/ 161 w 161"/>
                <a:gd name="T13" fmla="*/ 124 h 158"/>
                <a:gd name="T14" fmla="*/ 93 w 161"/>
                <a:gd name="T1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93" y="0"/>
                  </a:moveTo>
                  <a:lnTo>
                    <a:pt x="55" y="9"/>
                  </a:lnTo>
                  <a:lnTo>
                    <a:pt x="0" y="40"/>
                  </a:lnTo>
                  <a:lnTo>
                    <a:pt x="34" y="77"/>
                  </a:lnTo>
                  <a:lnTo>
                    <a:pt x="31" y="124"/>
                  </a:lnTo>
                  <a:lnTo>
                    <a:pt x="77" y="158"/>
                  </a:lnTo>
                  <a:lnTo>
                    <a:pt x="161" y="124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0E3B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5" name="Freeform 467"/>
            <p:cNvSpPr>
              <a:spLocks/>
            </p:cNvSpPr>
            <p:nvPr/>
          </p:nvSpPr>
          <p:spPr bwMode="auto">
            <a:xfrm>
              <a:off x="5618163" y="2681288"/>
              <a:ext cx="122238" cy="236538"/>
            </a:xfrm>
            <a:custGeom>
              <a:avLst/>
              <a:gdLst>
                <a:gd name="T0" fmla="*/ 77 w 77"/>
                <a:gd name="T1" fmla="*/ 149 h 149"/>
                <a:gd name="T2" fmla="*/ 55 w 77"/>
                <a:gd name="T3" fmla="*/ 0 h 149"/>
                <a:gd name="T4" fmla="*/ 0 w 77"/>
                <a:gd name="T5" fmla="*/ 31 h 149"/>
                <a:gd name="T6" fmla="*/ 34 w 77"/>
                <a:gd name="T7" fmla="*/ 68 h 149"/>
                <a:gd name="T8" fmla="*/ 31 w 77"/>
                <a:gd name="T9" fmla="*/ 115 h 149"/>
                <a:gd name="T10" fmla="*/ 77 w 77"/>
                <a:gd name="T11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49">
                  <a:moveTo>
                    <a:pt x="77" y="149"/>
                  </a:moveTo>
                  <a:lnTo>
                    <a:pt x="55" y="0"/>
                  </a:lnTo>
                  <a:lnTo>
                    <a:pt x="0" y="31"/>
                  </a:lnTo>
                  <a:lnTo>
                    <a:pt x="34" y="68"/>
                  </a:lnTo>
                  <a:lnTo>
                    <a:pt x="31" y="115"/>
                  </a:lnTo>
                  <a:lnTo>
                    <a:pt x="77" y="149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6" name="Freeform 468"/>
            <p:cNvSpPr>
              <a:spLocks/>
            </p:cNvSpPr>
            <p:nvPr/>
          </p:nvSpPr>
          <p:spPr bwMode="auto">
            <a:xfrm>
              <a:off x="5618163" y="2681288"/>
              <a:ext cx="87313" cy="107950"/>
            </a:xfrm>
            <a:custGeom>
              <a:avLst/>
              <a:gdLst>
                <a:gd name="T0" fmla="*/ 0 w 55"/>
                <a:gd name="T1" fmla="*/ 31 h 68"/>
                <a:gd name="T2" fmla="*/ 34 w 55"/>
                <a:gd name="T3" fmla="*/ 68 h 68"/>
                <a:gd name="T4" fmla="*/ 55 w 55"/>
                <a:gd name="T5" fmla="*/ 0 h 68"/>
                <a:gd name="T6" fmla="*/ 0 w 55"/>
                <a:gd name="T7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68">
                  <a:moveTo>
                    <a:pt x="0" y="31"/>
                  </a:moveTo>
                  <a:lnTo>
                    <a:pt x="34" y="68"/>
                  </a:lnTo>
                  <a:lnTo>
                    <a:pt x="55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7" name="Freeform 469"/>
            <p:cNvSpPr>
              <a:spLocks/>
            </p:cNvSpPr>
            <p:nvPr/>
          </p:nvSpPr>
          <p:spPr bwMode="auto">
            <a:xfrm>
              <a:off x="5740400" y="2667000"/>
              <a:ext cx="133350" cy="250825"/>
            </a:xfrm>
            <a:custGeom>
              <a:avLst/>
              <a:gdLst>
                <a:gd name="T0" fmla="*/ 16 w 84"/>
                <a:gd name="T1" fmla="*/ 0 h 158"/>
                <a:gd name="T2" fmla="*/ 0 w 84"/>
                <a:gd name="T3" fmla="*/ 158 h 158"/>
                <a:gd name="T4" fmla="*/ 84 w 84"/>
                <a:gd name="T5" fmla="*/ 124 h 158"/>
                <a:gd name="T6" fmla="*/ 16 w 84"/>
                <a:gd name="T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158">
                  <a:moveTo>
                    <a:pt x="16" y="0"/>
                  </a:moveTo>
                  <a:lnTo>
                    <a:pt x="0" y="158"/>
                  </a:lnTo>
                  <a:lnTo>
                    <a:pt x="84" y="12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8" name="Freeform 470"/>
            <p:cNvSpPr>
              <a:spLocks/>
            </p:cNvSpPr>
            <p:nvPr/>
          </p:nvSpPr>
          <p:spPr bwMode="auto">
            <a:xfrm>
              <a:off x="5514975" y="2863850"/>
              <a:ext cx="225425" cy="182563"/>
            </a:xfrm>
            <a:custGeom>
              <a:avLst/>
              <a:gdLst>
                <a:gd name="T0" fmla="*/ 96 w 142"/>
                <a:gd name="T1" fmla="*/ 0 h 115"/>
                <a:gd name="T2" fmla="*/ 25 w 142"/>
                <a:gd name="T3" fmla="*/ 3 h 115"/>
                <a:gd name="T4" fmla="*/ 0 w 142"/>
                <a:gd name="T5" fmla="*/ 68 h 115"/>
                <a:gd name="T6" fmla="*/ 56 w 142"/>
                <a:gd name="T7" fmla="*/ 115 h 115"/>
                <a:gd name="T8" fmla="*/ 117 w 142"/>
                <a:gd name="T9" fmla="*/ 84 h 115"/>
                <a:gd name="T10" fmla="*/ 142 w 142"/>
                <a:gd name="T11" fmla="*/ 34 h 115"/>
                <a:gd name="T12" fmla="*/ 96 w 142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15">
                  <a:moveTo>
                    <a:pt x="96" y="0"/>
                  </a:moveTo>
                  <a:lnTo>
                    <a:pt x="25" y="3"/>
                  </a:lnTo>
                  <a:lnTo>
                    <a:pt x="0" y="68"/>
                  </a:lnTo>
                  <a:lnTo>
                    <a:pt x="56" y="115"/>
                  </a:lnTo>
                  <a:lnTo>
                    <a:pt x="117" y="84"/>
                  </a:lnTo>
                  <a:lnTo>
                    <a:pt x="142" y="3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9" name="Freeform 471"/>
            <p:cNvSpPr>
              <a:spLocks/>
            </p:cNvSpPr>
            <p:nvPr/>
          </p:nvSpPr>
          <p:spPr bwMode="auto">
            <a:xfrm>
              <a:off x="5514975" y="2917825"/>
              <a:ext cx="225425" cy="128588"/>
            </a:xfrm>
            <a:custGeom>
              <a:avLst/>
              <a:gdLst>
                <a:gd name="T0" fmla="*/ 0 w 142"/>
                <a:gd name="T1" fmla="*/ 34 h 81"/>
                <a:gd name="T2" fmla="*/ 56 w 142"/>
                <a:gd name="T3" fmla="*/ 81 h 81"/>
                <a:gd name="T4" fmla="*/ 117 w 142"/>
                <a:gd name="T5" fmla="*/ 50 h 81"/>
                <a:gd name="T6" fmla="*/ 142 w 142"/>
                <a:gd name="T7" fmla="*/ 0 h 81"/>
                <a:gd name="T8" fmla="*/ 0 w 142"/>
                <a:gd name="T9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1">
                  <a:moveTo>
                    <a:pt x="0" y="34"/>
                  </a:moveTo>
                  <a:lnTo>
                    <a:pt x="56" y="81"/>
                  </a:lnTo>
                  <a:lnTo>
                    <a:pt x="117" y="50"/>
                  </a:lnTo>
                  <a:lnTo>
                    <a:pt x="142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0" name="Freeform 472"/>
            <p:cNvSpPr>
              <a:spLocks/>
            </p:cNvSpPr>
            <p:nvPr/>
          </p:nvSpPr>
          <p:spPr bwMode="auto">
            <a:xfrm>
              <a:off x="5514975" y="2971800"/>
              <a:ext cx="185738" cy="74613"/>
            </a:xfrm>
            <a:custGeom>
              <a:avLst/>
              <a:gdLst>
                <a:gd name="T0" fmla="*/ 0 w 117"/>
                <a:gd name="T1" fmla="*/ 0 h 47"/>
                <a:gd name="T2" fmla="*/ 56 w 117"/>
                <a:gd name="T3" fmla="*/ 47 h 47"/>
                <a:gd name="T4" fmla="*/ 117 w 117"/>
                <a:gd name="T5" fmla="*/ 16 h 47"/>
                <a:gd name="T6" fmla="*/ 0 w 11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47">
                  <a:moveTo>
                    <a:pt x="0" y="0"/>
                  </a:moveTo>
                  <a:lnTo>
                    <a:pt x="56" y="47"/>
                  </a:lnTo>
                  <a:lnTo>
                    <a:pt x="117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1" name="Freeform 473"/>
            <p:cNvSpPr>
              <a:spLocks/>
            </p:cNvSpPr>
            <p:nvPr/>
          </p:nvSpPr>
          <p:spPr bwMode="auto">
            <a:xfrm>
              <a:off x="5495925" y="2533650"/>
              <a:ext cx="77788" cy="114300"/>
            </a:xfrm>
            <a:custGeom>
              <a:avLst/>
              <a:gdLst>
                <a:gd name="T0" fmla="*/ 40 w 49"/>
                <a:gd name="T1" fmla="*/ 0 h 72"/>
                <a:gd name="T2" fmla="*/ 0 w 49"/>
                <a:gd name="T3" fmla="*/ 72 h 72"/>
                <a:gd name="T4" fmla="*/ 49 w 49"/>
                <a:gd name="T5" fmla="*/ 56 h 72"/>
                <a:gd name="T6" fmla="*/ 40 w 49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72">
                  <a:moveTo>
                    <a:pt x="40" y="0"/>
                  </a:moveTo>
                  <a:lnTo>
                    <a:pt x="0" y="72"/>
                  </a:lnTo>
                  <a:lnTo>
                    <a:pt x="49" y="5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2" name="Freeform 474"/>
            <p:cNvSpPr>
              <a:spLocks/>
            </p:cNvSpPr>
            <p:nvPr/>
          </p:nvSpPr>
          <p:spPr bwMode="auto">
            <a:xfrm>
              <a:off x="5495925" y="2598738"/>
              <a:ext cx="77788" cy="49213"/>
            </a:xfrm>
            <a:custGeom>
              <a:avLst/>
              <a:gdLst>
                <a:gd name="T0" fmla="*/ 18 w 49"/>
                <a:gd name="T1" fmla="*/ 0 h 31"/>
                <a:gd name="T2" fmla="*/ 0 w 49"/>
                <a:gd name="T3" fmla="*/ 31 h 31"/>
                <a:gd name="T4" fmla="*/ 49 w 49"/>
                <a:gd name="T5" fmla="*/ 15 h 31"/>
                <a:gd name="T6" fmla="*/ 18 w 49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31">
                  <a:moveTo>
                    <a:pt x="18" y="0"/>
                  </a:moveTo>
                  <a:lnTo>
                    <a:pt x="0" y="31"/>
                  </a:lnTo>
                  <a:lnTo>
                    <a:pt x="49" y="1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083" name="Line 478"/>
          <p:cNvSpPr>
            <a:spLocks noChangeShapeType="1"/>
          </p:cNvSpPr>
          <p:nvPr/>
        </p:nvSpPr>
        <p:spPr bwMode="auto">
          <a:xfrm>
            <a:off x="5193531" y="229679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084" name="Line 479"/>
          <p:cNvSpPr>
            <a:spLocks noChangeShapeType="1"/>
          </p:cNvSpPr>
          <p:nvPr/>
        </p:nvSpPr>
        <p:spPr bwMode="auto">
          <a:xfrm>
            <a:off x="5193531" y="229679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1085" name="组合 1084"/>
          <p:cNvGrpSpPr/>
          <p:nvPr/>
        </p:nvGrpSpPr>
        <p:grpSpPr>
          <a:xfrm>
            <a:off x="3506019" y="1809428"/>
            <a:ext cx="246063" cy="876300"/>
            <a:chOff x="4002089" y="925514"/>
            <a:chExt cx="246063" cy="876300"/>
          </a:xfrm>
        </p:grpSpPr>
        <p:sp>
          <p:nvSpPr>
            <p:cNvPr id="1086" name="Freeform 480"/>
            <p:cNvSpPr>
              <a:spLocks/>
            </p:cNvSpPr>
            <p:nvPr/>
          </p:nvSpPr>
          <p:spPr bwMode="auto">
            <a:xfrm>
              <a:off x="4119564" y="1784351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7" name="Freeform 481"/>
            <p:cNvSpPr>
              <a:spLocks noEditPoints="1"/>
            </p:cNvSpPr>
            <p:nvPr/>
          </p:nvSpPr>
          <p:spPr bwMode="auto">
            <a:xfrm>
              <a:off x="4119564" y="1241426"/>
              <a:ext cx="17463" cy="525463"/>
            </a:xfrm>
            <a:custGeom>
              <a:avLst/>
              <a:gdLst>
                <a:gd name="T0" fmla="*/ 2 w 4"/>
                <a:gd name="T1" fmla="*/ 119 h 123"/>
                <a:gd name="T2" fmla="*/ 2 w 4"/>
                <a:gd name="T3" fmla="*/ 123 h 123"/>
                <a:gd name="T4" fmla="*/ 0 w 4"/>
                <a:gd name="T5" fmla="*/ 113 h 123"/>
                <a:gd name="T6" fmla="*/ 4 w 4"/>
                <a:gd name="T7" fmla="*/ 113 h 123"/>
                <a:gd name="T8" fmla="*/ 2 w 4"/>
                <a:gd name="T9" fmla="*/ 115 h 123"/>
                <a:gd name="T10" fmla="*/ 2 w 4"/>
                <a:gd name="T11" fmla="*/ 103 h 123"/>
                <a:gd name="T12" fmla="*/ 4 w 4"/>
                <a:gd name="T13" fmla="*/ 105 h 123"/>
                <a:gd name="T14" fmla="*/ 0 w 4"/>
                <a:gd name="T15" fmla="*/ 105 h 123"/>
                <a:gd name="T16" fmla="*/ 2 w 4"/>
                <a:gd name="T17" fmla="*/ 95 h 123"/>
                <a:gd name="T18" fmla="*/ 2 w 4"/>
                <a:gd name="T19" fmla="*/ 99 h 123"/>
                <a:gd name="T20" fmla="*/ 0 w 4"/>
                <a:gd name="T21" fmla="*/ 89 h 123"/>
                <a:gd name="T22" fmla="*/ 4 w 4"/>
                <a:gd name="T23" fmla="*/ 89 h 123"/>
                <a:gd name="T24" fmla="*/ 2 w 4"/>
                <a:gd name="T25" fmla="*/ 91 h 123"/>
                <a:gd name="T26" fmla="*/ 2 w 4"/>
                <a:gd name="T27" fmla="*/ 80 h 123"/>
                <a:gd name="T28" fmla="*/ 4 w 4"/>
                <a:gd name="T29" fmla="*/ 81 h 123"/>
                <a:gd name="T30" fmla="*/ 0 w 4"/>
                <a:gd name="T31" fmla="*/ 81 h 123"/>
                <a:gd name="T32" fmla="*/ 2 w 4"/>
                <a:gd name="T33" fmla="*/ 72 h 123"/>
                <a:gd name="T34" fmla="*/ 2 w 4"/>
                <a:gd name="T35" fmla="*/ 75 h 123"/>
                <a:gd name="T36" fmla="*/ 0 w 4"/>
                <a:gd name="T37" fmla="*/ 66 h 123"/>
                <a:gd name="T38" fmla="*/ 4 w 4"/>
                <a:gd name="T39" fmla="*/ 66 h 123"/>
                <a:gd name="T40" fmla="*/ 2 w 4"/>
                <a:gd name="T41" fmla="*/ 68 h 123"/>
                <a:gd name="T42" fmla="*/ 2 w 4"/>
                <a:gd name="T43" fmla="*/ 56 h 123"/>
                <a:gd name="T44" fmla="*/ 4 w 4"/>
                <a:gd name="T45" fmla="*/ 58 h 123"/>
                <a:gd name="T46" fmla="*/ 0 w 4"/>
                <a:gd name="T47" fmla="*/ 58 h 123"/>
                <a:gd name="T48" fmla="*/ 2 w 4"/>
                <a:gd name="T49" fmla="*/ 48 h 123"/>
                <a:gd name="T50" fmla="*/ 2 w 4"/>
                <a:gd name="T51" fmla="*/ 52 h 123"/>
                <a:gd name="T52" fmla="*/ 0 w 4"/>
                <a:gd name="T53" fmla="*/ 42 h 123"/>
                <a:gd name="T54" fmla="*/ 4 w 4"/>
                <a:gd name="T55" fmla="*/ 42 h 123"/>
                <a:gd name="T56" fmla="*/ 2 w 4"/>
                <a:gd name="T57" fmla="*/ 44 h 123"/>
                <a:gd name="T58" fmla="*/ 2 w 4"/>
                <a:gd name="T59" fmla="*/ 32 h 123"/>
                <a:gd name="T60" fmla="*/ 4 w 4"/>
                <a:gd name="T61" fmla="*/ 34 h 123"/>
                <a:gd name="T62" fmla="*/ 0 w 4"/>
                <a:gd name="T63" fmla="*/ 34 h 123"/>
                <a:gd name="T64" fmla="*/ 2 w 4"/>
                <a:gd name="T65" fmla="*/ 24 h 123"/>
                <a:gd name="T66" fmla="*/ 2 w 4"/>
                <a:gd name="T67" fmla="*/ 28 h 123"/>
                <a:gd name="T68" fmla="*/ 0 w 4"/>
                <a:gd name="T69" fmla="*/ 18 h 123"/>
                <a:gd name="T70" fmla="*/ 4 w 4"/>
                <a:gd name="T71" fmla="*/ 18 h 123"/>
                <a:gd name="T72" fmla="*/ 2 w 4"/>
                <a:gd name="T73" fmla="*/ 20 h 123"/>
                <a:gd name="T74" fmla="*/ 2 w 4"/>
                <a:gd name="T75" fmla="*/ 8 h 123"/>
                <a:gd name="T76" fmla="*/ 4 w 4"/>
                <a:gd name="T77" fmla="*/ 10 h 123"/>
                <a:gd name="T78" fmla="*/ 0 w 4"/>
                <a:gd name="T79" fmla="*/ 10 h 123"/>
                <a:gd name="T80" fmla="*/ 2 w 4"/>
                <a:gd name="T81" fmla="*/ 0 h 123"/>
                <a:gd name="T82" fmla="*/ 2 w 4"/>
                <a:gd name="T83" fmla="*/ 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" h="123">
                  <a:moveTo>
                    <a:pt x="0" y="121"/>
                  </a:moveTo>
                  <a:cubicBezTo>
                    <a:pt x="0" y="120"/>
                    <a:pt x="1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3" y="119"/>
                    <a:pt x="4" y="120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2"/>
                    <a:pt x="3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1" y="123"/>
                    <a:pt x="0" y="122"/>
                    <a:pt x="0" y="121"/>
                  </a:cubicBezTo>
                  <a:close/>
                  <a:moveTo>
                    <a:pt x="0" y="113"/>
                  </a:moveTo>
                  <a:cubicBezTo>
                    <a:pt x="0" y="112"/>
                    <a:pt x="1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3" y="111"/>
                    <a:pt x="4" y="112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4"/>
                    <a:pt x="3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1" y="115"/>
                    <a:pt x="0" y="114"/>
                    <a:pt x="0" y="113"/>
                  </a:cubicBezTo>
                  <a:close/>
                  <a:moveTo>
                    <a:pt x="0" y="105"/>
                  </a:moveTo>
                  <a:cubicBezTo>
                    <a:pt x="0" y="104"/>
                    <a:pt x="1" y="103"/>
                    <a:pt x="2" y="103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3" y="103"/>
                    <a:pt x="4" y="104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06"/>
                    <a:pt x="3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1" y="107"/>
                    <a:pt x="0" y="106"/>
                    <a:pt x="0" y="105"/>
                  </a:cubicBezTo>
                  <a:close/>
                  <a:moveTo>
                    <a:pt x="0" y="97"/>
                  </a:moveTo>
                  <a:cubicBezTo>
                    <a:pt x="0" y="96"/>
                    <a:pt x="1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3" y="95"/>
                    <a:pt x="4" y="96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8"/>
                    <a:pt x="3" y="99"/>
                    <a:pt x="2" y="99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1" y="99"/>
                    <a:pt x="0" y="98"/>
                    <a:pt x="0" y="97"/>
                  </a:cubicBezTo>
                  <a:close/>
                  <a:moveTo>
                    <a:pt x="0" y="89"/>
                  </a:moveTo>
                  <a:cubicBezTo>
                    <a:pt x="0" y="88"/>
                    <a:pt x="1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87"/>
                    <a:pt x="4" y="88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4" y="90"/>
                    <a:pt x="3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1" y="91"/>
                    <a:pt x="0" y="90"/>
                    <a:pt x="0" y="89"/>
                  </a:cubicBezTo>
                  <a:close/>
                  <a:moveTo>
                    <a:pt x="0" y="81"/>
                  </a:moveTo>
                  <a:cubicBezTo>
                    <a:pt x="0" y="80"/>
                    <a:pt x="1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3" y="80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3"/>
                    <a:pt x="3" y="83"/>
                    <a:pt x="2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1" y="83"/>
                    <a:pt x="0" y="83"/>
                    <a:pt x="0" y="81"/>
                  </a:cubicBezTo>
                  <a:close/>
                  <a:moveTo>
                    <a:pt x="0" y="74"/>
                  </a:moveTo>
                  <a:cubicBezTo>
                    <a:pt x="0" y="72"/>
                    <a:pt x="1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4" y="72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4"/>
                  </a:cubicBezTo>
                  <a:close/>
                  <a:moveTo>
                    <a:pt x="0" y="66"/>
                  </a:moveTo>
                  <a:cubicBezTo>
                    <a:pt x="0" y="65"/>
                    <a:pt x="1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3" y="64"/>
                    <a:pt x="4" y="65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7"/>
                    <a:pt x="3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8"/>
                    <a:pt x="0" y="67"/>
                    <a:pt x="0" y="66"/>
                  </a:cubicBezTo>
                  <a:close/>
                  <a:moveTo>
                    <a:pt x="0" y="58"/>
                  </a:moveTo>
                  <a:cubicBezTo>
                    <a:pt x="0" y="57"/>
                    <a:pt x="1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3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59"/>
                    <a:pt x="0" y="58"/>
                  </a:cubicBezTo>
                  <a:close/>
                  <a:moveTo>
                    <a:pt x="0" y="50"/>
                  </a:moveTo>
                  <a:cubicBezTo>
                    <a:pt x="0" y="49"/>
                    <a:pt x="1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8"/>
                    <a:pt x="4" y="49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3" y="52"/>
                    <a:pt x="2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0" y="51"/>
                    <a:pt x="0" y="50"/>
                  </a:cubicBezTo>
                  <a:close/>
                  <a:moveTo>
                    <a:pt x="0" y="42"/>
                  </a:moveTo>
                  <a:cubicBezTo>
                    <a:pt x="0" y="41"/>
                    <a:pt x="1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0"/>
                    <a:pt x="4" y="41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3"/>
                    <a:pt x="3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3"/>
                    <a:pt x="0" y="42"/>
                  </a:cubicBezTo>
                  <a:close/>
                  <a:moveTo>
                    <a:pt x="0" y="34"/>
                  </a:moveTo>
                  <a:cubicBezTo>
                    <a:pt x="0" y="33"/>
                    <a:pt x="1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3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3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lose/>
                  <a:moveTo>
                    <a:pt x="0" y="26"/>
                  </a:moveTo>
                  <a:cubicBezTo>
                    <a:pt x="0" y="25"/>
                    <a:pt x="1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4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3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0" y="27"/>
                    <a:pt x="0" y="26"/>
                  </a:cubicBezTo>
                  <a:close/>
                  <a:moveTo>
                    <a:pt x="0" y="18"/>
                  </a:moveTo>
                  <a:cubicBezTo>
                    <a:pt x="0" y="17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7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8" name="Freeform 482"/>
            <p:cNvSpPr>
              <a:spLocks/>
            </p:cNvSpPr>
            <p:nvPr/>
          </p:nvSpPr>
          <p:spPr bwMode="auto">
            <a:xfrm>
              <a:off x="4119564" y="1208089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9" name="Freeform 483"/>
            <p:cNvSpPr>
              <a:spLocks/>
            </p:cNvSpPr>
            <p:nvPr/>
          </p:nvSpPr>
          <p:spPr bwMode="auto">
            <a:xfrm>
              <a:off x="4002089" y="925514"/>
              <a:ext cx="246063" cy="234950"/>
            </a:xfrm>
            <a:custGeom>
              <a:avLst/>
              <a:gdLst>
                <a:gd name="T0" fmla="*/ 29 w 155"/>
                <a:gd name="T1" fmla="*/ 0 h 148"/>
                <a:gd name="T2" fmla="*/ 0 w 155"/>
                <a:gd name="T3" fmla="*/ 92 h 148"/>
                <a:gd name="T4" fmla="*/ 77 w 155"/>
                <a:gd name="T5" fmla="*/ 148 h 148"/>
                <a:gd name="T6" fmla="*/ 155 w 155"/>
                <a:gd name="T7" fmla="*/ 92 h 148"/>
                <a:gd name="T8" fmla="*/ 125 w 155"/>
                <a:gd name="T9" fmla="*/ 0 h 148"/>
                <a:gd name="T10" fmla="*/ 29 w 155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8">
                  <a:moveTo>
                    <a:pt x="29" y="0"/>
                  </a:moveTo>
                  <a:lnTo>
                    <a:pt x="0" y="92"/>
                  </a:lnTo>
                  <a:lnTo>
                    <a:pt x="77" y="148"/>
                  </a:lnTo>
                  <a:lnTo>
                    <a:pt x="155" y="92"/>
                  </a:lnTo>
                  <a:lnTo>
                    <a:pt x="1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DD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0" name="Freeform 484"/>
            <p:cNvSpPr>
              <a:spLocks/>
            </p:cNvSpPr>
            <p:nvPr/>
          </p:nvSpPr>
          <p:spPr bwMode="auto">
            <a:xfrm>
              <a:off x="4124326" y="925514"/>
              <a:ext cx="123825" cy="234950"/>
            </a:xfrm>
            <a:custGeom>
              <a:avLst/>
              <a:gdLst>
                <a:gd name="T0" fmla="*/ 48 w 78"/>
                <a:gd name="T1" fmla="*/ 0 h 148"/>
                <a:gd name="T2" fmla="*/ 78 w 78"/>
                <a:gd name="T3" fmla="*/ 92 h 148"/>
                <a:gd name="T4" fmla="*/ 0 w 78"/>
                <a:gd name="T5" fmla="*/ 148 h 148"/>
                <a:gd name="T6" fmla="*/ 48 w 7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8">
                  <a:moveTo>
                    <a:pt x="48" y="0"/>
                  </a:moveTo>
                  <a:lnTo>
                    <a:pt x="78" y="92"/>
                  </a:lnTo>
                  <a:lnTo>
                    <a:pt x="0" y="1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D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1" name="Freeform 485"/>
            <p:cNvSpPr>
              <a:spLocks/>
            </p:cNvSpPr>
            <p:nvPr/>
          </p:nvSpPr>
          <p:spPr bwMode="auto">
            <a:xfrm>
              <a:off x="4002089" y="925514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2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DE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2" name="Freeform 486"/>
            <p:cNvSpPr>
              <a:spLocks/>
            </p:cNvSpPr>
            <p:nvPr/>
          </p:nvSpPr>
          <p:spPr bwMode="auto">
            <a:xfrm>
              <a:off x="4090989" y="965201"/>
              <a:ext cx="76200" cy="111125"/>
            </a:xfrm>
            <a:custGeom>
              <a:avLst/>
              <a:gdLst>
                <a:gd name="T0" fmla="*/ 1 w 18"/>
                <a:gd name="T1" fmla="*/ 26 h 26"/>
                <a:gd name="T2" fmla="*/ 1 w 18"/>
                <a:gd name="T3" fmla="*/ 26 h 26"/>
                <a:gd name="T4" fmla="*/ 0 w 18"/>
                <a:gd name="T5" fmla="*/ 25 h 26"/>
                <a:gd name="T6" fmla="*/ 0 w 18"/>
                <a:gd name="T7" fmla="*/ 23 h 26"/>
                <a:gd name="T8" fmla="*/ 1 w 18"/>
                <a:gd name="T9" fmla="*/ 19 h 26"/>
                <a:gd name="T10" fmla="*/ 3 w 18"/>
                <a:gd name="T11" fmla="*/ 16 h 26"/>
                <a:gd name="T12" fmla="*/ 5 w 18"/>
                <a:gd name="T13" fmla="*/ 14 h 26"/>
                <a:gd name="T14" fmla="*/ 7 w 18"/>
                <a:gd name="T15" fmla="*/ 12 h 26"/>
                <a:gd name="T16" fmla="*/ 9 w 18"/>
                <a:gd name="T17" fmla="*/ 11 h 26"/>
                <a:gd name="T18" fmla="*/ 11 w 18"/>
                <a:gd name="T19" fmla="*/ 10 h 26"/>
                <a:gd name="T20" fmla="*/ 12 w 18"/>
                <a:gd name="T21" fmla="*/ 9 h 26"/>
                <a:gd name="T22" fmla="*/ 13 w 18"/>
                <a:gd name="T23" fmla="*/ 7 h 26"/>
                <a:gd name="T24" fmla="*/ 9 w 18"/>
                <a:gd name="T25" fmla="*/ 4 h 26"/>
                <a:gd name="T26" fmla="*/ 5 w 18"/>
                <a:gd name="T27" fmla="*/ 5 h 26"/>
                <a:gd name="T28" fmla="*/ 3 w 18"/>
                <a:gd name="T29" fmla="*/ 6 h 26"/>
                <a:gd name="T30" fmla="*/ 3 w 18"/>
                <a:gd name="T31" fmla="*/ 5 h 26"/>
                <a:gd name="T32" fmla="*/ 2 w 18"/>
                <a:gd name="T33" fmla="*/ 4 h 26"/>
                <a:gd name="T34" fmla="*/ 2 w 18"/>
                <a:gd name="T35" fmla="*/ 3 h 26"/>
                <a:gd name="T36" fmla="*/ 2 w 18"/>
                <a:gd name="T37" fmla="*/ 2 h 26"/>
                <a:gd name="T38" fmla="*/ 3 w 18"/>
                <a:gd name="T39" fmla="*/ 2 h 26"/>
                <a:gd name="T40" fmla="*/ 4 w 18"/>
                <a:gd name="T41" fmla="*/ 1 h 26"/>
                <a:gd name="T42" fmla="*/ 6 w 18"/>
                <a:gd name="T43" fmla="*/ 1 h 26"/>
                <a:gd name="T44" fmla="*/ 9 w 18"/>
                <a:gd name="T45" fmla="*/ 0 h 26"/>
                <a:gd name="T46" fmla="*/ 15 w 18"/>
                <a:gd name="T47" fmla="*/ 2 h 26"/>
                <a:gd name="T48" fmla="*/ 18 w 18"/>
                <a:gd name="T49" fmla="*/ 7 h 26"/>
                <a:gd name="T50" fmla="*/ 17 w 18"/>
                <a:gd name="T51" fmla="*/ 10 h 26"/>
                <a:gd name="T52" fmla="*/ 15 w 18"/>
                <a:gd name="T53" fmla="*/ 12 h 26"/>
                <a:gd name="T54" fmla="*/ 13 w 18"/>
                <a:gd name="T55" fmla="*/ 14 h 26"/>
                <a:gd name="T56" fmla="*/ 10 w 18"/>
                <a:gd name="T57" fmla="*/ 16 h 26"/>
                <a:gd name="T58" fmla="*/ 7 w 18"/>
                <a:gd name="T59" fmla="*/ 18 h 26"/>
                <a:gd name="T60" fmla="*/ 6 w 18"/>
                <a:gd name="T61" fmla="*/ 21 h 26"/>
                <a:gd name="T62" fmla="*/ 6 w 18"/>
                <a:gd name="T63" fmla="*/ 22 h 26"/>
                <a:gd name="T64" fmla="*/ 16 w 18"/>
                <a:gd name="T65" fmla="*/ 22 h 26"/>
                <a:gd name="T66" fmla="*/ 17 w 18"/>
                <a:gd name="T67" fmla="*/ 22 h 26"/>
                <a:gd name="T68" fmla="*/ 18 w 18"/>
                <a:gd name="T69" fmla="*/ 23 h 26"/>
                <a:gd name="T70" fmla="*/ 18 w 18"/>
                <a:gd name="T71" fmla="*/ 25 h 26"/>
                <a:gd name="T72" fmla="*/ 17 w 18"/>
                <a:gd name="T73" fmla="*/ 26 h 26"/>
                <a:gd name="T74" fmla="*/ 17 w 18"/>
                <a:gd name="T75" fmla="*/ 26 h 26"/>
                <a:gd name="T76" fmla="*/ 1 w 18"/>
                <a:gd name="T7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26"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1" y="18"/>
                    <a:pt x="2" y="17"/>
                    <a:pt x="3" y="16"/>
                  </a:cubicBezTo>
                  <a:cubicBezTo>
                    <a:pt x="3" y="15"/>
                    <a:pt x="4" y="15"/>
                    <a:pt x="5" y="14"/>
                  </a:cubicBezTo>
                  <a:cubicBezTo>
                    <a:pt x="6" y="13"/>
                    <a:pt x="7" y="13"/>
                    <a:pt x="7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10" y="11"/>
                    <a:pt x="11" y="10"/>
                    <a:pt x="11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3" y="5"/>
                    <a:pt x="11" y="4"/>
                    <a:pt x="9" y="4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7" y="3"/>
                    <a:pt x="18" y="5"/>
                    <a:pt x="18" y="7"/>
                  </a:cubicBezTo>
                  <a:cubicBezTo>
                    <a:pt x="18" y="8"/>
                    <a:pt x="18" y="9"/>
                    <a:pt x="17" y="10"/>
                  </a:cubicBezTo>
                  <a:cubicBezTo>
                    <a:pt x="17" y="11"/>
                    <a:pt x="16" y="11"/>
                    <a:pt x="15" y="12"/>
                  </a:cubicBezTo>
                  <a:cubicBezTo>
                    <a:pt x="15" y="13"/>
                    <a:pt x="14" y="13"/>
                    <a:pt x="13" y="14"/>
                  </a:cubicBezTo>
                  <a:cubicBezTo>
                    <a:pt x="12" y="15"/>
                    <a:pt x="11" y="15"/>
                    <a:pt x="10" y="16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6" y="19"/>
                    <a:pt x="6" y="20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93" name="组合 1092"/>
          <p:cNvGrpSpPr/>
          <p:nvPr/>
        </p:nvGrpSpPr>
        <p:grpSpPr>
          <a:xfrm>
            <a:off x="3818756" y="1849115"/>
            <a:ext cx="504825" cy="111125"/>
            <a:chOff x="4314826" y="965201"/>
            <a:chExt cx="504825" cy="111125"/>
          </a:xfrm>
        </p:grpSpPr>
        <p:sp>
          <p:nvSpPr>
            <p:cNvPr id="1094" name="Freeform 487"/>
            <p:cNvSpPr>
              <a:spLocks/>
            </p:cNvSpPr>
            <p:nvPr/>
          </p:nvSpPr>
          <p:spPr bwMode="auto">
            <a:xfrm>
              <a:off x="4314826" y="965201"/>
              <a:ext cx="73025" cy="111125"/>
            </a:xfrm>
            <a:custGeom>
              <a:avLst/>
              <a:gdLst>
                <a:gd name="T0" fmla="*/ 16 w 17"/>
                <a:gd name="T1" fmla="*/ 5 h 26"/>
                <a:gd name="T2" fmla="*/ 14 w 17"/>
                <a:gd name="T3" fmla="*/ 4 h 26"/>
                <a:gd name="T4" fmla="*/ 11 w 17"/>
                <a:gd name="T5" fmla="*/ 4 h 26"/>
                <a:gd name="T6" fmla="*/ 7 w 17"/>
                <a:gd name="T7" fmla="*/ 5 h 26"/>
                <a:gd name="T8" fmla="*/ 5 w 17"/>
                <a:gd name="T9" fmla="*/ 9 h 26"/>
                <a:gd name="T10" fmla="*/ 5 w 17"/>
                <a:gd name="T11" fmla="*/ 18 h 26"/>
                <a:gd name="T12" fmla="*/ 6 w 17"/>
                <a:gd name="T13" fmla="*/ 20 h 26"/>
                <a:gd name="T14" fmla="*/ 7 w 17"/>
                <a:gd name="T15" fmla="*/ 21 h 26"/>
                <a:gd name="T16" fmla="*/ 9 w 17"/>
                <a:gd name="T17" fmla="*/ 22 h 26"/>
                <a:gd name="T18" fmla="*/ 10 w 17"/>
                <a:gd name="T19" fmla="*/ 22 h 26"/>
                <a:gd name="T20" fmla="*/ 14 w 17"/>
                <a:gd name="T21" fmla="*/ 22 h 26"/>
                <a:gd name="T22" fmla="*/ 16 w 17"/>
                <a:gd name="T23" fmla="*/ 21 h 26"/>
                <a:gd name="T24" fmla="*/ 16 w 17"/>
                <a:gd name="T25" fmla="*/ 21 h 26"/>
                <a:gd name="T26" fmla="*/ 17 w 17"/>
                <a:gd name="T27" fmla="*/ 21 h 26"/>
                <a:gd name="T28" fmla="*/ 17 w 17"/>
                <a:gd name="T29" fmla="*/ 23 h 26"/>
                <a:gd name="T30" fmla="*/ 17 w 17"/>
                <a:gd name="T31" fmla="*/ 24 h 26"/>
                <a:gd name="T32" fmla="*/ 17 w 17"/>
                <a:gd name="T33" fmla="*/ 25 h 26"/>
                <a:gd name="T34" fmla="*/ 14 w 17"/>
                <a:gd name="T35" fmla="*/ 26 h 26"/>
                <a:gd name="T36" fmla="*/ 10 w 17"/>
                <a:gd name="T37" fmla="*/ 26 h 26"/>
                <a:gd name="T38" fmla="*/ 3 w 17"/>
                <a:gd name="T39" fmla="*/ 24 h 26"/>
                <a:gd name="T40" fmla="*/ 0 w 17"/>
                <a:gd name="T41" fmla="*/ 18 h 26"/>
                <a:gd name="T42" fmla="*/ 0 w 17"/>
                <a:gd name="T43" fmla="*/ 9 h 26"/>
                <a:gd name="T44" fmla="*/ 1 w 17"/>
                <a:gd name="T45" fmla="*/ 5 h 26"/>
                <a:gd name="T46" fmla="*/ 2 w 17"/>
                <a:gd name="T47" fmla="*/ 3 h 26"/>
                <a:gd name="T48" fmla="*/ 5 w 17"/>
                <a:gd name="T49" fmla="*/ 1 h 26"/>
                <a:gd name="T50" fmla="*/ 11 w 17"/>
                <a:gd name="T51" fmla="*/ 0 h 26"/>
                <a:gd name="T52" fmla="*/ 15 w 17"/>
                <a:gd name="T53" fmla="*/ 1 h 26"/>
                <a:gd name="T54" fmla="*/ 17 w 17"/>
                <a:gd name="T55" fmla="*/ 1 h 26"/>
                <a:gd name="T56" fmla="*/ 17 w 17"/>
                <a:gd name="T57" fmla="*/ 2 h 26"/>
                <a:gd name="T58" fmla="*/ 17 w 17"/>
                <a:gd name="T59" fmla="*/ 3 h 26"/>
                <a:gd name="T60" fmla="*/ 16 w 17"/>
                <a:gd name="T61" fmla="*/ 5 h 26"/>
                <a:gd name="T62" fmla="*/ 16 w 17"/>
                <a:gd name="T6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26">
                  <a:moveTo>
                    <a:pt x="16" y="5"/>
                  </a:moveTo>
                  <a:cubicBezTo>
                    <a:pt x="15" y="5"/>
                    <a:pt x="14" y="4"/>
                    <a:pt x="14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9" y="4"/>
                    <a:pt x="7" y="4"/>
                    <a:pt x="7" y="5"/>
                  </a:cubicBezTo>
                  <a:cubicBezTo>
                    <a:pt x="6" y="6"/>
                    <a:pt x="5" y="7"/>
                    <a:pt x="5" y="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6" y="20"/>
                  </a:cubicBezTo>
                  <a:cubicBezTo>
                    <a:pt x="6" y="21"/>
                    <a:pt x="6" y="21"/>
                    <a:pt x="7" y="21"/>
                  </a:cubicBezTo>
                  <a:cubicBezTo>
                    <a:pt x="7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2" y="22"/>
                    <a:pt x="13" y="22"/>
                    <a:pt x="14" y="22"/>
                  </a:cubicBezTo>
                  <a:cubicBezTo>
                    <a:pt x="15" y="22"/>
                    <a:pt x="15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6" y="25"/>
                    <a:pt x="14" y="26"/>
                  </a:cubicBezTo>
                  <a:cubicBezTo>
                    <a:pt x="13" y="26"/>
                    <a:pt x="12" y="26"/>
                    <a:pt x="10" y="26"/>
                  </a:cubicBezTo>
                  <a:cubicBezTo>
                    <a:pt x="7" y="26"/>
                    <a:pt x="4" y="25"/>
                    <a:pt x="3" y="24"/>
                  </a:cubicBezTo>
                  <a:cubicBezTo>
                    <a:pt x="1" y="23"/>
                    <a:pt x="0" y="21"/>
                    <a:pt x="0" y="1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3" y="0"/>
                    <a:pt x="15" y="0"/>
                    <a:pt x="15" y="1"/>
                  </a:cubicBezTo>
                  <a:cubicBezTo>
                    <a:pt x="16" y="1"/>
                    <a:pt x="17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5" name="Freeform 488"/>
            <p:cNvSpPr>
              <a:spLocks noEditPoints="1"/>
            </p:cNvSpPr>
            <p:nvPr/>
          </p:nvSpPr>
          <p:spPr bwMode="auto">
            <a:xfrm>
              <a:off x="4400551" y="990601"/>
              <a:ext cx="71438" cy="85725"/>
            </a:xfrm>
            <a:custGeom>
              <a:avLst/>
              <a:gdLst>
                <a:gd name="T0" fmla="*/ 14 w 17"/>
                <a:gd name="T1" fmla="*/ 20 h 20"/>
                <a:gd name="T2" fmla="*/ 13 w 17"/>
                <a:gd name="T3" fmla="*/ 20 h 20"/>
                <a:gd name="T4" fmla="*/ 12 w 17"/>
                <a:gd name="T5" fmla="*/ 18 h 20"/>
                <a:gd name="T6" fmla="*/ 12 w 17"/>
                <a:gd name="T7" fmla="*/ 18 h 20"/>
                <a:gd name="T8" fmla="*/ 10 w 17"/>
                <a:gd name="T9" fmla="*/ 20 h 20"/>
                <a:gd name="T10" fmla="*/ 7 w 17"/>
                <a:gd name="T11" fmla="*/ 20 h 20"/>
                <a:gd name="T12" fmla="*/ 4 w 17"/>
                <a:gd name="T13" fmla="*/ 20 h 20"/>
                <a:gd name="T14" fmla="*/ 2 w 17"/>
                <a:gd name="T15" fmla="*/ 18 h 20"/>
                <a:gd name="T16" fmla="*/ 1 w 17"/>
                <a:gd name="T17" fmla="*/ 15 h 20"/>
                <a:gd name="T18" fmla="*/ 0 w 17"/>
                <a:gd name="T19" fmla="*/ 10 h 20"/>
                <a:gd name="T20" fmla="*/ 2 w 17"/>
                <a:gd name="T21" fmla="*/ 3 h 20"/>
                <a:gd name="T22" fmla="*/ 7 w 17"/>
                <a:gd name="T23" fmla="*/ 0 h 20"/>
                <a:gd name="T24" fmla="*/ 10 w 17"/>
                <a:gd name="T25" fmla="*/ 1 h 20"/>
                <a:gd name="T26" fmla="*/ 12 w 17"/>
                <a:gd name="T27" fmla="*/ 2 h 20"/>
                <a:gd name="T28" fmla="*/ 12 w 17"/>
                <a:gd name="T29" fmla="*/ 2 h 20"/>
                <a:gd name="T30" fmla="*/ 13 w 17"/>
                <a:gd name="T31" fmla="*/ 1 h 20"/>
                <a:gd name="T32" fmla="*/ 15 w 17"/>
                <a:gd name="T33" fmla="*/ 1 h 20"/>
                <a:gd name="T34" fmla="*/ 17 w 17"/>
                <a:gd name="T35" fmla="*/ 1 h 20"/>
                <a:gd name="T36" fmla="*/ 17 w 17"/>
                <a:gd name="T37" fmla="*/ 2 h 20"/>
                <a:gd name="T38" fmla="*/ 17 w 17"/>
                <a:gd name="T39" fmla="*/ 18 h 20"/>
                <a:gd name="T40" fmla="*/ 17 w 17"/>
                <a:gd name="T41" fmla="*/ 19 h 20"/>
                <a:gd name="T42" fmla="*/ 15 w 17"/>
                <a:gd name="T43" fmla="*/ 20 h 20"/>
                <a:gd name="T44" fmla="*/ 14 w 17"/>
                <a:gd name="T45" fmla="*/ 20 h 20"/>
                <a:gd name="T46" fmla="*/ 12 w 17"/>
                <a:gd name="T47" fmla="*/ 8 h 20"/>
                <a:gd name="T48" fmla="*/ 12 w 17"/>
                <a:gd name="T49" fmla="*/ 6 h 20"/>
                <a:gd name="T50" fmla="*/ 11 w 17"/>
                <a:gd name="T51" fmla="*/ 5 h 20"/>
                <a:gd name="T52" fmla="*/ 10 w 17"/>
                <a:gd name="T53" fmla="*/ 4 h 20"/>
                <a:gd name="T54" fmla="*/ 8 w 17"/>
                <a:gd name="T55" fmla="*/ 4 h 20"/>
                <a:gd name="T56" fmla="*/ 6 w 17"/>
                <a:gd name="T57" fmla="*/ 5 h 20"/>
                <a:gd name="T58" fmla="*/ 5 w 17"/>
                <a:gd name="T59" fmla="*/ 9 h 20"/>
                <a:gd name="T60" fmla="*/ 5 w 17"/>
                <a:gd name="T61" fmla="*/ 12 h 20"/>
                <a:gd name="T62" fmla="*/ 6 w 17"/>
                <a:gd name="T63" fmla="*/ 15 h 20"/>
                <a:gd name="T64" fmla="*/ 9 w 17"/>
                <a:gd name="T65" fmla="*/ 17 h 20"/>
                <a:gd name="T66" fmla="*/ 10 w 17"/>
                <a:gd name="T67" fmla="*/ 16 h 20"/>
                <a:gd name="T68" fmla="*/ 11 w 17"/>
                <a:gd name="T69" fmla="*/ 16 h 20"/>
                <a:gd name="T70" fmla="*/ 12 w 17"/>
                <a:gd name="T71" fmla="*/ 15 h 20"/>
                <a:gd name="T72" fmla="*/ 12 w 17"/>
                <a:gd name="T73" fmla="*/ 14 h 20"/>
                <a:gd name="T74" fmla="*/ 12 w 17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14" y="20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1" y="19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4" y="20"/>
                  </a:lnTo>
                  <a:close/>
                  <a:moveTo>
                    <a:pt x="12" y="8"/>
                  </a:move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5"/>
                  </a:cubicBezTo>
                  <a:cubicBezTo>
                    <a:pt x="7" y="16"/>
                    <a:pt x="7" y="17"/>
                    <a:pt x="9" y="17"/>
                  </a:cubicBezTo>
                  <a:cubicBezTo>
                    <a:pt x="9" y="17"/>
                    <a:pt x="10" y="17"/>
                    <a:pt x="10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6" name="Freeform 489"/>
            <p:cNvSpPr>
              <a:spLocks/>
            </p:cNvSpPr>
            <p:nvPr/>
          </p:nvSpPr>
          <p:spPr bwMode="auto">
            <a:xfrm>
              <a:off x="4489451" y="990601"/>
              <a:ext cx="68263" cy="85725"/>
            </a:xfrm>
            <a:custGeom>
              <a:avLst/>
              <a:gdLst>
                <a:gd name="T0" fmla="*/ 12 w 16"/>
                <a:gd name="T1" fmla="*/ 20 h 20"/>
                <a:gd name="T2" fmla="*/ 11 w 16"/>
                <a:gd name="T3" fmla="*/ 18 h 20"/>
                <a:gd name="T4" fmla="*/ 11 w 16"/>
                <a:gd name="T5" fmla="*/ 7 h 20"/>
                <a:gd name="T6" fmla="*/ 10 w 16"/>
                <a:gd name="T7" fmla="*/ 5 h 20"/>
                <a:gd name="T8" fmla="*/ 8 w 16"/>
                <a:gd name="T9" fmla="*/ 5 h 20"/>
                <a:gd name="T10" fmla="*/ 6 w 16"/>
                <a:gd name="T11" fmla="*/ 5 h 20"/>
                <a:gd name="T12" fmla="*/ 5 w 16"/>
                <a:gd name="T13" fmla="*/ 6 h 20"/>
                <a:gd name="T14" fmla="*/ 5 w 16"/>
                <a:gd name="T15" fmla="*/ 7 h 20"/>
                <a:gd name="T16" fmla="*/ 5 w 16"/>
                <a:gd name="T17" fmla="*/ 8 h 20"/>
                <a:gd name="T18" fmla="*/ 5 w 16"/>
                <a:gd name="T19" fmla="*/ 18 h 20"/>
                <a:gd name="T20" fmla="*/ 4 w 16"/>
                <a:gd name="T21" fmla="*/ 19 h 20"/>
                <a:gd name="T22" fmla="*/ 3 w 16"/>
                <a:gd name="T23" fmla="*/ 20 h 20"/>
                <a:gd name="T24" fmla="*/ 2 w 16"/>
                <a:gd name="T25" fmla="*/ 20 h 20"/>
                <a:gd name="T26" fmla="*/ 0 w 16"/>
                <a:gd name="T27" fmla="*/ 19 h 20"/>
                <a:gd name="T28" fmla="*/ 0 w 16"/>
                <a:gd name="T29" fmla="*/ 18 h 20"/>
                <a:gd name="T30" fmla="*/ 0 w 16"/>
                <a:gd name="T31" fmla="*/ 2 h 20"/>
                <a:gd name="T32" fmla="*/ 0 w 16"/>
                <a:gd name="T33" fmla="*/ 1 h 20"/>
                <a:gd name="T34" fmla="*/ 1 w 16"/>
                <a:gd name="T35" fmla="*/ 1 h 20"/>
                <a:gd name="T36" fmla="*/ 3 w 16"/>
                <a:gd name="T37" fmla="*/ 1 h 20"/>
                <a:gd name="T38" fmla="*/ 4 w 16"/>
                <a:gd name="T39" fmla="*/ 1 h 20"/>
                <a:gd name="T40" fmla="*/ 5 w 16"/>
                <a:gd name="T41" fmla="*/ 2 h 20"/>
                <a:gd name="T42" fmla="*/ 7 w 16"/>
                <a:gd name="T43" fmla="*/ 1 h 20"/>
                <a:gd name="T44" fmla="*/ 10 w 16"/>
                <a:gd name="T45" fmla="*/ 0 h 20"/>
                <a:gd name="T46" fmla="*/ 14 w 16"/>
                <a:gd name="T47" fmla="*/ 2 h 20"/>
                <a:gd name="T48" fmla="*/ 16 w 16"/>
                <a:gd name="T49" fmla="*/ 7 h 20"/>
                <a:gd name="T50" fmla="*/ 16 w 16"/>
                <a:gd name="T51" fmla="*/ 18 h 20"/>
                <a:gd name="T52" fmla="*/ 15 w 16"/>
                <a:gd name="T53" fmla="*/ 19 h 20"/>
                <a:gd name="T54" fmla="*/ 14 w 16"/>
                <a:gd name="T55" fmla="*/ 20 h 20"/>
                <a:gd name="T56" fmla="*/ 12 w 16"/>
                <a:gd name="T5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20">
                  <a:moveTo>
                    <a:pt x="12" y="20"/>
                  </a:moveTo>
                  <a:cubicBezTo>
                    <a:pt x="11" y="20"/>
                    <a:pt x="11" y="19"/>
                    <a:pt x="11" y="1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6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4" y="19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1" y="0"/>
                    <a:pt x="13" y="1"/>
                    <a:pt x="14" y="2"/>
                  </a:cubicBezTo>
                  <a:cubicBezTo>
                    <a:pt x="15" y="3"/>
                    <a:pt x="16" y="4"/>
                    <a:pt x="16" y="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5" y="19"/>
                  </a:cubicBezTo>
                  <a:cubicBezTo>
                    <a:pt x="15" y="20"/>
                    <a:pt x="15" y="20"/>
                    <a:pt x="14" y="20"/>
                  </a:cubicBezTo>
                  <a:lnTo>
                    <a:pt x="12" y="20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7" name="Freeform 490"/>
            <p:cNvSpPr>
              <a:spLocks noEditPoints="1"/>
            </p:cNvSpPr>
            <p:nvPr/>
          </p:nvSpPr>
          <p:spPr bwMode="auto">
            <a:xfrm>
              <a:off x="4570414" y="990601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2 w 16"/>
                <a:gd name="T5" fmla="*/ 18 h 20"/>
                <a:gd name="T6" fmla="*/ 12 w 16"/>
                <a:gd name="T7" fmla="*/ 18 h 20"/>
                <a:gd name="T8" fmla="*/ 10 w 16"/>
                <a:gd name="T9" fmla="*/ 20 h 20"/>
                <a:gd name="T10" fmla="*/ 7 w 16"/>
                <a:gd name="T11" fmla="*/ 20 h 20"/>
                <a:gd name="T12" fmla="*/ 4 w 16"/>
                <a:gd name="T13" fmla="*/ 20 h 20"/>
                <a:gd name="T14" fmla="*/ 2 w 16"/>
                <a:gd name="T15" fmla="*/ 18 h 20"/>
                <a:gd name="T16" fmla="*/ 1 w 16"/>
                <a:gd name="T17" fmla="*/ 15 h 20"/>
                <a:gd name="T18" fmla="*/ 0 w 16"/>
                <a:gd name="T19" fmla="*/ 10 h 20"/>
                <a:gd name="T20" fmla="*/ 2 w 16"/>
                <a:gd name="T21" fmla="*/ 3 h 20"/>
                <a:gd name="T22" fmla="*/ 6 w 16"/>
                <a:gd name="T23" fmla="*/ 0 h 20"/>
                <a:gd name="T24" fmla="*/ 10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2 w 16"/>
                <a:gd name="T47" fmla="*/ 8 h 20"/>
                <a:gd name="T48" fmla="*/ 11 w 16"/>
                <a:gd name="T49" fmla="*/ 6 h 20"/>
                <a:gd name="T50" fmla="*/ 11 w 16"/>
                <a:gd name="T51" fmla="*/ 5 h 20"/>
                <a:gd name="T52" fmla="*/ 10 w 16"/>
                <a:gd name="T53" fmla="*/ 4 h 20"/>
                <a:gd name="T54" fmla="*/ 8 w 16"/>
                <a:gd name="T55" fmla="*/ 4 h 20"/>
                <a:gd name="T56" fmla="*/ 6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6 w 16"/>
                <a:gd name="T63" fmla="*/ 15 h 20"/>
                <a:gd name="T64" fmla="*/ 8 w 16"/>
                <a:gd name="T65" fmla="*/ 17 h 20"/>
                <a:gd name="T66" fmla="*/ 10 w 16"/>
                <a:gd name="T67" fmla="*/ 16 h 20"/>
                <a:gd name="T68" fmla="*/ 11 w 16"/>
                <a:gd name="T69" fmla="*/ 16 h 20"/>
                <a:gd name="T70" fmla="*/ 11 w 16"/>
                <a:gd name="T71" fmla="*/ 15 h 20"/>
                <a:gd name="T72" fmla="*/ 12 w 16"/>
                <a:gd name="T73" fmla="*/ 14 h 20"/>
                <a:gd name="T74" fmla="*/ 12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3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11" y="19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20"/>
                  </a:cubicBezTo>
                  <a:cubicBezTo>
                    <a:pt x="3" y="19"/>
                    <a:pt x="2" y="19"/>
                    <a:pt x="2" y="18"/>
                  </a:cubicBezTo>
                  <a:cubicBezTo>
                    <a:pt x="1" y="17"/>
                    <a:pt x="1" y="16"/>
                    <a:pt x="1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2" y="8"/>
                  </a:moveTo>
                  <a:cubicBezTo>
                    <a:pt x="12" y="7"/>
                    <a:pt x="12" y="7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5"/>
                    <a:pt x="10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9" y="17"/>
                    <a:pt x="9" y="17"/>
                    <a:pt x="10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8" name="Freeform 491"/>
            <p:cNvSpPr>
              <a:spLocks noEditPoints="1"/>
            </p:cNvSpPr>
            <p:nvPr/>
          </p:nvSpPr>
          <p:spPr bwMode="auto">
            <a:xfrm>
              <a:off x="4659314" y="965201"/>
              <a:ext cx="68263" cy="111125"/>
            </a:xfrm>
            <a:custGeom>
              <a:avLst/>
              <a:gdLst>
                <a:gd name="T0" fmla="*/ 13 w 16"/>
                <a:gd name="T1" fmla="*/ 26 h 26"/>
                <a:gd name="T2" fmla="*/ 12 w 16"/>
                <a:gd name="T3" fmla="*/ 26 h 26"/>
                <a:gd name="T4" fmla="*/ 12 w 16"/>
                <a:gd name="T5" fmla="*/ 25 h 26"/>
                <a:gd name="T6" fmla="*/ 6 w 16"/>
                <a:gd name="T7" fmla="*/ 26 h 26"/>
                <a:gd name="T8" fmla="*/ 3 w 16"/>
                <a:gd name="T9" fmla="*/ 26 h 26"/>
                <a:gd name="T10" fmla="*/ 1 w 16"/>
                <a:gd name="T11" fmla="*/ 24 h 26"/>
                <a:gd name="T12" fmla="*/ 0 w 16"/>
                <a:gd name="T13" fmla="*/ 21 h 26"/>
                <a:gd name="T14" fmla="*/ 0 w 16"/>
                <a:gd name="T15" fmla="*/ 16 h 26"/>
                <a:gd name="T16" fmla="*/ 1 w 16"/>
                <a:gd name="T17" fmla="*/ 9 h 26"/>
                <a:gd name="T18" fmla="*/ 6 w 16"/>
                <a:gd name="T19" fmla="*/ 6 h 26"/>
                <a:gd name="T20" fmla="*/ 9 w 16"/>
                <a:gd name="T21" fmla="*/ 7 h 26"/>
                <a:gd name="T22" fmla="*/ 12 w 16"/>
                <a:gd name="T23" fmla="*/ 8 h 26"/>
                <a:gd name="T24" fmla="*/ 12 w 16"/>
                <a:gd name="T25" fmla="*/ 1 h 26"/>
                <a:gd name="T26" fmla="*/ 13 w 16"/>
                <a:gd name="T27" fmla="*/ 0 h 26"/>
                <a:gd name="T28" fmla="*/ 15 w 16"/>
                <a:gd name="T29" fmla="*/ 0 h 26"/>
                <a:gd name="T30" fmla="*/ 16 w 16"/>
                <a:gd name="T31" fmla="*/ 0 h 26"/>
                <a:gd name="T32" fmla="*/ 16 w 16"/>
                <a:gd name="T33" fmla="*/ 1 h 26"/>
                <a:gd name="T34" fmla="*/ 16 w 16"/>
                <a:gd name="T35" fmla="*/ 24 h 26"/>
                <a:gd name="T36" fmla="*/ 16 w 16"/>
                <a:gd name="T37" fmla="*/ 25 h 26"/>
                <a:gd name="T38" fmla="*/ 15 w 16"/>
                <a:gd name="T39" fmla="*/ 26 h 26"/>
                <a:gd name="T40" fmla="*/ 13 w 16"/>
                <a:gd name="T41" fmla="*/ 26 h 26"/>
                <a:gd name="T42" fmla="*/ 11 w 16"/>
                <a:gd name="T43" fmla="*/ 13 h 26"/>
                <a:gd name="T44" fmla="*/ 11 w 16"/>
                <a:gd name="T45" fmla="*/ 12 h 26"/>
                <a:gd name="T46" fmla="*/ 10 w 16"/>
                <a:gd name="T47" fmla="*/ 11 h 26"/>
                <a:gd name="T48" fmla="*/ 9 w 16"/>
                <a:gd name="T49" fmla="*/ 10 h 26"/>
                <a:gd name="T50" fmla="*/ 8 w 16"/>
                <a:gd name="T51" fmla="*/ 10 h 26"/>
                <a:gd name="T52" fmla="*/ 5 w 16"/>
                <a:gd name="T53" fmla="*/ 11 h 26"/>
                <a:gd name="T54" fmla="*/ 4 w 16"/>
                <a:gd name="T55" fmla="*/ 15 h 26"/>
                <a:gd name="T56" fmla="*/ 4 w 16"/>
                <a:gd name="T57" fmla="*/ 18 h 26"/>
                <a:gd name="T58" fmla="*/ 5 w 16"/>
                <a:gd name="T59" fmla="*/ 21 h 26"/>
                <a:gd name="T60" fmla="*/ 8 w 16"/>
                <a:gd name="T61" fmla="*/ 23 h 26"/>
                <a:gd name="T62" fmla="*/ 9 w 16"/>
                <a:gd name="T63" fmla="*/ 22 h 26"/>
                <a:gd name="T64" fmla="*/ 10 w 16"/>
                <a:gd name="T65" fmla="*/ 22 h 26"/>
                <a:gd name="T66" fmla="*/ 11 w 16"/>
                <a:gd name="T67" fmla="*/ 21 h 26"/>
                <a:gd name="T68" fmla="*/ 11 w 16"/>
                <a:gd name="T69" fmla="*/ 20 h 26"/>
                <a:gd name="T70" fmla="*/ 11 w 16"/>
                <a:gd name="T7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26">
                  <a:moveTo>
                    <a:pt x="13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0" y="26"/>
                    <a:pt x="8" y="26"/>
                    <a:pt x="6" y="26"/>
                  </a:cubicBezTo>
                  <a:cubicBezTo>
                    <a:pt x="5" y="26"/>
                    <a:pt x="4" y="26"/>
                    <a:pt x="3" y="26"/>
                  </a:cubicBezTo>
                  <a:cubicBezTo>
                    <a:pt x="3" y="25"/>
                    <a:pt x="2" y="25"/>
                    <a:pt x="1" y="24"/>
                  </a:cubicBezTo>
                  <a:cubicBezTo>
                    <a:pt x="1" y="23"/>
                    <a:pt x="0" y="22"/>
                    <a:pt x="0" y="21"/>
                  </a:cubicBezTo>
                  <a:cubicBezTo>
                    <a:pt x="0" y="20"/>
                    <a:pt x="0" y="18"/>
                    <a:pt x="0" y="16"/>
                  </a:cubicBezTo>
                  <a:cubicBezTo>
                    <a:pt x="0" y="13"/>
                    <a:pt x="0" y="11"/>
                    <a:pt x="1" y="9"/>
                  </a:cubicBezTo>
                  <a:cubicBezTo>
                    <a:pt x="2" y="7"/>
                    <a:pt x="4" y="6"/>
                    <a:pt x="6" y="6"/>
                  </a:cubicBezTo>
                  <a:cubicBezTo>
                    <a:pt x="7" y="6"/>
                    <a:pt x="8" y="6"/>
                    <a:pt x="9" y="7"/>
                  </a:cubicBezTo>
                  <a:cubicBezTo>
                    <a:pt x="10" y="7"/>
                    <a:pt x="11" y="7"/>
                    <a:pt x="12" y="8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13" y="26"/>
                  </a:lnTo>
                  <a:close/>
                  <a:moveTo>
                    <a:pt x="11" y="13"/>
                  </a:move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1"/>
                    <a:pt x="10" y="11"/>
                  </a:cubicBezTo>
                  <a:cubicBezTo>
                    <a:pt x="10" y="11"/>
                    <a:pt x="10" y="10"/>
                    <a:pt x="9" y="10"/>
                  </a:cubicBezTo>
                  <a:cubicBezTo>
                    <a:pt x="9" y="10"/>
                    <a:pt x="8" y="10"/>
                    <a:pt x="8" y="10"/>
                  </a:cubicBezTo>
                  <a:cubicBezTo>
                    <a:pt x="7" y="10"/>
                    <a:pt x="6" y="10"/>
                    <a:pt x="5" y="11"/>
                  </a:cubicBezTo>
                  <a:cubicBezTo>
                    <a:pt x="5" y="12"/>
                    <a:pt x="4" y="13"/>
                    <a:pt x="4" y="15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5" y="21"/>
                    <a:pt x="5" y="21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8" y="23"/>
                    <a:pt x="9" y="23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lnTo>
                    <a:pt x="11" y="1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9" name="Freeform 492"/>
            <p:cNvSpPr>
              <a:spLocks noEditPoints="1"/>
            </p:cNvSpPr>
            <p:nvPr/>
          </p:nvSpPr>
          <p:spPr bwMode="auto">
            <a:xfrm>
              <a:off x="4752976" y="990601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1 w 16"/>
                <a:gd name="T5" fmla="*/ 18 h 20"/>
                <a:gd name="T6" fmla="*/ 11 w 16"/>
                <a:gd name="T7" fmla="*/ 18 h 20"/>
                <a:gd name="T8" fmla="*/ 9 w 16"/>
                <a:gd name="T9" fmla="*/ 20 h 20"/>
                <a:gd name="T10" fmla="*/ 6 w 16"/>
                <a:gd name="T11" fmla="*/ 20 h 20"/>
                <a:gd name="T12" fmla="*/ 4 w 16"/>
                <a:gd name="T13" fmla="*/ 20 h 20"/>
                <a:gd name="T14" fmla="*/ 1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1 h 20"/>
                <a:gd name="T26" fmla="*/ 11 w 16"/>
                <a:gd name="T27" fmla="*/ 2 h 20"/>
                <a:gd name="T28" fmla="*/ 11 w 16"/>
                <a:gd name="T29" fmla="*/ 2 h 20"/>
                <a:gd name="T30" fmla="*/ 12 w 16"/>
                <a:gd name="T31" fmla="*/ 1 h 20"/>
                <a:gd name="T32" fmla="*/ 14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6 h 20"/>
                <a:gd name="T50" fmla="*/ 10 w 16"/>
                <a:gd name="T51" fmla="*/ 5 h 20"/>
                <a:gd name="T52" fmla="*/ 9 w 16"/>
                <a:gd name="T53" fmla="*/ 4 h 20"/>
                <a:gd name="T54" fmla="*/ 8 w 16"/>
                <a:gd name="T55" fmla="*/ 4 h 20"/>
                <a:gd name="T56" fmla="*/ 5 w 16"/>
                <a:gd name="T57" fmla="*/ 5 h 20"/>
                <a:gd name="T58" fmla="*/ 4 w 16"/>
                <a:gd name="T59" fmla="*/ 9 h 20"/>
                <a:gd name="T60" fmla="*/ 4 w 16"/>
                <a:gd name="T61" fmla="*/ 12 h 20"/>
                <a:gd name="T62" fmla="*/ 5 w 16"/>
                <a:gd name="T63" fmla="*/ 15 h 20"/>
                <a:gd name="T64" fmla="*/ 8 w 16"/>
                <a:gd name="T65" fmla="*/ 17 h 20"/>
                <a:gd name="T66" fmla="*/ 9 w 16"/>
                <a:gd name="T67" fmla="*/ 16 h 20"/>
                <a:gd name="T68" fmla="*/ 10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19"/>
                    <a:pt x="2" y="19"/>
                    <a:pt x="1" y="18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6" y="4"/>
                    <a:pt x="5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5"/>
                    <a:pt x="5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00" name="组合 1099"/>
          <p:cNvGrpSpPr/>
          <p:nvPr/>
        </p:nvGrpSpPr>
        <p:grpSpPr>
          <a:xfrm>
            <a:off x="3107556" y="1391915"/>
            <a:ext cx="241301" cy="1276351"/>
            <a:chOff x="3603626" y="508001"/>
            <a:chExt cx="241301" cy="1276351"/>
          </a:xfrm>
        </p:grpSpPr>
        <p:sp>
          <p:nvSpPr>
            <p:cNvPr id="1101" name="Freeform 493"/>
            <p:cNvSpPr>
              <a:spLocks/>
            </p:cNvSpPr>
            <p:nvPr/>
          </p:nvSpPr>
          <p:spPr bwMode="auto">
            <a:xfrm>
              <a:off x="3721101" y="1766889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2" name="Freeform 494"/>
            <p:cNvSpPr>
              <a:spLocks noEditPoints="1"/>
            </p:cNvSpPr>
            <p:nvPr/>
          </p:nvSpPr>
          <p:spPr bwMode="auto">
            <a:xfrm>
              <a:off x="3721101" y="819151"/>
              <a:ext cx="17463" cy="935038"/>
            </a:xfrm>
            <a:custGeom>
              <a:avLst/>
              <a:gdLst>
                <a:gd name="T0" fmla="*/ 4 w 4"/>
                <a:gd name="T1" fmla="*/ 217 h 219"/>
                <a:gd name="T2" fmla="*/ 0 w 4"/>
                <a:gd name="T3" fmla="*/ 217 h 219"/>
                <a:gd name="T4" fmla="*/ 4 w 4"/>
                <a:gd name="T5" fmla="*/ 209 h 219"/>
                <a:gd name="T6" fmla="*/ 0 w 4"/>
                <a:gd name="T7" fmla="*/ 209 h 219"/>
                <a:gd name="T8" fmla="*/ 4 w 4"/>
                <a:gd name="T9" fmla="*/ 201 h 219"/>
                <a:gd name="T10" fmla="*/ 0 w 4"/>
                <a:gd name="T11" fmla="*/ 201 h 219"/>
                <a:gd name="T12" fmla="*/ 4 w 4"/>
                <a:gd name="T13" fmla="*/ 194 h 219"/>
                <a:gd name="T14" fmla="*/ 0 w 4"/>
                <a:gd name="T15" fmla="*/ 194 h 219"/>
                <a:gd name="T16" fmla="*/ 4 w 4"/>
                <a:gd name="T17" fmla="*/ 186 h 219"/>
                <a:gd name="T18" fmla="*/ 0 w 4"/>
                <a:gd name="T19" fmla="*/ 186 h 219"/>
                <a:gd name="T20" fmla="*/ 4 w 4"/>
                <a:gd name="T21" fmla="*/ 178 h 219"/>
                <a:gd name="T22" fmla="*/ 0 w 4"/>
                <a:gd name="T23" fmla="*/ 178 h 219"/>
                <a:gd name="T24" fmla="*/ 4 w 4"/>
                <a:gd name="T25" fmla="*/ 171 h 219"/>
                <a:gd name="T26" fmla="*/ 0 w 4"/>
                <a:gd name="T27" fmla="*/ 171 h 219"/>
                <a:gd name="T28" fmla="*/ 4 w 4"/>
                <a:gd name="T29" fmla="*/ 163 h 219"/>
                <a:gd name="T30" fmla="*/ 0 w 4"/>
                <a:gd name="T31" fmla="*/ 163 h 219"/>
                <a:gd name="T32" fmla="*/ 4 w 4"/>
                <a:gd name="T33" fmla="*/ 155 h 219"/>
                <a:gd name="T34" fmla="*/ 0 w 4"/>
                <a:gd name="T35" fmla="*/ 155 h 219"/>
                <a:gd name="T36" fmla="*/ 4 w 4"/>
                <a:gd name="T37" fmla="*/ 148 h 219"/>
                <a:gd name="T38" fmla="*/ 0 w 4"/>
                <a:gd name="T39" fmla="*/ 148 h 219"/>
                <a:gd name="T40" fmla="*/ 4 w 4"/>
                <a:gd name="T41" fmla="*/ 140 h 219"/>
                <a:gd name="T42" fmla="*/ 0 w 4"/>
                <a:gd name="T43" fmla="*/ 140 h 219"/>
                <a:gd name="T44" fmla="*/ 4 w 4"/>
                <a:gd name="T45" fmla="*/ 132 h 219"/>
                <a:gd name="T46" fmla="*/ 0 w 4"/>
                <a:gd name="T47" fmla="*/ 132 h 219"/>
                <a:gd name="T48" fmla="*/ 4 w 4"/>
                <a:gd name="T49" fmla="*/ 125 h 219"/>
                <a:gd name="T50" fmla="*/ 0 w 4"/>
                <a:gd name="T51" fmla="*/ 125 h 219"/>
                <a:gd name="T52" fmla="*/ 4 w 4"/>
                <a:gd name="T53" fmla="*/ 117 h 219"/>
                <a:gd name="T54" fmla="*/ 0 w 4"/>
                <a:gd name="T55" fmla="*/ 117 h 219"/>
                <a:gd name="T56" fmla="*/ 4 w 4"/>
                <a:gd name="T57" fmla="*/ 109 h 219"/>
                <a:gd name="T58" fmla="*/ 0 w 4"/>
                <a:gd name="T59" fmla="*/ 109 h 219"/>
                <a:gd name="T60" fmla="*/ 4 w 4"/>
                <a:gd name="T61" fmla="*/ 102 h 219"/>
                <a:gd name="T62" fmla="*/ 0 w 4"/>
                <a:gd name="T63" fmla="*/ 102 h 219"/>
                <a:gd name="T64" fmla="*/ 4 w 4"/>
                <a:gd name="T65" fmla="*/ 94 h 219"/>
                <a:gd name="T66" fmla="*/ 0 w 4"/>
                <a:gd name="T67" fmla="*/ 94 h 219"/>
                <a:gd name="T68" fmla="*/ 4 w 4"/>
                <a:gd name="T69" fmla="*/ 86 h 219"/>
                <a:gd name="T70" fmla="*/ 0 w 4"/>
                <a:gd name="T71" fmla="*/ 86 h 219"/>
                <a:gd name="T72" fmla="*/ 4 w 4"/>
                <a:gd name="T73" fmla="*/ 79 h 219"/>
                <a:gd name="T74" fmla="*/ 0 w 4"/>
                <a:gd name="T75" fmla="*/ 79 h 219"/>
                <a:gd name="T76" fmla="*/ 4 w 4"/>
                <a:gd name="T77" fmla="*/ 71 h 219"/>
                <a:gd name="T78" fmla="*/ 0 w 4"/>
                <a:gd name="T79" fmla="*/ 71 h 219"/>
                <a:gd name="T80" fmla="*/ 4 w 4"/>
                <a:gd name="T81" fmla="*/ 63 h 219"/>
                <a:gd name="T82" fmla="*/ 0 w 4"/>
                <a:gd name="T83" fmla="*/ 63 h 219"/>
                <a:gd name="T84" fmla="*/ 4 w 4"/>
                <a:gd name="T85" fmla="*/ 56 h 219"/>
                <a:gd name="T86" fmla="*/ 0 w 4"/>
                <a:gd name="T87" fmla="*/ 56 h 219"/>
                <a:gd name="T88" fmla="*/ 4 w 4"/>
                <a:gd name="T89" fmla="*/ 48 h 219"/>
                <a:gd name="T90" fmla="*/ 0 w 4"/>
                <a:gd name="T91" fmla="*/ 48 h 219"/>
                <a:gd name="T92" fmla="*/ 4 w 4"/>
                <a:gd name="T93" fmla="*/ 40 h 219"/>
                <a:gd name="T94" fmla="*/ 0 w 4"/>
                <a:gd name="T95" fmla="*/ 40 h 219"/>
                <a:gd name="T96" fmla="*/ 4 w 4"/>
                <a:gd name="T97" fmla="*/ 33 h 219"/>
                <a:gd name="T98" fmla="*/ 0 w 4"/>
                <a:gd name="T99" fmla="*/ 33 h 219"/>
                <a:gd name="T100" fmla="*/ 4 w 4"/>
                <a:gd name="T101" fmla="*/ 25 h 219"/>
                <a:gd name="T102" fmla="*/ 0 w 4"/>
                <a:gd name="T103" fmla="*/ 25 h 219"/>
                <a:gd name="T104" fmla="*/ 4 w 4"/>
                <a:gd name="T105" fmla="*/ 17 h 219"/>
                <a:gd name="T106" fmla="*/ 0 w 4"/>
                <a:gd name="T107" fmla="*/ 17 h 219"/>
                <a:gd name="T108" fmla="*/ 4 w 4"/>
                <a:gd name="T109" fmla="*/ 10 h 219"/>
                <a:gd name="T110" fmla="*/ 0 w 4"/>
                <a:gd name="T111" fmla="*/ 10 h 219"/>
                <a:gd name="T112" fmla="*/ 4 w 4"/>
                <a:gd name="T113" fmla="*/ 2 h 219"/>
                <a:gd name="T114" fmla="*/ 0 w 4"/>
                <a:gd name="T115" fmla="*/ 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" h="219">
                  <a:moveTo>
                    <a:pt x="0" y="217"/>
                  </a:moveTo>
                  <a:cubicBezTo>
                    <a:pt x="0" y="215"/>
                    <a:pt x="1" y="215"/>
                    <a:pt x="2" y="215"/>
                  </a:cubicBezTo>
                  <a:cubicBezTo>
                    <a:pt x="2" y="215"/>
                    <a:pt x="2" y="215"/>
                    <a:pt x="2" y="215"/>
                  </a:cubicBezTo>
                  <a:cubicBezTo>
                    <a:pt x="3" y="215"/>
                    <a:pt x="4" y="215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4" y="218"/>
                    <a:pt x="3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1" y="219"/>
                    <a:pt x="0" y="218"/>
                    <a:pt x="0" y="217"/>
                  </a:cubicBezTo>
                  <a:close/>
                  <a:moveTo>
                    <a:pt x="0" y="209"/>
                  </a:moveTo>
                  <a:cubicBezTo>
                    <a:pt x="0" y="208"/>
                    <a:pt x="1" y="207"/>
                    <a:pt x="2" y="207"/>
                  </a:cubicBezTo>
                  <a:cubicBezTo>
                    <a:pt x="2" y="207"/>
                    <a:pt x="2" y="207"/>
                    <a:pt x="2" y="207"/>
                  </a:cubicBezTo>
                  <a:cubicBezTo>
                    <a:pt x="3" y="207"/>
                    <a:pt x="4" y="208"/>
                    <a:pt x="4" y="209"/>
                  </a:cubicBezTo>
                  <a:cubicBezTo>
                    <a:pt x="4" y="209"/>
                    <a:pt x="4" y="209"/>
                    <a:pt x="4" y="209"/>
                  </a:cubicBezTo>
                  <a:cubicBezTo>
                    <a:pt x="4" y="210"/>
                    <a:pt x="3" y="211"/>
                    <a:pt x="2" y="211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1" y="211"/>
                    <a:pt x="0" y="210"/>
                    <a:pt x="0" y="209"/>
                  </a:cubicBezTo>
                  <a:close/>
                  <a:moveTo>
                    <a:pt x="0" y="201"/>
                  </a:moveTo>
                  <a:cubicBezTo>
                    <a:pt x="0" y="200"/>
                    <a:pt x="1" y="199"/>
                    <a:pt x="2" y="19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3" y="199"/>
                    <a:pt x="4" y="200"/>
                    <a:pt x="4" y="201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4" y="202"/>
                    <a:pt x="3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1" y="203"/>
                    <a:pt x="0" y="202"/>
                    <a:pt x="0" y="201"/>
                  </a:cubicBezTo>
                  <a:close/>
                  <a:moveTo>
                    <a:pt x="0" y="194"/>
                  </a:moveTo>
                  <a:cubicBezTo>
                    <a:pt x="0" y="193"/>
                    <a:pt x="1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3" y="192"/>
                    <a:pt x="4" y="193"/>
                    <a:pt x="4" y="194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5"/>
                    <a:pt x="3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1" y="196"/>
                    <a:pt x="0" y="195"/>
                    <a:pt x="0" y="194"/>
                  </a:cubicBezTo>
                  <a:close/>
                  <a:moveTo>
                    <a:pt x="0" y="186"/>
                  </a:moveTo>
                  <a:cubicBezTo>
                    <a:pt x="0" y="185"/>
                    <a:pt x="1" y="184"/>
                    <a:pt x="2" y="184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4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4" y="187"/>
                    <a:pt x="3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8"/>
                    <a:pt x="0" y="187"/>
                    <a:pt x="0" y="186"/>
                  </a:cubicBezTo>
                  <a:close/>
                  <a:moveTo>
                    <a:pt x="0" y="178"/>
                  </a:moveTo>
                  <a:cubicBezTo>
                    <a:pt x="0" y="177"/>
                    <a:pt x="1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3" y="176"/>
                    <a:pt x="4" y="177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4" y="179"/>
                    <a:pt x="3" y="180"/>
                    <a:pt x="2" y="180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1" y="180"/>
                    <a:pt x="0" y="179"/>
                    <a:pt x="0" y="178"/>
                  </a:cubicBezTo>
                  <a:close/>
                  <a:moveTo>
                    <a:pt x="0" y="171"/>
                  </a:moveTo>
                  <a:cubicBezTo>
                    <a:pt x="0" y="170"/>
                    <a:pt x="1" y="169"/>
                    <a:pt x="2" y="169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3" y="169"/>
                    <a:pt x="4" y="17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3"/>
                  </a:moveTo>
                  <a:cubicBezTo>
                    <a:pt x="0" y="162"/>
                    <a:pt x="1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3" y="161"/>
                    <a:pt x="4" y="162"/>
                    <a:pt x="4" y="163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4" y="164"/>
                    <a:pt x="3" y="165"/>
                    <a:pt x="2" y="165"/>
                  </a:cubicBezTo>
                  <a:cubicBezTo>
                    <a:pt x="2" y="165"/>
                    <a:pt x="2" y="165"/>
                    <a:pt x="2" y="165"/>
                  </a:cubicBezTo>
                  <a:cubicBezTo>
                    <a:pt x="1" y="165"/>
                    <a:pt x="0" y="164"/>
                    <a:pt x="0" y="163"/>
                  </a:cubicBezTo>
                  <a:close/>
                  <a:moveTo>
                    <a:pt x="0" y="155"/>
                  </a:moveTo>
                  <a:cubicBezTo>
                    <a:pt x="0" y="154"/>
                    <a:pt x="1" y="153"/>
                    <a:pt x="2" y="153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3" y="153"/>
                    <a:pt x="4" y="154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56"/>
                    <a:pt x="3" y="157"/>
                    <a:pt x="2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0" y="156"/>
                    <a:pt x="0" y="155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2"/>
                  </a:moveTo>
                  <a:cubicBezTo>
                    <a:pt x="0" y="131"/>
                    <a:pt x="1" y="130"/>
                    <a:pt x="2" y="130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3" y="130"/>
                    <a:pt x="4" y="131"/>
                    <a:pt x="4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3"/>
                    <a:pt x="3" y="134"/>
                    <a:pt x="2" y="134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1" y="134"/>
                    <a:pt x="0" y="133"/>
                    <a:pt x="0" y="132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09"/>
                  </a:moveTo>
                  <a:cubicBezTo>
                    <a:pt x="0" y="108"/>
                    <a:pt x="1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3" y="107"/>
                    <a:pt x="4" y="108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3" name="Freeform 495"/>
            <p:cNvSpPr>
              <a:spLocks/>
            </p:cNvSpPr>
            <p:nvPr/>
          </p:nvSpPr>
          <p:spPr bwMode="auto">
            <a:xfrm>
              <a:off x="3721101" y="785814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4" name="Freeform 496"/>
            <p:cNvSpPr>
              <a:spLocks/>
            </p:cNvSpPr>
            <p:nvPr/>
          </p:nvSpPr>
          <p:spPr bwMode="auto">
            <a:xfrm>
              <a:off x="3603626" y="508001"/>
              <a:ext cx="241300" cy="234950"/>
            </a:xfrm>
            <a:custGeom>
              <a:avLst/>
              <a:gdLst>
                <a:gd name="T0" fmla="*/ 29 w 152"/>
                <a:gd name="T1" fmla="*/ 0 h 148"/>
                <a:gd name="T2" fmla="*/ 0 w 152"/>
                <a:gd name="T3" fmla="*/ 91 h 148"/>
                <a:gd name="T4" fmla="*/ 77 w 152"/>
                <a:gd name="T5" fmla="*/ 148 h 148"/>
                <a:gd name="T6" fmla="*/ 152 w 152"/>
                <a:gd name="T7" fmla="*/ 91 h 148"/>
                <a:gd name="T8" fmla="*/ 122 w 152"/>
                <a:gd name="T9" fmla="*/ 0 h 148"/>
                <a:gd name="T10" fmla="*/ 29 w 152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48">
                  <a:moveTo>
                    <a:pt x="29" y="0"/>
                  </a:moveTo>
                  <a:lnTo>
                    <a:pt x="0" y="91"/>
                  </a:lnTo>
                  <a:lnTo>
                    <a:pt x="77" y="148"/>
                  </a:lnTo>
                  <a:lnTo>
                    <a:pt x="152" y="91"/>
                  </a:lnTo>
                  <a:lnTo>
                    <a:pt x="12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B488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5" name="Freeform 497"/>
            <p:cNvSpPr>
              <a:spLocks/>
            </p:cNvSpPr>
            <p:nvPr/>
          </p:nvSpPr>
          <p:spPr bwMode="auto">
            <a:xfrm>
              <a:off x="3725864" y="508001"/>
              <a:ext cx="119063" cy="234950"/>
            </a:xfrm>
            <a:custGeom>
              <a:avLst/>
              <a:gdLst>
                <a:gd name="T0" fmla="*/ 45 w 75"/>
                <a:gd name="T1" fmla="*/ 0 h 148"/>
                <a:gd name="T2" fmla="*/ 75 w 75"/>
                <a:gd name="T3" fmla="*/ 91 h 148"/>
                <a:gd name="T4" fmla="*/ 0 w 75"/>
                <a:gd name="T5" fmla="*/ 148 h 148"/>
                <a:gd name="T6" fmla="*/ 45 w 75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8">
                  <a:moveTo>
                    <a:pt x="45" y="0"/>
                  </a:moveTo>
                  <a:lnTo>
                    <a:pt x="75" y="91"/>
                  </a:lnTo>
                  <a:lnTo>
                    <a:pt x="0" y="14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95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6" name="Freeform 498"/>
            <p:cNvSpPr>
              <a:spLocks/>
            </p:cNvSpPr>
            <p:nvPr/>
          </p:nvSpPr>
          <p:spPr bwMode="auto">
            <a:xfrm>
              <a:off x="3603626" y="508001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1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CDA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7" name="Freeform 499"/>
            <p:cNvSpPr>
              <a:spLocks/>
            </p:cNvSpPr>
            <p:nvPr/>
          </p:nvSpPr>
          <p:spPr bwMode="auto">
            <a:xfrm>
              <a:off x="3700464" y="541339"/>
              <a:ext cx="33338" cy="111125"/>
            </a:xfrm>
            <a:custGeom>
              <a:avLst/>
              <a:gdLst>
                <a:gd name="T0" fmla="*/ 5 w 8"/>
                <a:gd name="T1" fmla="*/ 26 h 26"/>
                <a:gd name="T2" fmla="*/ 4 w 8"/>
                <a:gd name="T3" fmla="*/ 25 h 26"/>
                <a:gd name="T4" fmla="*/ 4 w 8"/>
                <a:gd name="T5" fmla="*/ 24 h 26"/>
                <a:gd name="T6" fmla="*/ 4 w 8"/>
                <a:gd name="T7" fmla="*/ 6 h 26"/>
                <a:gd name="T8" fmla="*/ 3 w 8"/>
                <a:gd name="T9" fmla="*/ 6 h 26"/>
                <a:gd name="T10" fmla="*/ 1 w 8"/>
                <a:gd name="T11" fmla="*/ 6 h 26"/>
                <a:gd name="T12" fmla="*/ 0 w 8"/>
                <a:gd name="T13" fmla="*/ 5 h 26"/>
                <a:gd name="T14" fmla="*/ 0 w 8"/>
                <a:gd name="T15" fmla="*/ 5 h 26"/>
                <a:gd name="T16" fmla="*/ 0 w 8"/>
                <a:gd name="T17" fmla="*/ 5 h 26"/>
                <a:gd name="T18" fmla="*/ 0 w 8"/>
                <a:gd name="T19" fmla="*/ 3 h 26"/>
                <a:gd name="T20" fmla="*/ 0 w 8"/>
                <a:gd name="T21" fmla="*/ 2 h 26"/>
                <a:gd name="T22" fmla="*/ 1 w 8"/>
                <a:gd name="T23" fmla="*/ 2 h 26"/>
                <a:gd name="T24" fmla="*/ 4 w 8"/>
                <a:gd name="T25" fmla="*/ 1 h 26"/>
                <a:gd name="T26" fmla="*/ 4 w 8"/>
                <a:gd name="T27" fmla="*/ 1 h 26"/>
                <a:gd name="T28" fmla="*/ 5 w 8"/>
                <a:gd name="T29" fmla="*/ 0 h 26"/>
                <a:gd name="T30" fmla="*/ 7 w 8"/>
                <a:gd name="T31" fmla="*/ 0 h 26"/>
                <a:gd name="T32" fmla="*/ 8 w 8"/>
                <a:gd name="T33" fmla="*/ 1 h 26"/>
                <a:gd name="T34" fmla="*/ 8 w 8"/>
                <a:gd name="T35" fmla="*/ 2 h 26"/>
                <a:gd name="T36" fmla="*/ 8 w 8"/>
                <a:gd name="T37" fmla="*/ 24 h 26"/>
                <a:gd name="T38" fmla="*/ 8 w 8"/>
                <a:gd name="T39" fmla="*/ 25 h 26"/>
                <a:gd name="T40" fmla="*/ 7 w 8"/>
                <a:gd name="T41" fmla="*/ 26 h 26"/>
                <a:gd name="T42" fmla="*/ 5 w 8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26">
                  <a:moveTo>
                    <a:pt x="5" y="26"/>
                  </a:moveTo>
                  <a:cubicBezTo>
                    <a:pt x="4" y="26"/>
                    <a:pt x="4" y="25"/>
                    <a:pt x="4" y="25"/>
                  </a:cubicBezTo>
                  <a:cubicBezTo>
                    <a:pt x="4" y="25"/>
                    <a:pt x="4" y="25"/>
                    <a:pt x="4" y="2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6"/>
                    <a:pt x="7" y="26"/>
                  </a:cubicBezTo>
                  <a:lnTo>
                    <a:pt x="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08" name="组合 1107"/>
          <p:cNvGrpSpPr/>
          <p:nvPr/>
        </p:nvGrpSpPr>
        <p:grpSpPr>
          <a:xfrm>
            <a:off x="3417119" y="1425253"/>
            <a:ext cx="436563" cy="111125"/>
            <a:chOff x="3913189" y="541339"/>
            <a:chExt cx="436563" cy="111125"/>
          </a:xfrm>
        </p:grpSpPr>
        <p:sp>
          <p:nvSpPr>
            <p:cNvPr id="1109" name="Freeform 500"/>
            <p:cNvSpPr>
              <a:spLocks noEditPoints="1"/>
            </p:cNvSpPr>
            <p:nvPr/>
          </p:nvSpPr>
          <p:spPr bwMode="auto">
            <a:xfrm>
              <a:off x="3913189" y="546101"/>
              <a:ext cx="88900" cy="106363"/>
            </a:xfrm>
            <a:custGeom>
              <a:avLst/>
              <a:gdLst>
                <a:gd name="T0" fmla="*/ 17 w 21"/>
                <a:gd name="T1" fmla="*/ 25 h 25"/>
                <a:gd name="T2" fmla="*/ 16 w 21"/>
                <a:gd name="T3" fmla="*/ 25 h 25"/>
                <a:gd name="T4" fmla="*/ 16 w 21"/>
                <a:gd name="T5" fmla="*/ 24 h 25"/>
                <a:gd name="T6" fmla="*/ 15 w 21"/>
                <a:gd name="T7" fmla="*/ 20 h 25"/>
                <a:gd name="T8" fmla="*/ 6 w 21"/>
                <a:gd name="T9" fmla="*/ 20 h 25"/>
                <a:gd name="T10" fmla="*/ 5 w 21"/>
                <a:gd name="T11" fmla="*/ 24 h 25"/>
                <a:gd name="T12" fmla="*/ 5 w 21"/>
                <a:gd name="T13" fmla="*/ 25 h 25"/>
                <a:gd name="T14" fmla="*/ 4 w 21"/>
                <a:gd name="T15" fmla="*/ 25 h 25"/>
                <a:gd name="T16" fmla="*/ 1 w 21"/>
                <a:gd name="T17" fmla="*/ 25 h 25"/>
                <a:gd name="T18" fmla="*/ 0 w 21"/>
                <a:gd name="T19" fmla="*/ 25 h 25"/>
                <a:gd name="T20" fmla="*/ 0 w 21"/>
                <a:gd name="T21" fmla="*/ 23 h 25"/>
                <a:gd name="T22" fmla="*/ 8 w 21"/>
                <a:gd name="T23" fmla="*/ 1 h 25"/>
                <a:gd name="T24" fmla="*/ 8 w 21"/>
                <a:gd name="T25" fmla="*/ 0 h 25"/>
                <a:gd name="T26" fmla="*/ 9 w 21"/>
                <a:gd name="T27" fmla="*/ 0 h 25"/>
                <a:gd name="T28" fmla="*/ 12 w 21"/>
                <a:gd name="T29" fmla="*/ 0 h 25"/>
                <a:gd name="T30" fmla="*/ 13 w 21"/>
                <a:gd name="T31" fmla="*/ 0 h 25"/>
                <a:gd name="T32" fmla="*/ 14 w 21"/>
                <a:gd name="T33" fmla="*/ 1 h 25"/>
                <a:gd name="T34" fmla="*/ 21 w 21"/>
                <a:gd name="T35" fmla="*/ 23 h 25"/>
                <a:gd name="T36" fmla="*/ 21 w 21"/>
                <a:gd name="T37" fmla="*/ 25 h 25"/>
                <a:gd name="T38" fmla="*/ 20 w 21"/>
                <a:gd name="T39" fmla="*/ 25 h 25"/>
                <a:gd name="T40" fmla="*/ 17 w 21"/>
                <a:gd name="T41" fmla="*/ 25 h 25"/>
                <a:gd name="T42" fmla="*/ 11 w 21"/>
                <a:gd name="T43" fmla="*/ 7 h 25"/>
                <a:gd name="T44" fmla="*/ 8 w 21"/>
                <a:gd name="T45" fmla="*/ 16 h 25"/>
                <a:gd name="T46" fmla="*/ 13 w 21"/>
                <a:gd name="T47" fmla="*/ 16 h 25"/>
                <a:gd name="T48" fmla="*/ 11 w 21"/>
                <a:gd name="T4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5">
                  <a:moveTo>
                    <a:pt x="17" y="25"/>
                  </a:moveTo>
                  <a:cubicBezTo>
                    <a:pt x="17" y="25"/>
                    <a:pt x="17" y="25"/>
                    <a:pt x="16" y="25"/>
                  </a:cubicBezTo>
                  <a:cubicBezTo>
                    <a:pt x="16" y="25"/>
                    <a:pt x="16" y="25"/>
                    <a:pt x="16" y="24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1" y="25"/>
                    <a:pt x="20" y="25"/>
                    <a:pt x="20" y="25"/>
                  </a:cubicBezTo>
                  <a:lnTo>
                    <a:pt x="17" y="25"/>
                  </a:lnTo>
                  <a:close/>
                  <a:moveTo>
                    <a:pt x="11" y="7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0" name="Freeform 501"/>
            <p:cNvSpPr>
              <a:spLocks/>
            </p:cNvSpPr>
            <p:nvPr/>
          </p:nvSpPr>
          <p:spPr bwMode="auto">
            <a:xfrm>
              <a:off x="4014789" y="541339"/>
              <a:ext cx="20638" cy="111125"/>
            </a:xfrm>
            <a:custGeom>
              <a:avLst/>
              <a:gdLst>
                <a:gd name="T0" fmla="*/ 2 w 5"/>
                <a:gd name="T1" fmla="*/ 26 h 26"/>
                <a:gd name="T2" fmla="*/ 1 w 5"/>
                <a:gd name="T3" fmla="*/ 26 h 26"/>
                <a:gd name="T4" fmla="*/ 0 w 5"/>
                <a:gd name="T5" fmla="*/ 25 h 26"/>
                <a:gd name="T6" fmla="*/ 0 w 5"/>
                <a:gd name="T7" fmla="*/ 1 h 26"/>
                <a:gd name="T8" fmla="*/ 1 w 5"/>
                <a:gd name="T9" fmla="*/ 0 h 26"/>
                <a:gd name="T10" fmla="*/ 2 w 5"/>
                <a:gd name="T11" fmla="*/ 0 h 26"/>
                <a:gd name="T12" fmla="*/ 4 w 5"/>
                <a:gd name="T13" fmla="*/ 0 h 26"/>
                <a:gd name="T14" fmla="*/ 5 w 5"/>
                <a:gd name="T15" fmla="*/ 0 h 26"/>
                <a:gd name="T16" fmla="*/ 5 w 5"/>
                <a:gd name="T17" fmla="*/ 2 h 26"/>
                <a:gd name="T18" fmla="*/ 5 w 5"/>
                <a:gd name="T19" fmla="*/ 25 h 26"/>
                <a:gd name="T20" fmla="*/ 5 w 5"/>
                <a:gd name="T21" fmla="*/ 26 h 26"/>
                <a:gd name="T22" fmla="*/ 4 w 5"/>
                <a:gd name="T23" fmla="*/ 26 h 26"/>
                <a:gd name="T24" fmla="*/ 2 w 5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6">
                  <a:moveTo>
                    <a:pt x="2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1" name="Freeform 502"/>
            <p:cNvSpPr>
              <a:spLocks noEditPoints="1"/>
            </p:cNvSpPr>
            <p:nvPr/>
          </p:nvSpPr>
          <p:spPr bwMode="auto">
            <a:xfrm>
              <a:off x="4048126" y="571501"/>
              <a:ext cx="71438" cy="80963"/>
            </a:xfrm>
            <a:custGeom>
              <a:avLst/>
              <a:gdLst>
                <a:gd name="T0" fmla="*/ 13 w 17"/>
                <a:gd name="T1" fmla="*/ 19 h 19"/>
                <a:gd name="T2" fmla="*/ 13 w 17"/>
                <a:gd name="T3" fmla="*/ 19 h 19"/>
                <a:gd name="T4" fmla="*/ 12 w 17"/>
                <a:gd name="T5" fmla="*/ 18 h 19"/>
                <a:gd name="T6" fmla="*/ 12 w 17"/>
                <a:gd name="T7" fmla="*/ 18 h 19"/>
                <a:gd name="T8" fmla="*/ 10 w 17"/>
                <a:gd name="T9" fmla="*/ 19 h 19"/>
                <a:gd name="T10" fmla="*/ 7 w 17"/>
                <a:gd name="T11" fmla="*/ 19 h 19"/>
                <a:gd name="T12" fmla="*/ 4 w 17"/>
                <a:gd name="T13" fmla="*/ 19 h 19"/>
                <a:gd name="T14" fmla="*/ 2 w 17"/>
                <a:gd name="T15" fmla="*/ 17 h 19"/>
                <a:gd name="T16" fmla="*/ 1 w 17"/>
                <a:gd name="T17" fmla="*/ 14 h 19"/>
                <a:gd name="T18" fmla="*/ 0 w 17"/>
                <a:gd name="T19" fmla="*/ 10 h 19"/>
                <a:gd name="T20" fmla="*/ 2 w 17"/>
                <a:gd name="T21" fmla="*/ 2 h 19"/>
                <a:gd name="T22" fmla="*/ 7 w 17"/>
                <a:gd name="T23" fmla="*/ 0 h 19"/>
                <a:gd name="T24" fmla="*/ 10 w 17"/>
                <a:gd name="T25" fmla="*/ 0 h 19"/>
                <a:gd name="T26" fmla="*/ 12 w 17"/>
                <a:gd name="T27" fmla="*/ 1 h 19"/>
                <a:gd name="T28" fmla="*/ 12 w 17"/>
                <a:gd name="T29" fmla="*/ 1 h 19"/>
                <a:gd name="T30" fmla="*/ 13 w 17"/>
                <a:gd name="T31" fmla="*/ 0 h 19"/>
                <a:gd name="T32" fmla="*/ 15 w 17"/>
                <a:gd name="T33" fmla="*/ 0 h 19"/>
                <a:gd name="T34" fmla="*/ 16 w 17"/>
                <a:gd name="T35" fmla="*/ 0 h 19"/>
                <a:gd name="T36" fmla="*/ 17 w 17"/>
                <a:gd name="T37" fmla="*/ 1 h 19"/>
                <a:gd name="T38" fmla="*/ 17 w 17"/>
                <a:gd name="T39" fmla="*/ 17 h 19"/>
                <a:gd name="T40" fmla="*/ 16 w 17"/>
                <a:gd name="T41" fmla="*/ 19 h 19"/>
                <a:gd name="T42" fmla="*/ 15 w 17"/>
                <a:gd name="T43" fmla="*/ 19 h 19"/>
                <a:gd name="T44" fmla="*/ 13 w 17"/>
                <a:gd name="T45" fmla="*/ 19 h 19"/>
                <a:gd name="T46" fmla="*/ 12 w 17"/>
                <a:gd name="T47" fmla="*/ 7 h 19"/>
                <a:gd name="T48" fmla="*/ 12 w 17"/>
                <a:gd name="T49" fmla="*/ 6 h 19"/>
                <a:gd name="T50" fmla="*/ 11 w 17"/>
                <a:gd name="T51" fmla="*/ 4 h 19"/>
                <a:gd name="T52" fmla="*/ 10 w 17"/>
                <a:gd name="T53" fmla="*/ 3 h 19"/>
                <a:gd name="T54" fmla="*/ 8 w 17"/>
                <a:gd name="T55" fmla="*/ 3 h 19"/>
                <a:gd name="T56" fmla="*/ 6 w 17"/>
                <a:gd name="T57" fmla="*/ 4 h 19"/>
                <a:gd name="T58" fmla="*/ 5 w 17"/>
                <a:gd name="T59" fmla="*/ 8 h 19"/>
                <a:gd name="T60" fmla="*/ 5 w 17"/>
                <a:gd name="T61" fmla="*/ 11 h 19"/>
                <a:gd name="T62" fmla="*/ 6 w 17"/>
                <a:gd name="T63" fmla="*/ 15 h 19"/>
                <a:gd name="T64" fmla="*/ 8 w 17"/>
                <a:gd name="T65" fmla="*/ 16 h 19"/>
                <a:gd name="T66" fmla="*/ 10 w 17"/>
                <a:gd name="T67" fmla="*/ 16 h 19"/>
                <a:gd name="T68" fmla="*/ 11 w 17"/>
                <a:gd name="T69" fmla="*/ 15 h 19"/>
                <a:gd name="T70" fmla="*/ 12 w 17"/>
                <a:gd name="T71" fmla="*/ 14 h 19"/>
                <a:gd name="T72" fmla="*/ 12 w 17"/>
                <a:gd name="T73" fmla="*/ 13 h 19"/>
                <a:gd name="T74" fmla="*/ 12 w 17"/>
                <a:gd name="T7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19">
                  <a:moveTo>
                    <a:pt x="13" y="19"/>
                  </a:moveTo>
                  <a:cubicBezTo>
                    <a:pt x="13" y="19"/>
                    <a:pt x="13" y="19"/>
                    <a:pt x="13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1" y="19"/>
                    <a:pt x="10" y="19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4" y="19"/>
                  </a:cubicBezTo>
                  <a:cubicBezTo>
                    <a:pt x="3" y="19"/>
                    <a:pt x="3" y="18"/>
                    <a:pt x="2" y="17"/>
                  </a:cubicBezTo>
                  <a:cubicBezTo>
                    <a:pt x="2" y="16"/>
                    <a:pt x="1" y="15"/>
                    <a:pt x="1" y="14"/>
                  </a:cubicBezTo>
                  <a:cubicBezTo>
                    <a:pt x="1" y="13"/>
                    <a:pt x="0" y="11"/>
                    <a:pt x="0" y="10"/>
                  </a:cubicBezTo>
                  <a:cubicBezTo>
                    <a:pt x="0" y="7"/>
                    <a:pt x="1" y="4"/>
                    <a:pt x="2" y="2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7" y="18"/>
                    <a:pt x="16" y="19"/>
                  </a:cubicBezTo>
                  <a:cubicBezTo>
                    <a:pt x="16" y="19"/>
                    <a:pt x="16" y="19"/>
                    <a:pt x="15" y="19"/>
                  </a:cubicBezTo>
                  <a:lnTo>
                    <a:pt x="13" y="19"/>
                  </a:lnTo>
                  <a:close/>
                  <a:moveTo>
                    <a:pt x="12" y="7"/>
                  </a:moveTo>
                  <a:cubicBezTo>
                    <a:pt x="12" y="7"/>
                    <a:pt x="12" y="6"/>
                    <a:pt x="12" y="6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4"/>
                    <a:pt x="10" y="4"/>
                    <a:pt x="10" y="3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7" y="3"/>
                    <a:pt x="6" y="3"/>
                    <a:pt x="6" y="4"/>
                  </a:cubicBezTo>
                  <a:cubicBezTo>
                    <a:pt x="5" y="5"/>
                    <a:pt x="5" y="6"/>
                    <a:pt x="5" y="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4"/>
                    <a:pt x="11" y="14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2" name="Freeform 503"/>
            <p:cNvSpPr>
              <a:spLocks/>
            </p:cNvSpPr>
            <p:nvPr/>
          </p:nvSpPr>
          <p:spPr bwMode="auto">
            <a:xfrm>
              <a:off x="4133851" y="566739"/>
              <a:ext cx="58738" cy="85725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20 h 20"/>
                <a:gd name="T4" fmla="*/ 1 w 14"/>
                <a:gd name="T5" fmla="*/ 19 h 20"/>
                <a:gd name="T6" fmla="*/ 0 w 14"/>
                <a:gd name="T7" fmla="*/ 19 h 20"/>
                <a:gd name="T8" fmla="*/ 0 w 14"/>
                <a:gd name="T9" fmla="*/ 17 h 20"/>
                <a:gd name="T10" fmla="*/ 1 w 14"/>
                <a:gd name="T11" fmla="*/ 16 h 20"/>
                <a:gd name="T12" fmla="*/ 1 w 14"/>
                <a:gd name="T13" fmla="*/ 16 h 20"/>
                <a:gd name="T14" fmla="*/ 3 w 14"/>
                <a:gd name="T15" fmla="*/ 16 h 20"/>
                <a:gd name="T16" fmla="*/ 6 w 14"/>
                <a:gd name="T17" fmla="*/ 17 h 20"/>
                <a:gd name="T18" fmla="*/ 8 w 14"/>
                <a:gd name="T19" fmla="*/ 16 h 20"/>
                <a:gd name="T20" fmla="*/ 9 w 14"/>
                <a:gd name="T21" fmla="*/ 15 h 20"/>
                <a:gd name="T22" fmla="*/ 8 w 14"/>
                <a:gd name="T23" fmla="*/ 13 h 20"/>
                <a:gd name="T24" fmla="*/ 6 w 14"/>
                <a:gd name="T25" fmla="*/ 12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8 h 20"/>
                <a:gd name="T32" fmla="*/ 1 w 14"/>
                <a:gd name="T33" fmla="*/ 6 h 20"/>
                <a:gd name="T34" fmla="*/ 1 w 14"/>
                <a:gd name="T35" fmla="*/ 3 h 20"/>
                <a:gd name="T36" fmla="*/ 3 w 14"/>
                <a:gd name="T37" fmla="*/ 2 h 20"/>
                <a:gd name="T38" fmla="*/ 5 w 14"/>
                <a:gd name="T39" fmla="*/ 1 h 20"/>
                <a:gd name="T40" fmla="*/ 8 w 14"/>
                <a:gd name="T41" fmla="*/ 0 h 20"/>
                <a:gd name="T42" fmla="*/ 11 w 14"/>
                <a:gd name="T43" fmla="*/ 1 h 20"/>
                <a:gd name="T44" fmla="*/ 13 w 14"/>
                <a:gd name="T45" fmla="*/ 1 h 20"/>
                <a:gd name="T46" fmla="*/ 13 w 14"/>
                <a:gd name="T47" fmla="*/ 2 h 20"/>
                <a:gd name="T48" fmla="*/ 13 w 14"/>
                <a:gd name="T49" fmla="*/ 3 h 20"/>
                <a:gd name="T50" fmla="*/ 12 w 14"/>
                <a:gd name="T51" fmla="*/ 4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4 h 20"/>
                <a:gd name="T58" fmla="*/ 5 w 14"/>
                <a:gd name="T59" fmla="*/ 6 h 20"/>
                <a:gd name="T60" fmla="*/ 6 w 14"/>
                <a:gd name="T61" fmla="*/ 7 h 20"/>
                <a:gd name="T62" fmla="*/ 9 w 14"/>
                <a:gd name="T63" fmla="*/ 8 h 20"/>
                <a:gd name="T64" fmla="*/ 11 w 14"/>
                <a:gd name="T65" fmla="*/ 9 h 20"/>
                <a:gd name="T66" fmla="*/ 13 w 14"/>
                <a:gd name="T67" fmla="*/ 11 h 20"/>
                <a:gd name="T68" fmla="*/ 14 w 14"/>
                <a:gd name="T69" fmla="*/ 13 h 20"/>
                <a:gd name="T70" fmla="*/ 14 w 14"/>
                <a:gd name="T71" fmla="*/ 15 h 20"/>
                <a:gd name="T72" fmla="*/ 13 w 14"/>
                <a:gd name="T73" fmla="*/ 18 h 20"/>
                <a:gd name="T74" fmla="*/ 12 w 14"/>
                <a:gd name="T75" fmla="*/ 19 h 20"/>
                <a:gd name="T76" fmla="*/ 10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" y="17"/>
                    <a:pt x="1" y="17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7"/>
                    <a:pt x="5" y="17"/>
                    <a:pt x="6" y="17"/>
                  </a:cubicBezTo>
                  <a:cubicBezTo>
                    <a:pt x="7" y="17"/>
                    <a:pt x="8" y="17"/>
                    <a:pt x="8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7" y="12"/>
                    <a:pt x="6" y="12"/>
                  </a:cubicBezTo>
                  <a:cubicBezTo>
                    <a:pt x="5" y="11"/>
                    <a:pt x="5" y="11"/>
                    <a:pt x="4" y="10"/>
                  </a:cubicBezTo>
                  <a:cubicBezTo>
                    <a:pt x="3" y="10"/>
                    <a:pt x="3" y="10"/>
                    <a:pt x="2" y="9"/>
                  </a:cubicBezTo>
                  <a:cubicBezTo>
                    <a:pt x="2" y="9"/>
                    <a:pt x="2" y="8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6" y="4"/>
                    <a:pt x="5" y="4"/>
                    <a:pt x="5" y="6"/>
                  </a:cubicBezTo>
                  <a:cubicBezTo>
                    <a:pt x="5" y="6"/>
                    <a:pt x="6" y="6"/>
                    <a:pt x="6" y="7"/>
                  </a:cubicBezTo>
                  <a:cubicBezTo>
                    <a:pt x="7" y="7"/>
                    <a:pt x="8" y="8"/>
                    <a:pt x="9" y="8"/>
                  </a:cubicBezTo>
                  <a:cubicBezTo>
                    <a:pt x="9" y="9"/>
                    <a:pt x="10" y="9"/>
                    <a:pt x="11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3" y="11"/>
                    <a:pt x="13" y="12"/>
                    <a:pt x="14" y="13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2" y="19"/>
                    <a:pt x="12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3" name="Freeform 504"/>
            <p:cNvSpPr>
              <a:spLocks/>
            </p:cNvSpPr>
            <p:nvPr/>
          </p:nvSpPr>
          <p:spPr bwMode="auto">
            <a:xfrm>
              <a:off x="4205289" y="541339"/>
              <a:ext cx="68263" cy="111125"/>
            </a:xfrm>
            <a:custGeom>
              <a:avLst/>
              <a:gdLst>
                <a:gd name="T0" fmla="*/ 12 w 16"/>
                <a:gd name="T1" fmla="*/ 26 h 26"/>
                <a:gd name="T2" fmla="*/ 11 w 16"/>
                <a:gd name="T3" fmla="*/ 26 h 26"/>
                <a:gd name="T4" fmla="*/ 10 w 16"/>
                <a:gd name="T5" fmla="*/ 25 h 26"/>
                <a:gd name="T6" fmla="*/ 5 w 16"/>
                <a:gd name="T7" fmla="*/ 19 h 26"/>
                <a:gd name="T8" fmla="*/ 5 w 16"/>
                <a:gd name="T9" fmla="*/ 24 h 26"/>
                <a:gd name="T10" fmla="*/ 5 w 16"/>
                <a:gd name="T11" fmla="*/ 26 h 26"/>
                <a:gd name="T12" fmla="*/ 4 w 16"/>
                <a:gd name="T13" fmla="*/ 26 h 26"/>
                <a:gd name="T14" fmla="*/ 2 w 16"/>
                <a:gd name="T15" fmla="*/ 26 h 26"/>
                <a:gd name="T16" fmla="*/ 1 w 16"/>
                <a:gd name="T17" fmla="*/ 26 h 26"/>
                <a:gd name="T18" fmla="*/ 0 w 16"/>
                <a:gd name="T19" fmla="*/ 24 h 26"/>
                <a:gd name="T20" fmla="*/ 0 w 16"/>
                <a:gd name="T21" fmla="*/ 1 h 26"/>
                <a:gd name="T22" fmla="*/ 1 w 16"/>
                <a:gd name="T23" fmla="*/ 0 h 26"/>
                <a:gd name="T24" fmla="*/ 2 w 16"/>
                <a:gd name="T25" fmla="*/ 0 h 26"/>
                <a:gd name="T26" fmla="*/ 4 w 16"/>
                <a:gd name="T27" fmla="*/ 0 h 26"/>
                <a:gd name="T28" fmla="*/ 5 w 16"/>
                <a:gd name="T29" fmla="*/ 0 h 26"/>
                <a:gd name="T30" fmla="*/ 5 w 16"/>
                <a:gd name="T31" fmla="*/ 1 h 26"/>
                <a:gd name="T32" fmla="*/ 5 w 16"/>
                <a:gd name="T33" fmla="*/ 13 h 26"/>
                <a:gd name="T34" fmla="*/ 10 w 16"/>
                <a:gd name="T35" fmla="*/ 8 h 26"/>
                <a:gd name="T36" fmla="*/ 10 w 16"/>
                <a:gd name="T37" fmla="*/ 7 h 26"/>
                <a:gd name="T38" fmla="*/ 11 w 16"/>
                <a:gd name="T39" fmla="*/ 7 h 26"/>
                <a:gd name="T40" fmla="*/ 14 w 16"/>
                <a:gd name="T41" fmla="*/ 7 h 26"/>
                <a:gd name="T42" fmla="*/ 15 w 16"/>
                <a:gd name="T43" fmla="*/ 7 h 26"/>
                <a:gd name="T44" fmla="*/ 15 w 16"/>
                <a:gd name="T45" fmla="*/ 9 h 26"/>
                <a:gd name="T46" fmla="*/ 8 w 16"/>
                <a:gd name="T47" fmla="*/ 16 h 26"/>
                <a:gd name="T48" fmla="*/ 15 w 16"/>
                <a:gd name="T49" fmla="*/ 25 h 26"/>
                <a:gd name="T50" fmla="*/ 16 w 16"/>
                <a:gd name="T51" fmla="*/ 26 h 26"/>
                <a:gd name="T52" fmla="*/ 14 w 16"/>
                <a:gd name="T53" fmla="*/ 26 h 26"/>
                <a:gd name="T54" fmla="*/ 12 w 16"/>
                <a:gd name="T5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" h="26">
                  <a:moveTo>
                    <a:pt x="12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0" y="25"/>
                    <a:pt x="10" y="25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6"/>
                    <a:pt x="16" y="26"/>
                  </a:cubicBezTo>
                  <a:cubicBezTo>
                    <a:pt x="16" y="26"/>
                    <a:pt x="15" y="26"/>
                    <a:pt x="14" y="26"/>
                  </a:cubicBezTo>
                  <a:lnTo>
                    <a:pt x="1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4" name="Freeform 505"/>
            <p:cNvSpPr>
              <a:spLocks noEditPoints="1"/>
            </p:cNvSpPr>
            <p:nvPr/>
          </p:nvSpPr>
          <p:spPr bwMode="auto">
            <a:xfrm>
              <a:off x="4281489" y="571501"/>
              <a:ext cx="68263" cy="80963"/>
            </a:xfrm>
            <a:custGeom>
              <a:avLst/>
              <a:gdLst>
                <a:gd name="T0" fmla="*/ 13 w 16"/>
                <a:gd name="T1" fmla="*/ 19 h 19"/>
                <a:gd name="T2" fmla="*/ 12 w 16"/>
                <a:gd name="T3" fmla="*/ 19 h 19"/>
                <a:gd name="T4" fmla="*/ 12 w 16"/>
                <a:gd name="T5" fmla="*/ 18 h 19"/>
                <a:gd name="T6" fmla="*/ 12 w 16"/>
                <a:gd name="T7" fmla="*/ 18 h 19"/>
                <a:gd name="T8" fmla="*/ 9 w 16"/>
                <a:gd name="T9" fmla="*/ 19 h 19"/>
                <a:gd name="T10" fmla="*/ 6 w 16"/>
                <a:gd name="T11" fmla="*/ 19 h 19"/>
                <a:gd name="T12" fmla="*/ 4 w 16"/>
                <a:gd name="T13" fmla="*/ 19 h 19"/>
                <a:gd name="T14" fmla="*/ 2 w 16"/>
                <a:gd name="T15" fmla="*/ 17 h 19"/>
                <a:gd name="T16" fmla="*/ 0 w 16"/>
                <a:gd name="T17" fmla="*/ 14 h 19"/>
                <a:gd name="T18" fmla="*/ 0 w 16"/>
                <a:gd name="T19" fmla="*/ 10 h 19"/>
                <a:gd name="T20" fmla="*/ 1 w 16"/>
                <a:gd name="T21" fmla="*/ 2 h 19"/>
                <a:gd name="T22" fmla="*/ 6 w 16"/>
                <a:gd name="T23" fmla="*/ 0 h 19"/>
                <a:gd name="T24" fmla="*/ 10 w 16"/>
                <a:gd name="T25" fmla="*/ 0 h 19"/>
                <a:gd name="T26" fmla="*/ 12 w 16"/>
                <a:gd name="T27" fmla="*/ 1 h 19"/>
                <a:gd name="T28" fmla="*/ 12 w 16"/>
                <a:gd name="T29" fmla="*/ 1 h 19"/>
                <a:gd name="T30" fmla="*/ 13 w 16"/>
                <a:gd name="T31" fmla="*/ 0 h 19"/>
                <a:gd name="T32" fmla="*/ 15 w 16"/>
                <a:gd name="T33" fmla="*/ 0 h 19"/>
                <a:gd name="T34" fmla="*/ 16 w 16"/>
                <a:gd name="T35" fmla="*/ 0 h 19"/>
                <a:gd name="T36" fmla="*/ 16 w 16"/>
                <a:gd name="T37" fmla="*/ 1 h 19"/>
                <a:gd name="T38" fmla="*/ 16 w 16"/>
                <a:gd name="T39" fmla="*/ 17 h 19"/>
                <a:gd name="T40" fmla="*/ 16 w 16"/>
                <a:gd name="T41" fmla="*/ 19 h 19"/>
                <a:gd name="T42" fmla="*/ 15 w 16"/>
                <a:gd name="T43" fmla="*/ 19 h 19"/>
                <a:gd name="T44" fmla="*/ 13 w 16"/>
                <a:gd name="T45" fmla="*/ 19 h 19"/>
                <a:gd name="T46" fmla="*/ 11 w 16"/>
                <a:gd name="T47" fmla="*/ 7 h 19"/>
                <a:gd name="T48" fmla="*/ 11 w 16"/>
                <a:gd name="T49" fmla="*/ 6 h 19"/>
                <a:gd name="T50" fmla="*/ 11 w 16"/>
                <a:gd name="T51" fmla="*/ 4 h 19"/>
                <a:gd name="T52" fmla="*/ 10 w 16"/>
                <a:gd name="T53" fmla="*/ 3 h 19"/>
                <a:gd name="T54" fmla="*/ 8 w 16"/>
                <a:gd name="T55" fmla="*/ 3 h 19"/>
                <a:gd name="T56" fmla="*/ 5 w 16"/>
                <a:gd name="T57" fmla="*/ 4 h 19"/>
                <a:gd name="T58" fmla="*/ 5 w 16"/>
                <a:gd name="T59" fmla="*/ 8 h 19"/>
                <a:gd name="T60" fmla="*/ 5 w 16"/>
                <a:gd name="T61" fmla="*/ 11 h 19"/>
                <a:gd name="T62" fmla="*/ 5 w 16"/>
                <a:gd name="T63" fmla="*/ 15 h 19"/>
                <a:gd name="T64" fmla="*/ 8 w 16"/>
                <a:gd name="T65" fmla="*/ 16 h 19"/>
                <a:gd name="T66" fmla="*/ 9 w 16"/>
                <a:gd name="T67" fmla="*/ 16 h 19"/>
                <a:gd name="T68" fmla="*/ 10 w 16"/>
                <a:gd name="T69" fmla="*/ 15 h 19"/>
                <a:gd name="T70" fmla="*/ 11 w 16"/>
                <a:gd name="T71" fmla="*/ 14 h 19"/>
                <a:gd name="T72" fmla="*/ 11 w 16"/>
                <a:gd name="T73" fmla="*/ 13 h 19"/>
                <a:gd name="T74" fmla="*/ 11 w 16"/>
                <a:gd name="T75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19">
                  <a:moveTo>
                    <a:pt x="13" y="19"/>
                  </a:moveTo>
                  <a:cubicBezTo>
                    <a:pt x="13" y="19"/>
                    <a:pt x="12" y="19"/>
                    <a:pt x="12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5" y="19"/>
                    <a:pt x="5" y="19"/>
                    <a:pt x="4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16"/>
                    <a:pt x="1" y="15"/>
                    <a:pt x="0" y="14"/>
                  </a:cubicBezTo>
                  <a:cubicBezTo>
                    <a:pt x="0" y="13"/>
                    <a:pt x="0" y="11"/>
                    <a:pt x="0" y="10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1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5" y="19"/>
                    <a:pt x="15" y="19"/>
                  </a:cubicBezTo>
                  <a:lnTo>
                    <a:pt x="13" y="19"/>
                  </a:lnTo>
                  <a:close/>
                  <a:moveTo>
                    <a:pt x="11" y="7"/>
                  </a:moveTo>
                  <a:cubicBezTo>
                    <a:pt x="11" y="7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5"/>
                    <a:pt x="5" y="6"/>
                    <a:pt x="5" y="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3"/>
                    <a:pt x="11" y="13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15" name="组合 1114"/>
          <p:cNvGrpSpPr/>
          <p:nvPr/>
        </p:nvGrpSpPr>
        <p:grpSpPr>
          <a:xfrm>
            <a:off x="5787256" y="1809428"/>
            <a:ext cx="246063" cy="1020762"/>
            <a:chOff x="6283326" y="925514"/>
            <a:chExt cx="246063" cy="1020762"/>
          </a:xfrm>
        </p:grpSpPr>
        <p:sp>
          <p:nvSpPr>
            <p:cNvPr id="1116" name="Freeform 573"/>
            <p:cNvSpPr>
              <a:spLocks/>
            </p:cNvSpPr>
            <p:nvPr/>
          </p:nvSpPr>
          <p:spPr bwMode="auto">
            <a:xfrm>
              <a:off x="6402389" y="1930401"/>
              <a:ext cx="15875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7" name="Freeform 574"/>
            <p:cNvSpPr>
              <a:spLocks noEditPoints="1"/>
            </p:cNvSpPr>
            <p:nvPr/>
          </p:nvSpPr>
          <p:spPr bwMode="auto">
            <a:xfrm>
              <a:off x="6402389" y="1241426"/>
              <a:ext cx="15875" cy="671513"/>
            </a:xfrm>
            <a:custGeom>
              <a:avLst/>
              <a:gdLst>
                <a:gd name="T0" fmla="*/ 2 w 4"/>
                <a:gd name="T1" fmla="*/ 154 h 157"/>
                <a:gd name="T2" fmla="*/ 2 w 4"/>
                <a:gd name="T3" fmla="*/ 157 h 157"/>
                <a:gd name="T4" fmla="*/ 0 w 4"/>
                <a:gd name="T5" fmla="*/ 148 h 157"/>
                <a:gd name="T6" fmla="*/ 4 w 4"/>
                <a:gd name="T7" fmla="*/ 148 h 157"/>
                <a:gd name="T8" fmla="*/ 2 w 4"/>
                <a:gd name="T9" fmla="*/ 150 h 157"/>
                <a:gd name="T10" fmla="*/ 2 w 4"/>
                <a:gd name="T11" fmla="*/ 138 h 157"/>
                <a:gd name="T12" fmla="*/ 4 w 4"/>
                <a:gd name="T13" fmla="*/ 140 h 157"/>
                <a:gd name="T14" fmla="*/ 0 w 4"/>
                <a:gd name="T15" fmla="*/ 140 h 157"/>
                <a:gd name="T16" fmla="*/ 2 w 4"/>
                <a:gd name="T17" fmla="*/ 131 h 157"/>
                <a:gd name="T18" fmla="*/ 2 w 4"/>
                <a:gd name="T19" fmla="*/ 134 h 157"/>
                <a:gd name="T20" fmla="*/ 0 w 4"/>
                <a:gd name="T21" fmla="*/ 125 h 157"/>
                <a:gd name="T22" fmla="*/ 4 w 4"/>
                <a:gd name="T23" fmla="*/ 125 h 157"/>
                <a:gd name="T24" fmla="*/ 2 w 4"/>
                <a:gd name="T25" fmla="*/ 127 h 157"/>
                <a:gd name="T26" fmla="*/ 2 w 4"/>
                <a:gd name="T27" fmla="*/ 115 h 157"/>
                <a:gd name="T28" fmla="*/ 4 w 4"/>
                <a:gd name="T29" fmla="*/ 117 h 157"/>
                <a:gd name="T30" fmla="*/ 0 w 4"/>
                <a:gd name="T31" fmla="*/ 117 h 157"/>
                <a:gd name="T32" fmla="*/ 2 w 4"/>
                <a:gd name="T33" fmla="*/ 107 h 157"/>
                <a:gd name="T34" fmla="*/ 2 w 4"/>
                <a:gd name="T35" fmla="*/ 111 h 157"/>
                <a:gd name="T36" fmla="*/ 0 w 4"/>
                <a:gd name="T37" fmla="*/ 102 h 157"/>
                <a:gd name="T38" fmla="*/ 4 w 4"/>
                <a:gd name="T39" fmla="*/ 102 h 157"/>
                <a:gd name="T40" fmla="*/ 2 w 4"/>
                <a:gd name="T41" fmla="*/ 104 h 157"/>
                <a:gd name="T42" fmla="*/ 2 w 4"/>
                <a:gd name="T43" fmla="*/ 92 h 157"/>
                <a:gd name="T44" fmla="*/ 4 w 4"/>
                <a:gd name="T45" fmla="*/ 94 h 157"/>
                <a:gd name="T46" fmla="*/ 0 w 4"/>
                <a:gd name="T47" fmla="*/ 94 h 157"/>
                <a:gd name="T48" fmla="*/ 2 w 4"/>
                <a:gd name="T49" fmla="*/ 84 h 157"/>
                <a:gd name="T50" fmla="*/ 2 w 4"/>
                <a:gd name="T51" fmla="*/ 88 h 157"/>
                <a:gd name="T52" fmla="*/ 0 w 4"/>
                <a:gd name="T53" fmla="*/ 79 h 157"/>
                <a:gd name="T54" fmla="*/ 4 w 4"/>
                <a:gd name="T55" fmla="*/ 79 h 157"/>
                <a:gd name="T56" fmla="*/ 2 w 4"/>
                <a:gd name="T57" fmla="*/ 81 h 157"/>
                <a:gd name="T58" fmla="*/ 2 w 4"/>
                <a:gd name="T59" fmla="*/ 69 h 157"/>
                <a:gd name="T60" fmla="*/ 4 w 4"/>
                <a:gd name="T61" fmla="*/ 71 h 157"/>
                <a:gd name="T62" fmla="*/ 0 w 4"/>
                <a:gd name="T63" fmla="*/ 71 h 157"/>
                <a:gd name="T64" fmla="*/ 2 w 4"/>
                <a:gd name="T65" fmla="*/ 61 h 157"/>
                <a:gd name="T66" fmla="*/ 2 w 4"/>
                <a:gd name="T67" fmla="*/ 65 h 157"/>
                <a:gd name="T68" fmla="*/ 0 w 4"/>
                <a:gd name="T69" fmla="*/ 56 h 157"/>
                <a:gd name="T70" fmla="*/ 4 w 4"/>
                <a:gd name="T71" fmla="*/ 56 h 157"/>
                <a:gd name="T72" fmla="*/ 2 w 4"/>
                <a:gd name="T73" fmla="*/ 58 h 157"/>
                <a:gd name="T74" fmla="*/ 2 w 4"/>
                <a:gd name="T75" fmla="*/ 46 h 157"/>
                <a:gd name="T76" fmla="*/ 4 w 4"/>
                <a:gd name="T77" fmla="*/ 48 h 157"/>
                <a:gd name="T78" fmla="*/ 0 w 4"/>
                <a:gd name="T79" fmla="*/ 48 h 157"/>
                <a:gd name="T80" fmla="*/ 2 w 4"/>
                <a:gd name="T81" fmla="*/ 38 h 157"/>
                <a:gd name="T82" fmla="*/ 2 w 4"/>
                <a:gd name="T83" fmla="*/ 42 h 157"/>
                <a:gd name="T84" fmla="*/ 0 w 4"/>
                <a:gd name="T85" fmla="*/ 33 h 157"/>
                <a:gd name="T86" fmla="*/ 4 w 4"/>
                <a:gd name="T87" fmla="*/ 33 h 157"/>
                <a:gd name="T88" fmla="*/ 2 w 4"/>
                <a:gd name="T89" fmla="*/ 34 h 157"/>
                <a:gd name="T90" fmla="*/ 2 w 4"/>
                <a:gd name="T91" fmla="*/ 23 h 157"/>
                <a:gd name="T92" fmla="*/ 4 w 4"/>
                <a:gd name="T93" fmla="*/ 25 h 157"/>
                <a:gd name="T94" fmla="*/ 0 w 4"/>
                <a:gd name="T95" fmla="*/ 25 h 157"/>
                <a:gd name="T96" fmla="*/ 2 w 4"/>
                <a:gd name="T97" fmla="*/ 15 h 157"/>
                <a:gd name="T98" fmla="*/ 2 w 4"/>
                <a:gd name="T99" fmla="*/ 19 h 157"/>
                <a:gd name="T100" fmla="*/ 0 w 4"/>
                <a:gd name="T101" fmla="*/ 10 h 157"/>
                <a:gd name="T102" fmla="*/ 4 w 4"/>
                <a:gd name="T103" fmla="*/ 10 h 157"/>
                <a:gd name="T104" fmla="*/ 2 w 4"/>
                <a:gd name="T105" fmla="*/ 11 h 157"/>
                <a:gd name="T106" fmla="*/ 2 w 4"/>
                <a:gd name="T107" fmla="*/ 0 h 157"/>
                <a:gd name="T108" fmla="*/ 4 w 4"/>
                <a:gd name="T109" fmla="*/ 2 h 157"/>
                <a:gd name="T110" fmla="*/ 0 w 4"/>
                <a:gd name="T111" fmla="*/ 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57">
                  <a:moveTo>
                    <a:pt x="0" y="156"/>
                  </a:moveTo>
                  <a:cubicBezTo>
                    <a:pt x="0" y="154"/>
                    <a:pt x="1" y="154"/>
                    <a:pt x="2" y="154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4"/>
                    <a:pt x="4" y="154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7"/>
                    <a:pt x="3" y="157"/>
                    <a:pt x="2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0" y="157"/>
                    <a:pt x="0" y="156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2"/>
                  </a:moveTo>
                  <a:cubicBezTo>
                    <a:pt x="0" y="131"/>
                    <a:pt x="1" y="131"/>
                    <a:pt x="2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3" y="131"/>
                    <a:pt x="4" y="131"/>
                    <a:pt x="4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4"/>
                    <a:pt x="3" y="134"/>
                    <a:pt x="2" y="134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1" y="134"/>
                    <a:pt x="0" y="134"/>
                    <a:pt x="0" y="132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09"/>
                  </a:moveTo>
                  <a:cubicBezTo>
                    <a:pt x="0" y="108"/>
                    <a:pt x="1" y="107"/>
                    <a:pt x="2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3" y="107"/>
                    <a:pt x="4" y="108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8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8" name="Freeform 575"/>
            <p:cNvSpPr>
              <a:spLocks/>
            </p:cNvSpPr>
            <p:nvPr/>
          </p:nvSpPr>
          <p:spPr bwMode="auto">
            <a:xfrm>
              <a:off x="6402389" y="1208089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9" name="Freeform 576"/>
            <p:cNvSpPr>
              <a:spLocks/>
            </p:cNvSpPr>
            <p:nvPr/>
          </p:nvSpPr>
          <p:spPr bwMode="auto">
            <a:xfrm>
              <a:off x="6283326" y="925514"/>
              <a:ext cx="246063" cy="234950"/>
            </a:xfrm>
            <a:custGeom>
              <a:avLst/>
              <a:gdLst>
                <a:gd name="T0" fmla="*/ 29 w 155"/>
                <a:gd name="T1" fmla="*/ 0 h 148"/>
                <a:gd name="T2" fmla="*/ 0 w 155"/>
                <a:gd name="T3" fmla="*/ 92 h 148"/>
                <a:gd name="T4" fmla="*/ 77 w 155"/>
                <a:gd name="T5" fmla="*/ 148 h 148"/>
                <a:gd name="T6" fmla="*/ 155 w 155"/>
                <a:gd name="T7" fmla="*/ 92 h 148"/>
                <a:gd name="T8" fmla="*/ 126 w 155"/>
                <a:gd name="T9" fmla="*/ 0 h 148"/>
                <a:gd name="T10" fmla="*/ 29 w 155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8">
                  <a:moveTo>
                    <a:pt x="29" y="0"/>
                  </a:moveTo>
                  <a:lnTo>
                    <a:pt x="0" y="92"/>
                  </a:lnTo>
                  <a:lnTo>
                    <a:pt x="77" y="148"/>
                  </a:lnTo>
                  <a:lnTo>
                    <a:pt x="155" y="92"/>
                  </a:lnTo>
                  <a:lnTo>
                    <a:pt x="126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25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0" name="Freeform 577"/>
            <p:cNvSpPr>
              <a:spLocks/>
            </p:cNvSpPr>
            <p:nvPr/>
          </p:nvSpPr>
          <p:spPr bwMode="auto">
            <a:xfrm>
              <a:off x="6405564" y="925514"/>
              <a:ext cx="123825" cy="234950"/>
            </a:xfrm>
            <a:custGeom>
              <a:avLst/>
              <a:gdLst>
                <a:gd name="T0" fmla="*/ 49 w 78"/>
                <a:gd name="T1" fmla="*/ 0 h 148"/>
                <a:gd name="T2" fmla="*/ 78 w 78"/>
                <a:gd name="T3" fmla="*/ 92 h 148"/>
                <a:gd name="T4" fmla="*/ 0 w 78"/>
                <a:gd name="T5" fmla="*/ 148 h 148"/>
                <a:gd name="T6" fmla="*/ 49 w 7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8">
                  <a:moveTo>
                    <a:pt x="49" y="0"/>
                  </a:moveTo>
                  <a:lnTo>
                    <a:pt x="78" y="92"/>
                  </a:lnTo>
                  <a:lnTo>
                    <a:pt x="0" y="14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1D27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1" name="Freeform 578"/>
            <p:cNvSpPr>
              <a:spLocks/>
            </p:cNvSpPr>
            <p:nvPr/>
          </p:nvSpPr>
          <p:spPr bwMode="auto">
            <a:xfrm>
              <a:off x="6283326" y="925514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2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6A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2" name="Freeform 579"/>
            <p:cNvSpPr>
              <a:spLocks/>
            </p:cNvSpPr>
            <p:nvPr/>
          </p:nvSpPr>
          <p:spPr bwMode="auto">
            <a:xfrm>
              <a:off x="6376989" y="968376"/>
              <a:ext cx="71438" cy="111125"/>
            </a:xfrm>
            <a:custGeom>
              <a:avLst/>
              <a:gdLst>
                <a:gd name="T0" fmla="*/ 8 w 17"/>
                <a:gd name="T1" fmla="*/ 26 h 26"/>
                <a:gd name="T2" fmla="*/ 4 w 17"/>
                <a:gd name="T3" fmla="*/ 25 h 26"/>
                <a:gd name="T4" fmla="*/ 1 w 17"/>
                <a:gd name="T5" fmla="*/ 24 h 26"/>
                <a:gd name="T6" fmla="*/ 1 w 17"/>
                <a:gd name="T7" fmla="*/ 23 h 26"/>
                <a:gd name="T8" fmla="*/ 1 w 17"/>
                <a:gd name="T9" fmla="*/ 22 h 26"/>
                <a:gd name="T10" fmla="*/ 1 w 17"/>
                <a:gd name="T11" fmla="*/ 21 h 26"/>
                <a:gd name="T12" fmla="*/ 2 w 17"/>
                <a:gd name="T13" fmla="*/ 20 h 26"/>
                <a:gd name="T14" fmla="*/ 4 w 17"/>
                <a:gd name="T15" fmla="*/ 21 h 26"/>
                <a:gd name="T16" fmla="*/ 8 w 17"/>
                <a:gd name="T17" fmla="*/ 21 h 26"/>
                <a:gd name="T18" fmla="*/ 11 w 17"/>
                <a:gd name="T19" fmla="*/ 21 h 26"/>
                <a:gd name="T20" fmla="*/ 12 w 17"/>
                <a:gd name="T21" fmla="*/ 18 h 26"/>
                <a:gd name="T22" fmla="*/ 12 w 17"/>
                <a:gd name="T23" fmla="*/ 17 h 26"/>
                <a:gd name="T24" fmla="*/ 10 w 17"/>
                <a:gd name="T25" fmla="*/ 15 h 26"/>
                <a:gd name="T26" fmla="*/ 9 w 17"/>
                <a:gd name="T27" fmla="*/ 15 h 26"/>
                <a:gd name="T28" fmla="*/ 7 w 17"/>
                <a:gd name="T29" fmla="*/ 14 h 26"/>
                <a:gd name="T30" fmla="*/ 6 w 17"/>
                <a:gd name="T31" fmla="*/ 14 h 26"/>
                <a:gd name="T32" fmla="*/ 6 w 17"/>
                <a:gd name="T33" fmla="*/ 13 h 26"/>
                <a:gd name="T34" fmla="*/ 6 w 17"/>
                <a:gd name="T35" fmla="*/ 12 h 26"/>
                <a:gd name="T36" fmla="*/ 6 w 17"/>
                <a:gd name="T37" fmla="*/ 11 h 26"/>
                <a:gd name="T38" fmla="*/ 7 w 17"/>
                <a:gd name="T39" fmla="*/ 11 h 26"/>
                <a:gd name="T40" fmla="*/ 11 w 17"/>
                <a:gd name="T41" fmla="*/ 10 h 26"/>
                <a:gd name="T42" fmla="*/ 12 w 17"/>
                <a:gd name="T43" fmla="*/ 7 h 26"/>
                <a:gd name="T44" fmla="*/ 11 w 17"/>
                <a:gd name="T45" fmla="*/ 5 h 26"/>
                <a:gd name="T46" fmla="*/ 7 w 17"/>
                <a:gd name="T47" fmla="*/ 4 h 26"/>
                <a:gd name="T48" fmla="*/ 5 w 17"/>
                <a:gd name="T49" fmla="*/ 4 h 26"/>
                <a:gd name="T50" fmla="*/ 3 w 17"/>
                <a:gd name="T51" fmla="*/ 5 h 26"/>
                <a:gd name="T52" fmla="*/ 2 w 17"/>
                <a:gd name="T53" fmla="*/ 5 h 26"/>
                <a:gd name="T54" fmla="*/ 1 w 17"/>
                <a:gd name="T55" fmla="*/ 4 h 26"/>
                <a:gd name="T56" fmla="*/ 1 w 17"/>
                <a:gd name="T57" fmla="*/ 2 h 26"/>
                <a:gd name="T58" fmla="*/ 1 w 17"/>
                <a:gd name="T59" fmla="*/ 1 h 26"/>
                <a:gd name="T60" fmla="*/ 2 w 17"/>
                <a:gd name="T61" fmla="*/ 1 h 26"/>
                <a:gd name="T62" fmla="*/ 4 w 17"/>
                <a:gd name="T63" fmla="*/ 0 h 26"/>
                <a:gd name="T64" fmla="*/ 5 w 17"/>
                <a:gd name="T65" fmla="*/ 0 h 26"/>
                <a:gd name="T66" fmla="*/ 8 w 17"/>
                <a:gd name="T67" fmla="*/ 0 h 26"/>
                <a:gd name="T68" fmla="*/ 14 w 17"/>
                <a:gd name="T69" fmla="*/ 1 h 26"/>
                <a:gd name="T70" fmla="*/ 16 w 17"/>
                <a:gd name="T71" fmla="*/ 6 h 26"/>
                <a:gd name="T72" fmla="*/ 15 w 17"/>
                <a:gd name="T73" fmla="*/ 10 h 26"/>
                <a:gd name="T74" fmla="*/ 13 w 17"/>
                <a:gd name="T75" fmla="*/ 13 h 26"/>
                <a:gd name="T76" fmla="*/ 15 w 17"/>
                <a:gd name="T77" fmla="*/ 15 h 26"/>
                <a:gd name="T78" fmla="*/ 17 w 17"/>
                <a:gd name="T79" fmla="*/ 19 h 26"/>
                <a:gd name="T80" fmla="*/ 16 w 17"/>
                <a:gd name="T81" fmla="*/ 22 h 26"/>
                <a:gd name="T82" fmla="*/ 14 w 17"/>
                <a:gd name="T83" fmla="*/ 24 h 26"/>
                <a:gd name="T84" fmla="*/ 11 w 17"/>
                <a:gd name="T85" fmla="*/ 25 h 26"/>
                <a:gd name="T86" fmla="*/ 8 w 17"/>
                <a:gd name="T8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" h="26">
                  <a:moveTo>
                    <a:pt x="8" y="26"/>
                  </a:moveTo>
                  <a:cubicBezTo>
                    <a:pt x="7" y="26"/>
                    <a:pt x="5" y="25"/>
                    <a:pt x="4" y="25"/>
                  </a:cubicBezTo>
                  <a:cubicBezTo>
                    <a:pt x="2" y="25"/>
                    <a:pt x="1" y="24"/>
                    <a:pt x="1" y="24"/>
                  </a:cubicBezTo>
                  <a:cubicBezTo>
                    <a:pt x="0" y="24"/>
                    <a:pt x="0" y="24"/>
                    <a:pt x="1" y="23"/>
                  </a:cubicBezTo>
                  <a:cubicBezTo>
                    <a:pt x="1" y="23"/>
                    <a:pt x="1" y="22"/>
                    <a:pt x="1" y="22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4" y="21"/>
                    <a:pt x="4" y="21"/>
                  </a:cubicBezTo>
                  <a:cubicBezTo>
                    <a:pt x="5" y="21"/>
                    <a:pt x="7" y="21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0"/>
                    <a:pt x="12" y="19"/>
                    <a:pt x="12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1" y="16"/>
                    <a:pt x="11" y="16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9" y="11"/>
                    <a:pt x="10" y="10"/>
                    <a:pt x="11" y="10"/>
                  </a:cubicBezTo>
                  <a:cubicBezTo>
                    <a:pt x="11" y="9"/>
                    <a:pt x="12" y="8"/>
                    <a:pt x="12" y="7"/>
                  </a:cubicBezTo>
                  <a:cubicBezTo>
                    <a:pt x="12" y="6"/>
                    <a:pt x="12" y="5"/>
                    <a:pt x="11" y="5"/>
                  </a:cubicBezTo>
                  <a:cubicBezTo>
                    <a:pt x="10" y="4"/>
                    <a:pt x="9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1" y="0"/>
                    <a:pt x="13" y="0"/>
                    <a:pt x="14" y="1"/>
                  </a:cubicBezTo>
                  <a:cubicBezTo>
                    <a:pt x="16" y="3"/>
                    <a:pt x="16" y="4"/>
                    <a:pt x="16" y="6"/>
                  </a:cubicBezTo>
                  <a:cubicBezTo>
                    <a:pt x="16" y="8"/>
                    <a:pt x="16" y="9"/>
                    <a:pt x="15" y="10"/>
                  </a:cubicBezTo>
                  <a:cubicBezTo>
                    <a:pt x="15" y="11"/>
                    <a:pt x="14" y="12"/>
                    <a:pt x="13" y="13"/>
                  </a:cubicBezTo>
                  <a:cubicBezTo>
                    <a:pt x="14" y="13"/>
                    <a:pt x="15" y="14"/>
                    <a:pt x="15" y="15"/>
                  </a:cubicBezTo>
                  <a:cubicBezTo>
                    <a:pt x="16" y="16"/>
                    <a:pt x="17" y="17"/>
                    <a:pt x="17" y="19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3" y="24"/>
                    <a:pt x="12" y="25"/>
                    <a:pt x="11" y="25"/>
                  </a:cubicBezTo>
                  <a:cubicBezTo>
                    <a:pt x="10" y="26"/>
                    <a:pt x="9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23" name="组合 1122"/>
          <p:cNvGrpSpPr/>
          <p:nvPr/>
        </p:nvGrpSpPr>
        <p:grpSpPr>
          <a:xfrm>
            <a:off x="6104756" y="1849115"/>
            <a:ext cx="479426" cy="139700"/>
            <a:chOff x="6600826" y="965201"/>
            <a:chExt cx="479426" cy="139700"/>
          </a:xfrm>
        </p:grpSpPr>
        <p:sp>
          <p:nvSpPr>
            <p:cNvPr id="1124" name="Freeform 580"/>
            <p:cNvSpPr>
              <a:spLocks/>
            </p:cNvSpPr>
            <p:nvPr/>
          </p:nvSpPr>
          <p:spPr bwMode="auto">
            <a:xfrm>
              <a:off x="6600826" y="965201"/>
              <a:ext cx="68263" cy="111125"/>
            </a:xfrm>
            <a:custGeom>
              <a:avLst/>
              <a:gdLst>
                <a:gd name="T0" fmla="*/ 2 w 16"/>
                <a:gd name="T1" fmla="*/ 26 h 26"/>
                <a:gd name="T2" fmla="*/ 1 w 16"/>
                <a:gd name="T3" fmla="*/ 26 h 26"/>
                <a:gd name="T4" fmla="*/ 0 w 16"/>
                <a:gd name="T5" fmla="*/ 24 h 26"/>
                <a:gd name="T6" fmla="*/ 0 w 16"/>
                <a:gd name="T7" fmla="*/ 2 h 26"/>
                <a:gd name="T8" fmla="*/ 0 w 16"/>
                <a:gd name="T9" fmla="*/ 1 h 26"/>
                <a:gd name="T10" fmla="*/ 1 w 16"/>
                <a:gd name="T11" fmla="*/ 0 h 26"/>
                <a:gd name="T12" fmla="*/ 14 w 16"/>
                <a:gd name="T13" fmla="*/ 0 h 26"/>
                <a:gd name="T14" fmla="*/ 15 w 16"/>
                <a:gd name="T15" fmla="*/ 1 h 26"/>
                <a:gd name="T16" fmla="*/ 15 w 16"/>
                <a:gd name="T17" fmla="*/ 1 h 26"/>
                <a:gd name="T18" fmla="*/ 15 w 16"/>
                <a:gd name="T19" fmla="*/ 3 h 26"/>
                <a:gd name="T20" fmla="*/ 15 w 16"/>
                <a:gd name="T21" fmla="*/ 4 h 26"/>
                <a:gd name="T22" fmla="*/ 13 w 16"/>
                <a:gd name="T23" fmla="*/ 4 h 26"/>
                <a:gd name="T24" fmla="*/ 5 w 16"/>
                <a:gd name="T25" fmla="*/ 4 h 26"/>
                <a:gd name="T26" fmla="*/ 5 w 16"/>
                <a:gd name="T27" fmla="*/ 4 h 26"/>
                <a:gd name="T28" fmla="*/ 5 w 16"/>
                <a:gd name="T29" fmla="*/ 10 h 26"/>
                <a:gd name="T30" fmla="*/ 5 w 16"/>
                <a:gd name="T31" fmla="*/ 11 h 26"/>
                <a:gd name="T32" fmla="*/ 12 w 16"/>
                <a:gd name="T33" fmla="*/ 11 h 26"/>
                <a:gd name="T34" fmla="*/ 14 w 16"/>
                <a:gd name="T35" fmla="*/ 11 h 26"/>
                <a:gd name="T36" fmla="*/ 14 w 16"/>
                <a:gd name="T37" fmla="*/ 12 h 26"/>
                <a:gd name="T38" fmla="*/ 14 w 16"/>
                <a:gd name="T39" fmla="*/ 13 h 26"/>
                <a:gd name="T40" fmla="*/ 13 w 16"/>
                <a:gd name="T41" fmla="*/ 14 h 26"/>
                <a:gd name="T42" fmla="*/ 13 w 16"/>
                <a:gd name="T43" fmla="*/ 15 h 26"/>
                <a:gd name="T44" fmla="*/ 12 w 16"/>
                <a:gd name="T45" fmla="*/ 15 h 26"/>
                <a:gd name="T46" fmla="*/ 6 w 16"/>
                <a:gd name="T47" fmla="*/ 15 h 26"/>
                <a:gd name="T48" fmla="*/ 5 w 16"/>
                <a:gd name="T49" fmla="*/ 15 h 26"/>
                <a:gd name="T50" fmla="*/ 5 w 16"/>
                <a:gd name="T51" fmla="*/ 21 h 26"/>
                <a:gd name="T52" fmla="*/ 5 w 16"/>
                <a:gd name="T53" fmla="*/ 22 h 26"/>
                <a:gd name="T54" fmla="*/ 6 w 16"/>
                <a:gd name="T55" fmla="*/ 22 h 26"/>
                <a:gd name="T56" fmla="*/ 14 w 16"/>
                <a:gd name="T57" fmla="*/ 22 h 26"/>
                <a:gd name="T58" fmla="*/ 15 w 16"/>
                <a:gd name="T59" fmla="*/ 22 h 26"/>
                <a:gd name="T60" fmla="*/ 16 w 16"/>
                <a:gd name="T61" fmla="*/ 23 h 26"/>
                <a:gd name="T62" fmla="*/ 16 w 16"/>
                <a:gd name="T63" fmla="*/ 25 h 26"/>
                <a:gd name="T64" fmla="*/ 15 w 16"/>
                <a:gd name="T65" fmla="*/ 26 h 26"/>
                <a:gd name="T66" fmla="*/ 15 w 16"/>
                <a:gd name="T67" fmla="*/ 26 h 26"/>
                <a:gd name="T68" fmla="*/ 2 w 16"/>
                <a:gd name="T6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6">
                  <a:moveTo>
                    <a:pt x="2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1"/>
                    <a:pt x="14" y="11"/>
                    <a:pt x="14" y="12"/>
                  </a:cubicBezTo>
                  <a:cubicBezTo>
                    <a:pt x="14" y="12"/>
                    <a:pt x="14" y="12"/>
                    <a:pt x="14" y="13"/>
                  </a:cubicBezTo>
                  <a:cubicBezTo>
                    <a:pt x="14" y="13"/>
                    <a:pt x="14" y="13"/>
                    <a:pt x="13" y="14"/>
                  </a:cubicBezTo>
                  <a:cubicBezTo>
                    <a:pt x="13" y="14"/>
                    <a:pt x="13" y="14"/>
                    <a:pt x="1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6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3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5" name="Freeform 581"/>
            <p:cNvSpPr>
              <a:spLocks/>
            </p:cNvSpPr>
            <p:nvPr/>
          </p:nvSpPr>
          <p:spPr bwMode="auto">
            <a:xfrm>
              <a:off x="6689726" y="993776"/>
              <a:ext cx="65088" cy="82550"/>
            </a:xfrm>
            <a:custGeom>
              <a:avLst/>
              <a:gdLst>
                <a:gd name="T0" fmla="*/ 12 w 15"/>
                <a:gd name="T1" fmla="*/ 19 h 19"/>
                <a:gd name="T2" fmla="*/ 11 w 15"/>
                <a:gd name="T3" fmla="*/ 17 h 19"/>
                <a:gd name="T4" fmla="*/ 9 w 15"/>
                <a:gd name="T5" fmla="*/ 19 h 19"/>
                <a:gd name="T6" fmla="*/ 6 w 15"/>
                <a:gd name="T7" fmla="*/ 19 h 19"/>
                <a:gd name="T8" fmla="*/ 3 w 15"/>
                <a:gd name="T9" fmla="*/ 19 h 19"/>
                <a:gd name="T10" fmla="*/ 2 w 15"/>
                <a:gd name="T11" fmla="*/ 18 h 19"/>
                <a:gd name="T12" fmla="*/ 0 w 15"/>
                <a:gd name="T13" fmla="*/ 16 h 19"/>
                <a:gd name="T14" fmla="*/ 0 w 15"/>
                <a:gd name="T15" fmla="*/ 13 h 19"/>
                <a:gd name="T16" fmla="*/ 0 w 15"/>
                <a:gd name="T17" fmla="*/ 1 h 19"/>
                <a:gd name="T18" fmla="*/ 0 w 15"/>
                <a:gd name="T19" fmla="*/ 0 h 19"/>
                <a:gd name="T20" fmla="*/ 1 w 15"/>
                <a:gd name="T21" fmla="*/ 0 h 19"/>
                <a:gd name="T22" fmla="*/ 3 w 15"/>
                <a:gd name="T23" fmla="*/ 0 h 19"/>
                <a:gd name="T24" fmla="*/ 5 w 15"/>
                <a:gd name="T25" fmla="*/ 1 h 19"/>
                <a:gd name="T26" fmla="*/ 5 w 15"/>
                <a:gd name="T27" fmla="*/ 12 h 19"/>
                <a:gd name="T28" fmla="*/ 5 w 15"/>
                <a:gd name="T29" fmla="*/ 14 h 19"/>
                <a:gd name="T30" fmla="*/ 7 w 15"/>
                <a:gd name="T31" fmla="*/ 15 h 19"/>
                <a:gd name="T32" fmla="*/ 9 w 15"/>
                <a:gd name="T33" fmla="*/ 15 h 19"/>
                <a:gd name="T34" fmla="*/ 10 w 15"/>
                <a:gd name="T35" fmla="*/ 14 h 19"/>
                <a:gd name="T36" fmla="*/ 11 w 15"/>
                <a:gd name="T37" fmla="*/ 13 h 19"/>
                <a:gd name="T38" fmla="*/ 11 w 15"/>
                <a:gd name="T39" fmla="*/ 12 h 19"/>
                <a:gd name="T40" fmla="*/ 11 w 15"/>
                <a:gd name="T41" fmla="*/ 1 h 19"/>
                <a:gd name="T42" fmla="*/ 11 w 15"/>
                <a:gd name="T43" fmla="*/ 0 h 19"/>
                <a:gd name="T44" fmla="*/ 12 w 15"/>
                <a:gd name="T45" fmla="*/ 0 h 19"/>
                <a:gd name="T46" fmla="*/ 14 w 15"/>
                <a:gd name="T47" fmla="*/ 0 h 19"/>
                <a:gd name="T48" fmla="*/ 15 w 15"/>
                <a:gd name="T49" fmla="*/ 0 h 19"/>
                <a:gd name="T50" fmla="*/ 15 w 15"/>
                <a:gd name="T51" fmla="*/ 1 h 19"/>
                <a:gd name="T52" fmla="*/ 15 w 15"/>
                <a:gd name="T53" fmla="*/ 17 h 19"/>
                <a:gd name="T54" fmla="*/ 15 w 15"/>
                <a:gd name="T55" fmla="*/ 19 h 19"/>
                <a:gd name="T56" fmla="*/ 14 w 15"/>
                <a:gd name="T57" fmla="*/ 19 h 19"/>
                <a:gd name="T58" fmla="*/ 12 w 15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12" y="19"/>
                  </a:moveTo>
                  <a:cubicBezTo>
                    <a:pt x="11" y="19"/>
                    <a:pt x="11" y="18"/>
                    <a:pt x="11" y="17"/>
                  </a:cubicBezTo>
                  <a:cubicBezTo>
                    <a:pt x="10" y="18"/>
                    <a:pt x="9" y="19"/>
                    <a:pt x="9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3" y="19"/>
                    <a:pt x="2" y="18"/>
                    <a:pt x="2" y="18"/>
                  </a:cubicBezTo>
                  <a:cubicBezTo>
                    <a:pt x="1" y="17"/>
                    <a:pt x="1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6" y="15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6" name="Freeform 582"/>
            <p:cNvSpPr>
              <a:spLocks/>
            </p:cNvSpPr>
            <p:nvPr/>
          </p:nvSpPr>
          <p:spPr bwMode="auto">
            <a:xfrm>
              <a:off x="6775451" y="990601"/>
              <a:ext cx="46038" cy="85725"/>
            </a:xfrm>
            <a:custGeom>
              <a:avLst/>
              <a:gdLst>
                <a:gd name="T0" fmla="*/ 11 w 11"/>
                <a:gd name="T1" fmla="*/ 4 h 20"/>
                <a:gd name="T2" fmla="*/ 11 w 11"/>
                <a:gd name="T3" fmla="*/ 4 h 20"/>
                <a:gd name="T4" fmla="*/ 10 w 11"/>
                <a:gd name="T5" fmla="*/ 4 h 20"/>
                <a:gd name="T6" fmla="*/ 8 w 11"/>
                <a:gd name="T7" fmla="*/ 5 h 20"/>
                <a:gd name="T8" fmla="*/ 7 w 11"/>
                <a:gd name="T9" fmla="*/ 5 h 20"/>
                <a:gd name="T10" fmla="*/ 5 w 11"/>
                <a:gd name="T11" fmla="*/ 6 h 20"/>
                <a:gd name="T12" fmla="*/ 5 w 11"/>
                <a:gd name="T13" fmla="*/ 8 h 20"/>
                <a:gd name="T14" fmla="*/ 5 w 11"/>
                <a:gd name="T15" fmla="*/ 18 h 20"/>
                <a:gd name="T16" fmla="*/ 5 w 11"/>
                <a:gd name="T17" fmla="*/ 19 h 20"/>
                <a:gd name="T18" fmla="*/ 4 w 11"/>
                <a:gd name="T19" fmla="*/ 20 h 20"/>
                <a:gd name="T20" fmla="*/ 2 w 11"/>
                <a:gd name="T21" fmla="*/ 20 h 20"/>
                <a:gd name="T22" fmla="*/ 0 w 11"/>
                <a:gd name="T23" fmla="*/ 19 h 20"/>
                <a:gd name="T24" fmla="*/ 0 w 11"/>
                <a:gd name="T25" fmla="*/ 18 h 20"/>
                <a:gd name="T26" fmla="*/ 0 w 11"/>
                <a:gd name="T27" fmla="*/ 2 h 20"/>
                <a:gd name="T28" fmla="*/ 0 w 11"/>
                <a:gd name="T29" fmla="*/ 1 h 20"/>
                <a:gd name="T30" fmla="*/ 1 w 11"/>
                <a:gd name="T31" fmla="*/ 1 h 20"/>
                <a:gd name="T32" fmla="*/ 3 w 11"/>
                <a:gd name="T33" fmla="*/ 1 h 20"/>
                <a:gd name="T34" fmla="*/ 4 w 11"/>
                <a:gd name="T35" fmla="*/ 1 h 20"/>
                <a:gd name="T36" fmla="*/ 5 w 11"/>
                <a:gd name="T37" fmla="*/ 2 h 20"/>
                <a:gd name="T38" fmla="*/ 5 w 11"/>
                <a:gd name="T39" fmla="*/ 3 h 20"/>
                <a:gd name="T40" fmla="*/ 7 w 11"/>
                <a:gd name="T41" fmla="*/ 1 h 20"/>
                <a:gd name="T42" fmla="*/ 10 w 11"/>
                <a:gd name="T43" fmla="*/ 0 h 20"/>
                <a:gd name="T44" fmla="*/ 11 w 11"/>
                <a:gd name="T45" fmla="*/ 1 h 20"/>
                <a:gd name="T46" fmla="*/ 11 w 11"/>
                <a:gd name="T47" fmla="*/ 1 h 20"/>
                <a:gd name="T48" fmla="*/ 11 w 11"/>
                <a:gd name="T4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20">
                  <a:moveTo>
                    <a:pt x="11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8" y="5"/>
                  </a:cubicBezTo>
                  <a:cubicBezTo>
                    <a:pt x="8" y="5"/>
                    <a:pt x="8" y="5"/>
                    <a:pt x="7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8" y="1"/>
                    <a:pt x="9" y="0"/>
                    <a:pt x="10" y="0"/>
                  </a:cubicBezTo>
                  <a:cubicBezTo>
                    <a:pt x="10" y="0"/>
                    <a:pt x="10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11" y="4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7" name="Freeform 583"/>
            <p:cNvSpPr>
              <a:spLocks noEditPoints="1"/>
            </p:cNvSpPr>
            <p:nvPr/>
          </p:nvSpPr>
          <p:spPr bwMode="auto">
            <a:xfrm>
              <a:off x="6834189" y="990601"/>
              <a:ext cx="73025" cy="85725"/>
            </a:xfrm>
            <a:custGeom>
              <a:avLst/>
              <a:gdLst>
                <a:gd name="T0" fmla="*/ 8 w 17"/>
                <a:gd name="T1" fmla="*/ 20 h 20"/>
                <a:gd name="T2" fmla="*/ 5 w 17"/>
                <a:gd name="T3" fmla="*/ 20 h 20"/>
                <a:gd name="T4" fmla="*/ 2 w 17"/>
                <a:gd name="T5" fmla="*/ 18 h 20"/>
                <a:gd name="T6" fmla="*/ 0 w 17"/>
                <a:gd name="T7" fmla="*/ 15 h 20"/>
                <a:gd name="T8" fmla="*/ 0 w 17"/>
                <a:gd name="T9" fmla="*/ 10 h 20"/>
                <a:gd name="T10" fmla="*/ 0 w 17"/>
                <a:gd name="T11" fmla="*/ 6 h 20"/>
                <a:gd name="T12" fmla="*/ 2 w 17"/>
                <a:gd name="T13" fmla="*/ 2 h 20"/>
                <a:gd name="T14" fmla="*/ 5 w 17"/>
                <a:gd name="T15" fmla="*/ 1 h 20"/>
                <a:gd name="T16" fmla="*/ 9 w 17"/>
                <a:gd name="T17" fmla="*/ 0 h 20"/>
                <a:gd name="T18" fmla="*/ 15 w 17"/>
                <a:gd name="T19" fmla="*/ 2 h 20"/>
                <a:gd name="T20" fmla="*/ 17 w 17"/>
                <a:gd name="T21" fmla="*/ 10 h 20"/>
                <a:gd name="T22" fmla="*/ 15 w 17"/>
                <a:gd name="T23" fmla="*/ 18 h 20"/>
                <a:gd name="T24" fmla="*/ 8 w 17"/>
                <a:gd name="T25" fmla="*/ 20 h 20"/>
                <a:gd name="T26" fmla="*/ 12 w 17"/>
                <a:gd name="T27" fmla="*/ 8 h 20"/>
                <a:gd name="T28" fmla="*/ 12 w 17"/>
                <a:gd name="T29" fmla="*/ 5 h 20"/>
                <a:gd name="T30" fmla="*/ 8 w 17"/>
                <a:gd name="T31" fmla="*/ 4 h 20"/>
                <a:gd name="T32" fmla="*/ 6 w 17"/>
                <a:gd name="T33" fmla="*/ 5 h 20"/>
                <a:gd name="T34" fmla="*/ 4 w 17"/>
                <a:gd name="T35" fmla="*/ 9 h 20"/>
                <a:gd name="T36" fmla="*/ 4 w 17"/>
                <a:gd name="T37" fmla="*/ 12 h 20"/>
                <a:gd name="T38" fmla="*/ 6 w 17"/>
                <a:gd name="T39" fmla="*/ 15 h 20"/>
                <a:gd name="T40" fmla="*/ 9 w 17"/>
                <a:gd name="T41" fmla="*/ 17 h 20"/>
                <a:gd name="T42" fmla="*/ 11 w 17"/>
                <a:gd name="T43" fmla="*/ 15 h 20"/>
                <a:gd name="T44" fmla="*/ 12 w 17"/>
                <a:gd name="T45" fmla="*/ 11 h 20"/>
                <a:gd name="T46" fmla="*/ 12 w 17"/>
                <a:gd name="T4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8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1" y="0"/>
                    <a:pt x="14" y="1"/>
                    <a:pt x="15" y="2"/>
                  </a:cubicBezTo>
                  <a:cubicBezTo>
                    <a:pt x="16" y="4"/>
                    <a:pt x="17" y="7"/>
                    <a:pt x="17" y="10"/>
                  </a:cubicBezTo>
                  <a:cubicBezTo>
                    <a:pt x="17" y="13"/>
                    <a:pt x="16" y="16"/>
                    <a:pt x="15" y="18"/>
                  </a:cubicBezTo>
                  <a:cubicBezTo>
                    <a:pt x="13" y="19"/>
                    <a:pt x="11" y="20"/>
                    <a:pt x="8" y="20"/>
                  </a:cubicBezTo>
                  <a:close/>
                  <a:moveTo>
                    <a:pt x="12" y="8"/>
                  </a:moveTo>
                  <a:cubicBezTo>
                    <a:pt x="12" y="7"/>
                    <a:pt x="12" y="6"/>
                    <a:pt x="12" y="5"/>
                  </a:cubicBezTo>
                  <a:cubicBezTo>
                    <a:pt x="11" y="4"/>
                    <a:pt x="10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4"/>
                    <a:pt x="5" y="15"/>
                    <a:pt x="6" y="15"/>
                  </a:cubicBezTo>
                  <a:cubicBezTo>
                    <a:pt x="6" y="16"/>
                    <a:pt x="7" y="17"/>
                    <a:pt x="9" y="17"/>
                  </a:cubicBezTo>
                  <a:cubicBezTo>
                    <a:pt x="10" y="17"/>
                    <a:pt x="11" y="16"/>
                    <a:pt x="11" y="15"/>
                  </a:cubicBezTo>
                  <a:cubicBezTo>
                    <a:pt x="12" y="14"/>
                    <a:pt x="12" y="13"/>
                    <a:pt x="12" y="11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8" name="Freeform 584"/>
            <p:cNvSpPr>
              <a:spLocks noEditPoints="1"/>
            </p:cNvSpPr>
            <p:nvPr/>
          </p:nvSpPr>
          <p:spPr bwMode="auto">
            <a:xfrm>
              <a:off x="6923089" y="990601"/>
              <a:ext cx="73025" cy="114300"/>
            </a:xfrm>
            <a:custGeom>
              <a:avLst/>
              <a:gdLst>
                <a:gd name="T0" fmla="*/ 10 w 17"/>
                <a:gd name="T1" fmla="*/ 20 h 27"/>
                <a:gd name="T2" fmla="*/ 7 w 17"/>
                <a:gd name="T3" fmla="*/ 19 h 27"/>
                <a:gd name="T4" fmla="*/ 5 w 17"/>
                <a:gd name="T5" fmla="*/ 18 h 27"/>
                <a:gd name="T6" fmla="*/ 5 w 17"/>
                <a:gd name="T7" fmla="*/ 25 h 27"/>
                <a:gd name="T8" fmla="*/ 5 w 17"/>
                <a:gd name="T9" fmla="*/ 26 h 27"/>
                <a:gd name="T10" fmla="*/ 4 w 17"/>
                <a:gd name="T11" fmla="*/ 27 h 27"/>
                <a:gd name="T12" fmla="*/ 2 w 17"/>
                <a:gd name="T13" fmla="*/ 27 h 27"/>
                <a:gd name="T14" fmla="*/ 1 w 17"/>
                <a:gd name="T15" fmla="*/ 26 h 27"/>
                <a:gd name="T16" fmla="*/ 0 w 17"/>
                <a:gd name="T17" fmla="*/ 25 h 27"/>
                <a:gd name="T18" fmla="*/ 0 w 17"/>
                <a:gd name="T19" fmla="*/ 2 h 27"/>
                <a:gd name="T20" fmla="*/ 1 w 17"/>
                <a:gd name="T21" fmla="*/ 1 h 27"/>
                <a:gd name="T22" fmla="*/ 2 w 17"/>
                <a:gd name="T23" fmla="*/ 0 h 27"/>
                <a:gd name="T24" fmla="*/ 4 w 17"/>
                <a:gd name="T25" fmla="*/ 0 h 27"/>
                <a:gd name="T26" fmla="*/ 5 w 17"/>
                <a:gd name="T27" fmla="*/ 2 h 27"/>
                <a:gd name="T28" fmla="*/ 5 w 17"/>
                <a:gd name="T29" fmla="*/ 2 h 27"/>
                <a:gd name="T30" fmla="*/ 7 w 17"/>
                <a:gd name="T31" fmla="*/ 0 h 27"/>
                <a:gd name="T32" fmla="*/ 10 w 17"/>
                <a:gd name="T33" fmla="*/ 0 h 27"/>
                <a:gd name="T34" fmla="*/ 15 w 17"/>
                <a:gd name="T35" fmla="*/ 3 h 27"/>
                <a:gd name="T36" fmla="*/ 17 w 17"/>
                <a:gd name="T37" fmla="*/ 10 h 27"/>
                <a:gd name="T38" fmla="*/ 16 w 17"/>
                <a:gd name="T39" fmla="*/ 14 h 27"/>
                <a:gd name="T40" fmla="*/ 15 w 17"/>
                <a:gd name="T41" fmla="*/ 18 h 27"/>
                <a:gd name="T42" fmla="*/ 13 w 17"/>
                <a:gd name="T43" fmla="*/ 19 h 27"/>
                <a:gd name="T44" fmla="*/ 10 w 17"/>
                <a:gd name="T45" fmla="*/ 20 h 27"/>
                <a:gd name="T46" fmla="*/ 12 w 17"/>
                <a:gd name="T47" fmla="*/ 9 h 27"/>
                <a:gd name="T48" fmla="*/ 11 w 17"/>
                <a:gd name="T49" fmla="*/ 5 h 27"/>
                <a:gd name="T50" fmla="*/ 9 w 17"/>
                <a:gd name="T51" fmla="*/ 3 h 27"/>
                <a:gd name="T52" fmla="*/ 7 w 17"/>
                <a:gd name="T53" fmla="*/ 4 h 27"/>
                <a:gd name="T54" fmla="*/ 6 w 17"/>
                <a:gd name="T55" fmla="*/ 5 h 27"/>
                <a:gd name="T56" fmla="*/ 5 w 17"/>
                <a:gd name="T57" fmla="*/ 6 h 27"/>
                <a:gd name="T58" fmla="*/ 5 w 17"/>
                <a:gd name="T59" fmla="*/ 7 h 27"/>
                <a:gd name="T60" fmla="*/ 5 w 17"/>
                <a:gd name="T61" fmla="*/ 14 h 27"/>
                <a:gd name="T62" fmla="*/ 5 w 17"/>
                <a:gd name="T63" fmla="*/ 14 h 27"/>
                <a:gd name="T64" fmla="*/ 6 w 17"/>
                <a:gd name="T65" fmla="*/ 15 h 27"/>
                <a:gd name="T66" fmla="*/ 7 w 17"/>
                <a:gd name="T67" fmla="*/ 16 h 27"/>
                <a:gd name="T68" fmla="*/ 9 w 17"/>
                <a:gd name="T69" fmla="*/ 16 h 27"/>
                <a:gd name="T70" fmla="*/ 11 w 17"/>
                <a:gd name="T71" fmla="*/ 15 h 27"/>
                <a:gd name="T72" fmla="*/ 12 w 17"/>
                <a:gd name="T73" fmla="*/ 12 h 27"/>
                <a:gd name="T74" fmla="*/ 12 w 17"/>
                <a:gd name="T7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7">
                  <a:moveTo>
                    <a:pt x="10" y="20"/>
                  </a:moveTo>
                  <a:cubicBezTo>
                    <a:pt x="9" y="20"/>
                    <a:pt x="8" y="20"/>
                    <a:pt x="7" y="19"/>
                  </a:cubicBezTo>
                  <a:cubicBezTo>
                    <a:pt x="6" y="19"/>
                    <a:pt x="6" y="19"/>
                    <a:pt x="5" y="18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7"/>
                    <a:pt x="4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6" y="1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3" y="0"/>
                    <a:pt x="14" y="1"/>
                    <a:pt x="15" y="3"/>
                  </a:cubicBezTo>
                  <a:cubicBezTo>
                    <a:pt x="16" y="4"/>
                    <a:pt x="17" y="7"/>
                    <a:pt x="17" y="10"/>
                  </a:cubicBezTo>
                  <a:cubicBezTo>
                    <a:pt x="17" y="12"/>
                    <a:pt x="17" y="13"/>
                    <a:pt x="16" y="14"/>
                  </a:cubicBezTo>
                  <a:cubicBezTo>
                    <a:pt x="16" y="16"/>
                    <a:pt x="15" y="17"/>
                    <a:pt x="15" y="18"/>
                  </a:cubicBezTo>
                  <a:cubicBezTo>
                    <a:pt x="14" y="18"/>
                    <a:pt x="14" y="19"/>
                    <a:pt x="13" y="19"/>
                  </a:cubicBezTo>
                  <a:cubicBezTo>
                    <a:pt x="12" y="20"/>
                    <a:pt x="11" y="20"/>
                    <a:pt x="10" y="20"/>
                  </a:cubicBezTo>
                  <a:close/>
                  <a:moveTo>
                    <a:pt x="12" y="9"/>
                  </a:move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8" y="3"/>
                    <a:pt x="7" y="3"/>
                    <a:pt x="7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10" y="16"/>
                    <a:pt x="11" y="16"/>
                    <a:pt x="11" y="15"/>
                  </a:cubicBezTo>
                  <a:cubicBezTo>
                    <a:pt x="12" y="14"/>
                    <a:pt x="12" y="13"/>
                    <a:pt x="12" y="12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29" name="Freeform 585"/>
            <p:cNvSpPr>
              <a:spLocks noEditPoints="1"/>
            </p:cNvSpPr>
            <p:nvPr/>
          </p:nvSpPr>
          <p:spPr bwMode="auto">
            <a:xfrm>
              <a:off x="7011989" y="990601"/>
              <a:ext cx="68263" cy="85725"/>
            </a:xfrm>
            <a:custGeom>
              <a:avLst/>
              <a:gdLst>
                <a:gd name="T0" fmla="*/ 5 w 16"/>
                <a:gd name="T1" fmla="*/ 12 h 20"/>
                <a:gd name="T2" fmla="*/ 6 w 16"/>
                <a:gd name="T3" fmla="*/ 15 h 20"/>
                <a:gd name="T4" fmla="*/ 10 w 16"/>
                <a:gd name="T5" fmla="*/ 16 h 20"/>
                <a:gd name="T6" fmla="*/ 13 w 16"/>
                <a:gd name="T7" fmla="*/ 16 h 20"/>
                <a:gd name="T8" fmla="*/ 15 w 16"/>
                <a:gd name="T9" fmla="*/ 16 h 20"/>
                <a:gd name="T10" fmla="*/ 16 w 16"/>
                <a:gd name="T11" fmla="*/ 16 h 20"/>
                <a:gd name="T12" fmla="*/ 16 w 16"/>
                <a:gd name="T13" fmla="*/ 16 h 20"/>
                <a:gd name="T14" fmla="*/ 16 w 16"/>
                <a:gd name="T15" fmla="*/ 18 h 20"/>
                <a:gd name="T16" fmla="*/ 16 w 16"/>
                <a:gd name="T17" fmla="*/ 19 h 20"/>
                <a:gd name="T18" fmla="*/ 15 w 16"/>
                <a:gd name="T19" fmla="*/ 20 h 20"/>
                <a:gd name="T20" fmla="*/ 14 w 16"/>
                <a:gd name="T21" fmla="*/ 20 h 20"/>
                <a:gd name="T22" fmla="*/ 13 w 16"/>
                <a:gd name="T23" fmla="*/ 20 h 20"/>
                <a:gd name="T24" fmla="*/ 11 w 16"/>
                <a:gd name="T25" fmla="*/ 20 h 20"/>
                <a:gd name="T26" fmla="*/ 9 w 16"/>
                <a:gd name="T27" fmla="*/ 20 h 20"/>
                <a:gd name="T28" fmla="*/ 2 w 16"/>
                <a:gd name="T29" fmla="*/ 18 h 20"/>
                <a:gd name="T30" fmla="*/ 0 w 16"/>
                <a:gd name="T31" fmla="*/ 10 h 20"/>
                <a:gd name="T32" fmla="*/ 2 w 16"/>
                <a:gd name="T33" fmla="*/ 3 h 20"/>
                <a:gd name="T34" fmla="*/ 8 w 16"/>
                <a:gd name="T35" fmla="*/ 0 h 20"/>
                <a:gd name="T36" fmla="*/ 14 w 16"/>
                <a:gd name="T37" fmla="*/ 2 h 20"/>
                <a:gd name="T38" fmla="*/ 16 w 16"/>
                <a:gd name="T39" fmla="*/ 8 h 20"/>
                <a:gd name="T40" fmla="*/ 16 w 16"/>
                <a:gd name="T41" fmla="*/ 10 h 20"/>
                <a:gd name="T42" fmla="*/ 16 w 16"/>
                <a:gd name="T43" fmla="*/ 11 h 20"/>
                <a:gd name="T44" fmla="*/ 15 w 16"/>
                <a:gd name="T45" fmla="*/ 12 h 20"/>
                <a:gd name="T46" fmla="*/ 5 w 16"/>
                <a:gd name="T47" fmla="*/ 12 h 20"/>
                <a:gd name="T48" fmla="*/ 8 w 16"/>
                <a:gd name="T49" fmla="*/ 3 h 20"/>
                <a:gd name="T50" fmla="*/ 6 w 16"/>
                <a:gd name="T51" fmla="*/ 5 h 20"/>
                <a:gd name="T52" fmla="*/ 5 w 16"/>
                <a:gd name="T53" fmla="*/ 8 h 20"/>
                <a:gd name="T54" fmla="*/ 5 w 16"/>
                <a:gd name="T55" fmla="*/ 8 h 20"/>
                <a:gd name="T56" fmla="*/ 12 w 16"/>
                <a:gd name="T57" fmla="*/ 8 h 20"/>
                <a:gd name="T58" fmla="*/ 11 w 16"/>
                <a:gd name="T59" fmla="*/ 5 h 20"/>
                <a:gd name="T60" fmla="*/ 8 w 16"/>
                <a:gd name="T6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" h="20">
                  <a:moveTo>
                    <a:pt x="5" y="12"/>
                  </a:moveTo>
                  <a:cubicBezTo>
                    <a:pt x="5" y="13"/>
                    <a:pt x="5" y="15"/>
                    <a:pt x="6" y="15"/>
                  </a:cubicBezTo>
                  <a:cubicBezTo>
                    <a:pt x="7" y="16"/>
                    <a:pt x="8" y="16"/>
                    <a:pt x="10" y="16"/>
                  </a:cubicBezTo>
                  <a:cubicBezTo>
                    <a:pt x="11" y="16"/>
                    <a:pt x="12" y="16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5"/>
                    <a:pt x="16" y="15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5" y="19"/>
                    <a:pt x="15" y="20"/>
                  </a:cubicBezTo>
                  <a:cubicBezTo>
                    <a:pt x="15" y="20"/>
                    <a:pt x="14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6" y="20"/>
                    <a:pt x="4" y="19"/>
                    <a:pt x="2" y="18"/>
                  </a:cubicBezTo>
                  <a:cubicBezTo>
                    <a:pt x="1" y="16"/>
                    <a:pt x="0" y="14"/>
                    <a:pt x="0" y="10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3" y="1"/>
                    <a:pt x="6" y="0"/>
                    <a:pt x="8" y="0"/>
                  </a:cubicBezTo>
                  <a:cubicBezTo>
                    <a:pt x="11" y="0"/>
                    <a:pt x="13" y="1"/>
                    <a:pt x="14" y="2"/>
                  </a:cubicBezTo>
                  <a:cubicBezTo>
                    <a:pt x="16" y="3"/>
                    <a:pt x="16" y="5"/>
                    <a:pt x="16" y="8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5" y="12"/>
                    <a:pt x="15" y="12"/>
                  </a:cubicBezTo>
                  <a:lnTo>
                    <a:pt x="5" y="12"/>
                  </a:lnTo>
                  <a:close/>
                  <a:moveTo>
                    <a:pt x="8" y="3"/>
                  </a:moveTo>
                  <a:cubicBezTo>
                    <a:pt x="7" y="3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3"/>
                    <a:pt x="8" y="3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30" name="组合 1129"/>
          <p:cNvGrpSpPr/>
          <p:nvPr/>
        </p:nvGrpSpPr>
        <p:grpSpPr>
          <a:xfrm>
            <a:off x="7394276" y="1821691"/>
            <a:ext cx="246063" cy="785812"/>
            <a:chOff x="7874001" y="925514"/>
            <a:chExt cx="246063" cy="785812"/>
          </a:xfrm>
        </p:grpSpPr>
        <p:sp>
          <p:nvSpPr>
            <p:cNvPr id="1131" name="Freeform 641"/>
            <p:cNvSpPr>
              <a:spLocks/>
            </p:cNvSpPr>
            <p:nvPr/>
          </p:nvSpPr>
          <p:spPr bwMode="auto">
            <a:xfrm>
              <a:off x="7993064" y="1695451"/>
              <a:ext cx="15875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32" name="Freeform 642"/>
            <p:cNvSpPr>
              <a:spLocks noEditPoints="1"/>
            </p:cNvSpPr>
            <p:nvPr/>
          </p:nvSpPr>
          <p:spPr bwMode="auto">
            <a:xfrm>
              <a:off x="7993064" y="1241426"/>
              <a:ext cx="15875" cy="436563"/>
            </a:xfrm>
            <a:custGeom>
              <a:avLst/>
              <a:gdLst>
                <a:gd name="T0" fmla="*/ 2 w 4"/>
                <a:gd name="T1" fmla="*/ 98 h 102"/>
                <a:gd name="T2" fmla="*/ 4 w 4"/>
                <a:gd name="T3" fmla="*/ 100 h 102"/>
                <a:gd name="T4" fmla="*/ 2 w 4"/>
                <a:gd name="T5" fmla="*/ 102 h 102"/>
                <a:gd name="T6" fmla="*/ 0 w 4"/>
                <a:gd name="T7" fmla="*/ 100 h 102"/>
                <a:gd name="T8" fmla="*/ 2 w 4"/>
                <a:gd name="T9" fmla="*/ 91 h 102"/>
                <a:gd name="T10" fmla="*/ 4 w 4"/>
                <a:gd name="T11" fmla="*/ 93 h 102"/>
                <a:gd name="T12" fmla="*/ 2 w 4"/>
                <a:gd name="T13" fmla="*/ 95 h 102"/>
                <a:gd name="T14" fmla="*/ 0 w 4"/>
                <a:gd name="T15" fmla="*/ 93 h 102"/>
                <a:gd name="T16" fmla="*/ 2 w 4"/>
                <a:gd name="T17" fmla="*/ 83 h 102"/>
                <a:gd name="T18" fmla="*/ 4 w 4"/>
                <a:gd name="T19" fmla="*/ 85 h 102"/>
                <a:gd name="T20" fmla="*/ 2 w 4"/>
                <a:gd name="T21" fmla="*/ 87 h 102"/>
                <a:gd name="T22" fmla="*/ 0 w 4"/>
                <a:gd name="T23" fmla="*/ 85 h 102"/>
                <a:gd name="T24" fmla="*/ 2 w 4"/>
                <a:gd name="T25" fmla="*/ 76 h 102"/>
                <a:gd name="T26" fmla="*/ 4 w 4"/>
                <a:gd name="T27" fmla="*/ 78 h 102"/>
                <a:gd name="T28" fmla="*/ 2 w 4"/>
                <a:gd name="T29" fmla="*/ 80 h 102"/>
                <a:gd name="T30" fmla="*/ 0 w 4"/>
                <a:gd name="T31" fmla="*/ 78 h 102"/>
                <a:gd name="T32" fmla="*/ 2 w 4"/>
                <a:gd name="T33" fmla="*/ 68 h 102"/>
                <a:gd name="T34" fmla="*/ 4 w 4"/>
                <a:gd name="T35" fmla="*/ 70 h 102"/>
                <a:gd name="T36" fmla="*/ 2 w 4"/>
                <a:gd name="T37" fmla="*/ 72 h 102"/>
                <a:gd name="T38" fmla="*/ 0 w 4"/>
                <a:gd name="T39" fmla="*/ 70 h 102"/>
                <a:gd name="T40" fmla="*/ 2 w 4"/>
                <a:gd name="T41" fmla="*/ 60 h 102"/>
                <a:gd name="T42" fmla="*/ 4 w 4"/>
                <a:gd name="T43" fmla="*/ 62 h 102"/>
                <a:gd name="T44" fmla="*/ 2 w 4"/>
                <a:gd name="T45" fmla="*/ 64 h 102"/>
                <a:gd name="T46" fmla="*/ 0 w 4"/>
                <a:gd name="T47" fmla="*/ 62 h 102"/>
                <a:gd name="T48" fmla="*/ 2 w 4"/>
                <a:gd name="T49" fmla="*/ 53 h 102"/>
                <a:gd name="T50" fmla="*/ 4 w 4"/>
                <a:gd name="T51" fmla="*/ 55 h 102"/>
                <a:gd name="T52" fmla="*/ 2 w 4"/>
                <a:gd name="T53" fmla="*/ 57 h 102"/>
                <a:gd name="T54" fmla="*/ 0 w 4"/>
                <a:gd name="T55" fmla="*/ 55 h 102"/>
                <a:gd name="T56" fmla="*/ 2 w 4"/>
                <a:gd name="T57" fmla="*/ 45 h 102"/>
                <a:gd name="T58" fmla="*/ 4 w 4"/>
                <a:gd name="T59" fmla="*/ 47 h 102"/>
                <a:gd name="T60" fmla="*/ 2 w 4"/>
                <a:gd name="T61" fmla="*/ 49 h 102"/>
                <a:gd name="T62" fmla="*/ 0 w 4"/>
                <a:gd name="T63" fmla="*/ 47 h 102"/>
                <a:gd name="T64" fmla="*/ 2 w 4"/>
                <a:gd name="T65" fmla="*/ 38 h 102"/>
                <a:gd name="T66" fmla="*/ 4 w 4"/>
                <a:gd name="T67" fmla="*/ 40 h 102"/>
                <a:gd name="T68" fmla="*/ 2 w 4"/>
                <a:gd name="T69" fmla="*/ 42 h 102"/>
                <a:gd name="T70" fmla="*/ 0 w 4"/>
                <a:gd name="T71" fmla="*/ 40 h 102"/>
                <a:gd name="T72" fmla="*/ 2 w 4"/>
                <a:gd name="T73" fmla="*/ 30 h 102"/>
                <a:gd name="T74" fmla="*/ 4 w 4"/>
                <a:gd name="T75" fmla="*/ 32 h 102"/>
                <a:gd name="T76" fmla="*/ 2 w 4"/>
                <a:gd name="T77" fmla="*/ 34 h 102"/>
                <a:gd name="T78" fmla="*/ 0 w 4"/>
                <a:gd name="T79" fmla="*/ 32 h 102"/>
                <a:gd name="T80" fmla="*/ 2 w 4"/>
                <a:gd name="T81" fmla="*/ 23 h 102"/>
                <a:gd name="T82" fmla="*/ 4 w 4"/>
                <a:gd name="T83" fmla="*/ 24 h 102"/>
                <a:gd name="T84" fmla="*/ 2 w 4"/>
                <a:gd name="T85" fmla="*/ 26 h 102"/>
                <a:gd name="T86" fmla="*/ 0 w 4"/>
                <a:gd name="T87" fmla="*/ 24 h 102"/>
                <a:gd name="T88" fmla="*/ 2 w 4"/>
                <a:gd name="T89" fmla="*/ 15 h 102"/>
                <a:gd name="T90" fmla="*/ 4 w 4"/>
                <a:gd name="T91" fmla="*/ 17 h 102"/>
                <a:gd name="T92" fmla="*/ 2 w 4"/>
                <a:gd name="T93" fmla="*/ 19 h 102"/>
                <a:gd name="T94" fmla="*/ 0 w 4"/>
                <a:gd name="T95" fmla="*/ 17 h 102"/>
                <a:gd name="T96" fmla="*/ 2 w 4"/>
                <a:gd name="T97" fmla="*/ 7 h 102"/>
                <a:gd name="T98" fmla="*/ 4 w 4"/>
                <a:gd name="T99" fmla="*/ 9 h 102"/>
                <a:gd name="T100" fmla="*/ 2 w 4"/>
                <a:gd name="T101" fmla="*/ 11 h 102"/>
                <a:gd name="T102" fmla="*/ 0 w 4"/>
                <a:gd name="T103" fmla="*/ 9 h 102"/>
                <a:gd name="T104" fmla="*/ 2 w 4"/>
                <a:gd name="T105" fmla="*/ 0 h 102"/>
                <a:gd name="T106" fmla="*/ 4 w 4"/>
                <a:gd name="T107" fmla="*/ 2 h 102"/>
                <a:gd name="T108" fmla="*/ 2 w 4"/>
                <a:gd name="T109" fmla="*/ 4 h 102"/>
                <a:gd name="T110" fmla="*/ 0 w 4"/>
                <a:gd name="T111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02">
                  <a:moveTo>
                    <a:pt x="0" y="100"/>
                  </a:moveTo>
                  <a:cubicBezTo>
                    <a:pt x="0" y="99"/>
                    <a:pt x="1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3" y="98"/>
                    <a:pt x="4" y="99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3"/>
                  </a:moveTo>
                  <a:cubicBezTo>
                    <a:pt x="0" y="92"/>
                    <a:pt x="1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3" y="91"/>
                    <a:pt x="4" y="92"/>
                    <a:pt x="4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4" y="94"/>
                    <a:pt x="3" y="95"/>
                    <a:pt x="2" y="95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5"/>
                    <a:pt x="0" y="94"/>
                    <a:pt x="0" y="93"/>
                  </a:cubicBezTo>
                  <a:close/>
                  <a:moveTo>
                    <a:pt x="0" y="85"/>
                  </a:moveTo>
                  <a:cubicBezTo>
                    <a:pt x="0" y="84"/>
                    <a:pt x="1" y="83"/>
                    <a:pt x="2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3" y="83"/>
                    <a:pt x="4" y="84"/>
                    <a:pt x="4" y="85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4" y="86"/>
                    <a:pt x="3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1" y="87"/>
                    <a:pt x="0" y="86"/>
                    <a:pt x="0" y="85"/>
                  </a:cubicBezTo>
                  <a:close/>
                  <a:moveTo>
                    <a:pt x="0" y="78"/>
                  </a:moveTo>
                  <a:cubicBezTo>
                    <a:pt x="0" y="76"/>
                    <a:pt x="1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4" y="76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9"/>
                    <a:pt x="3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1" y="80"/>
                    <a:pt x="0" y="79"/>
                    <a:pt x="0" y="78"/>
                  </a:cubicBezTo>
                  <a:close/>
                  <a:moveTo>
                    <a:pt x="0" y="70"/>
                  </a:moveTo>
                  <a:cubicBezTo>
                    <a:pt x="0" y="69"/>
                    <a:pt x="1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3" y="68"/>
                    <a:pt x="4" y="69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3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0" y="71"/>
                    <a:pt x="0" y="70"/>
                  </a:cubicBezTo>
                  <a:close/>
                  <a:moveTo>
                    <a:pt x="0" y="62"/>
                  </a:moveTo>
                  <a:cubicBezTo>
                    <a:pt x="0" y="61"/>
                    <a:pt x="1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0"/>
                    <a:pt x="4" y="61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3"/>
                    <a:pt x="3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4"/>
                    <a:pt x="0" y="63"/>
                    <a:pt x="0" y="62"/>
                  </a:cubicBezTo>
                  <a:close/>
                  <a:moveTo>
                    <a:pt x="0" y="55"/>
                  </a:move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3" y="57"/>
                    <a:pt x="2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5"/>
                  </a:cubicBezTo>
                  <a:close/>
                  <a:moveTo>
                    <a:pt x="0" y="47"/>
                  </a:moveTo>
                  <a:cubicBezTo>
                    <a:pt x="0" y="46"/>
                    <a:pt x="1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5"/>
                    <a:pt x="4" y="46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2"/>
                  </a:moveTo>
                  <a:cubicBezTo>
                    <a:pt x="0" y="31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lose/>
                  <a:moveTo>
                    <a:pt x="0" y="24"/>
                  </a:move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3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6"/>
                    <a:pt x="3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6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33" name="Freeform 643"/>
            <p:cNvSpPr>
              <a:spLocks/>
            </p:cNvSpPr>
            <p:nvPr/>
          </p:nvSpPr>
          <p:spPr bwMode="auto">
            <a:xfrm>
              <a:off x="7993064" y="1208089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34" name="Freeform 644"/>
            <p:cNvSpPr>
              <a:spLocks/>
            </p:cNvSpPr>
            <p:nvPr/>
          </p:nvSpPr>
          <p:spPr bwMode="auto">
            <a:xfrm>
              <a:off x="7874001" y="925514"/>
              <a:ext cx="246063" cy="234950"/>
            </a:xfrm>
            <a:custGeom>
              <a:avLst/>
              <a:gdLst>
                <a:gd name="T0" fmla="*/ 29 w 155"/>
                <a:gd name="T1" fmla="*/ 0 h 148"/>
                <a:gd name="T2" fmla="*/ 0 w 155"/>
                <a:gd name="T3" fmla="*/ 92 h 148"/>
                <a:gd name="T4" fmla="*/ 77 w 155"/>
                <a:gd name="T5" fmla="*/ 148 h 148"/>
                <a:gd name="T6" fmla="*/ 155 w 155"/>
                <a:gd name="T7" fmla="*/ 92 h 148"/>
                <a:gd name="T8" fmla="*/ 125 w 155"/>
                <a:gd name="T9" fmla="*/ 0 h 148"/>
                <a:gd name="T10" fmla="*/ 29 w 155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8">
                  <a:moveTo>
                    <a:pt x="29" y="0"/>
                  </a:moveTo>
                  <a:lnTo>
                    <a:pt x="0" y="92"/>
                  </a:lnTo>
                  <a:lnTo>
                    <a:pt x="77" y="148"/>
                  </a:lnTo>
                  <a:lnTo>
                    <a:pt x="155" y="92"/>
                  </a:lnTo>
                  <a:lnTo>
                    <a:pt x="1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6CC7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35" name="Freeform 645"/>
            <p:cNvSpPr>
              <a:spLocks/>
            </p:cNvSpPr>
            <p:nvPr/>
          </p:nvSpPr>
          <p:spPr bwMode="auto">
            <a:xfrm>
              <a:off x="7996239" y="925514"/>
              <a:ext cx="123825" cy="234950"/>
            </a:xfrm>
            <a:custGeom>
              <a:avLst/>
              <a:gdLst>
                <a:gd name="T0" fmla="*/ 48 w 78"/>
                <a:gd name="T1" fmla="*/ 0 h 148"/>
                <a:gd name="T2" fmla="*/ 78 w 78"/>
                <a:gd name="T3" fmla="*/ 92 h 148"/>
                <a:gd name="T4" fmla="*/ 0 w 78"/>
                <a:gd name="T5" fmla="*/ 148 h 148"/>
                <a:gd name="T6" fmla="*/ 48 w 7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8">
                  <a:moveTo>
                    <a:pt x="48" y="0"/>
                  </a:moveTo>
                  <a:lnTo>
                    <a:pt x="78" y="92"/>
                  </a:lnTo>
                  <a:lnTo>
                    <a:pt x="0" y="1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A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36" name="Freeform 646"/>
            <p:cNvSpPr>
              <a:spLocks/>
            </p:cNvSpPr>
            <p:nvPr/>
          </p:nvSpPr>
          <p:spPr bwMode="auto">
            <a:xfrm>
              <a:off x="7874001" y="925514"/>
              <a:ext cx="122238" cy="234950"/>
            </a:xfrm>
            <a:custGeom>
              <a:avLst/>
              <a:gdLst>
                <a:gd name="T0" fmla="*/ 29 w 77"/>
                <a:gd name="T1" fmla="*/ 0 h 148"/>
                <a:gd name="T2" fmla="*/ 77 w 77"/>
                <a:gd name="T3" fmla="*/ 148 h 148"/>
                <a:gd name="T4" fmla="*/ 0 w 77"/>
                <a:gd name="T5" fmla="*/ 92 h 148"/>
                <a:gd name="T6" fmla="*/ 29 w 77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8">
                  <a:moveTo>
                    <a:pt x="29" y="0"/>
                  </a:moveTo>
                  <a:lnTo>
                    <a:pt x="77" y="148"/>
                  </a:lnTo>
                  <a:lnTo>
                    <a:pt x="0" y="9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A0D8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37" name="Freeform 647"/>
            <p:cNvSpPr>
              <a:spLocks noEditPoints="1"/>
            </p:cNvSpPr>
            <p:nvPr/>
          </p:nvSpPr>
          <p:spPr bwMode="auto">
            <a:xfrm>
              <a:off x="7962901" y="968376"/>
              <a:ext cx="71438" cy="107950"/>
            </a:xfrm>
            <a:custGeom>
              <a:avLst/>
              <a:gdLst>
                <a:gd name="T0" fmla="*/ 15 w 17"/>
                <a:gd name="T1" fmla="*/ 20 h 25"/>
                <a:gd name="T2" fmla="*/ 15 w 17"/>
                <a:gd name="T3" fmla="*/ 24 h 25"/>
                <a:gd name="T4" fmla="*/ 15 w 17"/>
                <a:gd name="T5" fmla="*/ 25 h 25"/>
                <a:gd name="T6" fmla="*/ 14 w 17"/>
                <a:gd name="T7" fmla="*/ 25 h 25"/>
                <a:gd name="T8" fmla="*/ 12 w 17"/>
                <a:gd name="T9" fmla="*/ 25 h 25"/>
                <a:gd name="T10" fmla="*/ 11 w 17"/>
                <a:gd name="T11" fmla="*/ 25 h 25"/>
                <a:gd name="T12" fmla="*/ 11 w 17"/>
                <a:gd name="T13" fmla="*/ 24 h 25"/>
                <a:gd name="T14" fmla="*/ 11 w 17"/>
                <a:gd name="T15" fmla="*/ 20 h 25"/>
                <a:gd name="T16" fmla="*/ 1 w 17"/>
                <a:gd name="T17" fmla="*/ 20 h 25"/>
                <a:gd name="T18" fmla="*/ 0 w 17"/>
                <a:gd name="T19" fmla="*/ 20 h 25"/>
                <a:gd name="T20" fmla="*/ 0 w 17"/>
                <a:gd name="T21" fmla="*/ 19 h 25"/>
                <a:gd name="T22" fmla="*/ 0 w 17"/>
                <a:gd name="T23" fmla="*/ 18 h 25"/>
                <a:gd name="T24" fmla="*/ 0 w 17"/>
                <a:gd name="T25" fmla="*/ 17 h 25"/>
                <a:gd name="T26" fmla="*/ 0 w 17"/>
                <a:gd name="T27" fmla="*/ 16 h 25"/>
                <a:gd name="T28" fmla="*/ 10 w 17"/>
                <a:gd name="T29" fmla="*/ 1 h 25"/>
                <a:gd name="T30" fmla="*/ 11 w 17"/>
                <a:gd name="T31" fmla="*/ 0 h 25"/>
                <a:gd name="T32" fmla="*/ 12 w 17"/>
                <a:gd name="T33" fmla="*/ 0 h 25"/>
                <a:gd name="T34" fmla="*/ 14 w 17"/>
                <a:gd name="T35" fmla="*/ 0 h 25"/>
                <a:gd name="T36" fmla="*/ 15 w 17"/>
                <a:gd name="T37" fmla="*/ 0 h 25"/>
                <a:gd name="T38" fmla="*/ 15 w 17"/>
                <a:gd name="T39" fmla="*/ 1 h 25"/>
                <a:gd name="T40" fmla="*/ 15 w 17"/>
                <a:gd name="T41" fmla="*/ 16 h 25"/>
                <a:gd name="T42" fmla="*/ 16 w 17"/>
                <a:gd name="T43" fmla="*/ 16 h 25"/>
                <a:gd name="T44" fmla="*/ 17 w 17"/>
                <a:gd name="T45" fmla="*/ 16 h 25"/>
                <a:gd name="T46" fmla="*/ 17 w 17"/>
                <a:gd name="T47" fmla="*/ 17 h 25"/>
                <a:gd name="T48" fmla="*/ 17 w 17"/>
                <a:gd name="T49" fmla="*/ 19 h 25"/>
                <a:gd name="T50" fmla="*/ 17 w 17"/>
                <a:gd name="T51" fmla="*/ 20 h 25"/>
                <a:gd name="T52" fmla="*/ 16 w 17"/>
                <a:gd name="T53" fmla="*/ 20 h 25"/>
                <a:gd name="T54" fmla="*/ 15 w 17"/>
                <a:gd name="T55" fmla="*/ 20 h 25"/>
                <a:gd name="T56" fmla="*/ 11 w 17"/>
                <a:gd name="T57" fmla="*/ 7 h 25"/>
                <a:gd name="T58" fmla="*/ 8 w 17"/>
                <a:gd name="T59" fmla="*/ 12 h 25"/>
                <a:gd name="T60" fmla="*/ 5 w 17"/>
                <a:gd name="T61" fmla="*/ 16 h 25"/>
                <a:gd name="T62" fmla="*/ 11 w 17"/>
                <a:gd name="T63" fmla="*/ 16 h 25"/>
                <a:gd name="T64" fmla="*/ 11 w 17"/>
                <a:gd name="T65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" h="25">
                  <a:moveTo>
                    <a:pt x="15" y="20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5"/>
                    <a:pt x="15" y="25"/>
                  </a:cubicBezTo>
                  <a:cubicBezTo>
                    <a:pt x="15" y="25"/>
                    <a:pt x="15" y="25"/>
                    <a:pt x="14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20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lnTo>
                    <a:pt x="15" y="20"/>
                  </a:lnTo>
                  <a:close/>
                  <a:moveTo>
                    <a:pt x="11" y="7"/>
                  </a:moveTo>
                  <a:cubicBezTo>
                    <a:pt x="10" y="9"/>
                    <a:pt x="9" y="10"/>
                    <a:pt x="8" y="12"/>
                  </a:cubicBezTo>
                  <a:cubicBezTo>
                    <a:pt x="7" y="13"/>
                    <a:pt x="6" y="15"/>
                    <a:pt x="5" y="16"/>
                  </a:cubicBezTo>
                  <a:cubicBezTo>
                    <a:pt x="11" y="16"/>
                    <a:pt x="11" y="16"/>
                    <a:pt x="11" y="16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38" name="组合 1137"/>
          <p:cNvGrpSpPr/>
          <p:nvPr/>
        </p:nvGrpSpPr>
        <p:grpSpPr>
          <a:xfrm>
            <a:off x="7711776" y="1861378"/>
            <a:ext cx="436563" cy="111125"/>
            <a:chOff x="8219751" y="1383864"/>
            <a:chExt cx="436563" cy="111125"/>
          </a:xfrm>
        </p:grpSpPr>
        <p:sp>
          <p:nvSpPr>
            <p:cNvPr id="1139" name="Freeform 648"/>
            <p:cNvSpPr>
              <a:spLocks noEditPoints="1"/>
            </p:cNvSpPr>
            <p:nvPr/>
          </p:nvSpPr>
          <p:spPr bwMode="auto">
            <a:xfrm>
              <a:off x="8219751" y="1383864"/>
              <a:ext cx="80963" cy="111125"/>
            </a:xfrm>
            <a:custGeom>
              <a:avLst/>
              <a:gdLst>
                <a:gd name="T0" fmla="*/ 18 w 19"/>
                <a:gd name="T1" fmla="*/ 8 h 26"/>
                <a:gd name="T2" fmla="*/ 18 w 19"/>
                <a:gd name="T3" fmla="*/ 11 h 26"/>
                <a:gd name="T4" fmla="*/ 17 w 19"/>
                <a:gd name="T5" fmla="*/ 13 h 26"/>
                <a:gd name="T6" fmla="*/ 15 w 19"/>
                <a:gd name="T7" fmla="*/ 14 h 26"/>
                <a:gd name="T8" fmla="*/ 13 w 19"/>
                <a:gd name="T9" fmla="*/ 15 h 26"/>
                <a:gd name="T10" fmla="*/ 18 w 19"/>
                <a:gd name="T11" fmla="*/ 24 h 26"/>
                <a:gd name="T12" fmla="*/ 19 w 19"/>
                <a:gd name="T13" fmla="*/ 25 h 26"/>
                <a:gd name="T14" fmla="*/ 18 w 19"/>
                <a:gd name="T15" fmla="*/ 26 h 26"/>
                <a:gd name="T16" fmla="*/ 15 w 19"/>
                <a:gd name="T17" fmla="*/ 26 h 26"/>
                <a:gd name="T18" fmla="*/ 14 w 19"/>
                <a:gd name="T19" fmla="*/ 26 h 26"/>
                <a:gd name="T20" fmla="*/ 13 w 19"/>
                <a:gd name="T21" fmla="*/ 25 h 26"/>
                <a:gd name="T22" fmla="*/ 9 w 19"/>
                <a:gd name="T23" fmla="*/ 16 h 26"/>
                <a:gd name="T24" fmla="*/ 9 w 19"/>
                <a:gd name="T25" fmla="*/ 16 h 26"/>
                <a:gd name="T26" fmla="*/ 5 w 19"/>
                <a:gd name="T27" fmla="*/ 16 h 26"/>
                <a:gd name="T28" fmla="*/ 5 w 19"/>
                <a:gd name="T29" fmla="*/ 24 h 26"/>
                <a:gd name="T30" fmla="*/ 5 w 19"/>
                <a:gd name="T31" fmla="*/ 26 h 26"/>
                <a:gd name="T32" fmla="*/ 4 w 19"/>
                <a:gd name="T33" fmla="*/ 26 h 26"/>
                <a:gd name="T34" fmla="*/ 1 w 19"/>
                <a:gd name="T35" fmla="*/ 26 h 26"/>
                <a:gd name="T36" fmla="*/ 0 w 19"/>
                <a:gd name="T37" fmla="*/ 25 h 26"/>
                <a:gd name="T38" fmla="*/ 0 w 19"/>
                <a:gd name="T39" fmla="*/ 24 h 26"/>
                <a:gd name="T40" fmla="*/ 0 w 19"/>
                <a:gd name="T41" fmla="*/ 2 h 26"/>
                <a:gd name="T42" fmla="*/ 0 w 19"/>
                <a:gd name="T43" fmla="*/ 1 h 26"/>
                <a:gd name="T44" fmla="*/ 1 w 19"/>
                <a:gd name="T45" fmla="*/ 0 h 26"/>
                <a:gd name="T46" fmla="*/ 9 w 19"/>
                <a:gd name="T47" fmla="*/ 0 h 26"/>
                <a:gd name="T48" fmla="*/ 16 w 19"/>
                <a:gd name="T49" fmla="*/ 2 h 26"/>
                <a:gd name="T50" fmla="*/ 18 w 19"/>
                <a:gd name="T51" fmla="*/ 8 h 26"/>
                <a:gd name="T52" fmla="*/ 5 w 19"/>
                <a:gd name="T53" fmla="*/ 4 h 26"/>
                <a:gd name="T54" fmla="*/ 5 w 19"/>
                <a:gd name="T55" fmla="*/ 5 h 26"/>
                <a:gd name="T56" fmla="*/ 5 w 19"/>
                <a:gd name="T57" fmla="*/ 11 h 26"/>
                <a:gd name="T58" fmla="*/ 5 w 19"/>
                <a:gd name="T59" fmla="*/ 12 h 26"/>
                <a:gd name="T60" fmla="*/ 10 w 19"/>
                <a:gd name="T61" fmla="*/ 12 h 26"/>
                <a:gd name="T62" fmla="*/ 12 w 19"/>
                <a:gd name="T63" fmla="*/ 11 h 26"/>
                <a:gd name="T64" fmla="*/ 14 w 19"/>
                <a:gd name="T65" fmla="*/ 8 h 26"/>
                <a:gd name="T66" fmla="*/ 12 w 19"/>
                <a:gd name="T67" fmla="*/ 5 h 26"/>
                <a:gd name="T68" fmla="*/ 8 w 19"/>
                <a:gd name="T69" fmla="*/ 4 h 26"/>
                <a:gd name="T70" fmla="*/ 5 w 19"/>
                <a:gd name="T71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" h="26">
                  <a:moveTo>
                    <a:pt x="18" y="8"/>
                  </a:moveTo>
                  <a:cubicBezTo>
                    <a:pt x="18" y="9"/>
                    <a:pt x="18" y="10"/>
                    <a:pt x="18" y="11"/>
                  </a:cubicBezTo>
                  <a:cubicBezTo>
                    <a:pt x="18" y="11"/>
                    <a:pt x="17" y="12"/>
                    <a:pt x="17" y="13"/>
                  </a:cubicBezTo>
                  <a:cubicBezTo>
                    <a:pt x="16" y="13"/>
                    <a:pt x="16" y="14"/>
                    <a:pt x="15" y="14"/>
                  </a:cubicBezTo>
                  <a:cubicBezTo>
                    <a:pt x="15" y="14"/>
                    <a:pt x="14" y="15"/>
                    <a:pt x="13" y="1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6"/>
                    <a:pt x="18" y="26"/>
                    <a:pt x="18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3" y="25"/>
                    <a:pt x="13" y="2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26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6" y="2"/>
                  </a:cubicBezTo>
                  <a:cubicBezTo>
                    <a:pt x="18" y="4"/>
                    <a:pt x="18" y="6"/>
                    <a:pt x="18" y="8"/>
                  </a:cubicBezTo>
                  <a:close/>
                  <a:moveTo>
                    <a:pt x="5" y="4"/>
                  </a:moveTo>
                  <a:cubicBezTo>
                    <a:pt x="5" y="4"/>
                    <a:pt x="5" y="4"/>
                    <a:pt x="5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2" y="11"/>
                    <a:pt x="12" y="11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1" y="5"/>
                    <a:pt x="10" y="4"/>
                    <a:pt x="8" y="4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0" name="Freeform 649"/>
            <p:cNvSpPr>
              <a:spLocks/>
            </p:cNvSpPr>
            <p:nvPr/>
          </p:nvSpPr>
          <p:spPr bwMode="auto">
            <a:xfrm>
              <a:off x="8321351" y="1412439"/>
              <a:ext cx="63500" cy="82550"/>
            </a:xfrm>
            <a:custGeom>
              <a:avLst/>
              <a:gdLst>
                <a:gd name="T0" fmla="*/ 12 w 15"/>
                <a:gd name="T1" fmla="*/ 19 h 19"/>
                <a:gd name="T2" fmla="*/ 11 w 15"/>
                <a:gd name="T3" fmla="*/ 17 h 19"/>
                <a:gd name="T4" fmla="*/ 8 w 15"/>
                <a:gd name="T5" fmla="*/ 19 h 19"/>
                <a:gd name="T6" fmla="*/ 5 w 15"/>
                <a:gd name="T7" fmla="*/ 19 h 19"/>
                <a:gd name="T8" fmla="*/ 3 w 15"/>
                <a:gd name="T9" fmla="*/ 19 h 19"/>
                <a:gd name="T10" fmla="*/ 1 w 15"/>
                <a:gd name="T11" fmla="*/ 18 h 19"/>
                <a:gd name="T12" fmla="*/ 0 w 15"/>
                <a:gd name="T13" fmla="*/ 16 h 19"/>
                <a:gd name="T14" fmla="*/ 0 w 15"/>
                <a:gd name="T15" fmla="*/ 13 h 19"/>
                <a:gd name="T16" fmla="*/ 0 w 15"/>
                <a:gd name="T17" fmla="*/ 1 h 19"/>
                <a:gd name="T18" fmla="*/ 0 w 15"/>
                <a:gd name="T19" fmla="*/ 0 h 19"/>
                <a:gd name="T20" fmla="*/ 1 w 15"/>
                <a:gd name="T21" fmla="*/ 0 h 19"/>
                <a:gd name="T22" fmla="*/ 3 w 15"/>
                <a:gd name="T23" fmla="*/ 0 h 19"/>
                <a:gd name="T24" fmla="*/ 4 w 15"/>
                <a:gd name="T25" fmla="*/ 1 h 19"/>
                <a:gd name="T26" fmla="*/ 4 w 15"/>
                <a:gd name="T27" fmla="*/ 12 h 19"/>
                <a:gd name="T28" fmla="*/ 5 w 15"/>
                <a:gd name="T29" fmla="*/ 14 h 19"/>
                <a:gd name="T30" fmla="*/ 7 w 15"/>
                <a:gd name="T31" fmla="*/ 15 h 19"/>
                <a:gd name="T32" fmla="*/ 9 w 15"/>
                <a:gd name="T33" fmla="*/ 15 h 19"/>
                <a:gd name="T34" fmla="*/ 10 w 15"/>
                <a:gd name="T35" fmla="*/ 14 h 19"/>
                <a:gd name="T36" fmla="*/ 10 w 15"/>
                <a:gd name="T37" fmla="*/ 13 h 19"/>
                <a:gd name="T38" fmla="*/ 11 w 15"/>
                <a:gd name="T39" fmla="*/ 12 h 19"/>
                <a:gd name="T40" fmla="*/ 11 w 15"/>
                <a:gd name="T41" fmla="*/ 1 h 19"/>
                <a:gd name="T42" fmla="*/ 11 w 15"/>
                <a:gd name="T43" fmla="*/ 0 h 19"/>
                <a:gd name="T44" fmla="*/ 12 w 15"/>
                <a:gd name="T45" fmla="*/ 0 h 19"/>
                <a:gd name="T46" fmla="*/ 14 w 15"/>
                <a:gd name="T47" fmla="*/ 0 h 19"/>
                <a:gd name="T48" fmla="*/ 15 w 15"/>
                <a:gd name="T49" fmla="*/ 0 h 19"/>
                <a:gd name="T50" fmla="*/ 15 w 15"/>
                <a:gd name="T51" fmla="*/ 1 h 19"/>
                <a:gd name="T52" fmla="*/ 15 w 15"/>
                <a:gd name="T53" fmla="*/ 17 h 19"/>
                <a:gd name="T54" fmla="*/ 15 w 15"/>
                <a:gd name="T55" fmla="*/ 19 h 19"/>
                <a:gd name="T56" fmla="*/ 14 w 15"/>
                <a:gd name="T57" fmla="*/ 19 h 19"/>
                <a:gd name="T58" fmla="*/ 12 w 15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12" y="19"/>
                  </a:moveTo>
                  <a:cubicBezTo>
                    <a:pt x="11" y="19"/>
                    <a:pt x="11" y="18"/>
                    <a:pt x="11" y="17"/>
                  </a:cubicBezTo>
                  <a:cubicBezTo>
                    <a:pt x="10" y="18"/>
                    <a:pt x="9" y="19"/>
                    <a:pt x="8" y="19"/>
                  </a:cubicBezTo>
                  <a:cubicBezTo>
                    <a:pt x="8" y="19"/>
                    <a:pt x="7" y="19"/>
                    <a:pt x="5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3" y="19"/>
                    <a:pt x="2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5" y="14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0" y="14"/>
                    <a:pt x="10" y="13"/>
                    <a:pt x="10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4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1" name="Freeform 650"/>
            <p:cNvSpPr>
              <a:spLocks/>
            </p:cNvSpPr>
            <p:nvPr/>
          </p:nvSpPr>
          <p:spPr bwMode="auto">
            <a:xfrm>
              <a:off x="8407076" y="1409264"/>
              <a:ext cx="53975" cy="85725"/>
            </a:xfrm>
            <a:custGeom>
              <a:avLst/>
              <a:gdLst>
                <a:gd name="T0" fmla="*/ 6 w 13"/>
                <a:gd name="T1" fmla="*/ 20 h 20"/>
                <a:gd name="T2" fmla="*/ 2 w 13"/>
                <a:gd name="T3" fmla="*/ 20 h 20"/>
                <a:gd name="T4" fmla="*/ 0 w 13"/>
                <a:gd name="T5" fmla="*/ 19 h 20"/>
                <a:gd name="T6" fmla="*/ 0 w 13"/>
                <a:gd name="T7" fmla="*/ 18 h 20"/>
                <a:gd name="T8" fmla="*/ 0 w 13"/>
                <a:gd name="T9" fmla="*/ 17 h 20"/>
                <a:gd name="T10" fmla="*/ 0 w 13"/>
                <a:gd name="T11" fmla="*/ 16 h 20"/>
                <a:gd name="T12" fmla="*/ 1 w 13"/>
                <a:gd name="T13" fmla="*/ 16 h 20"/>
                <a:gd name="T14" fmla="*/ 2 w 13"/>
                <a:gd name="T15" fmla="*/ 16 h 20"/>
                <a:gd name="T16" fmla="*/ 5 w 13"/>
                <a:gd name="T17" fmla="*/ 17 h 20"/>
                <a:gd name="T18" fmla="*/ 8 w 13"/>
                <a:gd name="T19" fmla="*/ 16 h 20"/>
                <a:gd name="T20" fmla="*/ 8 w 13"/>
                <a:gd name="T21" fmla="*/ 15 h 20"/>
                <a:gd name="T22" fmla="*/ 8 w 13"/>
                <a:gd name="T23" fmla="*/ 13 h 20"/>
                <a:gd name="T24" fmla="*/ 5 w 13"/>
                <a:gd name="T25" fmla="*/ 11 h 20"/>
                <a:gd name="T26" fmla="*/ 3 w 13"/>
                <a:gd name="T27" fmla="*/ 10 h 20"/>
                <a:gd name="T28" fmla="*/ 2 w 13"/>
                <a:gd name="T29" fmla="*/ 9 h 20"/>
                <a:gd name="T30" fmla="*/ 0 w 13"/>
                <a:gd name="T31" fmla="*/ 7 h 20"/>
                <a:gd name="T32" fmla="*/ 0 w 13"/>
                <a:gd name="T33" fmla="*/ 6 h 20"/>
                <a:gd name="T34" fmla="*/ 1 w 13"/>
                <a:gd name="T35" fmla="*/ 3 h 20"/>
                <a:gd name="T36" fmla="*/ 2 w 13"/>
                <a:gd name="T37" fmla="*/ 2 h 20"/>
                <a:gd name="T38" fmla="*/ 4 w 13"/>
                <a:gd name="T39" fmla="*/ 1 h 20"/>
                <a:gd name="T40" fmla="*/ 7 w 13"/>
                <a:gd name="T41" fmla="*/ 0 h 20"/>
                <a:gd name="T42" fmla="*/ 10 w 13"/>
                <a:gd name="T43" fmla="*/ 0 h 20"/>
                <a:gd name="T44" fmla="*/ 12 w 13"/>
                <a:gd name="T45" fmla="*/ 1 h 20"/>
                <a:gd name="T46" fmla="*/ 12 w 13"/>
                <a:gd name="T47" fmla="*/ 1 h 20"/>
                <a:gd name="T48" fmla="*/ 12 w 13"/>
                <a:gd name="T49" fmla="*/ 3 h 20"/>
                <a:gd name="T50" fmla="*/ 11 w 13"/>
                <a:gd name="T51" fmla="*/ 4 h 20"/>
                <a:gd name="T52" fmla="*/ 11 w 13"/>
                <a:gd name="T53" fmla="*/ 4 h 20"/>
                <a:gd name="T54" fmla="*/ 9 w 13"/>
                <a:gd name="T55" fmla="*/ 4 h 20"/>
                <a:gd name="T56" fmla="*/ 7 w 13"/>
                <a:gd name="T57" fmla="*/ 4 h 20"/>
                <a:gd name="T58" fmla="*/ 5 w 13"/>
                <a:gd name="T59" fmla="*/ 5 h 20"/>
                <a:gd name="T60" fmla="*/ 6 w 13"/>
                <a:gd name="T61" fmla="*/ 7 h 20"/>
                <a:gd name="T62" fmla="*/ 8 w 13"/>
                <a:gd name="T63" fmla="*/ 8 h 20"/>
                <a:gd name="T64" fmla="*/ 10 w 13"/>
                <a:gd name="T65" fmla="*/ 9 h 20"/>
                <a:gd name="T66" fmla="*/ 12 w 13"/>
                <a:gd name="T67" fmla="*/ 11 h 20"/>
                <a:gd name="T68" fmla="*/ 13 w 13"/>
                <a:gd name="T69" fmla="*/ 12 h 20"/>
                <a:gd name="T70" fmla="*/ 13 w 13"/>
                <a:gd name="T71" fmla="*/ 15 h 20"/>
                <a:gd name="T72" fmla="*/ 12 w 13"/>
                <a:gd name="T73" fmla="*/ 17 h 20"/>
                <a:gd name="T74" fmla="*/ 11 w 13"/>
                <a:gd name="T75" fmla="*/ 19 h 20"/>
                <a:gd name="T76" fmla="*/ 9 w 13"/>
                <a:gd name="T77" fmla="*/ 20 h 20"/>
                <a:gd name="T78" fmla="*/ 6 w 13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20">
                  <a:moveTo>
                    <a:pt x="6" y="20"/>
                  </a:moveTo>
                  <a:cubicBezTo>
                    <a:pt x="4" y="20"/>
                    <a:pt x="3" y="20"/>
                    <a:pt x="2" y="20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4" y="17"/>
                    <a:pt x="5" y="17"/>
                  </a:cubicBezTo>
                  <a:cubicBezTo>
                    <a:pt x="6" y="17"/>
                    <a:pt x="7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7" y="12"/>
                    <a:pt x="6" y="12"/>
                    <a:pt x="5" y="11"/>
                  </a:cubicBezTo>
                  <a:cubicBezTo>
                    <a:pt x="4" y="11"/>
                    <a:pt x="4" y="11"/>
                    <a:pt x="3" y="10"/>
                  </a:cubicBezTo>
                  <a:cubicBezTo>
                    <a:pt x="2" y="10"/>
                    <a:pt x="2" y="9"/>
                    <a:pt x="2" y="9"/>
                  </a:cubicBezTo>
                  <a:cubicBezTo>
                    <a:pt x="1" y="9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10" y="0"/>
                    <a:pt x="10" y="0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2" y="3"/>
                    <a:pt x="12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6" y="7"/>
                    <a:pt x="7" y="7"/>
                    <a:pt x="8" y="8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1" y="10"/>
                    <a:pt x="11" y="10"/>
                    <a:pt x="12" y="11"/>
                  </a:cubicBezTo>
                  <a:cubicBezTo>
                    <a:pt x="12" y="11"/>
                    <a:pt x="13" y="12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7"/>
                    <a:pt x="12" y="17"/>
                  </a:cubicBezTo>
                  <a:cubicBezTo>
                    <a:pt x="12" y="18"/>
                    <a:pt x="12" y="19"/>
                    <a:pt x="11" y="19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2" name="Freeform 651"/>
            <p:cNvSpPr>
              <a:spLocks/>
            </p:cNvSpPr>
            <p:nvPr/>
          </p:nvSpPr>
          <p:spPr bwMode="auto">
            <a:xfrm>
              <a:off x="8473751" y="1409264"/>
              <a:ext cx="60325" cy="85725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20 h 20"/>
                <a:gd name="T4" fmla="*/ 1 w 14"/>
                <a:gd name="T5" fmla="*/ 19 h 20"/>
                <a:gd name="T6" fmla="*/ 0 w 14"/>
                <a:gd name="T7" fmla="*/ 18 h 20"/>
                <a:gd name="T8" fmla="*/ 0 w 14"/>
                <a:gd name="T9" fmla="*/ 17 h 20"/>
                <a:gd name="T10" fmla="*/ 1 w 14"/>
                <a:gd name="T11" fmla="*/ 16 h 20"/>
                <a:gd name="T12" fmla="*/ 1 w 14"/>
                <a:gd name="T13" fmla="*/ 16 h 20"/>
                <a:gd name="T14" fmla="*/ 3 w 14"/>
                <a:gd name="T15" fmla="*/ 16 h 20"/>
                <a:gd name="T16" fmla="*/ 6 w 14"/>
                <a:gd name="T17" fmla="*/ 17 h 20"/>
                <a:gd name="T18" fmla="*/ 8 w 14"/>
                <a:gd name="T19" fmla="*/ 16 h 20"/>
                <a:gd name="T20" fmla="*/ 9 w 14"/>
                <a:gd name="T21" fmla="*/ 15 h 20"/>
                <a:gd name="T22" fmla="*/ 8 w 14"/>
                <a:gd name="T23" fmla="*/ 13 h 20"/>
                <a:gd name="T24" fmla="*/ 6 w 14"/>
                <a:gd name="T25" fmla="*/ 11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7 h 20"/>
                <a:gd name="T32" fmla="*/ 1 w 14"/>
                <a:gd name="T33" fmla="*/ 6 h 20"/>
                <a:gd name="T34" fmla="*/ 1 w 14"/>
                <a:gd name="T35" fmla="*/ 3 h 20"/>
                <a:gd name="T36" fmla="*/ 3 w 14"/>
                <a:gd name="T37" fmla="*/ 2 h 20"/>
                <a:gd name="T38" fmla="*/ 5 w 14"/>
                <a:gd name="T39" fmla="*/ 1 h 20"/>
                <a:gd name="T40" fmla="*/ 8 w 14"/>
                <a:gd name="T41" fmla="*/ 0 h 20"/>
                <a:gd name="T42" fmla="*/ 11 w 14"/>
                <a:gd name="T43" fmla="*/ 0 h 20"/>
                <a:gd name="T44" fmla="*/ 13 w 14"/>
                <a:gd name="T45" fmla="*/ 1 h 20"/>
                <a:gd name="T46" fmla="*/ 13 w 14"/>
                <a:gd name="T47" fmla="*/ 1 h 20"/>
                <a:gd name="T48" fmla="*/ 13 w 14"/>
                <a:gd name="T49" fmla="*/ 3 h 20"/>
                <a:gd name="T50" fmla="*/ 12 w 14"/>
                <a:gd name="T51" fmla="*/ 4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4 h 20"/>
                <a:gd name="T58" fmla="*/ 5 w 14"/>
                <a:gd name="T59" fmla="*/ 5 h 20"/>
                <a:gd name="T60" fmla="*/ 6 w 14"/>
                <a:gd name="T61" fmla="*/ 7 h 20"/>
                <a:gd name="T62" fmla="*/ 8 w 14"/>
                <a:gd name="T63" fmla="*/ 8 h 20"/>
                <a:gd name="T64" fmla="*/ 11 w 14"/>
                <a:gd name="T65" fmla="*/ 9 h 20"/>
                <a:gd name="T66" fmla="*/ 12 w 14"/>
                <a:gd name="T67" fmla="*/ 11 h 20"/>
                <a:gd name="T68" fmla="*/ 13 w 14"/>
                <a:gd name="T69" fmla="*/ 12 h 20"/>
                <a:gd name="T70" fmla="*/ 14 w 14"/>
                <a:gd name="T71" fmla="*/ 15 h 20"/>
                <a:gd name="T72" fmla="*/ 13 w 14"/>
                <a:gd name="T73" fmla="*/ 17 h 20"/>
                <a:gd name="T74" fmla="*/ 12 w 14"/>
                <a:gd name="T75" fmla="*/ 19 h 20"/>
                <a:gd name="T76" fmla="*/ 9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20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5" y="17"/>
                    <a:pt x="6" y="17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4"/>
                    <a:pt x="9" y="13"/>
                    <a:pt x="8" y="13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5" y="11"/>
                    <a:pt x="4" y="11"/>
                    <a:pt x="4" y="10"/>
                  </a:cubicBezTo>
                  <a:cubicBezTo>
                    <a:pt x="3" y="10"/>
                    <a:pt x="3" y="9"/>
                    <a:pt x="2" y="9"/>
                  </a:cubicBezTo>
                  <a:cubicBezTo>
                    <a:pt x="2" y="9"/>
                    <a:pt x="1" y="8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6" y="4"/>
                    <a:pt x="5" y="4"/>
                    <a:pt x="5" y="5"/>
                  </a:cubicBezTo>
                  <a:cubicBezTo>
                    <a:pt x="5" y="6"/>
                    <a:pt x="6" y="6"/>
                    <a:pt x="6" y="7"/>
                  </a:cubicBezTo>
                  <a:cubicBezTo>
                    <a:pt x="7" y="7"/>
                    <a:pt x="8" y="7"/>
                    <a:pt x="8" y="8"/>
                  </a:cubicBezTo>
                  <a:cubicBezTo>
                    <a:pt x="9" y="8"/>
                    <a:pt x="10" y="9"/>
                    <a:pt x="11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6"/>
                    <a:pt x="14" y="17"/>
                    <a:pt x="13" y="17"/>
                  </a:cubicBezTo>
                  <a:cubicBezTo>
                    <a:pt x="13" y="18"/>
                    <a:pt x="12" y="19"/>
                    <a:pt x="12" y="19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3" name="Freeform 652"/>
            <p:cNvSpPr>
              <a:spLocks noEditPoints="1"/>
            </p:cNvSpPr>
            <p:nvPr/>
          </p:nvSpPr>
          <p:spPr bwMode="auto">
            <a:xfrm>
              <a:off x="8554714" y="1383864"/>
              <a:ext cx="17463" cy="111125"/>
            </a:xfrm>
            <a:custGeom>
              <a:avLst/>
              <a:gdLst>
                <a:gd name="T0" fmla="*/ 1 w 4"/>
                <a:gd name="T1" fmla="*/ 4 h 26"/>
                <a:gd name="T2" fmla="*/ 0 w 4"/>
                <a:gd name="T3" fmla="*/ 4 h 26"/>
                <a:gd name="T4" fmla="*/ 0 w 4"/>
                <a:gd name="T5" fmla="*/ 3 h 26"/>
                <a:gd name="T6" fmla="*/ 0 w 4"/>
                <a:gd name="T7" fmla="*/ 1 h 26"/>
                <a:gd name="T8" fmla="*/ 0 w 4"/>
                <a:gd name="T9" fmla="*/ 0 h 26"/>
                <a:gd name="T10" fmla="*/ 1 w 4"/>
                <a:gd name="T11" fmla="*/ 0 h 26"/>
                <a:gd name="T12" fmla="*/ 3 w 4"/>
                <a:gd name="T13" fmla="*/ 0 h 26"/>
                <a:gd name="T14" fmla="*/ 4 w 4"/>
                <a:gd name="T15" fmla="*/ 1 h 26"/>
                <a:gd name="T16" fmla="*/ 4 w 4"/>
                <a:gd name="T17" fmla="*/ 2 h 26"/>
                <a:gd name="T18" fmla="*/ 4 w 4"/>
                <a:gd name="T19" fmla="*/ 3 h 26"/>
                <a:gd name="T20" fmla="*/ 4 w 4"/>
                <a:gd name="T21" fmla="*/ 4 h 26"/>
                <a:gd name="T22" fmla="*/ 3 w 4"/>
                <a:gd name="T23" fmla="*/ 4 h 26"/>
                <a:gd name="T24" fmla="*/ 1 w 4"/>
                <a:gd name="T25" fmla="*/ 4 h 26"/>
                <a:gd name="T26" fmla="*/ 1 w 4"/>
                <a:gd name="T27" fmla="*/ 26 h 26"/>
                <a:gd name="T28" fmla="*/ 0 w 4"/>
                <a:gd name="T29" fmla="*/ 26 h 26"/>
                <a:gd name="T30" fmla="*/ 0 w 4"/>
                <a:gd name="T31" fmla="*/ 24 h 26"/>
                <a:gd name="T32" fmla="*/ 0 w 4"/>
                <a:gd name="T33" fmla="*/ 8 h 26"/>
                <a:gd name="T34" fmla="*/ 0 w 4"/>
                <a:gd name="T35" fmla="*/ 7 h 26"/>
                <a:gd name="T36" fmla="*/ 1 w 4"/>
                <a:gd name="T37" fmla="*/ 7 h 26"/>
                <a:gd name="T38" fmla="*/ 3 w 4"/>
                <a:gd name="T39" fmla="*/ 7 h 26"/>
                <a:gd name="T40" fmla="*/ 4 w 4"/>
                <a:gd name="T41" fmla="*/ 7 h 26"/>
                <a:gd name="T42" fmla="*/ 4 w 4"/>
                <a:gd name="T43" fmla="*/ 8 h 26"/>
                <a:gd name="T44" fmla="*/ 4 w 4"/>
                <a:gd name="T45" fmla="*/ 24 h 26"/>
                <a:gd name="T46" fmla="*/ 4 w 4"/>
                <a:gd name="T47" fmla="*/ 26 h 26"/>
                <a:gd name="T48" fmla="*/ 3 w 4"/>
                <a:gd name="T49" fmla="*/ 26 h 26"/>
                <a:gd name="T50" fmla="*/ 1 w 4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" h="26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4" name="Freeform 653"/>
            <p:cNvSpPr>
              <a:spLocks noEditPoints="1"/>
            </p:cNvSpPr>
            <p:nvPr/>
          </p:nvSpPr>
          <p:spPr bwMode="auto">
            <a:xfrm>
              <a:off x="8589639" y="1409264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1 w 16"/>
                <a:gd name="T5" fmla="*/ 18 h 20"/>
                <a:gd name="T6" fmla="*/ 11 w 16"/>
                <a:gd name="T7" fmla="*/ 18 h 20"/>
                <a:gd name="T8" fmla="*/ 9 w 16"/>
                <a:gd name="T9" fmla="*/ 20 h 20"/>
                <a:gd name="T10" fmla="*/ 6 w 16"/>
                <a:gd name="T11" fmla="*/ 20 h 20"/>
                <a:gd name="T12" fmla="*/ 3 w 16"/>
                <a:gd name="T13" fmla="*/ 20 h 20"/>
                <a:gd name="T14" fmla="*/ 1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1 h 20"/>
                <a:gd name="T26" fmla="*/ 11 w 16"/>
                <a:gd name="T27" fmla="*/ 2 h 20"/>
                <a:gd name="T28" fmla="*/ 11 w 16"/>
                <a:gd name="T29" fmla="*/ 2 h 20"/>
                <a:gd name="T30" fmla="*/ 12 w 16"/>
                <a:gd name="T31" fmla="*/ 1 h 20"/>
                <a:gd name="T32" fmla="*/ 14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6 h 20"/>
                <a:gd name="T50" fmla="*/ 10 w 16"/>
                <a:gd name="T51" fmla="*/ 5 h 20"/>
                <a:gd name="T52" fmla="*/ 9 w 16"/>
                <a:gd name="T53" fmla="*/ 4 h 20"/>
                <a:gd name="T54" fmla="*/ 8 w 16"/>
                <a:gd name="T55" fmla="*/ 4 h 20"/>
                <a:gd name="T56" fmla="*/ 5 w 16"/>
                <a:gd name="T57" fmla="*/ 5 h 20"/>
                <a:gd name="T58" fmla="*/ 4 w 16"/>
                <a:gd name="T59" fmla="*/ 9 h 20"/>
                <a:gd name="T60" fmla="*/ 4 w 16"/>
                <a:gd name="T61" fmla="*/ 12 h 20"/>
                <a:gd name="T62" fmla="*/ 5 w 16"/>
                <a:gd name="T63" fmla="*/ 15 h 20"/>
                <a:gd name="T64" fmla="*/ 8 w 16"/>
                <a:gd name="T65" fmla="*/ 17 h 20"/>
                <a:gd name="T66" fmla="*/ 9 w 16"/>
                <a:gd name="T67" fmla="*/ 16 h 20"/>
                <a:gd name="T68" fmla="*/ 10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3" y="20"/>
                  </a:cubicBezTo>
                  <a:cubicBezTo>
                    <a:pt x="3" y="19"/>
                    <a:pt x="2" y="19"/>
                    <a:pt x="1" y="18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6" y="4"/>
                    <a:pt x="5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5"/>
                    <a:pt x="5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45" name="组合 1144"/>
          <p:cNvGrpSpPr/>
          <p:nvPr/>
        </p:nvGrpSpPr>
        <p:grpSpPr>
          <a:xfrm>
            <a:off x="3288531" y="4360539"/>
            <a:ext cx="246063" cy="2262188"/>
            <a:chOff x="3784601" y="3336925"/>
            <a:chExt cx="246063" cy="2262188"/>
          </a:xfrm>
        </p:grpSpPr>
        <p:sp>
          <p:nvSpPr>
            <p:cNvPr id="1146" name="Freeform 768"/>
            <p:cNvSpPr>
              <a:spLocks/>
            </p:cNvSpPr>
            <p:nvPr/>
          </p:nvSpPr>
          <p:spPr bwMode="auto">
            <a:xfrm>
              <a:off x="3894139" y="3336925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3 h 4"/>
                <a:gd name="T4" fmla="*/ 0 w 4"/>
                <a:gd name="T5" fmla="*/ 2 h 4"/>
                <a:gd name="T6" fmla="*/ 0 w 4"/>
                <a:gd name="T7" fmla="*/ 0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7" name="Freeform 769"/>
            <p:cNvSpPr>
              <a:spLocks noEditPoints="1"/>
            </p:cNvSpPr>
            <p:nvPr/>
          </p:nvSpPr>
          <p:spPr bwMode="auto">
            <a:xfrm>
              <a:off x="3894139" y="3370263"/>
              <a:ext cx="17463" cy="1914525"/>
            </a:xfrm>
            <a:custGeom>
              <a:avLst/>
              <a:gdLst>
                <a:gd name="T0" fmla="*/ 0 w 4"/>
                <a:gd name="T1" fmla="*/ 449 h 450"/>
                <a:gd name="T2" fmla="*/ 0 w 4"/>
                <a:gd name="T3" fmla="*/ 441 h 450"/>
                <a:gd name="T4" fmla="*/ 0 w 4"/>
                <a:gd name="T5" fmla="*/ 433 h 450"/>
                <a:gd name="T6" fmla="*/ 0 w 4"/>
                <a:gd name="T7" fmla="*/ 425 h 450"/>
                <a:gd name="T8" fmla="*/ 0 w 4"/>
                <a:gd name="T9" fmla="*/ 418 h 450"/>
                <a:gd name="T10" fmla="*/ 0 w 4"/>
                <a:gd name="T11" fmla="*/ 410 h 450"/>
                <a:gd name="T12" fmla="*/ 0 w 4"/>
                <a:gd name="T13" fmla="*/ 402 h 450"/>
                <a:gd name="T14" fmla="*/ 0 w 4"/>
                <a:gd name="T15" fmla="*/ 395 h 450"/>
                <a:gd name="T16" fmla="*/ 0 w 4"/>
                <a:gd name="T17" fmla="*/ 387 h 450"/>
                <a:gd name="T18" fmla="*/ 0 w 4"/>
                <a:gd name="T19" fmla="*/ 379 h 450"/>
                <a:gd name="T20" fmla="*/ 0 w 4"/>
                <a:gd name="T21" fmla="*/ 371 h 450"/>
                <a:gd name="T22" fmla="*/ 0 w 4"/>
                <a:gd name="T23" fmla="*/ 364 h 450"/>
                <a:gd name="T24" fmla="*/ 0 w 4"/>
                <a:gd name="T25" fmla="*/ 356 h 450"/>
                <a:gd name="T26" fmla="*/ 0 w 4"/>
                <a:gd name="T27" fmla="*/ 348 h 450"/>
                <a:gd name="T28" fmla="*/ 0 w 4"/>
                <a:gd name="T29" fmla="*/ 341 h 450"/>
                <a:gd name="T30" fmla="*/ 0 w 4"/>
                <a:gd name="T31" fmla="*/ 333 h 450"/>
                <a:gd name="T32" fmla="*/ 0 w 4"/>
                <a:gd name="T33" fmla="*/ 325 h 450"/>
                <a:gd name="T34" fmla="*/ 0 w 4"/>
                <a:gd name="T35" fmla="*/ 318 h 450"/>
                <a:gd name="T36" fmla="*/ 0 w 4"/>
                <a:gd name="T37" fmla="*/ 310 h 450"/>
                <a:gd name="T38" fmla="*/ 0 w 4"/>
                <a:gd name="T39" fmla="*/ 302 h 450"/>
                <a:gd name="T40" fmla="*/ 0 w 4"/>
                <a:gd name="T41" fmla="*/ 294 h 450"/>
                <a:gd name="T42" fmla="*/ 0 w 4"/>
                <a:gd name="T43" fmla="*/ 287 h 450"/>
                <a:gd name="T44" fmla="*/ 0 w 4"/>
                <a:gd name="T45" fmla="*/ 279 h 450"/>
                <a:gd name="T46" fmla="*/ 0 w 4"/>
                <a:gd name="T47" fmla="*/ 271 h 450"/>
                <a:gd name="T48" fmla="*/ 0 w 4"/>
                <a:gd name="T49" fmla="*/ 264 h 450"/>
                <a:gd name="T50" fmla="*/ 0 w 4"/>
                <a:gd name="T51" fmla="*/ 256 h 450"/>
                <a:gd name="T52" fmla="*/ 0 w 4"/>
                <a:gd name="T53" fmla="*/ 248 h 450"/>
                <a:gd name="T54" fmla="*/ 0 w 4"/>
                <a:gd name="T55" fmla="*/ 240 h 450"/>
                <a:gd name="T56" fmla="*/ 0 w 4"/>
                <a:gd name="T57" fmla="*/ 233 h 450"/>
                <a:gd name="T58" fmla="*/ 0 w 4"/>
                <a:gd name="T59" fmla="*/ 225 h 450"/>
                <a:gd name="T60" fmla="*/ 0 w 4"/>
                <a:gd name="T61" fmla="*/ 217 h 450"/>
                <a:gd name="T62" fmla="*/ 0 w 4"/>
                <a:gd name="T63" fmla="*/ 210 h 450"/>
                <a:gd name="T64" fmla="*/ 0 w 4"/>
                <a:gd name="T65" fmla="*/ 202 h 450"/>
                <a:gd name="T66" fmla="*/ 0 w 4"/>
                <a:gd name="T67" fmla="*/ 194 h 450"/>
                <a:gd name="T68" fmla="*/ 0 w 4"/>
                <a:gd name="T69" fmla="*/ 187 h 450"/>
                <a:gd name="T70" fmla="*/ 0 w 4"/>
                <a:gd name="T71" fmla="*/ 179 h 450"/>
                <a:gd name="T72" fmla="*/ 0 w 4"/>
                <a:gd name="T73" fmla="*/ 171 h 450"/>
                <a:gd name="T74" fmla="*/ 0 w 4"/>
                <a:gd name="T75" fmla="*/ 163 h 450"/>
                <a:gd name="T76" fmla="*/ 0 w 4"/>
                <a:gd name="T77" fmla="*/ 156 h 450"/>
                <a:gd name="T78" fmla="*/ 0 w 4"/>
                <a:gd name="T79" fmla="*/ 148 h 450"/>
                <a:gd name="T80" fmla="*/ 0 w 4"/>
                <a:gd name="T81" fmla="*/ 140 h 450"/>
                <a:gd name="T82" fmla="*/ 0 w 4"/>
                <a:gd name="T83" fmla="*/ 133 h 450"/>
                <a:gd name="T84" fmla="*/ 0 w 4"/>
                <a:gd name="T85" fmla="*/ 125 h 450"/>
                <a:gd name="T86" fmla="*/ 0 w 4"/>
                <a:gd name="T87" fmla="*/ 117 h 450"/>
                <a:gd name="T88" fmla="*/ 0 w 4"/>
                <a:gd name="T89" fmla="*/ 109 h 450"/>
                <a:gd name="T90" fmla="*/ 0 w 4"/>
                <a:gd name="T91" fmla="*/ 102 h 450"/>
                <a:gd name="T92" fmla="*/ 0 w 4"/>
                <a:gd name="T93" fmla="*/ 94 h 450"/>
                <a:gd name="T94" fmla="*/ 0 w 4"/>
                <a:gd name="T95" fmla="*/ 86 h 450"/>
                <a:gd name="T96" fmla="*/ 0 w 4"/>
                <a:gd name="T97" fmla="*/ 79 h 450"/>
                <a:gd name="T98" fmla="*/ 0 w 4"/>
                <a:gd name="T99" fmla="*/ 71 h 450"/>
                <a:gd name="T100" fmla="*/ 0 w 4"/>
                <a:gd name="T101" fmla="*/ 63 h 450"/>
                <a:gd name="T102" fmla="*/ 0 w 4"/>
                <a:gd name="T103" fmla="*/ 56 h 450"/>
                <a:gd name="T104" fmla="*/ 0 w 4"/>
                <a:gd name="T105" fmla="*/ 48 h 450"/>
                <a:gd name="T106" fmla="*/ 0 w 4"/>
                <a:gd name="T107" fmla="*/ 40 h 450"/>
                <a:gd name="T108" fmla="*/ 0 w 4"/>
                <a:gd name="T109" fmla="*/ 32 h 450"/>
                <a:gd name="T110" fmla="*/ 0 w 4"/>
                <a:gd name="T111" fmla="*/ 25 h 450"/>
                <a:gd name="T112" fmla="*/ 0 w 4"/>
                <a:gd name="T113" fmla="*/ 17 h 450"/>
                <a:gd name="T114" fmla="*/ 0 w 4"/>
                <a:gd name="T115" fmla="*/ 9 h 450"/>
                <a:gd name="T116" fmla="*/ 0 w 4"/>
                <a:gd name="T117" fmla="*/ 2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" h="450">
                  <a:moveTo>
                    <a:pt x="0" y="449"/>
                  </a:moveTo>
                  <a:cubicBezTo>
                    <a:pt x="0" y="447"/>
                    <a:pt x="1" y="447"/>
                    <a:pt x="2" y="447"/>
                  </a:cubicBezTo>
                  <a:cubicBezTo>
                    <a:pt x="2" y="447"/>
                    <a:pt x="2" y="447"/>
                    <a:pt x="2" y="447"/>
                  </a:cubicBezTo>
                  <a:cubicBezTo>
                    <a:pt x="3" y="447"/>
                    <a:pt x="4" y="447"/>
                    <a:pt x="4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4" y="450"/>
                    <a:pt x="3" y="450"/>
                    <a:pt x="2" y="450"/>
                  </a:cubicBezTo>
                  <a:cubicBezTo>
                    <a:pt x="2" y="450"/>
                    <a:pt x="2" y="450"/>
                    <a:pt x="2" y="450"/>
                  </a:cubicBezTo>
                  <a:cubicBezTo>
                    <a:pt x="1" y="450"/>
                    <a:pt x="0" y="450"/>
                    <a:pt x="0" y="449"/>
                  </a:cubicBezTo>
                  <a:close/>
                  <a:moveTo>
                    <a:pt x="0" y="441"/>
                  </a:moveTo>
                  <a:cubicBezTo>
                    <a:pt x="0" y="440"/>
                    <a:pt x="1" y="439"/>
                    <a:pt x="2" y="439"/>
                  </a:cubicBezTo>
                  <a:cubicBezTo>
                    <a:pt x="2" y="439"/>
                    <a:pt x="2" y="439"/>
                    <a:pt x="2" y="439"/>
                  </a:cubicBezTo>
                  <a:cubicBezTo>
                    <a:pt x="3" y="439"/>
                    <a:pt x="4" y="440"/>
                    <a:pt x="4" y="441"/>
                  </a:cubicBezTo>
                  <a:cubicBezTo>
                    <a:pt x="4" y="441"/>
                    <a:pt x="4" y="441"/>
                    <a:pt x="4" y="441"/>
                  </a:cubicBezTo>
                  <a:cubicBezTo>
                    <a:pt x="4" y="442"/>
                    <a:pt x="3" y="443"/>
                    <a:pt x="2" y="443"/>
                  </a:cubicBezTo>
                  <a:cubicBezTo>
                    <a:pt x="2" y="443"/>
                    <a:pt x="2" y="443"/>
                    <a:pt x="2" y="443"/>
                  </a:cubicBezTo>
                  <a:cubicBezTo>
                    <a:pt x="1" y="443"/>
                    <a:pt x="0" y="442"/>
                    <a:pt x="0" y="441"/>
                  </a:cubicBezTo>
                  <a:close/>
                  <a:moveTo>
                    <a:pt x="0" y="433"/>
                  </a:moveTo>
                  <a:cubicBezTo>
                    <a:pt x="0" y="432"/>
                    <a:pt x="1" y="431"/>
                    <a:pt x="2" y="431"/>
                  </a:cubicBezTo>
                  <a:cubicBezTo>
                    <a:pt x="2" y="431"/>
                    <a:pt x="2" y="431"/>
                    <a:pt x="2" y="431"/>
                  </a:cubicBezTo>
                  <a:cubicBezTo>
                    <a:pt x="3" y="431"/>
                    <a:pt x="4" y="432"/>
                    <a:pt x="4" y="433"/>
                  </a:cubicBezTo>
                  <a:cubicBezTo>
                    <a:pt x="4" y="433"/>
                    <a:pt x="4" y="433"/>
                    <a:pt x="4" y="433"/>
                  </a:cubicBezTo>
                  <a:cubicBezTo>
                    <a:pt x="4" y="434"/>
                    <a:pt x="3" y="435"/>
                    <a:pt x="2" y="435"/>
                  </a:cubicBezTo>
                  <a:cubicBezTo>
                    <a:pt x="2" y="435"/>
                    <a:pt x="2" y="435"/>
                    <a:pt x="2" y="435"/>
                  </a:cubicBezTo>
                  <a:cubicBezTo>
                    <a:pt x="1" y="435"/>
                    <a:pt x="0" y="434"/>
                    <a:pt x="0" y="433"/>
                  </a:cubicBezTo>
                  <a:close/>
                  <a:moveTo>
                    <a:pt x="0" y="425"/>
                  </a:moveTo>
                  <a:cubicBezTo>
                    <a:pt x="0" y="424"/>
                    <a:pt x="1" y="423"/>
                    <a:pt x="2" y="423"/>
                  </a:cubicBezTo>
                  <a:cubicBezTo>
                    <a:pt x="2" y="423"/>
                    <a:pt x="2" y="423"/>
                    <a:pt x="2" y="423"/>
                  </a:cubicBezTo>
                  <a:cubicBezTo>
                    <a:pt x="3" y="423"/>
                    <a:pt x="4" y="424"/>
                    <a:pt x="4" y="425"/>
                  </a:cubicBezTo>
                  <a:cubicBezTo>
                    <a:pt x="4" y="425"/>
                    <a:pt x="4" y="425"/>
                    <a:pt x="4" y="425"/>
                  </a:cubicBezTo>
                  <a:cubicBezTo>
                    <a:pt x="4" y="426"/>
                    <a:pt x="3" y="427"/>
                    <a:pt x="2" y="427"/>
                  </a:cubicBezTo>
                  <a:cubicBezTo>
                    <a:pt x="2" y="427"/>
                    <a:pt x="2" y="427"/>
                    <a:pt x="2" y="427"/>
                  </a:cubicBezTo>
                  <a:cubicBezTo>
                    <a:pt x="1" y="427"/>
                    <a:pt x="0" y="426"/>
                    <a:pt x="0" y="425"/>
                  </a:cubicBezTo>
                  <a:close/>
                  <a:moveTo>
                    <a:pt x="0" y="418"/>
                  </a:moveTo>
                  <a:cubicBezTo>
                    <a:pt x="0" y="417"/>
                    <a:pt x="1" y="416"/>
                    <a:pt x="2" y="416"/>
                  </a:cubicBezTo>
                  <a:cubicBezTo>
                    <a:pt x="2" y="416"/>
                    <a:pt x="2" y="416"/>
                    <a:pt x="2" y="416"/>
                  </a:cubicBezTo>
                  <a:cubicBezTo>
                    <a:pt x="3" y="416"/>
                    <a:pt x="4" y="417"/>
                    <a:pt x="4" y="418"/>
                  </a:cubicBezTo>
                  <a:cubicBezTo>
                    <a:pt x="4" y="418"/>
                    <a:pt x="4" y="418"/>
                    <a:pt x="4" y="418"/>
                  </a:cubicBezTo>
                  <a:cubicBezTo>
                    <a:pt x="4" y="419"/>
                    <a:pt x="3" y="420"/>
                    <a:pt x="2" y="420"/>
                  </a:cubicBezTo>
                  <a:cubicBezTo>
                    <a:pt x="2" y="420"/>
                    <a:pt x="2" y="420"/>
                    <a:pt x="2" y="420"/>
                  </a:cubicBezTo>
                  <a:cubicBezTo>
                    <a:pt x="1" y="420"/>
                    <a:pt x="0" y="419"/>
                    <a:pt x="0" y="418"/>
                  </a:cubicBezTo>
                  <a:close/>
                  <a:moveTo>
                    <a:pt x="0" y="410"/>
                  </a:moveTo>
                  <a:cubicBezTo>
                    <a:pt x="0" y="409"/>
                    <a:pt x="1" y="408"/>
                    <a:pt x="2" y="408"/>
                  </a:cubicBezTo>
                  <a:cubicBezTo>
                    <a:pt x="2" y="408"/>
                    <a:pt x="2" y="408"/>
                    <a:pt x="2" y="408"/>
                  </a:cubicBezTo>
                  <a:cubicBezTo>
                    <a:pt x="3" y="408"/>
                    <a:pt x="4" y="409"/>
                    <a:pt x="4" y="410"/>
                  </a:cubicBezTo>
                  <a:cubicBezTo>
                    <a:pt x="4" y="410"/>
                    <a:pt x="4" y="410"/>
                    <a:pt x="4" y="410"/>
                  </a:cubicBezTo>
                  <a:cubicBezTo>
                    <a:pt x="4" y="411"/>
                    <a:pt x="3" y="412"/>
                    <a:pt x="2" y="412"/>
                  </a:cubicBezTo>
                  <a:cubicBezTo>
                    <a:pt x="2" y="412"/>
                    <a:pt x="2" y="412"/>
                    <a:pt x="2" y="412"/>
                  </a:cubicBezTo>
                  <a:cubicBezTo>
                    <a:pt x="1" y="412"/>
                    <a:pt x="0" y="411"/>
                    <a:pt x="0" y="410"/>
                  </a:cubicBezTo>
                  <a:close/>
                  <a:moveTo>
                    <a:pt x="0" y="402"/>
                  </a:moveTo>
                  <a:cubicBezTo>
                    <a:pt x="0" y="401"/>
                    <a:pt x="1" y="400"/>
                    <a:pt x="2" y="400"/>
                  </a:cubicBezTo>
                  <a:cubicBezTo>
                    <a:pt x="2" y="400"/>
                    <a:pt x="2" y="400"/>
                    <a:pt x="2" y="400"/>
                  </a:cubicBezTo>
                  <a:cubicBezTo>
                    <a:pt x="3" y="400"/>
                    <a:pt x="4" y="401"/>
                    <a:pt x="4" y="402"/>
                  </a:cubicBezTo>
                  <a:cubicBezTo>
                    <a:pt x="4" y="402"/>
                    <a:pt x="4" y="402"/>
                    <a:pt x="4" y="402"/>
                  </a:cubicBezTo>
                  <a:cubicBezTo>
                    <a:pt x="4" y="403"/>
                    <a:pt x="3" y="404"/>
                    <a:pt x="2" y="404"/>
                  </a:cubicBezTo>
                  <a:cubicBezTo>
                    <a:pt x="2" y="404"/>
                    <a:pt x="2" y="404"/>
                    <a:pt x="2" y="404"/>
                  </a:cubicBezTo>
                  <a:cubicBezTo>
                    <a:pt x="1" y="404"/>
                    <a:pt x="0" y="403"/>
                    <a:pt x="0" y="402"/>
                  </a:cubicBezTo>
                  <a:close/>
                  <a:moveTo>
                    <a:pt x="0" y="395"/>
                  </a:moveTo>
                  <a:cubicBezTo>
                    <a:pt x="0" y="393"/>
                    <a:pt x="1" y="393"/>
                    <a:pt x="2" y="393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3" y="393"/>
                    <a:pt x="4" y="393"/>
                    <a:pt x="4" y="395"/>
                  </a:cubicBezTo>
                  <a:cubicBezTo>
                    <a:pt x="4" y="395"/>
                    <a:pt x="4" y="395"/>
                    <a:pt x="4" y="395"/>
                  </a:cubicBezTo>
                  <a:cubicBezTo>
                    <a:pt x="4" y="396"/>
                    <a:pt x="3" y="397"/>
                    <a:pt x="2" y="397"/>
                  </a:cubicBezTo>
                  <a:cubicBezTo>
                    <a:pt x="2" y="397"/>
                    <a:pt x="2" y="397"/>
                    <a:pt x="2" y="397"/>
                  </a:cubicBezTo>
                  <a:cubicBezTo>
                    <a:pt x="1" y="397"/>
                    <a:pt x="0" y="396"/>
                    <a:pt x="0" y="395"/>
                  </a:cubicBezTo>
                  <a:close/>
                  <a:moveTo>
                    <a:pt x="0" y="387"/>
                  </a:moveTo>
                  <a:cubicBezTo>
                    <a:pt x="0" y="386"/>
                    <a:pt x="1" y="385"/>
                    <a:pt x="2" y="385"/>
                  </a:cubicBezTo>
                  <a:cubicBezTo>
                    <a:pt x="2" y="385"/>
                    <a:pt x="2" y="385"/>
                    <a:pt x="2" y="385"/>
                  </a:cubicBezTo>
                  <a:cubicBezTo>
                    <a:pt x="3" y="385"/>
                    <a:pt x="4" y="386"/>
                    <a:pt x="4" y="387"/>
                  </a:cubicBezTo>
                  <a:cubicBezTo>
                    <a:pt x="4" y="387"/>
                    <a:pt x="4" y="387"/>
                    <a:pt x="4" y="387"/>
                  </a:cubicBezTo>
                  <a:cubicBezTo>
                    <a:pt x="4" y="388"/>
                    <a:pt x="3" y="389"/>
                    <a:pt x="2" y="389"/>
                  </a:cubicBezTo>
                  <a:cubicBezTo>
                    <a:pt x="2" y="389"/>
                    <a:pt x="2" y="389"/>
                    <a:pt x="2" y="389"/>
                  </a:cubicBezTo>
                  <a:cubicBezTo>
                    <a:pt x="1" y="389"/>
                    <a:pt x="0" y="388"/>
                    <a:pt x="0" y="387"/>
                  </a:cubicBezTo>
                  <a:close/>
                  <a:moveTo>
                    <a:pt x="0" y="379"/>
                  </a:moveTo>
                  <a:cubicBezTo>
                    <a:pt x="0" y="378"/>
                    <a:pt x="1" y="377"/>
                    <a:pt x="2" y="377"/>
                  </a:cubicBezTo>
                  <a:cubicBezTo>
                    <a:pt x="2" y="377"/>
                    <a:pt x="2" y="377"/>
                    <a:pt x="2" y="377"/>
                  </a:cubicBezTo>
                  <a:cubicBezTo>
                    <a:pt x="3" y="377"/>
                    <a:pt x="4" y="378"/>
                    <a:pt x="4" y="379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4" y="380"/>
                    <a:pt x="3" y="381"/>
                    <a:pt x="2" y="381"/>
                  </a:cubicBezTo>
                  <a:cubicBezTo>
                    <a:pt x="2" y="381"/>
                    <a:pt x="2" y="381"/>
                    <a:pt x="2" y="381"/>
                  </a:cubicBezTo>
                  <a:cubicBezTo>
                    <a:pt x="1" y="381"/>
                    <a:pt x="0" y="380"/>
                    <a:pt x="0" y="379"/>
                  </a:cubicBezTo>
                  <a:close/>
                  <a:moveTo>
                    <a:pt x="0" y="371"/>
                  </a:moveTo>
                  <a:cubicBezTo>
                    <a:pt x="0" y="370"/>
                    <a:pt x="1" y="370"/>
                    <a:pt x="2" y="370"/>
                  </a:cubicBezTo>
                  <a:cubicBezTo>
                    <a:pt x="2" y="370"/>
                    <a:pt x="2" y="370"/>
                    <a:pt x="2" y="370"/>
                  </a:cubicBezTo>
                  <a:cubicBezTo>
                    <a:pt x="3" y="370"/>
                    <a:pt x="4" y="370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3"/>
                    <a:pt x="3" y="373"/>
                    <a:pt x="2" y="373"/>
                  </a:cubicBezTo>
                  <a:cubicBezTo>
                    <a:pt x="2" y="373"/>
                    <a:pt x="2" y="373"/>
                    <a:pt x="2" y="373"/>
                  </a:cubicBezTo>
                  <a:cubicBezTo>
                    <a:pt x="1" y="373"/>
                    <a:pt x="0" y="373"/>
                    <a:pt x="0" y="371"/>
                  </a:cubicBezTo>
                  <a:close/>
                  <a:moveTo>
                    <a:pt x="0" y="364"/>
                  </a:moveTo>
                  <a:cubicBezTo>
                    <a:pt x="0" y="363"/>
                    <a:pt x="1" y="362"/>
                    <a:pt x="2" y="362"/>
                  </a:cubicBezTo>
                  <a:cubicBezTo>
                    <a:pt x="2" y="362"/>
                    <a:pt x="2" y="362"/>
                    <a:pt x="2" y="362"/>
                  </a:cubicBezTo>
                  <a:cubicBezTo>
                    <a:pt x="3" y="362"/>
                    <a:pt x="4" y="363"/>
                    <a:pt x="4" y="364"/>
                  </a:cubicBezTo>
                  <a:cubicBezTo>
                    <a:pt x="4" y="364"/>
                    <a:pt x="4" y="364"/>
                    <a:pt x="4" y="364"/>
                  </a:cubicBezTo>
                  <a:cubicBezTo>
                    <a:pt x="4" y="365"/>
                    <a:pt x="3" y="366"/>
                    <a:pt x="2" y="366"/>
                  </a:cubicBezTo>
                  <a:cubicBezTo>
                    <a:pt x="2" y="366"/>
                    <a:pt x="2" y="366"/>
                    <a:pt x="2" y="366"/>
                  </a:cubicBezTo>
                  <a:cubicBezTo>
                    <a:pt x="1" y="366"/>
                    <a:pt x="0" y="365"/>
                    <a:pt x="0" y="364"/>
                  </a:cubicBezTo>
                  <a:close/>
                  <a:moveTo>
                    <a:pt x="0" y="356"/>
                  </a:moveTo>
                  <a:cubicBezTo>
                    <a:pt x="0" y="355"/>
                    <a:pt x="1" y="354"/>
                    <a:pt x="2" y="354"/>
                  </a:cubicBezTo>
                  <a:cubicBezTo>
                    <a:pt x="2" y="354"/>
                    <a:pt x="2" y="354"/>
                    <a:pt x="2" y="354"/>
                  </a:cubicBezTo>
                  <a:cubicBezTo>
                    <a:pt x="3" y="354"/>
                    <a:pt x="4" y="355"/>
                    <a:pt x="4" y="356"/>
                  </a:cubicBezTo>
                  <a:cubicBezTo>
                    <a:pt x="4" y="356"/>
                    <a:pt x="4" y="356"/>
                    <a:pt x="4" y="356"/>
                  </a:cubicBezTo>
                  <a:cubicBezTo>
                    <a:pt x="4" y="357"/>
                    <a:pt x="3" y="358"/>
                    <a:pt x="2" y="358"/>
                  </a:cubicBezTo>
                  <a:cubicBezTo>
                    <a:pt x="2" y="358"/>
                    <a:pt x="2" y="358"/>
                    <a:pt x="2" y="358"/>
                  </a:cubicBezTo>
                  <a:cubicBezTo>
                    <a:pt x="1" y="358"/>
                    <a:pt x="0" y="357"/>
                    <a:pt x="0" y="356"/>
                  </a:cubicBezTo>
                  <a:close/>
                  <a:moveTo>
                    <a:pt x="0" y="348"/>
                  </a:moveTo>
                  <a:cubicBezTo>
                    <a:pt x="0" y="347"/>
                    <a:pt x="1" y="346"/>
                    <a:pt x="2" y="346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3" y="346"/>
                    <a:pt x="4" y="347"/>
                    <a:pt x="4" y="348"/>
                  </a:cubicBezTo>
                  <a:cubicBezTo>
                    <a:pt x="4" y="348"/>
                    <a:pt x="4" y="348"/>
                    <a:pt x="4" y="348"/>
                  </a:cubicBezTo>
                  <a:cubicBezTo>
                    <a:pt x="4" y="349"/>
                    <a:pt x="3" y="350"/>
                    <a:pt x="2" y="350"/>
                  </a:cubicBezTo>
                  <a:cubicBezTo>
                    <a:pt x="2" y="350"/>
                    <a:pt x="2" y="350"/>
                    <a:pt x="2" y="350"/>
                  </a:cubicBezTo>
                  <a:cubicBezTo>
                    <a:pt x="1" y="350"/>
                    <a:pt x="0" y="349"/>
                    <a:pt x="0" y="348"/>
                  </a:cubicBezTo>
                  <a:close/>
                  <a:moveTo>
                    <a:pt x="0" y="341"/>
                  </a:moveTo>
                  <a:cubicBezTo>
                    <a:pt x="0" y="340"/>
                    <a:pt x="1" y="339"/>
                    <a:pt x="2" y="339"/>
                  </a:cubicBezTo>
                  <a:cubicBezTo>
                    <a:pt x="2" y="339"/>
                    <a:pt x="2" y="339"/>
                    <a:pt x="2" y="339"/>
                  </a:cubicBezTo>
                  <a:cubicBezTo>
                    <a:pt x="3" y="339"/>
                    <a:pt x="4" y="340"/>
                    <a:pt x="4" y="341"/>
                  </a:cubicBezTo>
                  <a:cubicBezTo>
                    <a:pt x="4" y="341"/>
                    <a:pt x="4" y="341"/>
                    <a:pt x="4" y="341"/>
                  </a:cubicBezTo>
                  <a:cubicBezTo>
                    <a:pt x="4" y="342"/>
                    <a:pt x="3" y="343"/>
                    <a:pt x="2" y="343"/>
                  </a:cubicBezTo>
                  <a:cubicBezTo>
                    <a:pt x="2" y="343"/>
                    <a:pt x="2" y="343"/>
                    <a:pt x="2" y="343"/>
                  </a:cubicBezTo>
                  <a:cubicBezTo>
                    <a:pt x="1" y="343"/>
                    <a:pt x="0" y="342"/>
                    <a:pt x="0" y="341"/>
                  </a:cubicBezTo>
                  <a:close/>
                  <a:moveTo>
                    <a:pt x="0" y="333"/>
                  </a:moveTo>
                  <a:cubicBezTo>
                    <a:pt x="0" y="332"/>
                    <a:pt x="1" y="331"/>
                    <a:pt x="2" y="331"/>
                  </a:cubicBezTo>
                  <a:cubicBezTo>
                    <a:pt x="2" y="331"/>
                    <a:pt x="2" y="331"/>
                    <a:pt x="2" y="331"/>
                  </a:cubicBezTo>
                  <a:cubicBezTo>
                    <a:pt x="3" y="331"/>
                    <a:pt x="4" y="332"/>
                    <a:pt x="4" y="333"/>
                  </a:cubicBezTo>
                  <a:cubicBezTo>
                    <a:pt x="4" y="333"/>
                    <a:pt x="4" y="333"/>
                    <a:pt x="4" y="333"/>
                  </a:cubicBezTo>
                  <a:cubicBezTo>
                    <a:pt x="4" y="334"/>
                    <a:pt x="3" y="335"/>
                    <a:pt x="2" y="335"/>
                  </a:cubicBezTo>
                  <a:cubicBezTo>
                    <a:pt x="2" y="335"/>
                    <a:pt x="2" y="335"/>
                    <a:pt x="2" y="335"/>
                  </a:cubicBezTo>
                  <a:cubicBezTo>
                    <a:pt x="1" y="335"/>
                    <a:pt x="0" y="334"/>
                    <a:pt x="0" y="333"/>
                  </a:cubicBezTo>
                  <a:close/>
                  <a:moveTo>
                    <a:pt x="0" y="325"/>
                  </a:moveTo>
                  <a:cubicBezTo>
                    <a:pt x="0" y="324"/>
                    <a:pt x="1" y="323"/>
                    <a:pt x="2" y="323"/>
                  </a:cubicBezTo>
                  <a:cubicBezTo>
                    <a:pt x="2" y="323"/>
                    <a:pt x="2" y="323"/>
                    <a:pt x="2" y="323"/>
                  </a:cubicBezTo>
                  <a:cubicBezTo>
                    <a:pt x="3" y="323"/>
                    <a:pt x="4" y="324"/>
                    <a:pt x="4" y="325"/>
                  </a:cubicBezTo>
                  <a:cubicBezTo>
                    <a:pt x="4" y="325"/>
                    <a:pt x="4" y="325"/>
                    <a:pt x="4" y="325"/>
                  </a:cubicBezTo>
                  <a:cubicBezTo>
                    <a:pt x="4" y="326"/>
                    <a:pt x="3" y="327"/>
                    <a:pt x="2" y="327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7"/>
                    <a:pt x="0" y="326"/>
                    <a:pt x="0" y="325"/>
                  </a:cubicBezTo>
                  <a:close/>
                  <a:moveTo>
                    <a:pt x="0" y="318"/>
                  </a:moveTo>
                  <a:cubicBezTo>
                    <a:pt x="0" y="316"/>
                    <a:pt x="1" y="316"/>
                    <a:pt x="2" y="316"/>
                  </a:cubicBezTo>
                  <a:cubicBezTo>
                    <a:pt x="2" y="316"/>
                    <a:pt x="2" y="316"/>
                    <a:pt x="2" y="316"/>
                  </a:cubicBezTo>
                  <a:cubicBezTo>
                    <a:pt x="3" y="316"/>
                    <a:pt x="4" y="316"/>
                    <a:pt x="4" y="318"/>
                  </a:cubicBezTo>
                  <a:cubicBezTo>
                    <a:pt x="4" y="318"/>
                    <a:pt x="4" y="318"/>
                    <a:pt x="4" y="318"/>
                  </a:cubicBezTo>
                  <a:cubicBezTo>
                    <a:pt x="4" y="319"/>
                    <a:pt x="3" y="319"/>
                    <a:pt x="2" y="319"/>
                  </a:cubicBezTo>
                  <a:cubicBezTo>
                    <a:pt x="2" y="319"/>
                    <a:pt x="2" y="319"/>
                    <a:pt x="2" y="319"/>
                  </a:cubicBezTo>
                  <a:cubicBezTo>
                    <a:pt x="1" y="319"/>
                    <a:pt x="0" y="319"/>
                    <a:pt x="0" y="318"/>
                  </a:cubicBezTo>
                  <a:close/>
                  <a:moveTo>
                    <a:pt x="0" y="310"/>
                  </a:moveTo>
                  <a:cubicBezTo>
                    <a:pt x="0" y="309"/>
                    <a:pt x="1" y="308"/>
                    <a:pt x="2" y="308"/>
                  </a:cubicBezTo>
                  <a:cubicBezTo>
                    <a:pt x="2" y="308"/>
                    <a:pt x="2" y="308"/>
                    <a:pt x="2" y="308"/>
                  </a:cubicBezTo>
                  <a:cubicBezTo>
                    <a:pt x="3" y="308"/>
                    <a:pt x="4" y="309"/>
                    <a:pt x="4" y="310"/>
                  </a:cubicBezTo>
                  <a:cubicBezTo>
                    <a:pt x="4" y="310"/>
                    <a:pt x="4" y="310"/>
                    <a:pt x="4" y="310"/>
                  </a:cubicBezTo>
                  <a:cubicBezTo>
                    <a:pt x="4" y="311"/>
                    <a:pt x="3" y="312"/>
                    <a:pt x="2" y="312"/>
                  </a:cubicBezTo>
                  <a:cubicBezTo>
                    <a:pt x="2" y="312"/>
                    <a:pt x="2" y="312"/>
                    <a:pt x="2" y="312"/>
                  </a:cubicBezTo>
                  <a:cubicBezTo>
                    <a:pt x="1" y="312"/>
                    <a:pt x="0" y="311"/>
                    <a:pt x="0" y="310"/>
                  </a:cubicBezTo>
                  <a:close/>
                  <a:moveTo>
                    <a:pt x="0" y="302"/>
                  </a:moveTo>
                  <a:cubicBezTo>
                    <a:pt x="0" y="301"/>
                    <a:pt x="1" y="300"/>
                    <a:pt x="2" y="300"/>
                  </a:cubicBezTo>
                  <a:cubicBezTo>
                    <a:pt x="2" y="300"/>
                    <a:pt x="2" y="300"/>
                    <a:pt x="2" y="300"/>
                  </a:cubicBezTo>
                  <a:cubicBezTo>
                    <a:pt x="3" y="300"/>
                    <a:pt x="4" y="301"/>
                    <a:pt x="4" y="302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4" y="303"/>
                    <a:pt x="3" y="304"/>
                    <a:pt x="2" y="304"/>
                  </a:cubicBezTo>
                  <a:cubicBezTo>
                    <a:pt x="2" y="304"/>
                    <a:pt x="2" y="304"/>
                    <a:pt x="2" y="304"/>
                  </a:cubicBezTo>
                  <a:cubicBezTo>
                    <a:pt x="1" y="304"/>
                    <a:pt x="0" y="303"/>
                    <a:pt x="0" y="302"/>
                  </a:cubicBezTo>
                  <a:close/>
                  <a:moveTo>
                    <a:pt x="0" y="294"/>
                  </a:moveTo>
                  <a:cubicBezTo>
                    <a:pt x="0" y="293"/>
                    <a:pt x="1" y="292"/>
                    <a:pt x="2" y="292"/>
                  </a:cubicBezTo>
                  <a:cubicBezTo>
                    <a:pt x="2" y="292"/>
                    <a:pt x="2" y="292"/>
                    <a:pt x="2" y="292"/>
                  </a:cubicBezTo>
                  <a:cubicBezTo>
                    <a:pt x="3" y="292"/>
                    <a:pt x="4" y="293"/>
                    <a:pt x="4" y="294"/>
                  </a:cubicBezTo>
                  <a:cubicBezTo>
                    <a:pt x="4" y="294"/>
                    <a:pt x="4" y="294"/>
                    <a:pt x="4" y="294"/>
                  </a:cubicBezTo>
                  <a:cubicBezTo>
                    <a:pt x="4" y="295"/>
                    <a:pt x="3" y="296"/>
                    <a:pt x="2" y="296"/>
                  </a:cubicBezTo>
                  <a:cubicBezTo>
                    <a:pt x="2" y="296"/>
                    <a:pt x="2" y="296"/>
                    <a:pt x="2" y="296"/>
                  </a:cubicBezTo>
                  <a:cubicBezTo>
                    <a:pt x="1" y="296"/>
                    <a:pt x="0" y="295"/>
                    <a:pt x="0" y="294"/>
                  </a:cubicBezTo>
                  <a:close/>
                  <a:moveTo>
                    <a:pt x="0" y="287"/>
                  </a:moveTo>
                  <a:cubicBezTo>
                    <a:pt x="0" y="286"/>
                    <a:pt x="1" y="285"/>
                    <a:pt x="2" y="285"/>
                  </a:cubicBezTo>
                  <a:cubicBezTo>
                    <a:pt x="2" y="285"/>
                    <a:pt x="2" y="285"/>
                    <a:pt x="2" y="285"/>
                  </a:cubicBezTo>
                  <a:cubicBezTo>
                    <a:pt x="3" y="285"/>
                    <a:pt x="4" y="286"/>
                    <a:pt x="4" y="287"/>
                  </a:cubicBezTo>
                  <a:cubicBezTo>
                    <a:pt x="4" y="287"/>
                    <a:pt x="4" y="287"/>
                    <a:pt x="4" y="287"/>
                  </a:cubicBezTo>
                  <a:cubicBezTo>
                    <a:pt x="4" y="288"/>
                    <a:pt x="3" y="289"/>
                    <a:pt x="2" y="289"/>
                  </a:cubicBezTo>
                  <a:cubicBezTo>
                    <a:pt x="2" y="289"/>
                    <a:pt x="2" y="289"/>
                    <a:pt x="2" y="289"/>
                  </a:cubicBezTo>
                  <a:cubicBezTo>
                    <a:pt x="1" y="289"/>
                    <a:pt x="0" y="288"/>
                    <a:pt x="0" y="287"/>
                  </a:cubicBezTo>
                  <a:close/>
                  <a:moveTo>
                    <a:pt x="0" y="279"/>
                  </a:moveTo>
                  <a:cubicBezTo>
                    <a:pt x="0" y="278"/>
                    <a:pt x="1" y="277"/>
                    <a:pt x="2" y="277"/>
                  </a:cubicBezTo>
                  <a:cubicBezTo>
                    <a:pt x="2" y="277"/>
                    <a:pt x="2" y="277"/>
                    <a:pt x="2" y="277"/>
                  </a:cubicBezTo>
                  <a:cubicBezTo>
                    <a:pt x="3" y="277"/>
                    <a:pt x="4" y="278"/>
                    <a:pt x="4" y="279"/>
                  </a:cubicBezTo>
                  <a:cubicBezTo>
                    <a:pt x="4" y="279"/>
                    <a:pt x="4" y="279"/>
                    <a:pt x="4" y="279"/>
                  </a:cubicBezTo>
                  <a:cubicBezTo>
                    <a:pt x="4" y="280"/>
                    <a:pt x="3" y="281"/>
                    <a:pt x="2" y="281"/>
                  </a:cubicBezTo>
                  <a:cubicBezTo>
                    <a:pt x="2" y="281"/>
                    <a:pt x="2" y="281"/>
                    <a:pt x="2" y="281"/>
                  </a:cubicBezTo>
                  <a:cubicBezTo>
                    <a:pt x="1" y="281"/>
                    <a:pt x="0" y="280"/>
                    <a:pt x="0" y="279"/>
                  </a:cubicBezTo>
                  <a:close/>
                  <a:moveTo>
                    <a:pt x="0" y="271"/>
                  </a:moveTo>
                  <a:cubicBezTo>
                    <a:pt x="0" y="270"/>
                    <a:pt x="1" y="269"/>
                    <a:pt x="2" y="269"/>
                  </a:cubicBezTo>
                  <a:cubicBezTo>
                    <a:pt x="2" y="269"/>
                    <a:pt x="2" y="269"/>
                    <a:pt x="2" y="269"/>
                  </a:cubicBezTo>
                  <a:cubicBezTo>
                    <a:pt x="3" y="269"/>
                    <a:pt x="4" y="270"/>
                    <a:pt x="4" y="271"/>
                  </a:cubicBezTo>
                  <a:cubicBezTo>
                    <a:pt x="4" y="271"/>
                    <a:pt x="4" y="271"/>
                    <a:pt x="4" y="271"/>
                  </a:cubicBezTo>
                  <a:cubicBezTo>
                    <a:pt x="4" y="272"/>
                    <a:pt x="3" y="273"/>
                    <a:pt x="2" y="273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1" y="273"/>
                    <a:pt x="0" y="272"/>
                    <a:pt x="0" y="271"/>
                  </a:cubicBezTo>
                  <a:close/>
                  <a:moveTo>
                    <a:pt x="0" y="264"/>
                  </a:moveTo>
                  <a:cubicBezTo>
                    <a:pt x="0" y="263"/>
                    <a:pt x="1" y="262"/>
                    <a:pt x="2" y="262"/>
                  </a:cubicBezTo>
                  <a:cubicBezTo>
                    <a:pt x="2" y="262"/>
                    <a:pt x="2" y="262"/>
                    <a:pt x="2" y="262"/>
                  </a:cubicBezTo>
                  <a:cubicBezTo>
                    <a:pt x="3" y="262"/>
                    <a:pt x="4" y="263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5"/>
                    <a:pt x="3" y="266"/>
                    <a:pt x="2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1" y="266"/>
                    <a:pt x="0" y="265"/>
                    <a:pt x="0" y="264"/>
                  </a:cubicBezTo>
                  <a:close/>
                  <a:moveTo>
                    <a:pt x="0" y="256"/>
                  </a:moveTo>
                  <a:cubicBezTo>
                    <a:pt x="0" y="255"/>
                    <a:pt x="1" y="254"/>
                    <a:pt x="2" y="254"/>
                  </a:cubicBezTo>
                  <a:cubicBezTo>
                    <a:pt x="2" y="254"/>
                    <a:pt x="2" y="254"/>
                    <a:pt x="2" y="254"/>
                  </a:cubicBezTo>
                  <a:cubicBezTo>
                    <a:pt x="3" y="254"/>
                    <a:pt x="4" y="255"/>
                    <a:pt x="4" y="256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7"/>
                    <a:pt x="3" y="258"/>
                    <a:pt x="2" y="258"/>
                  </a:cubicBezTo>
                  <a:cubicBezTo>
                    <a:pt x="2" y="258"/>
                    <a:pt x="2" y="258"/>
                    <a:pt x="2" y="258"/>
                  </a:cubicBezTo>
                  <a:cubicBezTo>
                    <a:pt x="1" y="258"/>
                    <a:pt x="0" y="257"/>
                    <a:pt x="0" y="256"/>
                  </a:cubicBezTo>
                  <a:close/>
                  <a:moveTo>
                    <a:pt x="0" y="248"/>
                  </a:moveTo>
                  <a:cubicBezTo>
                    <a:pt x="0" y="247"/>
                    <a:pt x="1" y="246"/>
                    <a:pt x="2" y="246"/>
                  </a:cubicBezTo>
                  <a:cubicBezTo>
                    <a:pt x="2" y="246"/>
                    <a:pt x="2" y="246"/>
                    <a:pt x="2" y="246"/>
                  </a:cubicBezTo>
                  <a:cubicBezTo>
                    <a:pt x="3" y="246"/>
                    <a:pt x="4" y="247"/>
                    <a:pt x="4" y="248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49"/>
                    <a:pt x="3" y="250"/>
                    <a:pt x="2" y="250"/>
                  </a:cubicBezTo>
                  <a:cubicBezTo>
                    <a:pt x="2" y="250"/>
                    <a:pt x="2" y="250"/>
                    <a:pt x="2" y="250"/>
                  </a:cubicBezTo>
                  <a:cubicBezTo>
                    <a:pt x="1" y="250"/>
                    <a:pt x="0" y="249"/>
                    <a:pt x="0" y="248"/>
                  </a:cubicBezTo>
                  <a:close/>
                  <a:moveTo>
                    <a:pt x="0" y="240"/>
                  </a:moveTo>
                  <a:cubicBezTo>
                    <a:pt x="0" y="239"/>
                    <a:pt x="1" y="239"/>
                    <a:pt x="2" y="239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39"/>
                    <a:pt x="4" y="239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4" y="242"/>
                    <a:pt x="3" y="242"/>
                    <a:pt x="2" y="242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" y="242"/>
                    <a:pt x="0" y="242"/>
                    <a:pt x="0" y="240"/>
                  </a:cubicBezTo>
                  <a:close/>
                  <a:moveTo>
                    <a:pt x="0" y="233"/>
                  </a:moveTo>
                  <a:cubicBezTo>
                    <a:pt x="0" y="232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4" y="232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4"/>
                    <a:pt x="3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1" y="235"/>
                    <a:pt x="0" y="234"/>
                    <a:pt x="0" y="233"/>
                  </a:cubicBezTo>
                  <a:close/>
                  <a:moveTo>
                    <a:pt x="0" y="225"/>
                  </a:moveTo>
                  <a:cubicBezTo>
                    <a:pt x="0" y="224"/>
                    <a:pt x="1" y="223"/>
                    <a:pt x="2" y="223"/>
                  </a:cubicBezTo>
                  <a:cubicBezTo>
                    <a:pt x="2" y="223"/>
                    <a:pt x="2" y="223"/>
                    <a:pt x="2" y="223"/>
                  </a:cubicBezTo>
                  <a:cubicBezTo>
                    <a:pt x="3" y="223"/>
                    <a:pt x="4" y="224"/>
                    <a:pt x="4" y="225"/>
                  </a:cubicBezTo>
                  <a:cubicBezTo>
                    <a:pt x="4" y="225"/>
                    <a:pt x="4" y="225"/>
                    <a:pt x="4" y="225"/>
                  </a:cubicBezTo>
                  <a:cubicBezTo>
                    <a:pt x="4" y="226"/>
                    <a:pt x="3" y="227"/>
                    <a:pt x="2" y="227"/>
                  </a:cubicBezTo>
                  <a:cubicBezTo>
                    <a:pt x="2" y="227"/>
                    <a:pt x="2" y="227"/>
                    <a:pt x="2" y="227"/>
                  </a:cubicBezTo>
                  <a:cubicBezTo>
                    <a:pt x="1" y="227"/>
                    <a:pt x="0" y="226"/>
                    <a:pt x="0" y="225"/>
                  </a:cubicBezTo>
                  <a:close/>
                  <a:moveTo>
                    <a:pt x="0" y="217"/>
                  </a:moveTo>
                  <a:cubicBezTo>
                    <a:pt x="0" y="216"/>
                    <a:pt x="1" y="215"/>
                    <a:pt x="2" y="215"/>
                  </a:cubicBezTo>
                  <a:cubicBezTo>
                    <a:pt x="2" y="215"/>
                    <a:pt x="2" y="215"/>
                    <a:pt x="2" y="215"/>
                  </a:cubicBezTo>
                  <a:cubicBezTo>
                    <a:pt x="3" y="215"/>
                    <a:pt x="4" y="216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4" y="218"/>
                    <a:pt x="3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1" y="219"/>
                    <a:pt x="0" y="218"/>
                    <a:pt x="0" y="217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9"/>
                    <a:pt x="4" y="210"/>
                  </a:cubicBezTo>
                  <a:cubicBezTo>
                    <a:pt x="4" y="210"/>
                    <a:pt x="4" y="210"/>
                    <a:pt x="4" y="210"/>
                  </a:cubicBezTo>
                  <a:cubicBezTo>
                    <a:pt x="4" y="211"/>
                    <a:pt x="3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1" y="212"/>
                    <a:pt x="0" y="211"/>
                    <a:pt x="0" y="210"/>
                  </a:cubicBezTo>
                  <a:close/>
                  <a:moveTo>
                    <a:pt x="0" y="202"/>
                  </a:moveTo>
                  <a:cubicBezTo>
                    <a:pt x="0" y="201"/>
                    <a:pt x="1" y="200"/>
                    <a:pt x="2" y="200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3" y="200"/>
                    <a:pt x="4" y="201"/>
                    <a:pt x="4" y="202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4" y="203"/>
                    <a:pt x="3" y="204"/>
                    <a:pt x="2" y="204"/>
                  </a:cubicBezTo>
                  <a:cubicBezTo>
                    <a:pt x="2" y="204"/>
                    <a:pt x="2" y="204"/>
                    <a:pt x="2" y="204"/>
                  </a:cubicBezTo>
                  <a:cubicBezTo>
                    <a:pt x="1" y="204"/>
                    <a:pt x="0" y="203"/>
                    <a:pt x="0" y="202"/>
                  </a:cubicBezTo>
                  <a:close/>
                  <a:moveTo>
                    <a:pt x="0" y="194"/>
                  </a:moveTo>
                  <a:cubicBezTo>
                    <a:pt x="0" y="193"/>
                    <a:pt x="1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3" y="192"/>
                    <a:pt x="4" y="193"/>
                    <a:pt x="4" y="194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5"/>
                    <a:pt x="3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1" y="196"/>
                    <a:pt x="0" y="195"/>
                    <a:pt x="0" y="194"/>
                  </a:cubicBezTo>
                  <a:close/>
                  <a:moveTo>
                    <a:pt x="0" y="187"/>
                  </a:moveTo>
                  <a:cubicBezTo>
                    <a:pt x="0" y="185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5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3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8"/>
                    <a:pt x="0" y="188"/>
                    <a:pt x="0" y="187"/>
                  </a:cubicBezTo>
                  <a:close/>
                  <a:moveTo>
                    <a:pt x="0" y="179"/>
                  </a:moveTo>
                  <a:cubicBezTo>
                    <a:pt x="0" y="178"/>
                    <a:pt x="1" y="177"/>
                    <a:pt x="2" y="177"/>
                  </a:cubicBezTo>
                  <a:cubicBezTo>
                    <a:pt x="2" y="177"/>
                    <a:pt x="2" y="177"/>
                    <a:pt x="2" y="177"/>
                  </a:cubicBezTo>
                  <a:cubicBezTo>
                    <a:pt x="3" y="177"/>
                    <a:pt x="4" y="178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4" y="180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0"/>
                    <a:pt x="0" y="179"/>
                  </a:cubicBezTo>
                  <a:close/>
                  <a:moveTo>
                    <a:pt x="0" y="171"/>
                  </a:moveTo>
                  <a:cubicBezTo>
                    <a:pt x="0" y="170"/>
                    <a:pt x="1" y="169"/>
                    <a:pt x="2" y="169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3" y="169"/>
                    <a:pt x="4" y="17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3"/>
                  </a:moveTo>
                  <a:cubicBezTo>
                    <a:pt x="0" y="162"/>
                    <a:pt x="1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3" y="161"/>
                    <a:pt x="4" y="162"/>
                    <a:pt x="4" y="163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4" y="164"/>
                    <a:pt x="3" y="165"/>
                    <a:pt x="2" y="165"/>
                  </a:cubicBezTo>
                  <a:cubicBezTo>
                    <a:pt x="2" y="165"/>
                    <a:pt x="2" y="165"/>
                    <a:pt x="2" y="165"/>
                  </a:cubicBezTo>
                  <a:cubicBezTo>
                    <a:pt x="1" y="165"/>
                    <a:pt x="0" y="164"/>
                    <a:pt x="0" y="163"/>
                  </a:cubicBezTo>
                  <a:close/>
                  <a:moveTo>
                    <a:pt x="0" y="156"/>
                  </a:moveTo>
                  <a:cubicBezTo>
                    <a:pt x="0" y="155"/>
                    <a:pt x="1" y="154"/>
                    <a:pt x="2" y="154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4"/>
                    <a:pt x="4" y="155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7"/>
                    <a:pt x="3" y="158"/>
                    <a:pt x="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3"/>
                  </a:moveTo>
                  <a:cubicBezTo>
                    <a:pt x="0" y="131"/>
                    <a:pt x="1" y="131"/>
                    <a:pt x="2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3" y="131"/>
                    <a:pt x="4" y="131"/>
                    <a:pt x="4" y="13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3" y="135"/>
                    <a:pt x="2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35"/>
                    <a:pt x="0" y="134"/>
                    <a:pt x="0" y="133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09"/>
                  </a:moveTo>
                  <a:cubicBezTo>
                    <a:pt x="0" y="108"/>
                    <a:pt x="1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8"/>
                    <a:pt x="4" y="108"/>
                    <a:pt x="4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4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4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7"/>
                    <a:pt x="2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2"/>
                  </a:moveTo>
                  <a:cubicBezTo>
                    <a:pt x="0" y="31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8" name="Freeform 770"/>
            <p:cNvSpPr>
              <a:spLocks/>
            </p:cNvSpPr>
            <p:nvPr/>
          </p:nvSpPr>
          <p:spPr bwMode="auto">
            <a:xfrm>
              <a:off x="3894139" y="5302250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9" name="Freeform 771"/>
            <p:cNvSpPr>
              <a:spLocks/>
            </p:cNvSpPr>
            <p:nvPr/>
          </p:nvSpPr>
          <p:spPr bwMode="auto">
            <a:xfrm>
              <a:off x="3784601" y="5365750"/>
              <a:ext cx="246063" cy="233363"/>
            </a:xfrm>
            <a:custGeom>
              <a:avLst/>
              <a:gdLst>
                <a:gd name="T0" fmla="*/ 125 w 155"/>
                <a:gd name="T1" fmla="*/ 147 h 147"/>
                <a:gd name="T2" fmla="*/ 155 w 155"/>
                <a:gd name="T3" fmla="*/ 56 h 147"/>
                <a:gd name="T4" fmla="*/ 77 w 155"/>
                <a:gd name="T5" fmla="*/ 0 h 147"/>
                <a:gd name="T6" fmla="*/ 0 w 155"/>
                <a:gd name="T7" fmla="*/ 56 h 147"/>
                <a:gd name="T8" fmla="*/ 29 w 155"/>
                <a:gd name="T9" fmla="*/ 147 h 147"/>
                <a:gd name="T10" fmla="*/ 125 w 155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7">
                  <a:moveTo>
                    <a:pt x="125" y="147"/>
                  </a:moveTo>
                  <a:lnTo>
                    <a:pt x="155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5" y="147"/>
                  </a:lnTo>
                  <a:close/>
                </a:path>
              </a:pathLst>
            </a:custGeom>
            <a:solidFill>
              <a:srgbClr val="EE7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0" name="Freeform 772"/>
            <p:cNvSpPr>
              <a:spLocks/>
            </p:cNvSpPr>
            <p:nvPr/>
          </p:nvSpPr>
          <p:spPr bwMode="auto">
            <a:xfrm>
              <a:off x="3784601" y="536575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F8B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1" name="Freeform 773"/>
            <p:cNvSpPr>
              <a:spLocks/>
            </p:cNvSpPr>
            <p:nvPr/>
          </p:nvSpPr>
          <p:spPr bwMode="auto">
            <a:xfrm>
              <a:off x="3906839" y="5365750"/>
              <a:ext cx="123825" cy="233363"/>
            </a:xfrm>
            <a:custGeom>
              <a:avLst/>
              <a:gdLst>
                <a:gd name="T0" fmla="*/ 48 w 78"/>
                <a:gd name="T1" fmla="*/ 147 h 147"/>
                <a:gd name="T2" fmla="*/ 0 w 78"/>
                <a:gd name="T3" fmla="*/ 0 h 147"/>
                <a:gd name="T4" fmla="*/ 78 w 78"/>
                <a:gd name="T5" fmla="*/ 56 h 147"/>
                <a:gd name="T6" fmla="*/ 48 w 78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7">
                  <a:moveTo>
                    <a:pt x="48" y="147"/>
                  </a:moveTo>
                  <a:lnTo>
                    <a:pt x="0" y="0"/>
                  </a:lnTo>
                  <a:lnTo>
                    <a:pt x="78" y="56"/>
                  </a:lnTo>
                  <a:lnTo>
                    <a:pt x="48" y="147"/>
                  </a:lnTo>
                  <a:close/>
                </a:path>
              </a:pathLst>
            </a:custGeom>
            <a:solidFill>
              <a:srgbClr val="EA56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2" name="Freeform 774"/>
            <p:cNvSpPr>
              <a:spLocks/>
            </p:cNvSpPr>
            <p:nvPr/>
          </p:nvSpPr>
          <p:spPr bwMode="auto">
            <a:xfrm>
              <a:off x="3868739" y="5454650"/>
              <a:ext cx="73025" cy="106363"/>
            </a:xfrm>
            <a:custGeom>
              <a:avLst/>
              <a:gdLst>
                <a:gd name="T0" fmla="*/ 8 w 17"/>
                <a:gd name="T1" fmla="*/ 25 h 25"/>
                <a:gd name="T2" fmla="*/ 5 w 17"/>
                <a:gd name="T3" fmla="*/ 25 h 25"/>
                <a:gd name="T4" fmla="*/ 2 w 17"/>
                <a:gd name="T5" fmla="*/ 25 h 25"/>
                <a:gd name="T6" fmla="*/ 1 w 17"/>
                <a:gd name="T7" fmla="*/ 24 h 25"/>
                <a:gd name="T8" fmla="*/ 0 w 17"/>
                <a:gd name="T9" fmla="*/ 24 h 25"/>
                <a:gd name="T10" fmla="*/ 0 w 17"/>
                <a:gd name="T11" fmla="*/ 23 h 25"/>
                <a:gd name="T12" fmla="*/ 1 w 17"/>
                <a:gd name="T13" fmla="*/ 21 h 25"/>
                <a:gd name="T14" fmla="*/ 1 w 17"/>
                <a:gd name="T15" fmla="*/ 20 h 25"/>
                <a:gd name="T16" fmla="*/ 2 w 17"/>
                <a:gd name="T17" fmla="*/ 20 h 25"/>
                <a:gd name="T18" fmla="*/ 4 w 17"/>
                <a:gd name="T19" fmla="*/ 21 h 25"/>
                <a:gd name="T20" fmla="*/ 8 w 17"/>
                <a:gd name="T21" fmla="*/ 21 h 25"/>
                <a:gd name="T22" fmla="*/ 11 w 17"/>
                <a:gd name="T23" fmla="*/ 20 h 25"/>
                <a:gd name="T24" fmla="*/ 12 w 17"/>
                <a:gd name="T25" fmla="*/ 17 h 25"/>
                <a:gd name="T26" fmla="*/ 9 w 17"/>
                <a:gd name="T27" fmla="*/ 13 h 25"/>
                <a:gd name="T28" fmla="*/ 6 w 17"/>
                <a:gd name="T29" fmla="*/ 13 h 25"/>
                <a:gd name="T30" fmla="*/ 3 w 17"/>
                <a:gd name="T31" fmla="*/ 12 h 25"/>
                <a:gd name="T32" fmla="*/ 2 w 17"/>
                <a:gd name="T33" fmla="*/ 11 h 25"/>
                <a:gd name="T34" fmla="*/ 2 w 17"/>
                <a:gd name="T35" fmla="*/ 10 h 25"/>
                <a:gd name="T36" fmla="*/ 2 w 17"/>
                <a:gd name="T37" fmla="*/ 1 h 25"/>
                <a:gd name="T38" fmla="*/ 2 w 17"/>
                <a:gd name="T39" fmla="*/ 0 h 25"/>
                <a:gd name="T40" fmla="*/ 3 w 17"/>
                <a:gd name="T41" fmla="*/ 0 h 25"/>
                <a:gd name="T42" fmla="*/ 15 w 17"/>
                <a:gd name="T43" fmla="*/ 0 h 25"/>
                <a:gd name="T44" fmla="*/ 16 w 17"/>
                <a:gd name="T45" fmla="*/ 0 h 25"/>
                <a:gd name="T46" fmla="*/ 16 w 17"/>
                <a:gd name="T47" fmla="*/ 1 h 25"/>
                <a:gd name="T48" fmla="*/ 16 w 17"/>
                <a:gd name="T49" fmla="*/ 3 h 25"/>
                <a:gd name="T50" fmla="*/ 16 w 17"/>
                <a:gd name="T51" fmla="*/ 4 h 25"/>
                <a:gd name="T52" fmla="*/ 15 w 17"/>
                <a:gd name="T53" fmla="*/ 4 h 25"/>
                <a:gd name="T54" fmla="*/ 6 w 17"/>
                <a:gd name="T55" fmla="*/ 4 h 25"/>
                <a:gd name="T56" fmla="*/ 6 w 17"/>
                <a:gd name="T57" fmla="*/ 4 h 25"/>
                <a:gd name="T58" fmla="*/ 6 w 17"/>
                <a:gd name="T59" fmla="*/ 8 h 25"/>
                <a:gd name="T60" fmla="*/ 6 w 17"/>
                <a:gd name="T61" fmla="*/ 8 h 25"/>
                <a:gd name="T62" fmla="*/ 9 w 17"/>
                <a:gd name="T63" fmla="*/ 9 h 25"/>
                <a:gd name="T64" fmla="*/ 12 w 17"/>
                <a:gd name="T65" fmla="*/ 10 h 25"/>
                <a:gd name="T66" fmla="*/ 15 w 17"/>
                <a:gd name="T67" fmla="*/ 13 h 25"/>
                <a:gd name="T68" fmla="*/ 17 w 17"/>
                <a:gd name="T69" fmla="*/ 17 h 25"/>
                <a:gd name="T70" fmla="*/ 16 w 17"/>
                <a:gd name="T71" fmla="*/ 21 h 25"/>
                <a:gd name="T72" fmla="*/ 14 w 17"/>
                <a:gd name="T73" fmla="*/ 23 h 25"/>
                <a:gd name="T74" fmla="*/ 12 w 17"/>
                <a:gd name="T75" fmla="*/ 25 h 25"/>
                <a:gd name="T76" fmla="*/ 8 w 17"/>
                <a:gd name="T7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" h="25">
                  <a:moveTo>
                    <a:pt x="8" y="25"/>
                  </a:moveTo>
                  <a:cubicBezTo>
                    <a:pt x="7" y="25"/>
                    <a:pt x="6" y="25"/>
                    <a:pt x="5" y="25"/>
                  </a:cubicBezTo>
                  <a:cubicBezTo>
                    <a:pt x="4" y="25"/>
                    <a:pt x="3" y="25"/>
                    <a:pt x="2" y="25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1"/>
                  </a:cubicBezTo>
                  <a:cubicBezTo>
                    <a:pt x="1" y="21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2" y="20"/>
                    <a:pt x="3" y="20"/>
                    <a:pt x="4" y="21"/>
                  </a:cubicBezTo>
                  <a:cubicBezTo>
                    <a:pt x="5" y="21"/>
                    <a:pt x="6" y="21"/>
                    <a:pt x="8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2" y="16"/>
                    <a:pt x="11" y="14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8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3" y="11"/>
                    <a:pt x="14" y="11"/>
                    <a:pt x="15" y="13"/>
                  </a:cubicBezTo>
                  <a:cubicBezTo>
                    <a:pt x="16" y="14"/>
                    <a:pt x="17" y="16"/>
                    <a:pt x="17" y="17"/>
                  </a:cubicBezTo>
                  <a:cubicBezTo>
                    <a:pt x="17" y="19"/>
                    <a:pt x="17" y="20"/>
                    <a:pt x="16" y="21"/>
                  </a:cubicBezTo>
                  <a:cubicBezTo>
                    <a:pt x="16" y="22"/>
                    <a:pt x="15" y="22"/>
                    <a:pt x="14" y="23"/>
                  </a:cubicBezTo>
                  <a:cubicBezTo>
                    <a:pt x="14" y="24"/>
                    <a:pt x="13" y="24"/>
                    <a:pt x="12" y="25"/>
                  </a:cubicBezTo>
                  <a:cubicBezTo>
                    <a:pt x="10" y="25"/>
                    <a:pt x="9" y="25"/>
                    <a:pt x="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53" name="组合 1152"/>
          <p:cNvGrpSpPr/>
          <p:nvPr/>
        </p:nvGrpSpPr>
        <p:grpSpPr>
          <a:xfrm>
            <a:off x="4504556" y="5606727"/>
            <a:ext cx="242888" cy="1377950"/>
            <a:chOff x="5000626" y="4583113"/>
            <a:chExt cx="242888" cy="1377950"/>
          </a:xfrm>
        </p:grpSpPr>
        <p:sp>
          <p:nvSpPr>
            <p:cNvPr id="1154" name="Freeform 775"/>
            <p:cNvSpPr>
              <a:spLocks/>
            </p:cNvSpPr>
            <p:nvPr/>
          </p:nvSpPr>
          <p:spPr bwMode="auto">
            <a:xfrm>
              <a:off x="5106989" y="4583113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0 h 4"/>
                <a:gd name="T8" fmla="*/ 4 w 4"/>
                <a:gd name="T9" fmla="*/ 0 h 4"/>
                <a:gd name="T10" fmla="*/ 4 w 4"/>
                <a:gd name="T11" fmla="*/ 2 h 4"/>
                <a:gd name="T12" fmla="*/ 4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5" name="Freeform 776"/>
            <p:cNvSpPr>
              <a:spLocks noEditPoints="1"/>
            </p:cNvSpPr>
            <p:nvPr/>
          </p:nvSpPr>
          <p:spPr bwMode="auto">
            <a:xfrm>
              <a:off x="5106989" y="4616450"/>
              <a:ext cx="17463" cy="1033463"/>
            </a:xfrm>
            <a:custGeom>
              <a:avLst/>
              <a:gdLst>
                <a:gd name="T0" fmla="*/ 4 w 4"/>
                <a:gd name="T1" fmla="*/ 241 h 243"/>
                <a:gd name="T2" fmla="*/ 2 w 4"/>
                <a:gd name="T3" fmla="*/ 231 h 243"/>
                <a:gd name="T4" fmla="*/ 2 w 4"/>
                <a:gd name="T5" fmla="*/ 235 h 243"/>
                <a:gd name="T6" fmla="*/ 4 w 4"/>
                <a:gd name="T7" fmla="*/ 225 h 243"/>
                <a:gd name="T8" fmla="*/ 0 w 4"/>
                <a:gd name="T9" fmla="*/ 218 h 243"/>
                <a:gd name="T10" fmla="*/ 2 w 4"/>
                <a:gd name="T11" fmla="*/ 219 h 243"/>
                <a:gd name="T12" fmla="*/ 2 w 4"/>
                <a:gd name="T13" fmla="*/ 208 h 243"/>
                <a:gd name="T14" fmla="*/ 0 w 4"/>
                <a:gd name="T15" fmla="*/ 210 h 243"/>
                <a:gd name="T16" fmla="*/ 4 w 4"/>
                <a:gd name="T17" fmla="*/ 202 h 243"/>
                <a:gd name="T18" fmla="*/ 2 w 4"/>
                <a:gd name="T19" fmla="*/ 192 h 243"/>
                <a:gd name="T20" fmla="*/ 2 w 4"/>
                <a:gd name="T21" fmla="*/ 196 h 243"/>
                <a:gd name="T22" fmla="*/ 4 w 4"/>
                <a:gd name="T23" fmla="*/ 187 h 243"/>
                <a:gd name="T24" fmla="*/ 0 w 4"/>
                <a:gd name="T25" fmla="*/ 179 h 243"/>
                <a:gd name="T26" fmla="*/ 2 w 4"/>
                <a:gd name="T27" fmla="*/ 181 h 243"/>
                <a:gd name="T28" fmla="*/ 2 w 4"/>
                <a:gd name="T29" fmla="*/ 169 h 243"/>
                <a:gd name="T30" fmla="*/ 0 w 4"/>
                <a:gd name="T31" fmla="*/ 171 h 243"/>
                <a:gd name="T32" fmla="*/ 4 w 4"/>
                <a:gd name="T33" fmla="*/ 164 h 243"/>
                <a:gd name="T34" fmla="*/ 2 w 4"/>
                <a:gd name="T35" fmla="*/ 154 h 243"/>
                <a:gd name="T36" fmla="*/ 2 w 4"/>
                <a:gd name="T37" fmla="*/ 158 h 243"/>
                <a:gd name="T38" fmla="*/ 4 w 4"/>
                <a:gd name="T39" fmla="*/ 148 h 243"/>
                <a:gd name="T40" fmla="*/ 0 w 4"/>
                <a:gd name="T41" fmla="*/ 140 h 243"/>
                <a:gd name="T42" fmla="*/ 2 w 4"/>
                <a:gd name="T43" fmla="*/ 142 h 243"/>
                <a:gd name="T44" fmla="*/ 2 w 4"/>
                <a:gd name="T45" fmla="*/ 131 h 243"/>
                <a:gd name="T46" fmla="*/ 0 w 4"/>
                <a:gd name="T47" fmla="*/ 133 h 243"/>
                <a:gd name="T48" fmla="*/ 4 w 4"/>
                <a:gd name="T49" fmla="*/ 125 h 243"/>
                <a:gd name="T50" fmla="*/ 2 w 4"/>
                <a:gd name="T51" fmla="*/ 115 h 243"/>
                <a:gd name="T52" fmla="*/ 2 w 4"/>
                <a:gd name="T53" fmla="*/ 119 h 243"/>
                <a:gd name="T54" fmla="*/ 4 w 4"/>
                <a:gd name="T55" fmla="*/ 110 h 243"/>
                <a:gd name="T56" fmla="*/ 0 w 4"/>
                <a:gd name="T57" fmla="*/ 102 h 243"/>
                <a:gd name="T58" fmla="*/ 2 w 4"/>
                <a:gd name="T59" fmla="*/ 104 h 243"/>
                <a:gd name="T60" fmla="*/ 2 w 4"/>
                <a:gd name="T61" fmla="*/ 92 h 243"/>
                <a:gd name="T62" fmla="*/ 0 w 4"/>
                <a:gd name="T63" fmla="*/ 94 h 243"/>
                <a:gd name="T64" fmla="*/ 4 w 4"/>
                <a:gd name="T65" fmla="*/ 86 h 243"/>
                <a:gd name="T66" fmla="*/ 2 w 4"/>
                <a:gd name="T67" fmla="*/ 77 h 243"/>
                <a:gd name="T68" fmla="*/ 2 w 4"/>
                <a:gd name="T69" fmla="*/ 81 h 243"/>
                <a:gd name="T70" fmla="*/ 4 w 4"/>
                <a:gd name="T71" fmla="*/ 71 h 243"/>
                <a:gd name="T72" fmla="*/ 0 w 4"/>
                <a:gd name="T73" fmla="*/ 63 h 243"/>
                <a:gd name="T74" fmla="*/ 2 w 4"/>
                <a:gd name="T75" fmla="*/ 65 h 243"/>
                <a:gd name="T76" fmla="*/ 2 w 4"/>
                <a:gd name="T77" fmla="*/ 54 h 243"/>
                <a:gd name="T78" fmla="*/ 0 w 4"/>
                <a:gd name="T79" fmla="*/ 56 h 243"/>
                <a:gd name="T80" fmla="*/ 4 w 4"/>
                <a:gd name="T81" fmla="*/ 48 h 243"/>
                <a:gd name="T82" fmla="*/ 2 w 4"/>
                <a:gd name="T83" fmla="*/ 38 h 243"/>
                <a:gd name="T84" fmla="*/ 2 w 4"/>
                <a:gd name="T85" fmla="*/ 42 h 243"/>
                <a:gd name="T86" fmla="*/ 4 w 4"/>
                <a:gd name="T87" fmla="*/ 32 h 243"/>
                <a:gd name="T88" fmla="*/ 0 w 4"/>
                <a:gd name="T89" fmla="*/ 25 h 243"/>
                <a:gd name="T90" fmla="*/ 2 w 4"/>
                <a:gd name="T91" fmla="*/ 27 h 243"/>
                <a:gd name="T92" fmla="*/ 2 w 4"/>
                <a:gd name="T93" fmla="*/ 15 h 243"/>
                <a:gd name="T94" fmla="*/ 0 w 4"/>
                <a:gd name="T95" fmla="*/ 17 h 243"/>
                <a:gd name="T96" fmla="*/ 4 w 4"/>
                <a:gd name="T97" fmla="*/ 9 h 243"/>
                <a:gd name="T98" fmla="*/ 2 w 4"/>
                <a:gd name="T99" fmla="*/ 0 h 243"/>
                <a:gd name="T100" fmla="*/ 2 w 4"/>
                <a:gd name="T101" fmla="*/ 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" h="243">
                  <a:moveTo>
                    <a:pt x="0" y="241"/>
                  </a:moveTo>
                  <a:cubicBezTo>
                    <a:pt x="0" y="240"/>
                    <a:pt x="1" y="239"/>
                    <a:pt x="2" y="239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3" y="239"/>
                    <a:pt x="4" y="240"/>
                    <a:pt x="4" y="241"/>
                  </a:cubicBezTo>
                  <a:cubicBezTo>
                    <a:pt x="4" y="241"/>
                    <a:pt x="4" y="241"/>
                    <a:pt x="4" y="241"/>
                  </a:cubicBezTo>
                  <a:cubicBezTo>
                    <a:pt x="4" y="242"/>
                    <a:pt x="3" y="243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1" y="243"/>
                    <a:pt x="0" y="242"/>
                    <a:pt x="0" y="241"/>
                  </a:cubicBezTo>
                  <a:close/>
                  <a:moveTo>
                    <a:pt x="0" y="233"/>
                  </a:moveTo>
                  <a:cubicBezTo>
                    <a:pt x="0" y="232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4" y="232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4"/>
                    <a:pt x="3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1" y="235"/>
                    <a:pt x="0" y="234"/>
                    <a:pt x="0" y="233"/>
                  </a:cubicBezTo>
                  <a:close/>
                  <a:moveTo>
                    <a:pt x="0" y="225"/>
                  </a:moveTo>
                  <a:cubicBezTo>
                    <a:pt x="0" y="224"/>
                    <a:pt x="1" y="223"/>
                    <a:pt x="2" y="223"/>
                  </a:cubicBezTo>
                  <a:cubicBezTo>
                    <a:pt x="2" y="223"/>
                    <a:pt x="2" y="223"/>
                    <a:pt x="2" y="223"/>
                  </a:cubicBezTo>
                  <a:cubicBezTo>
                    <a:pt x="3" y="223"/>
                    <a:pt x="4" y="224"/>
                    <a:pt x="4" y="225"/>
                  </a:cubicBezTo>
                  <a:cubicBezTo>
                    <a:pt x="4" y="225"/>
                    <a:pt x="4" y="225"/>
                    <a:pt x="4" y="225"/>
                  </a:cubicBezTo>
                  <a:cubicBezTo>
                    <a:pt x="4" y="226"/>
                    <a:pt x="3" y="227"/>
                    <a:pt x="2" y="227"/>
                  </a:cubicBezTo>
                  <a:cubicBezTo>
                    <a:pt x="2" y="227"/>
                    <a:pt x="2" y="227"/>
                    <a:pt x="2" y="227"/>
                  </a:cubicBezTo>
                  <a:cubicBezTo>
                    <a:pt x="1" y="227"/>
                    <a:pt x="0" y="226"/>
                    <a:pt x="0" y="225"/>
                  </a:cubicBezTo>
                  <a:close/>
                  <a:moveTo>
                    <a:pt x="0" y="218"/>
                  </a:moveTo>
                  <a:cubicBezTo>
                    <a:pt x="0" y="216"/>
                    <a:pt x="1" y="216"/>
                    <a:pt x="2" y="216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" y="216"/>
                    <a:pt x="4" y="216"/>
                    <a:pt x="4" y="218"/>
                  </a:cubicBezTo>
                  <a:cubicBezTo>
                    <a:pt x="4" y="218"/>
                    <a:pt x="4" y="218"/>
                    <a:pt x="4" y="218"/>
                  </a:cubicBezTo>
                  <a:cubicBezTo>
                    <a:pt x="4" y="219"/>
                    <a:pt x="3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1" y="219"/>
                    <a:pt x="0" y="219"/>
                    <a:pt x="0" y="218"/>
                  </a:cubicBezTo>
                  <a:close/>
                  <a:moveTo>
                    <a:pt x="0" y="210"/>
                  </a:moveTo>
                  <a:cubicBezTo>
                    <a:pt x="0" y="209"/>
                    <a:pt x="1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3" y="208"/>
                    <a:pt x="4" y="209"/>
                    <a:pt x="4" y="210"/>
                  </a:cubicBezTo>
                  <a:cubicBezTo>
                    <a:pt x="4" y="210"/>
                    <a:pt x="4" y="210"/>
                    <a:pt x="4" y="210"/>
                  </a:cubicBezTo>
                  <a:cubicBezTo>
                    <a:pt x="4" y="211"/>
                    <a:pt x="3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1" y="212"/>
                    <a:pt x="0" y="211"/>
                    <a:pt x="0" y="210"/>
                  </a:cubicBezTo>
                  <a:close/>
                  <a:moveTo>
                    <a:pt x="0" y="202"/>
                  </a:moveTo>
                  <a:cubicBezTo>
                    <a:pt x="0" y="201"/>
                    <a:pt x="1" y="200"/>
                    <a:pt x="2" y="200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3" y="200"/>
                    <a:pt x="4" y="201"/>
                    <a:pt x="4" y="202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4" y="203"/>
                    <a:pt x="3" y="204"/>
                    <a:pt x="2" y="204"/>
                  </a:cubicBezTo>
                  <a:cubicBezTo>
                    <a:pt x="2" y="204"/>
                    <a:pt x="2" y="204"/>
                    <a:pt x="2" y="204"/>
                  </a:cubicBezTo>
                  <a:cubicBezTo>
                    <a:pt x="1" y="204"/>
                    <a:pt x="0" y="203"/>
                    <a:pt x="0" y="202"/>
                  </a:cubicBezTo>
                  <a:close/>
                  <a:moveTo>
                    <a:pt x="0" y="194"/>
                  </a:moveTo>
                  <a:cubicBezTo>
                    <a:pt x="0" y="193"/>
                    <a:pt x="1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3" y="192"/>
                    <a:pt x="4" y="193"/>
                    <a:pt x="4" y="194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5"/>
                    <a:pt x="3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1" y="196"/>
                    <a:pt x="0" y="195"/>
                    <a:pt x="0" y="194"/>
                  </a:cubicBezTo>
                  <a:close/>
                  <a:moveTo>
                    <a:pt x="0" y="187"/>
                  </a:moveTo>
                  <a:cubicBezTo>
                    <a:pt x="0" y="186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6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3" y="189"/>
                    <a:pt x="2" y="189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1" y="189"/>
                    <a:pt x="0" y="188"/>
                    <a:pt x="0" y="187"/>
                  </a:cubicBezTo>
                  <a:close/>
                  <a:moveTo>
                    <a:pt x="0" y="179"/>
                  </a:moveTo>
                  <a:cubicBezTo>
                    <a:pt x="0" y="178"/>
                    <a:pt x="1" y="177"/>
                    <a:pt x="2" y="177"/>
                  </a:cubicBezTo>
                  <a:cubicBezTo>
                    <a:pt x="2" y="177"/>
                    <a:pt x="2" y="177"/>
                    <a:pt x="2" y="177"/>
                  </a:cubicBezTo>
                  <a:cubicBezTo>
                    <a:pt x="3" y="177"/>
                    <a:pt x="4" y="178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4" y="180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0"/>
                    <a:pt x="0" y="179"/>
                  </a:cubicBezTo>
                  <a:close/>
                  <a:moveTo>
                    <a:pt x="0" y="171"/>
                  </a:moveTo>
                  <a:cubicBezTo>
                    <a:pt x="0" y="170"/>
                    <a:pt x="1" y="169"/>
                    <a:pt x="2" y="169"/>
                  </a:cubicBezTo>
                  <a:cubicBezTo>
                    <a:pt x="2" y="169"/>
                    <a:pt x="2" y="169"/>
                    <a:pt x="2" y="169"/>
                  </a:cubicBezTo>
                  <a:cubicBezTo>
                    <a:pt x="3" y="169"/>
                    <a:pt x="4" y="170"/>
                    <a:pt x="4" y="171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4"/>
                  </a:moveTo>
                  <a:cubicBezTo>
                    <a:pt x="0" y="162"/>
                    <a:pt x="1" y="162"/>
                    <a:pt x="2" y="162"/>
                  </a:cubicBezTo>
                  <a:cubicBezTo>
                    <a:pt x="2" y="162"/>
                    <a:pt x="2" y="162"/>
                    <a:pt x="2" y="162"/>
                  </a:cubicBezTo>
                  <a:cubicBezTo>
                    <a:pt x="3" y="162"/>
                    <a:pt x="4" y="162"/>
                    <a:pt x="4" y="164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5"/>
                    <a:pt x="3" y="166"/>
                    <a:pt x="2" y="166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1" y="166"/>
                    <a:pt x="0" y="165"/>
                    <a:pt x="0" y="164"/>
                  </a:cubicBezTo>
                  <a:close/>
                  <a:moveTo>
                    <a:pt x="0" y="156"/>
                  </a:moveTo>
                  <a:cubicBezTo>
                    <a:pt x="0" y="155"/>
                    <a:pt x="1" y="154"/>
                    <a:pt x="2" y="154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4"/>
                    <a:pt x="4" y="155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7"/>
                    <a:pt x="3" y="158"/>
                    <a:pt x="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lose/>
                  <a:moveTo>
                    <a:pt x="0" y="148"/>
                  </a:moveTo>
                  <a:cubicBezTo>
                    <a:pt x="0" y="147"/>
                    <a:pt x="1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3" y="146"/>
                    <a:pt x="4" y="147"/>
                    <a:pt x="4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9"/>
                    <a:pt x="3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1" y="150"/>
                    <a:pt x="0" y="149"/>
                    <a:pt x="0" y="148"/>
                  </a:cubicBezTo>
                  <a:close/>
                  <a:moveTo>
                    <a:pt x="0" y="140"/>
                  </a:moveTo>
                  <a:cubicBezTo>
                    <a:pt x="0" y="139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3" y="138"/>
                    <a:pt x="4" y="139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4" y="141"/>
                    <a:pt x="3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3"/>
                  </a:moveTo>
                  <a:cubicBezTo>
                    <a:pt x="0" y="132"/>
                    <a:pt x="1" y="131"/>
                    <a:pt x="2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3" y="131"/>
                    <a:pt x="4" y="132"/>
                    <a:pt x="4" y="13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3" y="135"/>
                    <a:pt x="2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35"/>
                    <a:pt x="0" y="134"/>
                    <a:pt x="0" y="133"/>
                  </a:cubicBezTo>
                  <a:close/>
                  <a:moveTo>
                    <a:pt x="0" y="125"/>
                  </a:move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3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6"/>
                    <a:pt x="0" y="125"/>
                  </a:cubicBezTo>
                  <a:close/>
                  <a:moveTo>
                    <a:pt x="0" y="117"/>
                  </a:moveTo>
                  <a:cubicBezTo>
                    <a:pt x="0" y="116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6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3" y="119"/>
                    <a:pt x="2" y="119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1" y="119"/>
                    <a:pt x="0" y="118"/>
                    <a:pt x="0" y="117"/>
                  </a:cubicBezTo>
                  <a:close/>
                  <a:moveTo>
                    <a:pt x="0" y="110"/>
                  </a:moveTo>
                  <a:cubicBezTo>
                    <a:pt x="0" y="108"/>
                    <a:pt x="1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8"/>
                    <a:pt x="4" y="108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1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1"/>
                    <a:pt x="0" y="110"/>
                  </a:cubicBezTo>
                  <a:close/>
                  <a:moveTo>
                    <a:pt x="0" y="102"/>
                  </a:moveTo>
                  <a:cubicBezTo>
                    <a:pt x="0" y="101"/>
                    <a:pt x="1" y="100"/>
                    <a:pt x="2" y="100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3" y="100"/>
                    <a:pt x="4" y="101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3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1" y="104"/>
                    <a:pt x="0" y="103"/>
                    <a:pt x="0" y="102"/>
                  </a:cubicBezTo>
                  <a:close/>
                  <a:moveTo>
                    <a:pt x="0" y="94"/>
                  </a:moveTo>
                  <a:cubicBezTo>
                    <a:pt x="0" y="93"/>
                    <a:pt x="1" y="92"/>
                    <a:pt x="2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4" y="93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3" y="96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96"/>
                    <a:pt x="0" y="95"/>
                    <a:pt x="0" y="94"/>
                  </a:cubicBezTo>
                  <a:close/>
                  <a:moveTo>
                    <a:pt x="0" y="86"/>
                  </a:moveTo>
                  <a:cubicBezTo>
                    <a:pt x="0" y="85"/>
                    <a:pt x="1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3" y="84"/>
                    <a:pt x="4" y="85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3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1" y="88"/>
                    <a:pt x="0" y="87"/>
                    <a:pt x="0" y="86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1"/>
                  </a:moveTo>
                  <a:cubicBezTo>
                    <a:pt x="0" y="70"/>
                    <a:pt x="1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4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2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2"/>
                    <a:pt x="0" y="71"/>
                  </a:cubicBezTo>
                  <a:close/>
                  <a:moveTo>
                    <a:pt x="0" y="63"/>
                  </a:moveTo>
                  <a:cubicBezTo>
                    <a:pt x="0" y="62"/>
                    <a:pt x="1" y="61"/>
                    <a:pt x="2" y="61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3" y="61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3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5"/>
                    <a:pt x="0" y="64"/>
                    <a:pt x="0" y="63"/>
                  </a:cubicBezTo>
                  <a:close/>
                  <a:moveTo>
                    <a:pt x="0" y="56"/>
                  </a:moveTo>
                  <a:cubicBezTo>
                    <a:pt x="0" y="54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4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7"/>
                    <a:pt x="2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lose/>
                  <a:moveTo>
                    <a:pt x="0" y="32"/>
                  </a:moveTo>
                  <a:cubicBezTo>
                    <a:pt x="0" y="31"/>
                    <a:pt x="1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3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6" name="Freeform 777"/>
            <p:cNvSpPr>
              <a:spLocks/>
            </p:cNvSpPr>
            <p:nvPr/>
          </p:nvSpPr>
          <p:spPr bwMode="auto">
            <a:xfrm>
              <a:off x="5106989" y="5662613"/>
              <a:ext cx="17463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7" name="Freeform 778"/>
            <p:cNvSpPr>
              <a:spLocks/>
            </p:cNvSpPr>
            <p:nvPr/>
          </p:nvSpPr>
          <p:spPr bwMode="auto">
            <a:xfrm>
              <a:off x="5000626" y="5727700"/>
              <a:ext cx="242888" cy="233363"/>
            </a:xfrm>
            <a:custGeom>
              <a:avLst/>
              <a:gdLst>
                <a:gd name="T0" fmla="*/ 123 w 153"/>
                <a:gd name="T1" fmla="*/ 147 h 147"/>
                <a:gd name="T2" fmla="*/ 153 w 153"/>
                <a:gd name="T3" fmla="*/ 56 h 147"/>
                <a:gd name="T4" fmla="*/ 78 w 153"/>
                <a:gd name="T5" fmla="*/ 0 h 147"/>
                <a:gd name="T6" fmla="*/ 0 w 153"/>
                <a:gd name="T7" fmla="*/ 56 h 147"/>
                <a:gd name="T8" fmla="*/ 30 w 153"/>
                <a:gd name="T9" fmla="*/ 147 h 147"/>
                <a:gd name="T10" fmla="*/ 123 w 153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147">
                  <a:moveTo>
                    <a:pt x="123" y="147"/>
                  </a:moveTo>
                  <a:lnTo>
                    <a:pt x="153" y="56"/>
                  </a:lnTo>
                  <a:lnTo>
                    <a:pt x="78" y="0"/>
                  </a:lnTo>
                  <a:lnTo>
                    <a:pt x="0" y="56"/>
                  </a:lnTo>
                  <a:lnTo>
                    <a:pt x="30" y="147"/>
                  </a:lnTo>
                  <a:lnTo>
                    <a:pt x="123" y="147"/>
                  </a:lnTo>
                  <a:close/>
                </a:path>
              </a:pathLst>
            </a:custGeom>
            <a:solidFill>
              <a:srgbClr val="E5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8" name="Freeform 779"/>
            <p:cNvSpPr>
              <a:spLocks/>
            </p:cNvSpPr>
            <p:nvPr/>
          </p:nvSpPr>
          <p:spPr bwMode="auto">
            <a:xfrm>
              <a:off x="5000626" y="5727700"/>
              <a:ext cx="123825" cy="233363"/>
            </a:xfrm>
            <a:custGeom>
              <a:avLst/>
              <a:gdLst>
                <a:gd name="T0" fmla="*/ 30 w 78"/>
                <a:gd name="T1" fmla="*/ 147 h 147"/>
                <a:gd name="T2" fmla="*/ 0 w 78"/>
                <a:gd name="T3" fmla="*/ 56 h 147"/>
                <a:gd name="T4" fmla="*/ 78 w 78"/>
                <a:gd name="T5" fmla="*/ 0 h 147"/>
                <a:gd name="T6" fmla="*/ 30 w 78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7">
                  <a:moveTo>
                    <a:pt x="30" y="147"/>
                  </a:moveTo>
                  <a:lnTo>
                    <a:pt x="0" y="56"/>
                  </a:lnTo>
                  <a:lnTo>
                    <a:pt x="78" y="0"/>
                  </a:lnTo>
                  <a:lnTo>
                    <a:pt x="30" y="147"/>
                  </a:lnTo>
                  <a:close/>
                </a:path>
              </a:pathLst>
            </a:custGeom>
            <a:solidFill>
              <a:srgbClr val="EA5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9" name="Freeform 780"/>
            <p:cNvSpPr>
              <a:spLocks/>
            </p:cNvSpPr>
            <p:nvPr/>
          </p:nvSpPr>
          <p:spPr bwMode="auto">
            <a:xfrm>
              <a:off x="5124451" y="5727700"/>
              <a:ext cx="119063" cy="233363"/>
            </a:xfrm>
            <a:custGeom>
              <a:avLst/>
              <a:gdLst>
                <a:gd name="T0" fmla="*/ 45 w 75"/>
                <a:gd name="T1" fmla="*/ 147 h 147"/>
                <a:gd name="T2" fmla="*/ 0 w 75"/>
                <a:gd name="T3" fmla="*/ 0 h 147"/>
                <a:gd name="T4" fmla="*/ 75 w 75"/>
                <a:gd name="T5" fmla="*/ 56 h 147"/>
                <a:gd name="T6" fmla="*/ 45 w 75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7">
                  <a:moveTo>
                    <a:pt x="45" y="147"/>
                  </a:moveTo>
                  <a:lnTo>
                    <a:pt x="0" y="0"/>
                  </a:lnTo>
                  <a:lnTo>
                    <a:pt x="75" y="56"/>
                  </a:lnTo>
                  <a:lnTo>
                    <a:pt x="45" y="147"/>
                  </a:lnTo>
                  <a:close/>
                </a:path>
              </a:pathLst>
            </a:custGeom>
            <a:solidFill>
              <a:srgbClr val="CC0F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0" name="Freeform 781"/>
            <p:cNvSpPr>
              <a:spLocks noEditPoints="1"/>
            </p:cNvSpPr>
            <p:nvPr/>
          </p:nvSpPr>
          <p:spPr bwMode="auto">
            <a:xfrm>
              <a:off x="5091114" y="5811838"/>
              <a:ext cx="71438" cy="111125"/>
            </a:xfrm>
            <a:custGeom>
              <a:avLst/>
              <a:gdLst>
                <a:gd name="T0" fmla="*/ 8 w 17"/>
                <a:gd name="T1" fmla="*/ 26 h 26"/>
                <a:gd name="T2" fmla="*/ 5 w 17"/>
                <a:gd name="T3" fmla="*/ 26 h 26"/>
                <a:gd name="T4" fmla="*/ 2 w 17"/>
                <a:gd name="T5" fmla="*/ 24 h 26"/>
                <a:gd name="T6" fmla="*/ 0 w 17"/>
                <a:gd name="T7" fmla="*/ 22 h 26"/>
                <a:gd name="T8" fmla="*/ 0 w 17"/>
                <a:gd name="T9" fmla="*/ 19 h 26"/>
                <a:gd name="T10" fmla="*/ 0 w 17"/>
                <a:gd name="T11" fmla="*/ 9 h 26"/>
                <a:gd name="T12" fmla="*/ 2 w 17"/>
                <a:gd name="T13" fmla="*/ 2 h 26"/>
                <a:gd name="T14" fmla="*/ 9 w 17"/>
                <a:gd name="T15" fmla="*/ 0 h 26"/>
                <a:gd name="T16" fmla="*/ 10 w 17"/>
                <a:gd name="T17" fmla="*/ 0 h 26"/>
                <a:gd name="T18" fmla="*/ 12 w 17"/>
                <a:gd name="T19" fmla="*/ 0 h 26"/>
                <a:gd name="T20" fmla="*/ 14 w 17"/>
                <a:gd name="T21" fmla="*/ 1 h 26"/>
                <a:gd name="T22" fmla="*/ 15 w 17"/>
                <a:gd name="T23" fmla="*/ 1 h 26"/>
                <a:gd name="T24" fmla="*/ 15 w 17"/>
                <a:gd name="T25" fmla="*/ 2 h 26"/>
                <a:gd name="T26" fmla="*/ 15 w 17"/>
                <a:gd name="T27" fmla="*/ 3 h 26"/>
                <a:gd name="T28" fmla="*/ 14 w 17"/>
                <a:gd name="T29" fmla="*/ 5 h 26"/>
                <a:gd name="T30" fmla="*/ 14 w 17"/>
                <a:gd name="T31" fmla="*/ 5 h 26"/>
                <a:gd name="T32" fmla="*/ 13 w 17"/>
                <a:gd name="T33" fmla="*/ 5 h 26"/>
                <a:gd name="T34" fmla="*/ 13 w 17"/>
                <a:gd name="T35" fmla="*/ 5 h 26"/>
                <a:gd name="T36" fmla="*/ 11 w 17"/>
                <a:gd name="T37" fmla="*/ 5 h 26"/>
                <a:gd name="T38" fmla="*/ 9 w 17"/>
                <a:gd name="T39" fmla="*/ 4 h 26"/>
                <a:gd name="T40" fmla="*/ 6 w 17"/>
                <a:gd name="T41" fmla="*/ 5 h 26"/>
                <a:gd name="T42" fmla="*/ 5 w 17"/>
                <a:gd name="T43" fmla="*/ 6 h 26"/>
                <a:gd name="T44" fmla="*/ 4 w 17"/>
                <a:gd name="T45" fmla="*/ 7 h 26"/>
                <a:gd name="T46" fmla="*/ 4 w 17"/>
                <a:gd name="T47" fmla="*/ 9 h 26"/>
                <a:gd name="T48" fmla="*/ 4 w 17"/>
                <a:gd name="T49" fmla="*/ 9 h 26"/>
                <a:gd name="T50" fmla="*/ 4 w 17"/>
                <a:gd name="T51" fmla="*/ 10 h 26"/>
                <a:gd name="T52" fmla="*/ 5 w 17"/>
                <a:gd name="T53" fmla="*/ 9 h 26"/>
                <a:gd name="T54" fmla="*/ 7 w 17"/>
                <a:gd name="T55" fmla="*/ 9 h 26"/>
                <a:gd name="T56" fmla="*/ 9 w 17"/>
                <a:gd name="T57" fmla="*/ 8 h 26"/>
                <a:gd name="T58" fmla="*/ 12 w 17"/>
                <a:gd name="T59" fmla="*/ 9 h 26"/>
                <a:gd name="T60" fmla="*/ 15 w 17"/>
                <a:gd name="T61" fmla="*/ 10 h 26"/>
                <a:gd name="T62" fmla="*/ 16 w 17"/>
                <a:gd name="T63" fmla="*/ 13 h 26"/>
                <a:gd name="T64" fmla="*/ 17 w 17"/>
                <a:gd name="T65" fmla="*/ 17 h 26"/>
                <a:gd name="T66" fmla="*/ 16 w 17"/>
                <a:gd name="T67" fmla="*/ 21 h 26"/>
                <a:gd name="T68" fmla="*/ 15 w 17"/>
                <a:gd name="T69" fmla="*/ 24 h 26"/>
                <a:gd name="T70" fmla="*/ 13 w 17"/>
                <a:gd name="T71" fmla="*/ 25 h 26"/>
                <a:gd name="T72" fmla="*/ 8 w 17"/>
                <a:gd name="T73" fmla="*/ 26 h 26"/>
                <a:gd name="T74" fmla="*/ 9 w 17"/>
                <a:gd name="T75" fmla="*/ 13 h 26"/>
                <a:gd name="T76" fmla="*/ 6 w 17"/>
                <a:gd name="T77" fmla="*/ 13 h 26"/>
                <a:gd name="T78" fmla="*/ 5 w 17"/>
                <a:gd name="T79" fmla="*/ 14 h 26"/>
                <a:gd name="T80" fmla="*/ 4 w 17"/>
                <a:gd name="T81" fmla="*/ 14 h 26"/>
                <a:gd name="T82" fmla="*/ 4 w 17"/>
                <a:gd name="T83" fmla="*/ 18 h 26"/>
                <a:gd name="T84" fmla="*/ 5 w 17"/>
                <a:gd name="T85" fmla="*/ 21 h 26"/>
                <a:gd name="T86" fmla="*/ 8 w 17"/>
                <a:gd name="T87" fmla="*/ 22 h 26"/>
                <a:gd name="T88" fmla="*/ 11 w 17"/>
                <a:gd name="T89" fmla="*/ 21 h 26"/>
                <a:gd name="T90" fmla="*/ 12 w 17"/>
                <a:gd name="T91" fmla="*/ 17 h 26"/>
                <a:gd name="T92" fmla="*/ 11 w 17"/>
                <a:gd name="T93" fmla="*/ 14 h 26"/>
                <a:gd name="T94" fmla="*/ 9 w 17"/>
                <a:gd name="T9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" h="26">
                  <a:moveTo>
                    <a:pt x="8" y="26"/>
                  </a:moveTo>
                  <a:cubicBezTo>
                    <a:pt x="7" y="26"/>
                    <a:pt x="6" y="26"/>
                    <a:pt x="5" y="26"/>
                  </a:cubicBezTo>
                  <a:cubicBezTo>
                    <a:pt x="4" y="25"/>
                    <a:pt x="3" y="25"/>
                    <a:pt x="2" y="24"/>
                  </a:cubicBezTo>
                  <a:cubicBezTo>
                    <a:pt x="1" y="24"/>
                    <a:pt x="1" y="23"/>
                    <a:pt x="0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5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3" y="1"/>
                    <a:pt x="13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4"/>
                    <a:pt x="14" y="4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2" y="5"/>
                    <a:pt x="11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5" y="6"/>
                    <a:pt x="4" y="6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5" y="10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8"/>
                    <a:pt x="8" y="8"/>
                    <a:pt x="9" y="8"/>
                  </a:cubicBezTo>
                  <a:cubicBezTo>
                    <a:pt x="10" y="8"/>
                    <a:pt x="11" y="9"/>
                    <a:pt x="12" y="9"/>
                  </a:cubicBezTo>
                  <a:cubicBezTo>
                    <a:pt x="13" y="9"/>
                    <a:pt x="14" y="10"/>
                    <a:pt x="15" y="10"/>
                  </a:cubicBezTo>
                  <a:cubicBezTo>
                    <a:pt x="15" y="11"/>
                    <a:pt x="16" y="12"/>
                    <a:pt x="16" y="13"/>
                  </a:cubicBezTo>
                  <a:cubicBezTo>
                    <a:pt x="17" y="14"/>
                    <a:pt x="17" y="16"/>
                    <a:pt x="17" y="17"/>
                  </a:cubicBezTo>
                  <a:cubicBezTo>
                    <a:pt x="17" y="18"/>
                    <a:pt x="17" y="20"/>
                    <a:pt x="16" y="21"/>
                  </a:cubicBezTo>
                  <a:cubicBezTo>
                    <a:pt x="16" y="22"/>
                    <a:pt x="16" y="23"/>
                    <a:pt x="15" y="24"/>
                  </a:cubicBezTo>
                  <a:cubicBezTo>
                    <a:pt x="14" y="24"/>
                    <a:pt x="14" y="25"/>
                    <a:pt x="13" y="25"/>
                  </a:cubicBezTo>
                  <a:cubicBezTo>
                    <a:pt x="11" y="26"/>
                    <a:pt x="10" y="26"/>
                    <a:pt x="8" y="26"/>
                  </a:cubicBezTo>
                  <a:close/>
                  <a:moveTo>
                    <a:pt x="9" y="13"/>
                  </a:moveTo>
                  <a:cubicBezTo>
                    <a:pt x="8" y="13"/>
                    <a:pt x="7" y="13"/>
                    <a:pt x="6" y="13"/>
                  </a:cubicBezTo>
                  <a:cubicBezTo>
                    <a:pt x="6" y="13"/>
                    <a:pt x="5" y="13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5" y="20"/>
                    <a:pt x="5" y="21"/>
                  </a:cubicBezTo>
                  <a:cubicBezTo>
                    <a:pt x="6" y="22"/>
                    <a:pt x="7" y="22"/>
                    <a:pt x="8" y="22"/>
                  </a:cubicBezTo>
                  <a:cubicBezTo>
                    <a:pt x="10" y="22"/>
                    <a:pt x="10" y="22"/>
                    <a:pt x="11" y="21"/>
                  </a:cubicBezTo>
                  <a:cubicBezTo>
                    <a:pt x="12" y="20"/>
                    <a:pt x="12" y="19"/>
                    <a:pt x="12" y="17"/>
                  </a:cubicBezTo>
                  <a:cubicBezTo>
                    <a:pt x="12" y="15"/>
                    <a:pt x="12" y="14"/>
                    <a:pt x="11" y="14"/>
                  </a:cubicBezTo>
                  <a:cubicBezTo>
                    <a:pt x="11" y="13"/>
                    <a:pt x="10" y="13"/>
                    <a:pt x="9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61" name="组合 1160"/>
          <p:cNvGrpSpPr/>
          <p:nvPr/>
        </p:nvGrpSpPr>
        <p:grpSpPr>
          <a:xfrm>
            <a:off x="4814119" y="6835452"/>
            <a:ext cx="1031875" cy="111125"/>
            <a:chOff x="5310189" y="5811838"/>
            <a:chExt cx="1031875" cy="111125"/>
          </a:xfrm>
        </p:grpSpPr>
        <p:sp>
          <p:nvSpPr>
            <p:cNvPr id="1162" name="Freeform 782"/>
            <p:cNvSpPr>
              <a:spLocks/>
            </p:cNvSpPr>
            <p:nvPr/>
          </p:nvSpPr>
          <p:spPr bwMode="auto">
            <a:xfrm>
              <a:off x="5310189" y="5811838"/>
              <a:ext cx="77788" cy="111125"/>
            </a:xfrm>
            <a:custGeom>
              <a:avLst/>
              <a:gdLst>
                <a:gd name="T0" fmla="*/ 8 w 18"/>
                <a:gd name="T1" fmla="*/ 26 h 26"/>
                <a:gd name="T2" fmla="*/ 3 w 18"/>
                <a:gd name="T3" fmla="*/ 26 h 26"/>
                <a:gd name="T4" fmla="*/ 0 w 18"/>
                <a:gd name="T5" fmla="*/ 25 h 26"/>
                <a:gd name="T6" fmla="*/ 0 w 18"/>
                <a:gd name="T7" fmla="*/ 24 h 26"/>
                <a:gd name="T8" fmla="*/ 0 w 18"/>
                <a:gd name="T9" fmla="*/ 23 h 26"/>
                <a:gd name="T10" fmla="*/ 0 w 18"/>
                <a:gd name="T11" fmla="*/ 21 h 26"/>
                <a:gd name="T12" fmla="*/ 1 w 18"/>
                <a:gd name="T13" fmla="*/ 21 h 26"/>
                <a:gd name="T14" fmla="*/ 3 w 18"/>
                <a:gd name="T15" fmla="*/ 22 h 26"/>
                <a:gd name="T16" fmla="*/ 7 w 18"/>
                <a:gd name="T17" fmla="*/ 22 h 26"/>
                <a:gd name="T18" fmla="*/ 11 w 18"/>
                <a:gd name="T19" fmla="*/ 21 h 26"/>
                <a:gd name="T20" fmla="*/ 12 w 18"/>
                <a:gd name="T21" fmla="*/ 19 h 26"/>
                <a:gd name="T22" fmla="*/ 11 w 18"/>
                <a:gd name="T23" fmla="*/ 17 h 26"/>
                <a:gd name="T24" fmla="*/ 8 w 18"/>
                <a:gd name="T25" fmla="*/ 15 h 26"/>
                <a:gd name="T26" fmla="*/ 5 w 18"/>
                <a:gd name="T27" fmla="*/ 13 h 26"/>
                <a:gd name="T28" fmla="*/ 3 w 18"/>
                <a:gd name="T29" fmla="*/ 12 h 26"/>
                <a:gd name="T30" fmla="*/ 1 w 18"/>
                <a:gd name="T31" fmla="*/ 10 h 26"/>
                <a:gd name="T32" fmla="*/ 1 w 18"/>
                <a:gd name="T33" fmla="*/ 7 h 26"/>
                <a:gd name="T34" fmla="*/ 1 w 18"/>
                <a:gd name="T35" fmla="*/ 4 h 26"/>
                <a:gd name="T36" fmla="*/ 3 w 18"/>
                <a:gd name="T37" fmla="*/ 2 h 26"/>
                <a:gd name="T38" fmla="*/ 6 w 18"/>
                <a:gd name="T39" fmla="*/ 1 h 26"/>
                <a:gd name="T40" fmla="*/ 10 w 18"/>
                <a:gd name="T41" fmla="*/ 0 h 26"/>
                <a:gd name="T42" fmla="*/ 13 w 18"/>
                <a:gd name="T43" fmla="*/ 0 h 26"/>
                <a:gd name="T44" fmla="*/ 14 w 18"/>
                <a:gd name="T45" fmla="*/ 0 h 26"/>
                <a:gd name="T46" fmla="*/ 15 w 18"/>
                <a:gd name="T47" fmla="*/ 0 h 26"/>
                <a:gd name="T48" fmla="*/ 16 w 18"/>
                <a:gd name="T49" fmla="*/ 1 h 26"/>
                <a:gd name="T50" fmla="*/ 16 w 18"/>
                <a:gd name="T51" fmla="*/ 2 h 26"/>
                <a:gd name="T52" fmla="*/ 16 w 18"/>
                <a:gd name="T53" fmla="*/ 3 h 26"/>
                <a:gd name="T54" fmla="*/ 16 w 18"/>
                <a:gd name="T55" fmla="*/ 4 h 26"/>
                <a:gd name="T56" fmla="*/ 15 w 18"/>
                <a:gd name="T57" fmla="*/ 5 h 26"/>
                <a:gd name="T58" fmla="*/ 13 w 18"/>
                <a:gd name="T59" fmla="*/ 4 h 26"/>
                <a:gd name="T60" fmla="*/ 10 w 18"/>
                <a:gd name="T61" fmla="*/ 4 h 26"/>
                <a:gd name="T62" fmla="*/ 7 w 18"/>
                <a:gd name="T63" fmla="*/ 5 h 26"/>
                <a:gd name="T64" fmla="*/ 6 w 18"/>
                <a:gd name="T65" fmla="*/ 7 h 26"/>
                <a:gd name="T66" fmla="*/ 7 w 18"/>
                <a:gd name="T67" fmla="*/ 9 h 26"/>
                <a:gd name="T68" fmla="*/ 10 w 18"/>
                <a:gd name="T69" fmla="*/ 11 h 26"/>
                <a:gd name="T70" fmla="*/ 16 w 18"/>
                <a:gd name="T71" fmla="*/ 14 h 26"/>
                <a:gd name="T72" fmla="*/ 18 w 18"/>
                <a:gd name="T73" fmla="*/ 19 h 26"/>
                <a:gd name="T74" fmla="*/ 17 w 18"/>
                <a:gd name="T75" fmla="*/ 22 h 26"/>
                <a:gd name="T76" fmla="*/ 14 w 18"/>
                <a:gd name="T77" fmla="*/ 25 h 26"/>
                <a:gd name="T78" fmla="*/ 11 w 18"/>
                <a:gd name="T79" fmla="*/ 26 h 26"/>
                <a:gd name="T80" fmla="*/ 8 w 18"/>
                <a:gd name="T8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6">
                  <a:moveTo>
                    <a:pt x="8" y="26"/>
                  </a:moveTo>
                  <a:cubicBezTo>
                    <a:pt x="6" y="26"/>
                    <a:pt x="4" y="26"/>
                    <a:pt x="3" y="26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3" y="21"/>
                    <a:pt x="3" y="22"/>
                  </a:cubicBezTo>
                  <a:cubicBezTo>
                    <a:pt x="4" y="22"/>
                    <a:pt x="6" y="22"/>
                    <a:pt x="7" y="22"/>
                  </a:cubicBezTo>
                  <a:cubicBezTo>
                    <a:pt x="9" y="22"/>
                    <a:pt x="10" y="22"/>
                    <a:pt x="11" y="21"/>
                  </a:cubicBezTo>
                  <a:cubicBezTo>
                    <a:pt x="12" y="21"/>
                    <a:pt x="12" y="20"/>
                    <a:pt x="12" y="19"/>
                  </a:cubicBezTo>
                  <a:cubicBezTo>
                    <a:pt x="12" y="18"/>
                    <a:pt x="12" y="17"/>
                    <a:pt x="11" y="17"/>
                  </a:cubicBezTo>
                  <a:cubicBezTo>
                    <a:pt x="11" y="16"/>
                    <a:pt x="10" y="15"/>
                    <a:pt x="8" y="15"/>
                  </a:cubicBezTo>
                  <a:cubicBezTo>
                    <a:pt x="7" y="14"/>
                    <a:pt x="6" y="14"/>
                    <a:pt x="5" y="13"/>
                  </a:cubicBezTo>
                  <a:cubicBezTo>
                    <a:pt x="4" y="13"/>
                    <a:pt x="3" y="12"/>
                    <a:pt x="3" y="12"/>
                  </a:cubicBezTo>
                  <a:cubicBezTo>
                    <a:pt x="2" y="11"/>
                    <a:pt x="2" y="11"/>
                    <a:pt x="1" y="10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0"/>
                    <a:pt x="8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5" y="5"/>
                    <a:pt x="14" y="4"/>
                    <a:pt x="13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8" y="4"/>
                    <a:pt x="7" y="4"/>
                    <a:pt x="7" y="5"/>
                  </a:cubicBezTo>
                  <a:cubicBezTo>
                    <a:pt x="6" y="5"/>
                    <a:pt x="6" y="6"/>
                    <a:pt x="6" y="7"/>
                  </a:cubicBezTo>
                  <a:cubicBezTo>
                    <a:pt x="6" y="8"/>
                    <a:pt x="6" y="8"/>
                    <a:pt x="7" y="9"/>
                  </a:cubicBezTo>
                  <a:cubicBezTo>
                    <a:pt x="7" y="9"/>
                    <a:pt x="9" y="10"/>
                    <a:pt x="10" y="11"/>
                  </a:cubicBezTo>
                  <a:cubicBezTo>
                    <a:pt x="13" y="12"/>
                    <a:pt x="15" y="13"/>
                    <a:pt x="16" y="14"/>
                  </a:cubicBezTo>
                  <a:cubicBezTo>
                    <a:pt x="17" y="15"/>
                    <a:pt x="18" y="17"/>
                    <a:pt x="18" y="19"/>
                  </a:cubicBezTo>
                  <a:cubicBezTo>
                    <a:pt x="18" y="20"/>
                    <a:pt x="17" y="22"/>
                    <a:pt x="17" y="22"/>
                  </a:cubicBezTo>
                  <a:cubicBezTo>
                    <a:pt x="16" y="23"/>
                    <a:pt x="15" y="24"/>
                    <a:pt x="14" y="25"/>
                  </a:cubicBezTo>
                  <a:cubicBezTo>
                    <a:pt x="14" y="25"/>
                    <a:pt x="12" y="26"/>
                    <a:pt x="11" y="26"/>
                  </a:cubicBezTo>
                  <a:cubicBezTo>
                    <a:pt x="10" y="26"/>
                    <a:pt x="9" y="26"/>
                    <a:pt x="8" y="26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3" name="Freeform 783"/>
            <p:cNvSpPr>
              <a:spLocks noEditPoints="1"/>
            </p:cNvSpPr>
            <p:nvPr/>
          </p:nvSpPr>
          <p:spPr bwMode="auto">
            <a:xfrm>
              <a:off x="5400676" y="5837238"/>
              <a:ext cx="71438" cy="85725"/>
            </a:xfrm>
            <a:custGeom>
              <a:avLst/>
              <a:gdLst>
                <a:gd name="T0" fmla="*/ 8 w 17"/>
                <a:gd name="T1" fmla="*/ 20 h 20"/>
                <a:gd name="T2" fmla="*/ 5 w 17"/>
                <a:gd name="T3" fmla="*/ 20 h 20"/>
                <a:gd name="T4" fmla="*/ 2 w 17"/>
                <a:gd name="T5" fmla="*/ 18 h 20"/>
                <a:gd name="T6" fmla="*/ 0 w 17"/>
                <a:gd name="T7" fmla="*/ 15 h 20"/>
                <a:gd name="T8" fmla="*/ 0 w 17"/>
                <a:gd name="T9" fmla="*/ 10 h 20"/>
                <a:gd name="T10" fmla="*/ 0 w 17"/>
                <a:gd name="T11" fmla="*/ 6 h 20"/>
                <a:gd name="T12" fmla="*/ 2 w 17"/>
                <a:gd name="T13" fmla="*/ 3 h 20"/>
                <a:gd name="T14" fmla="*/ 5 w 17"/>
                <a:gd name="T15" fmla="*/ 1 h 20"/>
                <a:gd name="T16" fmla="*/ 9 w 17"/>
                <a:gd name="T17" fmla="*/ 0 h 20"/>
                <a:gd name="T18" fmla="*/ 15 w 17"/>
                <a:gd name="T19" fmla="*/ 3 h 20"/>
                <a:gd name="T20" fmla="*/ 17 w 17"/>
                <a:gd name="T21" fmla="*/ 10 h 20"/>
                <a:gd name="T22" fmla="*/ 15 w 17"/>
                <a:gd name="T23" fmla="*/ 18 h 20"/>
                <a:gd name="T24" fmla="*/ 8 w 17"/>
                <a:gd name="T25" fmla="*/ 20 h 20"/>
                <a:gd name="T26" fmla="*/ 12 w 17"/>
                <a:gd name="T27" fmla="*/ 9 h 20"/>
                <a:gd name="T28" fmla="*/ 12 w 17"/>
                <a:gd name="T29" fmla="*/ 5 h 20"/>
                <a:gd name="T30" fmla="*/ 9 w 17"/>
                <a:gd name="T31" fmla="*/ 4 h 20"/>
                <a:gd name="T32" fmla="*/ 6 w 17"/>
                <a:gd name="T33" fmla="*/ 5 h 20"/>
                <a:gd name="T34" fmla="*/ 4 w 17"/>
                <a:gd name="T35" fmla="*/ 9 h 20"/>
                <a:gd name="T36" fmla="*/ 4 w 17"/>
                <a:gd name="T37" fmla="*/ 12 h 20"/>
                <a:gd name="T38" fmla="*/ 6 w 17"/>
                <a:gd name="T39" fmla="*/ 16 h 20"/>
                <a:gd name="T40" fmla="*/ 9 w 17"/>
                <a:gd name="T41" fmla="*/ 17 h 20"/>
                <a:gd name="T42" fmla="*/ 11 w 17"/>
                <a:gd name="T43" fmla="*/ 15 h 20"/>
                <a:gd name="T44" fmla="*/ 12 w 17"/>
                <a:gd name="T45" fmla="*/ 12 h 20"/>
                <a:gd name="T46" fmla="*/ 12 w 17"/>
                <a:gd name="T47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8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9"/>
                    <a:pt x="0" y="7"/>
                    <a:pt x="0" y="6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1" y="0"/>
                    <a:pt x="14" y="1"/>
                    <a:pt x="15" y="3"/>
                  </a:cubicBezTo>
                  <a:cubicBezTo>
                    <a:pt x="16" y="4"/>
                    <a:pt x="17" y="7"/>
                    <a:pt x="17" y="10"/>
                  </a:cubicBezTo>
                  <a:cubicBezTo>
                    <a:pt x="17" y="14"/>
                    <a:pt x="16" y="16"/>
                    <a:pt x="15" y="18"/>
                  </a:cubicBezTo>
                  <a:cubicBezTo>
                    <a:pt x="13" y="19"/>
                    <a:pt x="11" y="20"/>
                    <a:pt x="8" y="20"/>
                  </a:cubicBezTo>
                  <a:close/>
                  <a:moveTo>
                    <a:pt x="12" y="9"/>
                  </a:moveTo>
                  <a:cubicBezTo>
                    <a:pt x="12" y="7"/>
                    <a:pt x="12" y="6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4" y="7"/>
                    <a:pt x="4" y="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4"/>
                    <a:pt x="5" y="15"/>
                    <a:pt x="6" y="16"/>
                  </a:cubicBezTo>
                  <a:cubicBezTo>
                    <a:pt x="6" y="16"/>
                    <a:pt x="7" y="17"/>
                    <a:pt x="9" y="17"/>
                  </a:cubicBezTo>
                  <a:cubicBezTo>
                    <a:pt x="10" y="17"/>
                    <a:pt x="11" y="16"/>
                    <a:pt x="11" y="15"/>
                  </a:cubicBezTo>
                  <a:cubicBezTo>
                    <a:pt x="12" y="14"/>
                    <a:pt x="12" y="13"/>
                    <a:pt x="12" y="12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4" name="Freeform 784"/>
            <p:cNvSpPr>
              <a:spLocks/>
            </p:cNvSpPr>
            <p:nvPr/>
          </p:nvSpPr>
          <p:spPr bwMode="auto">
            <a:xfrm>
              <a:off x="5492751" y="5842000"/>
              <a:ext cx="63500" cy="80963"/>
            </a:xfrm>
            <a:custGeom>
              <a:avLst/>
              <a:gdLst>
                <a:gd name="T0" fmla="*/ 12 w 15"/>
                <a:gd name="T1" fmla="*/ 19 h 19"/>
                <a:gd name="T2" fmla="*/ 11 w 15"/>
                <a:gd name="T3" fmla="*/ 18 h 19"/>
                <a:gd name="T4" fmla="*/ 8 w 15"/>
                <a:gd name="T5" fmla="*/ 19 h 19"/>
                <a:gd name="T6" fmla="*/ 5 w 15"/>
                <a:gd name="T7" fmla="*/ 19 h 19"/>
                <a:gd name="T8" fmla="*/ 3 w 15"/>
                <a:gd name="T9" fmla="*/ 19 h 19"/>
                <a:gd name="T10" fmla="*/ 1 w 15"/>
                <a:gd name="T11" fmla="*/ 18 h 19"/>
                <a:gd name="T12" fmla="*/ 0 w 15"/>
                <a:gd name="T13" fmla="*/ 16 h 19"/>
                <a:gd name="T14" fmla="*/ 0 w 15"/>
                <a:gd name="T15" fmla="*/ 13 h 19"/>
                <a:gd name="T16" fmla="*/ 0 w 15"/>
                <a:gd name="T17" fmla="*/ 2 h 19"/>
                <a:gd name="T18" fmla="*/ 0 w 15"/>
                <a:gd name="T19" fmla="*/ 0 h 19"/>
                <a:gd name="T20" fmla="*/ 1 w 15"/>
                <a:gd name="T21" fmla="*/ 0 h 19"/>
                <a:gd name="T22" fmla="*/ 3 w 15"/>
                <a:gd name="T23" fmla="*/ 0 h 19"/>
                <a:gd name="T24" fmla="*/ 4 w 15"/>
                <a:gd name="T25" fmla="*/ 2 h 19"/>
                <a:gd name="T26" fmla="*/ 4 w 15"/>
                <a:gd name="T27" fmla="*/ 12 h 19"/>
                <a:gd name="T28" fmla="*/ 5 w 15"/>
                <a:gd name="T29" fmla="*/ 14 h 19"/>
                <a:gd name="T30" fmla="*/ 7 w 15"/>
                <a:gd name="T31" fmla="*/ 15 h 19"/>
                <a:gd name="T32" fmla="*/ 9 w 15"/>
                <a:gd name="T33" fmla="*/ 15 h 19"/>
                <a:gd name="T34" fmla="*/ 10 w 15"/>
                <a:gd name="T35" fmla="*/ 14 h 19"/>
                <a:gd name="T36" fmla="*/ 11 w 15"/>
                <a:gd name="T37" fmla="*/ 13 h 19"/>
                <a:gd name="T38" fmla="*/ 11 w 15"/>
                <a:gd name="T39" fmla="*/ 12 h 19"/>
                <a:gd name="T40" fmla="*/ 11 w 15"/>
                <a:gd name="T41" fmla="*/ 2 h 19"/>
                <a:gd name="T42" fmla="*/ 11 w 15"/>
                <a:gd name="T43" fmla="*/ 0 h 19"/>
                <a:gd name="T44" fmla="*/ 12 w 15"/>
                <a:gd name="T45" fmla="*/ 0 h 19"/>
                <a:gd name="T46" fmla="*/ 14 w 15"/>
                <a:gd name="T47" fmla="*/ 0 h 19"/>
                <a:gd name="T48" fmla="*/ 15 w 15"/>
                <a:gd name="T49" fmla="*/ 0 h 19"/>
                <a:gd name="T50" fmla="*/ 15 w 15"/>
                <a:gd name="T51" fmla="*/ 2 h 19"/>
                <a:gd name="T52" fmla="*/ 15 w 15"/>
                <a:gd name="T53" fmla="*/ 18 h 19"/>
                <a:gd name="T54" fmla="*/ 15 w 15"/>
                <a:gd name="T55" fmla="*/ 19 h 19"/>
                <a:gd name="T56" fmla="*/ 14 w 15"/>
                <a:gd name="T57" fmla="*/ 19 h 19"/>
                <a:gd name="T58" fmla="*/ 12 w 15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12" y="19"/>
                  </a:moveTo>
                  <a:cubicBezTo>
                    <a:pt x="11" y="19"/>
                    <a:pt x="11" y="19"/>
                    <a:pt x="11" y="18"/>
                  </a:cubicBezTo>
                  <a:cubicBezTo>
                    <a:pt x="10" y="18"/>
                    <a:pt x="9" y="19"/>
                    <a:pt x="8" y="19"/>
                  </a:cubicBezTo>
                  <a:cubicBezTo>
                    <a:pt x="8" y="19"/>
                    <a:pt x="7" y="19"/>
                    <a:pt x="5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3" y="19"/>
                    <a:pt x="2" y="18"/>
                    <a:pt x="1" y="18"/>
                  </a:cubicBezTo>
                  <a:cubicBezTo>
                    <a:pt x="1" y="17"/>
                    <a:pt x="1" y="17"/>
                    <a:pt x="0" y="16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1" y="13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5" name="Freeform 785"/>
            <p:cNvSpPr>
              <a:spLocks/>
            </p:cNvSpPr>
            <p:nvPr/>
          </p:nvSpPr>
          <p:spPr bwMode="auto">
            <a:xfrm>
              <a:off x="5573714" y="5821363"/>
              <a:ext cx="46038" cy="101600"/>
            </a:xfrm>
            <a:custGeom>
              <a:avLst/>
              <a:gdLst>
                <a:gd name="T0" fmla="*/ 7 w 11"/>
                <a:gd name="T1" fmla="*/ 9 h 24"/>
                <a:gd name="T2" fmla="*/ 7 w 11"/>
                <a:gd name="T3" fmla="*/ 19 h 24"/>
                <a:gd name="T4" fmla="*/ 8 w 11"/>
                <a:gd name="T5" fmla="*/ 21 h 24"/>
                <a:gd name="T6" fmla="*/ 9 w 11"/>
                <a:gd name="T7" fmla="*/ 21 h 24"/>
                <a:gd name="T8" fmla="*/ 10 w 11"/>
                <a:gd name="T9" fmla="*/ 20 h 24"/>
                <a:gd name="T10" fmla="*/ 10 w 11"/>
                <a:gd name="T11" fmla="*/ 21 h 24"/>
                <a:gd name="T12" fmla="*/ 11 w 11"/>
                <a:gd name="T13" fmla="*/ 22 h 24"/>
                <a:gd name="T14" fmla="*/ 11 w 11"/>
                <a:gd name="T15" fmla="*/ 23 h 24"/>
                <a:gd name="T16" fmla="*/ 10 w 11"/>
                <a:gd name="T17" fmla="*/ 24 h 24"/>
                <a:gd name="T18" fmla="*/ 9 w 11"/>
                <a:gd name="T19" fmla="*/ 24 h 24"/>
                <a:gd name="T20" fmla="*/ 7 w 11"/>
                <a:gd name="T21" fmla="*/ 24 h 24"/>
                <a:gd name="T22" fmla="*/ 5 w 11"/>
                <a:gd name="T23" fmla="*/ 24 h 24"/>
                <a:gd name="T24" fmla="*/ 4 w 11"/>
                <a:gd name="T25" fmla="*/ 23 h 24"/>
                <a:gd name="T26" fmla="*/ 3 w 11"/>
                <a:gd name="T27" fmla="*/ 21 h 24"/>
                <a:gd name="T28" fmla="*/ 3 w 11"/>
                <a:gd name="T29" fmla="*/ 19 h 24"/>
                <a:gd name="T30" fmla="*/ 3 w 11"/>
                <a:gd name="T31" fmla="*/ 9 h 24"/>
                <a:gd name="T32" fmla="*/ 1 w 11"/>
                <a:gd name="T33" fmla="*/ 9 h 24"/>
                <a:gd name="T34" fmla="*/ 0 w 11"/>
                <a:gd name="T35" fmla="*/ 8 h 24"/>
                <a:gd name="T36" fmla="*/ 0 w 11"/>
                <a:gd name="T37" fmla="*/ 7 h 24"/>
                <a:gd name="T38" fmla="*/ 0 w 11"/>
                <a:gd name="T39" fmla="*/ 6 h 24"/>
                <a:gd name="T40" fmla="*/ 0 w 11"/>
                <a:gd name="T41" fmla="*/ 5 h 24"/>
                <a:gd name="T42" fmla="*/ 2 w 11"/>
                <a:gd name="T43" fmla="*/ 5 h 24"/>
                <a:gd name="T44" fmla="*/ 3 w 11"/>
                <a:gd name="T45" fmla="*/ 5 h 24"/>
                <a:gd name="T46" fmla="*/ 3 w 11"/>
                <a:gd name="T47" fmla="*/ 2 h 24"/>
                <a:gd name="T48" fmla="*/ 3 w 11"/>
                <a:gd name="T49" fmla="*/ 1 h 24"/>
                <a:gd name="T50" fmla="*/ 4 w 11"/>
                <a:gd name="T51" fmla="*/ 1 h 24"/>
                <a:gd name="T52" fmla="*/ 5 w 11"/>
                <a:gd name="T53" fmla="*/ 1 h 24"/>
                <a:gd name="T54" fmla="*/ 6 w 11"/>
                <a:gd name="T55" fmla="*/ 1 h 24"/>
                <a:gd name="T56" fmla="*/ 7 w 11"/>
                <a:gd name="T57" fmla="*/ 1 h 24"/>
                <a:gd name="T58" fmla="*/ 7 w 11"/>
                <a:gd name="T59" fmla="*/ 2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8 h 24"/>
                <a:gd name="T70" fmla="*/ 11 w 11"/>
                <a:gd name="T71" fmla="*/ 8 h 24"/>
                <a:gd name="T72" fmla="*/ 10 w 11"/>
                <a:gd name="T73" fmla="*/ 9 h 24"/>
                <a:gd name="T74" fmla="*/ 7 w 11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1" y="24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4"/>
                    <a:pt x="7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4"/>
                    <a:pt x="4" y="23"/>
                    <a:pt x="4" y="23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0" y="9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6" name="Freeform 786"/>
            <p:cNvSpPr>
              <a:spLocks/>
            </p:cNvSpPr>
            <p:nvPr/>
          </p:nvSpPr>
          <p:spPr bwMode="auto">
            <a:xfrm>
              <a:off x="5637214" y="5811838"/>
              <a:ext cx="68263" cy="111125"/>
            </a:xfrm>
            <a:custGeom>
              <a:avLst/>
              <a:gdLst>
                <a:gd name="T0" fmla="*/ 12 w 16"/>
                <a:gd name="T1" fmla="*/ 26 h 26"/>
                <a:gd name="T2" fmla="*/ 12 w 16"/>
                <a:gd name="T3" fmla="*/ 26 h 26"/>
                <a:gd name="T4" fmla="*/ 11 w 16"/>
                <a:gd name="T5" fmla="*/ 24 h 26"/>
                <a:gd name="T6" fmla="*/ 11 w 16"/>
                <a:gd name="T7" fmla="*/ 14 h 26"/>
                <a:gd name="T8" fmla="*/ 11 w 16"/>
                <a:gd name="T9" fmla="*/ 12 h 26"/>
                <a:gd name="T10" fmla="*/ 8 w 16"/>
                <a:gd name="T11" fmla="*/ 11 h 26"/>
                <a:gd name="T12" fmla="*/ 7 w 16"/>
                <a:gd name="T13" fmla="*/ 11 h 26"/>
                <a:gd name="T14" fmla="*/ 6 w 16"/>
                <a:gd name="T15" fmla="*/ 12 h 26"/>
                <a:gd name="T16" fmla="*/ 5 w 16"/>
                <a:gd name="T17" fmla="*/ 13 h 26"/>
                <a:gd name="T18" fmla="*/ 5 w 16"/>
                <a:gd name="T19" fmla="*/ 14 h 26"/>
                <a:gd name="T20" fmla="*/ 5 w 16"/>
                <a:gd name="T21" fmla="*/ 24 h 26"/>
                <a:gd name="T22" fmla="*/ 5 w 16"/>
                <a:gd name="T23" fmla="*/ 26 h 26"/>
                <a:gd name="T24" fmla="*/ 4 w 16"/>
                <a:gd name="T25" fmla="*/ 26 h 26"/>
                <a:gd name="T26" fmla="*/ 2 w 16"/>
                <a:gd name="T27" fmla="*/ 26 h 26"/>
                <a:gd name="T28" fmla="*/ 1 w 16"/>
                <a:gd name="T29" fmla="*/ 26 h 26"/>
                <a:gd name="T30" fmla="*/ 0 w 16"/>
                <a:gd name="T31" fmla="*/ 24 h 26"/>
                <a:gd name="T32" fmla="*/ 0 w 16"/>
                <a:gd name="T33" fmla="*/ 2 h 26"/>
                <a:gd name="T34" fmla="*/ 1 w 16"/>
                <a:gd name="T35" fmla="*/ 1 h 26"/>
                <a:gd name="T36" fmla="*/ 2 w 16"/>
                <a:gd name="T37" fmla="*/ 0 h 26"/>
                <a:gd name="T38" fmla="*/ 4 w 16"/>
                <a:gd name="T39" fmla="*/ 0 h 26"/>
                <a:gd name="T40" fmla="*/ 5 w 16"/>
                <a:gd name="T41" fmla="*/ 1 h 26"/>
                <a:gd name="T42" fmla="*/ 5 w 16"/>
                <a:gd name="T43" fmla="*/ 2 h 26"/>
                <a:gd name="T44" fmla="*/ 5 w 16"/>
                <a:gd name="T45" fmla="*/ 8 h 26"/>
                <a:gd name="T46" fmla="*/ 7 w 16"/>
                <a:gd name="T47" fmla="*/ 7 h 26"/>
                <a:gd name="T48" fmla="*/ 10 w 16"/>
                <a:gd name="T49" fmla="*/ 6 h 26"/>
                <a:gd name="T50" fmla="*/ 12 w 16"/>
                <a:gd name="T51" fmla="*/ 7 h 26"/>
                <a:gd name="T52" fmla="*/ 14 w 16"/>
                <a:gd name="T53" fmla="*/ 8 h 26"/>
                <a:gd name="T54" fmla="*/ 15 w 16"/>
                <a:gd name="T55" fmla="*/ 10 h 26"/>
                <a:gd name="T56" fmla="*/ 16 w 16"/>
                <a:gd name="T57" fmla="*/ 13 h 26"/>
                <a:gd name="T58" fmla="*/ 16 w 16"/>
                <a:gd name="T59" fmla="*/ 24 h 26"/>
                <a:gd name="T60" fmla="*/ 16 w 16"/>
                <a:gd name="T61" fmla="*/ 26 h 26"/>
                <a:gd name="T62" fmla="*/ 15 w 16"/>
                <a:gd name="T63" fmla="*/ 26 h 26"/>
                <a:gd name="T64" fmla="*/ 12 w 16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6">
                  <a:moveTo>
                    <a:pt x="12" y="26"/>
                  </a:moveTo>
                  <a:cubicBezTo>
                    <a:pt x="12" y="26"/>
                    <a:pt x="12" y="26"/>
                    <a:pt x="12" y="26"/>
                  </a:cubicBezTo>
                  <a:cubicBezTo>
                    <a:pt x="11" y="25"/>
                    <a:pt x="11" y="25"/>
                    <a:pt x="11" y="2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2"/>
                    <a:pt x="11" y="12"/>
                  </a:cubicBezTo>
                  <a:cubicBezTo>
                    <a:pt x="10" y="11"/>
                    <a:pt x="9" y="11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7"/>
                    <a:pt x="7" y="7"/>
                  </a:cubicBezTo>
                  <a:cubicBezTo>
                    <a:pt x="8" y="7"/>
                    <a:pt x="9" y="6"/>
                    <a:pt x="10" y="6"/>
                  </a:cubicBezTo>
                  <a:cubicBezTo>
                    <a:pt x="11" y="6"/>
                    <a:pt x="12" y="7"/>
                    <a:pt x="12" y="7"/>
                  </a:cubicBezTo>
                  <a:cubicBezTo>
                    <a:pt x="13" y="7"/>
                    <a:pt x="14" y="7"/>
                    <a:pt x="14" y="8"/>
                  </a:cubicBezTo>
                  <a:cubicBezTo>
                    <a:pt x="15" y="8"/>
                    <a:pt x="15" y="9"/>
                    <a:pt x="15" y="10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12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7" name="Freeform 787"/>
            <p:cNvSpPr>
              <a:spLocks noEditPoints="1"/>
            </p:cNvSpPr>
            <p:nvPr/>
          </p:nvSpPr>
          <p:spPr bwMode="auto">
            <a:xfrm>
              <a:off x="5776914" y="5816600"/>
              <a:ext cx="88900" cy="106363"/>
            </a:xfrm>
            <a:custGeom>
              <a:avLst/>
              <a:gdLst>
                <a:gd name="T0" fmla="*/ 17 w 21"/>
                <a:gd name="T1" fmla="*/ 25 h 25"/>
                <a:gd name="T2" fmla="*/ 16 w 21"/>
                <a:gd name="T3" fmla="*/ 25 h 25"/>
                <a:gd name="T4" fmla="*/ 16 w 21"/>
                <a:gd name="T5" fmla="*/ 24 h 25"/>
                <a:gd name="T6" fmla="*/ 14 w 21"/>
                <a:gd name="T7" fmla="*/ 19 h 25"/>
                <a:gd name="T8" fmla="*/ 6 w 21"/>
                <a:gd name="T9" fmla="*/ 19 h 25"/>
                <a:gd name="T10" fmla="*/ 5 w 21"/>
                <a:gd name="T11" fmla="*/ 24 h 25"/>
                <a:gd name="T12" fmla="*/ 4 w 21"/>
                <a:gd name="T13" fmla="*/ 25 h 25"/>
                <a:gd name="T14" fmla="*/ 3 w 21"/>
                <a:gd name="T15" fmla="*/ 25 h 25"/>
                <a:gd name="T16" fmla="*/ 1 w 21"/>
                <a:gd name="T17" fmla="*/ 25 h 25"/>
                <a:gd name="T18" fmla="*/ 0 w 21"/>
                <a:gd name="T19" fmla="*/ 25 h 25"/>
                <a:gd name="T20" fmla="*/ 0 w 21"/>
                <a:gd name="T21" fmla="*/ 23 h 25"/>
                <a:gd name="T22" fmla="*/ 7 w 21"/>
                <a:gd name="T23" fmla="*/ 1 h 25"/>
                <a:gd name="T24" fmla="*/ 8 w 21"/>
                <a:gd name="T25" fmla="*/ 0 h 25"/>
                <a:gd name="T26" fmla="*/ 9 w 21"/>
                <a:gd name="T27" fmla="*/ 0 h 25"/>
                <a:gd name="T28" fmla="*/ 12 w 21"/>
                <a:gd name="T29" fmla="*/ 0 h 25"/>
                <a:gd name="T30" fmla="*/ 13 w 21"/>
                <a:gd name="T31" fmla="*/ 0 h 25"/>
                <a:gd name="T32" fmla="*/ 13 w 21"/>
                <a:gd name="T33" fmla="*/ 1 h 25"/>
                <a:gd name="T34" fmla="*/ 20 w 21"/>
                <a:gd name="T35" fmla="*/ 23 h 25"/>
                <a:gd name="T36" fmla="*/ 21 w 21"/>
                <a:gd name="T37" fmla="*/ 25 h 25"/>
                <a:gd name="T38" fmla="*/ 19 w 21"/>
                <a:gd name="T39" fmla="*/ 25 h 25"/>
                <a:gd name="T40" fmla="*/ 17 w 21"/>
                <a:gd name="T41" fmla="*/ 25 h 25"/>
                <a:gd name="T42" fmla="*/ 10 w 21"/>
                <a:gd name="T43" fmla="*/ 6 h 25"/>
                <a:gd name="T44" fmla="*/ 7 w 21"/>
                <a:gd name="T45" fmla="*/ 16 h 25"/>
                <a:gd name="T46" fmla="*/ 13 w 21"/>
                <a:gd name="T47" fmla="*/ 16 h 25"/>
                <a:gd name="T48" fmla="*/ 10 w 21"/>
                <a:gd name="T49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5">
                  <a:moveTo>
                    <a:pt x="17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4"/>
                    <a:pt x="16" y="24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4"/>
                    <a:pt x="0" y="2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3" y="1"/>
                    <a:pt x="13" y="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0" y="25"/>
                    <a:pt x="20" y="25"/>
                    <a:pt x="19" y="25"/>
                  </a:cubicBezTo>
                  <a:lnTo>
                    <a:pt x="17" y="25"/>
                  </a:lnTo>
                  <a:close/>
                  <a:moveTo>
                    <a:pt x="10" y="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8" name="Freeform 788"/>
            <p:cNvSpPr>
              <a:spLocks/>
            </p:cNvSpPr>
            <p:nvPr/>
          </p:nvSpPr>
          <p:spPr bwMode="auto">
            <a:xfrm>
              <a:off x="5878514" y="5842000"/>
              <a:ext cx="111125" cy="80963"/>
            </a:xfrm>
            <a:custGeom>
              <a:avLst/>
              <a:gdLst>
                <a:gd name="T0" fmla="*/ 22 w 26"/>
                <a:gd name="T1" fmla="*/ 19 h 19"/>
                <a:gd name="T2" fmla="*/ 21 w 26"/>
                <a:gd name="T3" fmla="*/ 19 h 19"/>
                <a:gd name="T4" fmla="*/ 21 w 26"/>
                <a:gd name="T5" fmla="*/ 17 h 19"/>
                <a:gd name="T6" fmla="*/ 21 w 26"/>
                <a:gd name="T7" fmla="*/ 7 h 19"/>
                <a:gd name="T8" fmla="*/ 21 w 26"/>
                <a:gd name="T9" fmla="*/ 5 h 19"/>
                <a:gd name="T10" fmla="*/ 19 w 26"/>
                <a:gd name="T11" fmla="*/ 4 h 19"/>
                <a:gd name="T12" fmla="*/ 16 w 26"/>
                <a:gd name="T13" fmla="*/ 5 h 19"/>
                <a:gd name="T14" fmla="*/ 15 w 26"/>
                <a:gd name="T15" fmla="*/ 7 h 19"/>
                <a:gd name="T16" fmla="*/ 15 w 26"/>
                <a:gd name="T17" fmla="*/ 17 h 19"/>
                <a:gd name="T18" fmla="*/ 15 w 26"/>
                <a:gd name="T19" fmla="*/ 19 h 19"/>
                <a:gd name="T20" fmla="*/ 14 w 26"/>
                <a:gd name="T21" fmla="*/ 19 h 19"/>
                <a:gd name="T22" fmla="*/ 12 w 26"/>
                <a:gd name="T23" fmla="*/ 19 h 19"/>
                <a:gd name="T24" fmla="*/ 11 w 26"/>
                <a:gd name="T25" fmla="*/ 17 h 19"/>
                <a:gd name="T26" fmla="*/ 11 w 26"/>
                <a:gd name="T27" fmla="*/ 7 h 19"/>
                <a:gd name="T28" fmla="*/ 10 w 26"/>
                <a:gd name="T29" fmla="*/ 5 h 19"/>
                <a:gd name="T30" fmla="*/ 8 w 26"/>
                <a:gd name="T31" fmla="*/ 4 h 19"/>
                <a:gd name="T32" fmla="*/ 7 w 26"/>
                <a:gd name="T33" fmla="*/ 4 h 19"/>
                <a:gd name="T34" fmla="*/ 6 w 26"/>
                <a:gd name="T35" fmla="*/ 5 h 19"/>
                <a:gd name="T36" fmla="*/ 5 w 26"/>
                <a:gd name="T37" fmla="*/ 6 h 19"/>
                <a:gd name="T38" fmla="*/ 5 w 26"/>
                <a:gd name="T39" fmla="*/ 7 h 19"/>
                <a:gd name="T40" fmla="*/ 5 w 26"/>
                <a:gd name="T41" fmla="*/ 17 h 19"/>
                <a:gd name="T42" fmla="*/ 5 w 26"/>
                <a:gd name="T43" fmla="*/ 19 h 19"/>
                <a:gd name="T44" fmla="*/ 4 w 26"/>
                <a:gd name="T45" fmla="*/ 19 h 19"/>
                <a:gd name="T46" fmla="*/ 2 w 26"/>
                <a:gd name="T47" fmla="*/ 19 h 19"/>
                <a:gd name="T48" fmla="*/ 1 w 26"/>
                <a:gd name="T49" fmla="*/ 19 h 19"/>
                <a:gd name="T50" fmla="*/ 0 w 26"/>
                <a:gd name="T51" fmla="*/ 17 h 19"/>
                <a:gd name="T52" fmla="*/ 0 w 26"/>
                <a:gd name="T53" fmla="*/ 1 h 19"/>
                <a:gd name="T54" fmla="*/ 1 w 26"/>
                <a:gd name="T55" fmla="*/ 0 h 19"/>
                <a:gd name="T56" fmla="*/ 2 w 26"/>
                <a:gd name="T57" fmla="*/ 0 h 19"/>
                <a:gd name="T58" fmla="*/ 4 w 26"/>
                <a:gd name="T59" fmla="*/ 0 h 19"/>
                <a:gd name="T60" fmla="*/ 5 w 26"/>
                <a:gd name="T61" fmla="*/ 1 h 19"/>
                <a:gd name="T62" fmla="*/ 7 w 26"/>
                <a:gd name="T63" fmla="*/ 0 h 19"/>
                <a:gd name="T64" fmla="*/ 10 w 26"/>
                <a:gd name="T65" fmla="*/ 0 h 19"/>
                <a:gd name="T66" fmla="*/ 13 w 26"/>
                <a:gd name="T67" fmla="*/ 0 h 19"/>
                <a:gd name="T68" fmla="*/ 14 w 26"/>
                <a:gd name="T69" fmla="*/ 2 h 19"/>
                <a:gd name="T70" fmla="*/ 17 w 26"/>
                <a:gd name="T71" fmla="*/ 0 h 19"/>
                <a:gd name="T72" fmla="*/ 20 w 26"/>
                <a:gd name="T73" fmla="*/ 0 h 19"/>
                <a:gd name="T74" fmla="*/ 24 w 26"/>
                <a:gd name="T75" fmla="*/ 1 h 19"/>
                <a:gd name="T76" fmla="*/ 26 w 26"/>
                <a:gd name="T77" fmla="*/ 6 h 19"/>
                <a:gd name="T78" fmla="*/ 26 w 26"/>
                <a:gd name="T79" fmla="*/ 17 h 19"/>
                <a:gd name="T80" fmla="*/ 25 w 26"/>
                <a:gd name="T81" fmla="*/ 19 h 19"/>
                <a:gd name="T82" fmla="*/ 24 w 26"/>
                <a:gd name="T83" fmla="*/ 19 h 19"/>
                <a:gd name="T84" fmla="*/ 22 w 26"/>
                <a:gd name="T8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9">
                  <a:moveTo>
                    <a:pt x="22" y="19"/>
                  </a:moveTo>
                  <a:cubicBezTo>
                    <a:pt x="22" y="19"/>
                    <a:pt x="21" y="19"/>
                    <a:pt x="21" y="19"/>
                  </a:cubicBezTo>
                  <a:cubicBezTo>
                    <a:pt x="21" y="18"/>
                    <a:pt x="21" y="18"/>
                    <a:pt x="21" y="1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4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8"/>
                    <a:pt x="11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0" y="5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5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0"/>
                  </a:cubicBezTo>
                  <a:cubicBezTo>
                    <a:pt x="13" y="1"/>
                    <a:pt x="14" y="1"/>
                    <a:pt x="14" y="2"/>
                  </a:cubicBezTo>
                  <a:cubicBezTo>
                    <a:pt x="15" y="1"/>
                    <a:pt x="16" y="1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25" y="2"/>
                    <a:pt x="26" y="3"/>
                    <a:pt x="26" y="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5" y="19"/>
                  </a:cubicBezTo>
                  <a:cubicBezTo>
                    <a:pt x="25" y="19"/>
                    <a:pt x="25" y="19"/>
                    <a:pt x="24" y="19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9" name="Freeform 789"/>
            <p:cNvSpPr>
              <a:spLocks noEditPoints="1"/>
            </p:cNvSpPr>
            <p:nvPr/>
          </p:nvSpPr>
          <p:spPr bwMode="auto">
            <a:xfrm>
              <a:off x="6007101" y="5837238"/>
              <a:ext cx="71438" cy="85725"/>
            </a:xfrm>
            <a:custGeom>
              <a:avLst/>
              <a:gdLst>
                <a:gd name="T0" fmla="*/ 5 w 17"/>
                <a:gd name="T1" fmla="*/ 12 h 20"/>
                <a:gd name="T2" fmla="*/ 6 w 17"/>
                <a:gd name="T3" fmla="*/ 15 h 20"/>
                <a:gd name="T4" fmla="*/ 10 w 17"/>
                <a:gd name="T5" fmla="*/ 17 h 20"/>
                <a:gd name="T6" fmla="*/ 13 w 17"/>
                <a:gd name="T7" fmla="*/ 16 h 20"/>
                <a:gd name="T8" fmla="*/ 15 w 17"/>
                <a:gd name="T9" fmla="*/ 16 h 20"/>
                <a:gd name="T10" fmla="*/ 16 w 17"/>
                <a:gd name="T11" fmla="*/ 16 h 20"/>
                <a:gd name="T12" fmla="*/ 17 w 17"/>
                <a:gd name="T13" fmla="*/ 17 h 20"/>
                <a:gd name="T14" fmla="*/ 17 w 17"/>
                <a:gd name="T15" fmla="*/ 18 h 20"/>
                <a:gd name="T16" fmla="*/ 16 w 17"/>
                <a:gd name="T17" fmla="*/ 19 h 20"/>
                <a:gd name="T18" fmla="*/ 15 w 17"/>
                <a:gd name="T19" fmla="*/ 20 h 20"/>
                <a:gd name="T20" fmla="*/ 14 w 17"/>
                <a:gd name="T21" fmla="*/ 20 h 20"/>
                <a:gd name="T22" fmla="*/ 13 w 17"/>
                <a:gd name="T23" fmla="*/ 20 h 20"/>
                <a:gd name="T24" fmla="*/ 11 w 17"/>
                <a:gd name="T25" fmla="*/ 20 h 20"/>
                <a:gd name="T26" fmla="*/ 10 w 17"/>
                <a:gd name="T27" fmla="*/ 20 h 20"/>
                <a:gd name="T28" fmla="*/ 3 w 17"/>
                <a:gd name="T29" fmla="*/ 18 h 20"/>
                <a:gd name="T30" fmla="*/ 0 w 17"/>
                <a:gd name="T31" fmla="*/ 11 h 20"/>
                <a:gd name="T32" fmla="*/ 2 w 17"/>
                <a:gd name="T33" fmla="*/ 3 h 20"/>
                <a:gd name="T34" fmla="*/ 9 w 17"/>
                <a:gd name="T35" fmla="*/ 0 h 20"/>
                <a:gd name="T36" fmla="*/ 15 w 17"/>
                <a:gd name="T37" fmla="*/ 2 h 20"/>
                <a:gd name="T38" fmla="*/ 17 w 17"/>
                <a:gd name="T39" fmla="*/ 8 h 20"/>
                <a:gd name="T40" fmla="*/ 17 w 17"/>
                <a:gd name="T41" fmla="*/ 10 h 20"/>
                <a:gd name="T42" fmla="*/ 17 w 17"/>
                <a:gd name="T43" fmla="*/ 11 h 20"/>
                <a:gd name="T44" fmla="*/ 15 w 17"/>
                <a:gd name="T45" fmla="*/ 12 h 20"/>
                <a:gd name="T46" fmla="*/ 5 w 17"/>
                <a:gd name="T47" fmla="*/ 12 h 20"/>
                <a:gd name="T48" fmla="*/ 9 w 17"/>
                <a:gd name="T49" fmla="*/ 4 h 20"/>
                <a:gd name="T50" fmla="*/ 6 w 17"/>
                <a:gd name="T51" fmla="*/ 5 h 20"/>
                <a:gd name="T52" fmla="*/ 5 w 17"/>
                <a:gd name="T53" fmla="*/ 8 h 20"/>
                <a:gd name="T54" fmla="*/ 5 w 17"/>
                <a:gd name="T55" fmla="*/ 8 h 20"/>
                <a:gd name="T56" fmla="*/ 12 w 17"/>
                <a:gd name="T57" fmla="*/ 8 h 20"/>
                <a:gd name="T58" fmla="*/ 11 w 17"/>
                <a:gd name="T59" fmla="*/ 5 h 20"/>
                <a:gd name="T60" fmla="*/ 9 w 17"/>
                <a:gd name="T6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20">
                  <a:moveTo>
                    <a:pt x="5" y="12"/>
                  </a:moveTo>
                  <a:cubicBezTo>
                    <a:pt x="5" y="14"/>
                    <a:pt x="5" y="15"/>
                    <a:pt x="6" y="15"/>
                  </a:cubicBezTo>
                  <a:cubicBezTo>
                    <a:pt x="7" y="16"/>
                    <a:pt x="8" y="17"/>
                    <a:pt x="10" y="17"/>
                  </a:cubicBezTo>
                  <a:cubicBezTo>
                    <a:pt x="11" y="17"/>
                    <a:pt x="12" y="16"/>
                    <a:pt x="13" y="16"/>
                  </a:cubicBezTo>
                  <a:cubicBezTo>
                    <a:pt x="14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20"/>
                    <a:pt x="12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7" y="20"/>
                    <a:pt x="4" y="20"/>
                    <a:pt x="3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3" y="1"/>
                    <a:pt x="15" y="2"/>
                  </a:cubicBezTo>
                  <a:cubicBezTo>
                    <a:pt x="16" y="4"/>
                    <a:pt x="17" y="6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2"/>
                    <a:pt x="16" y="12"/>
                    <a:pt x="15" y="12"/>
                  </a:cubicBezTo>
                  <a:lnTo>
                    <a:pt x="5" y="12"/>
                  </a:lnTo>
                  <a:close/>
                  <a:moveTo>
                    <a:pt x="9" y="4"/>
                  </a:move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0" name="Freeform 790"/>
            <p:cNvSpPr>
              <a:spLocks/>
            </p:cNvSpPr>
            <p:nvPr/>
          </p:nvSpPr>
          <p:spPr bwMode="auto">
            <a:xfrm>
              <a:off x="6096001" y="5842000"/>
              <a:ext cx="46038" cy="80963"/>
            </a:xfrm>
            <a:custGeom>
              <a:avLst/>
              <a:gdLst>
                <a:gd name="T0" fmla="*/ 11 w 11"/>
                <a:gd name="T1" fmla="*/ 3 h 19"/>
                <a:gd name="T2" fmla="*/ 11 w 11"/>
                <a:gd name="T3" fmla="*/ 3 h 19"/>
                <a:gd name="T4" fmla="*/ 10 w 11"/>
                <a:gd name="T5" fmla="*/ 4 h 19"/>
                <a:gd name="T6" fmla="*/ 9 w 11"/>
                <a:gd name="T7" fmla="*/ 4 h 19"/>
                <a:gd name="T8" fmla="*/ 7 w 11"/>
                <a:gd name="T9" fmla="*/ 4 h 19"/>
                <a:gd name="T10" fmla="*/ 5 w 11"/>
                <a:gd name="T11" fmla="*/ 6 h 19"/>
                <a:gd name="T12" fmla="*/ 5 w 11"/>
                <a:gd name="T13" fmla="*/ 7 h 19"/>
                <a:gd name="T14" fmla="*/ 5 w 11"/>
                <a:gd name="T15" fmla="*/ 17 h 19"/>
                <a:gd name="T16" fmla="*/ 5 w 11"/>
                <a:gd name="T17" fmla="*/ 19 h 19"/>
                <a:gd name="T18" fmla="*/ 4 w 11"/>
                <a:gd name="T19" fmla="*/ 19 h 19"/>
                <a:gd name="T20" fmla="*/ 2 w 11"/>
                <a:gd name="T21" fmla="*/ 19 h 19"/>
                <a:gd name="T22" fmla="*/ 0 w 11"/>
                <a:gd name="T23" fmla="*/ 19 h 19"/>
                <a:gd name="T24" fmla="*/ 0 w 11"/>
                <a:gd name="T25" fmla="*/ 17 h 19"/>
                <a:gd name="T26" fmla="*/ 0 w 11"/>
                <a:gd name="T27" fmla="*/ 1 h 19"/>
                <a:gd name="T28" fmla="*/ 0 w 11"/>
                <a:gd name="T29" fmla="*/ 0 h 19"/>
                <a:gd name="T30" fmla="*/ 1 w 11"/>
                <a:gd name="T31" fmla="*/ 0 h 19"/>
                <a:gd name="T32" fmla="*/ 3 w 11"/>
                <a:gd name="T33" fmla="*/ 0 h 19"/>
                <a:gd name="T34" fmla="*/ 4 w 11"/>
                <a:gd name="T35" fmla="*/ 0 h 19"/>
                <a:gd name="T36" fmla="*/ 5 w 11"/>
                <a:gd name="T37" fmla="*/ 1 h 19"/>
                <a:gd name="T38" fmla="*/ 5 w 11"/>
                <a:gd name="T39" fmla="*/ 2 h 19"/>
                <a:gd name="T40" fmla="*/ 7 w 11"/>
                <a:gd name="T41" fmla="*/ 0 h 19"/>
                <a:gd name="T42" fmla="*/ 10 w 11"/>
                <a:gd name="T43" fmla="*/ 0 h 19"/>
                <a:gd name="T44" fmla="*/ 11 w 11"/>
                <a:gd name="T45" fmla="*/ 0 h 19"/>
                <a:gd name="T46" fmla="*/ 11 w 11"/>
                <a:gd name="T47" fmla="*/ 0 h 19"/>
                <a:gd name="T48" fmla="*/ 11 w 11"/>
                <a:gd name="T4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19">
                  <a:moveTo>
                    <a:pt x="11" y="3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1" y="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1" name="Freeform 791"/>
            <p:cNvSpPr>
              <a:spLocks noEditPoints="1"/>
            </p:cNvSpPr>
            <p:nvPr/>
          </p:nvSpPr>
          <p:spPr bwMode="auto">
            <a:xfrm>
              <a:off x="6159501" y="5811838"/>
              <a:ext cx="15875" cy="111125"/>
            </a:xfrm>
            <a:custGeom>
              <a:avLst/>
              <a:gdLst>
                <a:gd name="T0" fmla="*/ 1 w 4"/>
                <a:gd name="T1" fmla="*/ 4 h 26"/>
                <a:gd name="T2" fmla="*/ 0 w 4"/>
                <a:gd name="T3" fmla="*/ 4 h 26"/>
                <a:gd name="T4" fmla="*/ 0 w 4"/>
                <a:gd name="T5" fmla="*/ 3 h 26"/>
                <a:gd name="T6" fmla="*/ 0 w 4"/>
                <a:gd name="T7" fmla="*/ 2 h 26"/>
                <a:gd name="T8" fmla="*/ 0 w 4"/>
                <a:gd name="T9" fmla="*/ 1 h 26"/>
                <a:gd name="T10" fmla="*/ 1 w 4"/>
                <a:gd name="T11" fmla="*/ 0 h 26"/>
                <a:gd name="T12" fmla="*/ 3 w 4"/>
                <a:gd name="T13" fmla="*/ 0 h 26"/>
                <a:gd name="T14" fmla="*/ 4 w 4"/>
                <a:gd name="T15" fmla="*/ 1 h 26"/>
                <a:gd name="T16" fmla="*/ 4 w 4"/>
                <a:gd name="T17" fmla="*/ 2 h 26"/>
                <a:gd name="T18" fmla="*/ 4 w 4"/>
                <a:gd name="T19" fmla="*/ 3 h 26"/>
                <a:gd name="T20" fmla="*/ 4 w 4"/>
                <a:gd name="T21" fmla="*/ 4 h 26"/>
                <a:gd name="T22" fmla="*/ 3 w 4"/>
                <a:gd name="T23" fmla="*/ 4 h 26"/>
                <a:gd name="T24" fmla="*/ 1 w 4"/>
                <a:gd name="T25" fmla="*/ 4 h 26"/>
                <a:gd name="T26" fmla="*/ 1 w 4"/>
                <a:gd name="T27" fmla="*/ 26 h 26"/>
                <a:gd name="T28" fmla="*/ 0 w 4"/>
                <a:gd name="T29" fmla="*/ 26 h 26"/>
                <a:gd name="T30" fmla="*/ 0 w 4"/>
                <a:gd name="T31" fmla="*/ 25 h 26"/>
                <a:gd name="T32" fmla="*/ 0 w 4"/>
                <a:gd name="T33" fmla="*/ 8 h 26"/>
                <a:gd name="T34" fmla="*/ 0 w 4"/>
                <a:gd name="T35" fmla="*/ 7 h 26"/>
                <a:gd name="T36" fmla="*/ 1 w 4"/>
                <a:gd name="T37" fmla="*/ 7 h 26"/>
                <a:gd name="T38" fmla="*/ 3 w 4"/>
                <a:gd name="T39" fmla="*/ 7 h 26"/>
                <a:gd name="T40" fmla="*/ 4 w 4"/>
                <a:gd name="T41" fmla="*/ 7 h 26"/>
                <a:gd name="T42" fmla="*/ 4 w 4"/>
                <a:gd name="T43" fmla="*/ 8 h 26"/>
                <a:gd name="T44" fmla="*/ 4 w 4"/>
                <a:gd name="T45" fmla="*/ 25 h 26"/>
                <a:gd name="T46" fmla="*/ 4 w 4"/>
                <a:gd name="T47" fmla="*/ 26 h 26"/>
                <a:gd name="T48" fmla="*/ 3 w 4"/>
                <a:gd name="T49" fmla="*/ 26 h 26"/>
                <a:gd name="T50" fmla="*/ 1 w 4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" h="26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2" name="Freeform 792"/>
            <p:cNvSpPr>
              <a:spLocks/>
            </p:cNvSpPr>
            <p:nvPr/>
          </p:nvSpPr>
          <p:spPr bwMode="auto">
            <a:xfrm>
              <a:off x="6192839" y="5837238"/>
              <a:ext cx="68263" cy="85725"/>
            </a:xfrm>
            <a:custGeom>
              <a:avLst/>
              <a:gdLst>
                <a:gd name="T0" fmla="*/ 9 w 16"/>
                <a:gd name="T1" fmla="*/ 20 h 20"/>
                <a:gd name="T2" fmla="*/ 5 w 16"/>
                <a:gd name="T3" fmla="*/ 20 h 20"/>
                <a:gd name="T4" fmla="*/ 2 w 16"/>
                <a:gd name="T5" fmla="*/ 18 h 20"/>
                <a:gd name="T6" fmla="*/ 1 w 16"/>
                <a:gd name="T7" fmla="*/ 15 h 20"/>
                <a:gd name="T8" fmla="*/ 0 w 16"/>
                <a:gd name="T9" fmla="*/ 11 h 20"/>
                <a:gd name="T10" fmla="*/ 2 w 16"/>
                <a:gd name="T11" fmla="*/ 3 h 20"/>
                <a:gd name="T12" fmla="*/ 9 w 16"/>
                <a:gd name="T13" fmla="*/ 0 h 20"/>
                <a:gd name="T14" fmla="*/ 13 w 16"/>
                <a:gd name="T15" fmla="*/ 1 h 20"/>
                <a:gd name="T16" fmla="*/ 16 w 16"/>
                <a:gd name="T17" fmla="*/ 3 h 20"/>
                <a:gd name="T18" fmla="*/ 16 w 16"/>
                <a:gd name="T19" fmla="*/ 4 h 20"/>
                <a:gd name="T20" fmla="*/ 15 w 16"/>
                <a:gd name="T21" fmla="*/ 5 h 20"/>
                <a:gd name="T22" fmla="*/ 13 w 16"/>
                <a:gd name="T23" fmla="*/ 5 h 20"/>
                <a:gd name="T24" fmla="*/ 12 w 16"/>
                <a:gd name="T25" fmla="*/ 5 h 20"/>
                <a:gd name="T26" fmla="*/ 11 w 16"/>
                <a:gd name="T27" fmla="*/ 4 h 20"/>
                <a:gd name="T28" fmla="*/ 9 w 16"/>
                <a:gd name="T29" fmla="*/ 4 h 20"/>
                <a:gd name="T30" fmla="*/ 6 w 16"/>
                <a:gd name="T31" fmla="*/ 5 h 20"/>
                <a:gd name="T32" fmla="*/ 5 w 16"/>
                <a:gd name="T33" fmla="*/ 9 h 20"/>
                <a:gd name="T34" fmla="*/ 5 w 16"/>
                <a:gd name="T35" fmla="*/ 12 h 20"/>
                <a:gd name="T36" fmla="*/ 6 w 16"/>
                <a:gd name="T37" fmla="*/ 16 h 20"/>
                <a:gd name="T38" fmla="*/ 9 w 16"/>
                <a:gd name="T39" fmla="*/ 17 h 20"/>
                <a:gd name="T40" fmla="*/ 11 w 16"/>
                <a:gd name="T41" fmla="*/ 16 h 20"/>
                <a:gd name="T42" fmla="*/ 12 w 16"/>
                <a:gd name="T43" fmla="*/ 15 h 20"/>
                <a:gd name="T44" fmla="*/ 13 w 16"/>
                <a:gd name="T45" fmla="*/ 15 h 20"/>
                <a:gd name="T46" fmla="*/ 14 w 16"/>
                <a:gd name="T47" fmla="*/ 15 h 20"/>
                <a:gd name="T48" fmla="*/ 16 w 16"/>
                <a:gd name="T49" fmla="*/ 16 h 20"/>
                <a:gd name="T50" fmla="*/ 16 w 16"/>
                <a:gd name="T51" fmla="*/ 17 h 20"/>
                <a:gd name="T52" fmla="*/ 13 w 16"/>
                <a:gd name="T53" fmla="*/ 19 h 20"/>
                <a:gd name="T54" fmla="*/ 9 w 16"/>
                <a:gd name="T5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" h="20">
                  <a:moveTo>
                    <a:pt x="9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20"/>
                    <a:pt x="3" y="19"/>
                    <a:pt x="2" y="18"/>
                  </a:cubicBezTo>
                  <a:cubicBezTo>
                    <a:pt x="2" y="18"/>
                    <a:pt x="1" y="17"/>
                    <a:pt x="1" y="15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2" y="1"/>
                    <a:pt x="13" y="1"/>
                  </a:cubicBezTo>
                  <a:cubicBezTo>
                    <a:pt x="14" y="2"/>
                    <a:pt x="15" y="2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5" y="5"/>
                    <a:pt x="15" y="5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6"/>
                    <a:pt x="12" y="6"/>
                    <a:pt x="12" y="5"/>
                  </a:cubicBezTo>
                  <a:cubicBezTo>
                    <a:pt x="12" y="5"/>
                    <a:pt x="12" y="5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10" y="17"/>
                    <a:pt x="10" y="17"/>
                    <a:pt x="11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4" y="19"/>
                    <a:pt x="13" y="19"/>
                  </a:cubicBezTo>
                  <a:cubicBezTo>
                    <a:pt x="12" y="20"/>
                    <a:pt x="11" y="20"/>
                    <a:pt x="9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3" name="Freeform 793"/>
            <p:cNvSpPr>
              <a:spLocks noEditPoints="1"/>
            </p:cNvSpPr>
            <p:nvPr/>
          </p:nvSpPr>
          <p:spPr bwMode="auto">
            <a:xfrm>
              <a:off x="6269039" y="5837238"/>
              <a:ext cx="73025" cy="85725"/>
            </a:xfrm>
            <a:custGeom>
              <a:avLst/>
              <a:gdLst>
                <a:gd name="T0" fmla="*/ 13 w 17"/>
                <a:gd name="T1" fmla="*/ 20 h 20"/>
                <a:gd name="T2" fmla="*/ 12 w 17"/>
                <a:gd name="T3" fmla="*/ 20 h 20"/>
                <a:gd name="T4" fmla="*/ 12 w 17"/>
                <a:gd name="T5" fmla="*/ 19 h 20"/>
                <a:gd name="T6" fmla="*/ 12 w 17"/>
                <a:gd name="T7" fmla="*/ 19 h 20"/>
                <a:gd name="T8" fmla="*/ 10 w 17"/>
                <a:gd name="T9" fmla="*/ 20 h 20"/>
                <a:gd name="T10" fmla="*/ 7 w 17"/>
                <a:gd name="T11" fmla="*/ 20 h 20"/>
                <a:gd name="T12" fmla="*/ 4 w 17"/>
                <a:gd name="T13" fmla="*/ 20 h 20"/>
                <a:gd name="T14" fmla="*/ 2 w 17"/>
                <a:gd name="T15" fmla="*/ 18 h 20"/>
                <a:gd name="T16" fmla="*/ 1 w 17"/>
                <a:gd name="T17" fmla="*/ 15 h 20"/>
                <a:gd name="T18" fmla="*/ 0 w 17"/>
                <a:gd name="T19" fmla="*/ 11 h 20"/>
                <a:gd name="T20" fmla="*/ 2 w 17"/>
                <a:gd name="T21" fmla="*/ 3 h 20"/>
                <a:gd name="T22" fmla="*/ 7 w 17"/>
                <a:gd name="T23" fmla="*/ 0 h 20"/>
                <a:gd name="T24" fmla="*/ 10 w 17"/>
                <a:gd name="T25" fmla="*/ 1 h 20"/>
                <a:gd name="T26" fmla="*/ 12 w 17"/>
                <a:gd name="T27" fmla="*/ 2 h 20"/>
                <a:gd name="T28" fmla="*/ 12 w 17"/>
                <a:gd name="T29" fmla="*/ 2 h 20"/>
                <a:gd name="T30" fmla="*/ 13 w 17"/>
                <a:gd name="T31" fmla="*/ 1 h 20"/>
                <a:gd name="T32" fmla="*/ 15 w 17"/>
                <a:gd name="T33" fmla="*/ 1 h 20"/>
                <a:gd name="T34" fmla="*/ 16 w 17"/>
                <a:gd name="T35" fmla="*/ 1 h 20"/>
                <a:gd name="T36" fmla="*/ 17 w 17"/>
                <a:gd name="T37" fmla="*/ 2 h 20"/>
                <a:gd name="T38" fmla="*/ 17 w 17"/>
                <a:gd name="T39" fmla="*/ 18 h 20"/>
                <a:gd name="T40" fmla="*/ 16 w 17"/>
                <a:gd name="T41" fmla="*/ 20 h 20"/>
                <a:gd name="T42" fmla="*/ 15 w 17"/>
                <a:gd name="T43" fmla="*/ 20 h 20"/>
                <a:gd name="T44" fmla="*/ 13 w 17"/>
                <a:gd name="T45" fmla="*/ 20 h 20"/>
                <a:gd name="T46" fmla="*/ 12 w 17"/>
                <a:gd name="T47" fmla="*/ 8 h 20"/>
                <a:gd name="T48" fmla="*/ 12 w 17"/>
                <a:gd name="T49" fmla="*/ 7 h 20"/>
                <a:gd name="T50" fmla="*/ 11 w 17"/>
                <a:gd name="T51" fmla="*/ 5 h 20"/>
                <a:gd name="T52" fmla="*/ 10 w 17"/>
                <a:gd name="T53" fmla="*/ 4 h 20"/>
                <a:gd name="T54" fmla="*/ 8 w 17"/>
                <a:gd name="T55" fmla="*/ 4 h 20"/>
                <a:gd name="T56" fmla="*/ 6 w 17"/>
                <a:gd name="T57" fmla="*/ 5 h 20"/>
                <a:gd name="T58" fmla="*/ 5 w 17"/>
                <a:gd name="T59" fmla="*/ 9 h 20"/>
                <a:gd name="T60" fmla="*/ 5 w 17"/>
                <a:gd name="T61" fmla="*/ 12 h 20"/>
                <a:gd name="T62" fmla="*/ 6 w 17"/>
                <a:gd name="T63" fmla="*/ 16 h 20"/>
                <a:gd name="T64" fmla="*/ 8 w 17"/>
                <a:gd name="T65" fmla="*/ 17 h 20"/>
                <a:gd name="T66" fmla="*/ 10 w 17"/>
                <a:gd name="T67" fmla="*/ 17 h 20"/>
                <a:gd name="T68" fmla="*/ 11 w 17"/>
                <a:gd name="T69" fmla="*/ 16 h 20"/>
                <a:gd name="T70" fmla="*/ 12 w 17"/>
                <a:gd name="T71" fmla="*/ 15 h 20"/>
                <a:gd name="T72" fmla="*/ 12 w 17"/>
                <a:gd name="T73" fmla="*/ 14 h 20"/>
                <a:gd name="T74" fmla="*/ 12 w 17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13" y="20"/>
                  </a:moveTo>
                  <a:cubicBezTo>
                    <a:pt x="13" y="20"/>
                    <a:pt x="13" y="20"/>
                    <a:pt x="12" y="20"/>
                  </a:cubicBezTo>
                  <a:cubicBezTo>
                    <a:pt x="12" y="20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20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1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2" y="8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1" y="5"/>
                    <a:pt x="10" y="5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6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74" name="组合 1173"/>
          <p:cNvGrpSpPr/>
          <p:nvPr/>
        </p:nvGrpSpPr>
        <p:grpSpPr>
          <a:xfrm>
            <a:off x="3588569" y="6475089"/>
            <a:ext cx="941387" cy="109538"/>
            <a:chOff x="4084639" y="5451475"/>
            <a:chExt cx="941387" cy="109538"/>
          </a:xfrm>
        </p:grpSpPr>
        <p:sp>
          <p:nvSpPr>
            <p:cNvPr id="1175" name="Freeform 810"/>
            <p:cNvSpPr>
              <a:spLocks/>
            </p:cNvSpPr>
            <p:nvPr/>
          </p:nvSpPr>
          <p:spPr bwMode="auto">
            <a:xfrm>
              <a:off x="4084639" y="5454650"/>
              <a:ext cx="80963" cy="106363"/>
            </a:xfrm>
            <a:custGeom>
              <a:avLst/>
              <a:gdLst>
                <a:gd name="T0" fmla="*/ 9 w 19"/>
                <a:gd name="T1" fmla="*/ 25 h 25"/>
                <a:gd name="T2" fmla="*/ 6 w 19"/>
                <a:gd name="T3" fmla="*/ 25 h 25"/>
                <a:gd name="T4" fmla="*/ 3 w 19"/>
                <a:gd name="T5" fmla="*/ 24 h 25"/>
                <a:gd name="T6" fmla="*/ 1 w 19"/>
                <a:gd name="T7" fmla="*/ 21 h 25"/>
                <a:gd name="T8" fmla="*/ 0 w 19"/>
                <a:gd name="T9" fmla="*/ 17 h 25"/>
                <a:gd name="T10" fmla="*/ 0 w 19"/>
                <a:gd name="T11" fmla="*/ 1 h 25"/>
                <a:gd name="T12" fmla="*/ 1 w 19"/>
                <a:gd name="T13" fmla="*/ 0 h 25"/>
                <a:gd name="T14" fmla="*/ 1 w 19"/>
                <a:gd name="T15" fmla="*/ 0 h 25"/>
                <a:gd name="T16" fmla="*/ 4 w 19"/>
                <a:gd name="T17" fmla="*/ 0 h 25"/>
                <a:gd name="T18" fmla="*/ 5 w 19"/>
                <a:gd name="T19" fmla="*/ 0 h 25"/>
                <a:gd name="T20" fmla="*/ 5 w 19"/>
                <a:gd name="T21" fmla="*/ 1 h 25"/>
                <a:gd name="T22" fmla="*/ 5 w 19"/>
                <a:gd name="T23" fmla="*/ 16 h 25"/>
                <a:gd name="T24" fmla="*/ 6 w 19"/>
                <a:gd name="T25" fmla="*/ 20 h 25"/>
                <a:gd name="T26" fmla="*/ 9 w 19"/>
                <a:gd name="T27" fmla="*/ 21 h 25"/>
                <a:gd name="T28" fmla="*/ 13 w 19"/>
                <a:gd name="T29" fmla="*/ 20 h 25"/>
                <a:gd name="T30" fmla="*/ 14 w 19"/>
                <a:gd name="T31" fmla="*/ 16 h 25"/>
                <a:gd name="T32" fmla="*/ 14 w 19"/>
                <a:gd name="T33" fmla="*/ 1 h 25"/>
                <a:gd name="T34" fmla="*/ 14 w 19"/>
                <a:gd name="T35" fmla="*/ 0 h 25"/>
                <a:gd name="T36" fmla="*/ 15 w 19"/>
                <a:gd name="T37" fmla="*/ 0 h 25"/>
                <a:gd name="T38" fmla="*/ 17 w 19"/>
                <a:gd name="T39" fmla="*/ 0 h 25"/>
                <a:gd name="T40" fmla="*/ 18 w 19"/>
                <a:gd name="T41" fmla="*/ 0 h 25"/>
                <a:gd name="T42" fmla="*/ 19 w 19"/>
                <a:gd name="T43" fmla="*/ 1 h 25"/>
                <a:gd name="T44" fmla="*/ 19 w 19"/>
                <a:gd name="T45" fmla="*/ 17 h 25"/>
                <a:gd name="T46" fmla="*/ 18 w 19"/>
                <a:gd name="T47" fmla="*/ 21 h 25"/>
                <a:gd name="T48" fmla="*/ 16 w 19"/>
                <a:gd name="T49" fmla="*/ 24 h 25"/>
                <a:gd name="T50" fmla="*/ 13 w 19"/>
                <a:gd name="T51" fmla="*/ 25 h 25"/>
                <a:gd name="T52" fmla="*/ 9 w 19"/>
                <a:gd name="T5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" h="25">
                  <a:moveTo>
                    <a:pt x="9" y="25"/>
                  </a:moveTo>
                  <a:cubicBezTo>
                    <a:pt x="8" y="25"/>
                    <a:pt x="7" y="25"/>
                    <a:pt x="6" y="25"/>
                  </a:cubicBezTo>
                  <a:cubicBezTo>
                    <a:pt x="5" y="25"/>
                    <a:pt x="4" y="24"/>
                    <a:pt x="3" y="24"/>
                  </a:cubicBezTo>
                  <a:cubicBezTo>
                    <a:pt x="2" y="23"/>
                    <a:pt x="2" y="22"/>
                    <a:pt x="1" y="21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8"/>
                    <a:pt x="6" y="19"/>
                    <a:pt x="6" y="20"/>
                  </a:cubicBezTo>
                  <a:cubicBezTo>
                    <a:pt x="7" y="21"/>
                    <a:pt x="8" y="21"/>
                    <a:pt x="9" y="21"/>
                  </a:cubicBezTo>
                  <a:cubicBezTo>
                    <a:pt x="11" y="21"/>
                    <a:pt x="12" y="21"/>
                    <a:pt x="13" y="20"/>
                  </a:cubicBezTo>
                  <a:cubicBezTo>
                    <a:pt x="14" y="19"/>
                    <a:pt x="14" y="18"/>
                    <a:pt x="14" y="16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9"/>
                    <a:pt x="18" y="20"/>
                    <a:pt x="18" y="21"/>
                  </a:cubicBezTo>
                  <a:cubicBezTo>
                    <a:pt x="17" y="22"/>
                    <a:pt x="16" y="23"/>
                    <a:pt x="16" y="24"/>
                  </a:cubicBezTo>
                  <a:cubicBezTo>
                    <a:pt x="15" y="25"/>
                    <a:pt x="14" y="25"/>
                    <a:pt x="13" y="25"/>
                  </a:cubicBezTo>
                  <a:cubicBezTo>
                    <a:pt x="11" y="25"/>
                    <a:pt x="10" y="25"/>
                    <a:pt x="9" y="25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6" name="Freeform 811"/>
            <p:cNvSpPr>
              <a:spLocks/>
            </p:cNvSpPr>
            <p:nvPr/>
          </p:nvSpPr>
          <p:spPr bwMode="auto">
            <a:xfrm>
              <a:off x="4178301" y="5480050"/>
              <a:ext cx="68263" cy="80963"/>
            </a:xfrm>
            <a:custGeom>
              <a:avLst/>
              <a:gdLst>
                <a:gd name="T0" fmla="*/ 12 w 16"/>
                <a:gd name="T1" fmla="*/ 19 h 19"/>
                <a:gd name="T2" fmla="*/ 11 w 16"/>
                <a:gd name="T3" fmla="*/ 17 h 19"/>
                <a:gd name="T4" fmla="*/ 11 w 16"/>
                <a:gd name="T5" fmla="*/ 7 h 19"/>
                <a:gd name="T6" fmla="*/ 10 w 16"/>
                <a:gd name="T7" fmla="*/ 5 h 19"/>
                <a:gd name="T8" fmla="*/ 8 w 16"/>
                <a:gd name="T9" fmla="*/ 4 h 19"/>
                <a:gd name="T10" fmla="*/ 7 w 16"/>
                <a:gd name="T11" fmla="*/ 4 h 19"/>
                <a:gd name="T12" fmla="*/ 5 w 16"/>
                <a:gd name="T13" fmla="*/ 5 h 19"/>
                <a:gd name="T14" fmla="*/ 5 w 16"/>
                <a:gd name="T15" fmla="*/ 6 h 19"/>
                <a:gd name="T16" fmla="*/ 5 w 16"/>
                <a:gd name="T17" fmla="*/ 7 h 19"/>
                <a:gd name="T18" fmla="*/ 5 w 16"/>
                <a:gd name="T19" fmla="*/ 17 h 19"/>
                <a:gd name="T20" fmla="*/ 4 w 16"/>
                <a:gd name="T21" fmla="*/ 19 h 19"/>
                <a:gd name="T22" fmla="*/ 3 w 16"/>
                <a:gd name="T23" fmla="*/ 19 h 19"/>
                <a:gd name="T24" fmla="*/ 2 w 16"/>
                <a:gd name="T25" fmla="*/ 19 h 19"/>
                <a:gd name="T26" fmla="*/ 0 w 16"/>
                <a:gd name="T27" fmla="*/ 19 h 19"/>
                <a:gd name="T28" fmla="*/ 0 w 16"/>
                <a:gd name="T29" fmla="*/ 17 h 19"/>
                <a:gd name="T30" fmla="*/ 0 w 16"/>
                <a:gd name="T31" fmla="*/ 1 h 19"/>
                <a:gd name="T32" fmla="*/ 0 w 16"/>
                <a:gd name="T33" fmla="*/ 0 h 19"/>
                <a:gd name="T34" fmla="*/ 1 w 16"/>
                <a:gd name="T35" fmla="*/ 0 h 19"/>
                <a:gd name="T36" fmla="*/ 3 w 16"/>
                <a:gd name="T37" fmla="*/ 0 h 19"/>
                <a:gd name="T38" fmla="*/ 4 w 16"/>
                <a:gd name="T39" fmla="*/ 0 h 19"/>
                <a:gd name="T40" fmla="*/ 5 w 16"/>
                <a:gd name="T41" fmla="*/ 1 h 19"/>
                <a:gd name="T42" fmla="*/ 7 w 16"/>
                <a:gd name="T43" fmla="*/ 0 h 19"/>
                <a:gd name="T44" fmla="*/ 10 w 16"/>
                <a:gd name="T45" fmla="*/ 0 h 19"/>
                <a:gd name="T46" fmla="*/ 14 w 16"/>
                <a:gd name="T47" fmla="*/ 1 h 19"/>
                <a:gd name="T48" fmla="*/ 16 w 16"/>
                <a:gd name="T49" fmla="*/ 6 h 19"/>
                <a:gd name="T50" fmla="*/ 16 w 16"/>
                <a:gd name="T51" fmla="*/ 17 h 19"/>
                <a:gd name="T52" fmla="*/ 15 w 16"/>
                <a:gd name="T53" fmla="*/ 19 h 19"/>
                <a:gd name="T54" fmla="*/ 14 w 16"/>
                <a:gd name="T55" fmla="*/ 19 h 19"/>
                <a:gd name="T56" fmla="*/ 12 w 16"/>
                <a:gd name="T5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19">
                  <a:moveTo>
                    <a:pt x="12" y="19"/>
                  </a:moveTo>
                  <a:cubicBezTo>
                    <a:pt x="11" y="19"/>
                    <a:pt x="11" y="19"/>
                    <a:pt x="11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0" y="5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4"/>
                    <a:pt x="6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5" y="2"/>
                    <a:pt x="16" y="4"/>
                    <a:pt x="16" y="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5" y="19"/>
                  </a:cubicBezTo>
                  <a:cubicBezTo>
                    <a:pt x="15" y="19"/>
                    <a:pt x="15" y="19"/>
                    <a:pt x="14" y="19"/>
                  </a:cubicBezTo>
                  <a:lnTo>
                    <a:pt x="12" y="1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7" name="Freeform 812"/>
            <p:cNvSpPr>
              <a:spLocks noEditPoints="1"/>
            </p:cNvSpPr>
            <p:nvPr/>
          </p:nvSpPr>
          <p:spPr bwMode="auto">
            <a:xfrm>
              <a:off x="4264026" y="5451475"/>
              <a:ext cx="20638" cy="109538"/>
            </a:xfrm>
            <a:custGeom>
              <a:avLst/>
              <a:gdLst>
                <a:gd name="T0" fmla="*/ 2 w 5"/>
                <a:gd name="T1" fmla="*/ 4 h 26"/>
                <a:gd name="T2" fmla="*/ 1 w 5"/>
                <a:gd name="T3" fmla="*/ 4 h 26"/>
                <a:gd name="T4" fmla="*/ 0 w 5"/>
                <a:gd name="T5" fmla="*/ 3 h 26"/>
                <a:gd name="T6" fmla="*/ 0 w 5"/>
                <a:gd name="T7" fmla="*/ 2 h 26"/>
                <a:gd name="T8" fmla="*/ 1 w 5"/>
                <a:gd name="T9" fmla="*/ 1 h 26"/>
                <a:gd name="T10" fmla="*/ 2 w 5"/>
                <a:gd name="T11" fmla="*/ 0 h 26"/>
                <a:gd name="T12" fmla="*/ 4 w 5"/>
                <a:gd name="T13" fmla="*/ 0 h 26"/>
                <a:gd name="T14" fmla="*/ 4 w 5"/>
                <a:gd name="T15" fmla="*/ 1 h 26"/>
                <a:gd name="T16" fmla="*/ 5 w 5"/>
                <a:gd name="T17" fmla="*/ 2 h 26"/>
                <a:gd name="T18" fmla="*/ 5 w 5"/>
                <a:gd name="T19" fmla="*/ 3 h 26"/>
                <a:gd name="T20" fmla="*/ 4 w 5"/>
                <a:gd name="T21" fmla="*/ 4 h 26"/>
                <a:gd name="T22" fmla="*/ 4 w 5"/>
                <a:gd name="T23" fmla="*/ 4 h 26"/>
                <a:gd name="T24" fmla="*/ 2 w 5"/>
                <a:gd name="T25" fmla="*/ 4 h 26"/>
                <a:gd name="T26" fmla="*/ 1 w 5"/>
                <a:gd name="T27" fmla="*/ 26 h 26"/>
                <a:gd name="T28" fmla="*/ 1 w 5"/>
                <a:gd name="T29" fmla="*/ 26 h 26"/>
                <a:gd name="T30" fmla="*/ 0 w 5"/>
                <a:gd name="T31" fmla="*/ 25 h 26"/>
                <a:gd name="T32" fmla="*/ 0 w 5"/>
                <a:gd name="T33" fmla="*/ 8 h 26"/>
                <a:gd name="T34" fmla="*/ 1 w 5"/>
                <a:gd name="T35" fmla="*/ 7 h 26"/>
                <a:gd name="T36" fmla="*/ 1 w 5"/>
                <a:gd name="T37" fmla="*/ 7 h 26"/>
                <a:gd name="T38" fmla="*/ 3 w 5"/>
                <a:gd name="T39" fmla="*/ 7 h 26"/>
                <a:gd name="T40" fmla="*/ 4 w 5"/>
                <a:gd name="T41" fmla="*/ 7 h 26"/>
                <a:gd name="T42" fmla="*/ 5 w 5"/>
                <a:gd name="T43" fmla="*/ 8 h 26"/>
                <a:gd name="T44" fmla="*/ 5 w 5"/>
                <a:gd name="T45" fmla="*/ 25 h 26"/>
                <a:gd name="T46" fmla="*/ 4 w 5"/>
                <a:gd name="T47" fmla="*/ 26 h 26"/>
                <a:gd name="T48" fmla="*/ 4 w 5"/>
                <a:gd name="T49" fmla="*/ 26 h 26"/>
                <a:gd name="T50" fmla="*/ 1 w 5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" h="26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2" y="4"/>
                  </a:lnTo>
                  <a:close/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8" name="Freeform 813"/>
            <p:cNvSpPr>
              <a:spLocks/>
            </p:cNvSpPr>
            <p:nvPr/>
          </p:nvSpPr>
          <p:spPr bwMode="auto">
            <a:xfrm>
              <a:off x="4297364" y="5459413"/>
              <a:ext cx="50800" cy="101600"/>
            </a:xfrm>
            <a:custGeom>
              <a:avLst/>
              <a:gdLst>
                <a:gd name="T0" fmla="*/ 8 w 12"/>
                <a:gd name="T1" fmla="*/ 9 h 24"/>
                <a:gd name="T2" fmla="*/ 8 w 12"/>
                <a:gd name="T3" fmla="*/ 19 h 24"/>
                <a:gd name="T4" fmla="*/ 9 w 12"/>
                <a:gd name="T5" fmla="*/ 21 h 24"/>
                <a:gd name="T6" fmla="*/ 9 w 12"/>
                <a:gd name="T7" fmla="*/ 21 h 24"/>
                <a:gd name="T8" fmla="*/ 10 w 12"/>
                <a:gd name="T9" fmla="*/ 20 h 24"/>
                <a:gd name="T10" fmla="*/ 11 w 12"/>
                <a:gd name="T11" fmla="*/ 21 h 24"/>
                <a:gd name="T12" fmla="*/ 11 w 12"/>
                <a:gd name="T13" fmla="*/ 22 h 24"/>
                <a:gd name="T14" fmla="*/ 11 w 12"/>
                <a:gd name="T15" fmla="*/ 23 h 24"/>
                <a:gd name="T16" fmla="*/ 11 w 12"/>
                <a:gd name="T17" fmla="*/ 24 h 24"/>
                <a:gd name="T18" fmla="*/ 9 w 12"/>
                <a:gd name="T19" fmla="*/ 24 h 24"/>
                <a:gd name="T20" fmla="*/ 7 w 12"/>
                <a:gd name="T21" fmla="*/ 24 h 24"/>
                <a:gd name="T22" fmla="*/ 5 w 12"/>
                <a:gd name="T23" fmla="*/ 24 h 24"/>
                <a:gd name="T24" fmla="*/ 4 w 12"/>
                <a:gd name="T25" fmla="*/ 23 h 24"/>
                <a:gd name="T26" fmla="*/ 3 w 12"/>
                <a:gd name="T27" fmla="*/ 21 h 24"/>
                <a:gd name="T28" fmla="*/ 3 w 12"/>
                <a:gd name="T29" fmla="*/ 19 h 24"/>
                <a:gd name="T30" fmla="*/ 3 w 12"/>
                <a:gd name="T31" fmla="*/ 9 h 24"/>
                <a:gd name="T32" fmla="*/ 2 w 12"/>
                <a:gd name="T33" fmla="*/ 9 h 24"/>
                <a:gd name="T34" fmla="*/ 1 w 12"/>
                <a:gd name="T35" fmla="*/ 8 h 24"/>
                <a:gd name="T36" fmla="*/ 0 w 12"/>
                <a:gd name="T37" fmla="*/ 8 h 24"/>
                <a:gd name="T38" fmla="*/ 0 w 12"/>
                <a:gd name="T39" fmla="*/ 6 h 24"/>
                <a:gd name="T40" fmla="*/ 1 w 12"/>
                <a:gd name="T41" fmla="*/ 5 h 24"/>
                <a:gd name="T42" fmla="*/ 2 w 12"/>
                <a:gd name="T43" fmla="*/ 5 h 24"/>
                <a:gd name="T44" fmla="*/ 3 w 12"/>
                <a:gd name="T45" fmla="*/ 5 h 24"/>
                <a:gd name="T46" fmla="*/ 3 w 12"/>
                <a:gd name="T47" fmla="*/ 2 h 24"/>
                <a:gd name="T48" fmla="*/ 3 w 12"/>
                <a:gd name="T49" fmla="*/ 1 h 24"/>
                <a:gd name="T50" fmla="*/ 4 w 12"/>
                <a:gd name="T51" fmla="*/ 1 h 24"/>
                <a:gd name="T52" fmla="*/ 5 w 12"/>
                <a:gd name="T53" fmla="*/ 1 h 24"/>
                <a:gd name="T54" fmla="*/ 6 w 12"/>
                <a:gd name="T55" fmla="*/ 1 h 24"/>
                <a:gd name="T56" fmla="*/ 7 w 12"/>
                <a:gd name="T57" fmla="*/ 1 h 24"/>
                <a:gd name="T58" fmla="*/ 7 w 12"/>
                <a:gd name="T59" fmla="*/ 2 h 24"/>
                <a:gd name="T60" fmla="*/ 7 w 12"/>
                <a:gd name="T61" fmla="*/ 5 h 24"/>
                <a:gd name="T62" fmla="*/ 10 w 12"/>
                <a:gd name="T63" fmla="*/ 5 h 24"/>
                <a:gd name="T64" fmla="*/ 11 w 12"/>
                <a:gd name="T65" fmla="*/ 5 h 24"/>
                <a:gd name="T66" fmla="*/ 12 w 12"/>
                <a:gd name="T67" fmla="*/ 6 h 24"/>
                <a:gd name="T68" fmla="*/ 12 w 12"/>
                <a:gd name="T69" fmla="*/ 8 h 24"/>
                <a:gd name="T70" fmla="*/ 11 w 12"/>
                <a:gd name="T71" fmla="*/ 8 h 24"/>
                <a:gd name="T72" fmla="*/ 10 w 12"/>
                <a:gd name="T73" fmla="*/ 9 h 24"/>
                <a:gd name="T74" fmla="*/ 8 w 12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" h="24">
                  <a:moveTo>
                    <a:pt x="8" y="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0" y="20"/>
                    <a:pt x="11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1" y="23"/>
                    <a:pt x="11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4"/>
                    <a:pt x="7" y="24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3"/>
                    <a:pt x="4" y="23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3" y="20"/>
                    <a:pt x="3" y="1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1" y="8"/>
                  </a:cubicBezTo>
                  <a:cubicBezTo>
                    <a:pt x="11" y="9"/>
                    <a:pt x="11" y="9"/>
                    <a:pt x="10" y="9"/>
                  </a:cubicBezTo>
                  <a:lnTo>
                    <a:pt x="8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9" name="Freeform 814"/>
            <p:cNvSpPr>
              <a:spLocks noEditPoints="1"/>
            </p:cNvSpPr>
            <p:nvPr/>
          </p:nvSpPr>
          <p:spPr bwMode="auto">
            <a:xfrm>
              <a:off x="4360864" y="5476875"/>
              <a:ext cx="71438" cy="84138"/>
            </a:xfrm>
            <a:custGeom>
              <a:avLst/>
              <a:gdLst>
                <a:gd name="T0" fmla="*/ 5 w 17"/>
                <a:gd name="T1" fmla="*/ 12 h 20"/>
                <a:gd name="T2" fmla="*/ 6 w 17"/>
                <a:gd name="T3" fmla="*/ 16 h 20"/>
                <a:gd name="T4" fmla="*/ 10 w 17"/>
                <a:gd name="T5" fmla="*/ 17 h 20"/>
                <a:gd name="T6" fmla="*/ 13 w 17"/>
                <a:gd name="T7" fmla="*/ 16 h 20"/>
                <a:gd name="T8" fmla="*/ 15 w 17"/>
                <a:gd name="T9" fmla="*/ 16 h 20"/>
                <a:gd name="T10" fmla="*/ 16 w 17"/>
                <a:gd name="T11" fmla="*/ 16 h 20"/>
                <a:gd name="T12" fmla="*/ 16 w 17"/>
                <a:gd name="T13" fmla="*/ 17 h 20"/>
                <a:gd name="T14" fmla="*/ 16 w 17"/>
                <a:gd name="T15" fmla="*/ 18 h 20"/>
                <a:gd name="T16" fmla="*/ 16 w 17"/>
                <a:gd name="T17" fmla="*/ 19 h 20"/>
                <a:gd name="T18" fmla="*/ 15 w 17"/>
                <a:gd name="T19" fmla="*/ 20 h 20"/>
                <a:gd name="T20" fmla="*/ 14 w 17"/>
                <a:gd name="T21" fmla="*/ 20 h 20"/>
                <a:gd name="T22" fmla="*/ 13 w 17"/>
                <a:gd name="T23" fmla="*/ 20 h 20"/>
                <a:gd name="T24" fmla="*/ 11 w 17"/>
                <a:gd name="T25" fmla="*/ 20 h 20"/>
                <a:gd name="T26" fmla="*/ 10 w 17"/>
                <a:gd name="T27" fmla="*/ 20 h 20"/>
                <a:gd name="T28" fmla="*/ 2 w 17"/>
                <a:gd name="T29" fmla="*/ 18 h 20"/>
                <a:gd name="T30" fmla="*/ 0 w 17"/>
                <a:gd name="T31" fmla="*/ 11 h 20"/>
                <a:gd name="T32" fmla="*/ 2 w 17"/>
                <a:gd name="T33" fmla="*/ 3 h 20"/>
                <a:gd name="T34" fmla="*/ 9 w 17"/>
                <a:gd name="T35" fmla="*/ 0 h 20"/>
                <a:gd name="T36" fmla="*/ 15 w 17"/>
                <a:gd name="T37" fmla="*/ 2 h 20"/>
                <a:gd name="T38" fmla="*/ 17 w 17"/>
                <a:gd name="T39" fmla="*/ 8 h 20"/>
                <a:gd name="T40" fmla="*/ 17 w 17"/>
                <a:gd name="T41" fmla="*/ 10 h 20"/>
                <a:gd name="T42" fmla="*/ 16 w 17"/>
                <a:gd name="T43" fmla="*/ 11 h 20"/>
                <a:gd name="T44" fmla="*/ 15 w 17"/>
                <a:gd name="T45" fmla="*/ 12 h 20"/>
                <a:gd name="T46" fmla="*/ 5 w 17"/>
                <a:gd name="T47" fmla="*/ 12 h 20"/>
                <a:gd name="T48" fmla="*/ 8 w 17"/>
                <a:gd name="T49" fmla="*/ 4 h 20"/>
                <a:gd name="T50" fmla="*/ 6 w 17"/>
                <a:gd name="T51" fmla="*/ 5 h 20"/>
                <a:gd name="T52" fmla="*/ 5 w 17"/>
                <a:gd name="T53" fmla="*/ 8 h 20"/>
                <a:gd name="T54" fmla="*/ 5 w 17"/>
                <a:gd name="T55" fmla="*/ 9 h 20"/>
                <a:gd name="T56" fmla="*/ 12 w 17"/>
                <a:gd name="T57" fmla="*/ 9 h 20"/>
                <a:gd name="T58" fmla="*/ 11 w 17"/>
                <a:gd name="T59" fmla="*/ 5 h 20"/>
                <a:gd name="T60" fmla="*/ 8 w 17"/>
                <a:gd name="T6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20">
                  <a:moveTo>
                    <a:pt x="5" y="12"/>
                  </a:moveTo>
                  <a:cubicBezTo>
                    <a:pt x="5" y="14"/>
                    <a:pt x="5" y="15"/>
                    <a:pt x="6" y="16"/>
                  </a:cubicBezTo>
                  <a:cubicBezTo>
                    <a:pt x="7" y="16"/>
                    <a:pt x="8" y="17"/>
                    <a:pt x="10" y="17"/>
                  </a:cubicBezTo>
                  <a:cubicBezTo>
                    <a:pt x="11" y="17"/>
                    <a:pt x="12" y="16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3" y="20"/>
                    <a:pt x="13" y="20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6" y="20"/>
                    <a:pt x="4" y="20"/>
                    <a:pt x="2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3" y="1"/>
                    <a:pt x="15" y="2"/>
                  </a:cubicBezTo>
                  <a:cubicBezTo>
                    <a:pt x="16" y="4"/>
                    <a:pt x="17" y="6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2"/>
                    <a:pt x="16" y="12"/>
                    <a:pt x="15" y="12"/>
                  </a:cubicBezTo>
                  <a:lnTo>
                    <a:pt x="5" y="12"/>
                  </a:lnTo>
                  <a:close/>
                  <a:moveTo>
                    <a:pt x="8" y="4"/>
                  </a:move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0" name="Freeform 815"/>
            <p:cNvSpPr>
              <a:spLocks noEditPoints="1"/>
            </p:cNvSpPr>
            <p:nvPr/>
          </p:nvSpPr>
          <p:spPr bwMode="auto">
            <a:xfrm>
              <a:off x="4449764" y="5451475"/>
              <a:ext cx="73025" cy="109538"/>
            </a:xfrm>
            <a:custGeom>
              <a:avLst/>
              <a:gdLst>
                <a:gd name="T0" fmla="*/ 13 w 17"/>
                <a:gd name="T1" fmla="*/ 26 h 26"/>
                <a:gd name="T2" fmla="*/ 12 w 17"/>
                <a:gd name="T3" fmla="*/ 26 h 26"/>
                <a:gd name="T4" fmla="*/ 12 w 17"/>
                <a:gd name="T5" fmla="*/ 25 h 26"/>
                <a:gd name="T6" fmla="*/ 7 w 17"/>
                <a:gd name="T7" fmla="*/ 26 h 26"/>
                <a:gd name="T8" fmla="*/ 4 w 17"/>
                <a:gd name="T9" fmla="*/ 26 h 26"/>
                <a:gd name="T10" fmla="*/ 2 w 17"/>
                <a:gd name="T11" fmla="*/ 24 h 26"/>
                <a:gd name="T12" fmla="*/ 1 w 17"/>
                <a:gd name="T13" fmla="*/ 21 h 26"/>
                <a:gd name="T14" fmla="*/ 0 w 17"/>
                <a:gd name="T15" fmla="*/ 17 h 26"/>
                <a:gd name="T16" fmla="*/ 2 w 17"/>
                <a:gd name="T17" fmla="*/ 9 h 26"/>
                <a:gd name="T18" fmla="*/ 7 w 17"/>
                <a:gd name="T19" fmla="*/ 6 h 26"/>
                <a:gd name="T20" fmla="*/ 10 w 17"/>
                <a:gd name="T21" fmla="*/ 7 h 26"/>
                <a:gd name="T22" fmla="*/ 12 w 17"/>
                <a:gd name="T23" fmla="*/ 8 h 26"/>
                <a:gd name="T24" fmla="*/ 12 w 17"/>
                <a:gd name="T25" fmla="*/ 2 h 26"/>
                <a:gd name="T26" fmla="*/ 13 w 17"/>
                <a:gd name="T27" fmla="*/ 0 h 26"/>
                <a:gd name="T28" fmla="*/ 15 w 17"/>
                <a:gd name="T29" fmla="*/ 0 h 26"/>
                <a:gd name="T30" fmla="*/ 16 w 17"/>
                <a:gd name="T31" fmla="*/ 0 h 26"/>
                <a:gd name="T32" fmla="*/ 17 w 17"/>
                <a:gd name="T33" fmla="*/ 1 h 26"/>
                <a:gd name="T34" fmla="*/ 17 w 17"/>
                <a:gd name="T35" fmla="*/ 24 h 26"/>
                <a:gd name="T36" fmla="*/ 16 w 17"/>
                <a:gd name="T37" fmla="*/ 26 h 26"/>
                <a:gd name="T38" fmla="*/ 15 w 17"/>
                <a:gd name="T39" fmla="*/ 26 h 26"/>
                <a:gd name="T40" fmla="*/ 13 w 17"/>
                <a:gd name="T41" fmla="*/ 26 h 26"/>
                <a:gd name="T42" fmla="*/ 12 w 17"/>
                <a:gd name="T43" fmla="*/ 14 h 26"/>
                <a:gd name="T44" fmla="*/ 12 w 17"/>
                <a:gd name="T45" fmla="*/ 12 h 26"/>
                <a:gd name="T46" fmla="*/ 11 w 17"/>
                <a:gd name="T47" fmla="*/ 11 h 26"/>
                <a:gd name="T48" fmla="*/ 10 w 17"/>
                <a:gd name="T49" fmla="*/ 10 h 26"/>
                <a:gd name="T50" fmla="*/ 8 w 17"/>
                <a:gd name="T51" fmla="*/ 10 h 26"/>
                <a:gd name="T52" fmla="*/ 6 w 17"/>
                <a:gd name="T53" fmla="*/ 11 h 26"/>
                <a:gd name="T54" fmla="*/ 5 w 17"/>
                <a:gd name="T55" fmla="*/ 15 h 26"/>
                <a:gd name="T56" fmla="*/ 5 w 17"/>
                <a:gd name="T57" fmla="*/ 18 h 26"/>
                <a:gd name="T58" fmla="*/ 6 w 17"/>
                <a:gd name="T59" fmla="*/ 22 h 26"/>
                <a:gd name="T60" fmla="*/ 8 w 17"/>
                <a:gd name="T61" fmla="*/ 23 h 26"/>
                <a:gd name="T62" fmla="*/ 10 w 17"/>
                <a:gd name="T63" fmla="*/ 23 h 26"/>
                <a:gd name="T64" fmla="*/ 11 w 17"/>
                <a:gd name="T65" fmla="*/ 22 h 26"/>
                <a:gd name="T66" fmla="*/ 12 w 17"/>
                <a:gd name="T67" fmla="*/ 21 h 26"/>
                <a:gd name="T68" fmla="*/ 12 w 17"/>
                <a:gd name="T69" fmla="*/ 20 h 26"/>
                <a:gd name="T70" fmla="*/ 12 w 17"/>
                <a:gd name="T71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6">
                  <a:moveTo>
                    <a:pt x="13" y="26"/>
                  </a:move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6" y="26"/>
                    <a:pt x="5" y="26"/>
                    <a:pt x="4" y="26"/>
                  </a:cubicBezTo>
                  <a:cubicBezTo>
                    <a:pt x="3" y="26"/>
                    <a:pt x="3" y="25"/>
                    <a:pt x="2" y="24"/>
                  </a:cubicBezTo>
                  <a:cubicBezTo>
                    <a:pt x="1" y="23"/>
                    <a:pt x="1" y="22"/>
                    <a:pt x="1" y="21"/>
                  </a:cubicBezTo>
                  <a:cubicBezTo>
                    <a:pt x="0" y="20"/>
                    <a:pt x="0" y="18"/>
                    <a:pt x="0" y="17"/>
                  </a:cubicBezTo>
                  <a:cubicBezTo>
                    <a:pt x="0" y="13"/>
                    <a:pt x="1" y="11"/>
                    <a:pt x="2" y="9"/>
                  </a:cubicBezTo>
                  <a:cubicBezTo>
                    <a:pt x="3" y="7"/>
                    <a:pt x="4" y="6"/>
                    <a:pt x="7" y="6"/>
                  </a:cubicBezTo>
                  <a:cubicBezTo>
                    <a:pt x="8" y="6"/>
                    <a:pt x="9" y="7"/>
                    <a:pt x="10" y="7"/>
                  </a:cubicBezTo>
                  <a:cubicBezTo>
                    <a:pt x="11" y="7"/>
                    <a:pt x="11" y="8"/>
                    <a:pt x="12" y="8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5"/>
                    <a:pt x="17" y="25"/>
                    <a:pt x="16" y="26"/>
                  </a:cubicBezTo>
                  <a:cubicBezTo>
                    <a:pt x="16" y="26"/>
                    <a:pt x="16" y="26"/>
                    <a:pt x="15" y="26"/>
                  </a:cubicBezTo>
                  <a:lnTo>
                    <a:pt x="13" y="26"/>
                  </a:lnTo>
                  <a:close/>
                  <a:moveTo>
                    <a:pt x="12" y="14"/>
                  </a:moveTo>
                  <a:cubicBezTo>
                    <a:pt x="12" y="13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1" y="11"/>
                    <a:pt x="10" y="11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7" y="10"/>
                    <a:pt x="6" y="10"/>
                    <a:pt x="6" y="11"/>
                  </a:cubicBezTo>
                  <a:cubicBezTo>
                    <a:pt x="5" y="12"/>
                    <a:pt x="5" y="14"/>
                    <a:pt x="5" y="15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21"/>
                    <a:pt x="6" y="22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1" name="Freeform 816"/>
            <p:cNvSpPr>
              <a:spLocks/>
            </p:cNvSpPr>
            <p:nvPr/>
          </p:nvSpPr>
          <p:spPr bwMode="auto">
            <a:xfrm>
              <a:off x="4589464" y="5451475"/>
              <a:ext cx="76200" cy="109538"/>
            </a:xfrm>
            <a:custGeom>
              <a:avLst/>
              <a:gdLst>
                <a:gd name="T0" fmla="*/ 8 w 18"/>
                <a:gd name="T1" fmla="*/ 26 h 26"/>
                <a:gd name="T2" fmla="*/ 3 w 18"/>
                <a:gd name="T3" fmla="*/ 26 h 26"/>
                <a:gd name="T4" fmla="*/ 1 w 18"/>
                <a:gd name="T5" fmla="*/ 25 h 26"/>
                <a:gd name="T6" fmla="*/ 1 w 18"/>
                <a:gd name="T7" fmla="*/ 24 h 26"/>
                <a:gd name="T8" fmla="*/ 1 w 18"/>
                <a:gd name="T9" fmla="*/ 23 h 26"/>
                <a:gd name="T10" fmla="*/ 1 w 18"/>
                <a:gd name="T11" fmla="*/ 21 h 26"/>
                <a:gd name="T12" fmla="*/ 2 w 18"/>
                <a:gd name="T13" fmla="*/ 21 h 26"/>
                <a:gd name="T14" fmla="*/ 4 w 18"/>
                <a:gd name="T15" fmla="*/ 22 h 26"/>
                <a:gd name="T16" fmla="*/ 8 w 18"/>
                <a:gd name="T17" fmla="*/ 22 h 26"/>
                <a:gd name="T18" fmla="*/ 12 w 18"/>
                <a:gd name="T19" fmla="*/ 21 h 26"/>
                <a:gd name="T20" fmla="*/ 13 w 18"/>
                <a:gd name="T21" fmla="*/ 19 h 26"/>
                <a:gd name="T22" fmla="*/ 12 w 18"/>
                <a:gd name="T23" fmla="*/ 17 h 26"/>
                <a:gd name="T24" fmla="*/ 9 w 18"/>
                <a:gd name="T25" fmla="*/ 15 h 26"/>
                <a:gd name="T26" fmla="*/ 6 w 18"/>
                <a:gd name="T27" fmla="*/ 14 h 26"/>
                <a:gd name="T28" fmla="*/ 4 w 18"/>
                <a:gd name="T29" fmla="*/ 12 h 26"/>
                <a:gd name="T30" fmla="*/ 2 w 18"/>
                <a:gd name="T31" fmla="*/ 10 h 26"/>
                <a:gd name="T32" fmla="*/ 1 w 18"/>
                <a:gd name="T33" fmla="*/ 7 h 26"/>
                <a:gd name="T34" fmla="*/ 2 w 18"/>
                <a:gd name="T35" fmla="*/ 4 h 26"/>
                <a:gd name="T36" fmla="*/ 4 w 18"/>
                <a:gd name="T37" fmla="*/ 2 h 26"/>
                <a:gd name="T38" fmla="*/ 6 w 18"/>
                <a:gd name="T39" fmla="*/ 1 h 26"/>
                <a:gd name="T40" fmla="*/ 11 w 18"/>
                <a:gd name="T41" fmla="*/ 0 h 26"/>
                <a:gd name="T42" fmla="*/ 13 w 18"/>
                <a:gd name="T43" fmla="*/ 0 h 26"/>
                <a:gd name="T44" fmla="*/ 15 w 18"/>
                <a:gd name="T45" fmla="*/ 0 h 26"/>
                <a:gd name="T46" fmla="*/ 16 w 18"/>
                <a:gd name="T47" fmla="*/ 1 h 26"/>
                <a:gd name="T48" fmla="*/ 17 w 18"/>
                <a:gd name="T49" fmla="*/ 1 h 26"/>
                <a:gd name="T50" fmla="*/ 17 w 18"/>
                <a:gd name="T51" fmla="*/ 2 h 26"/>
                <a:gd name="T52" fmla="*/ 17 w 18"/>
                <a:gd name="T53" fmla="*/ 3 h 26"/>
                <a:gd name="T54" fmla="*/ 17 w 18"/>
                <a:gd name="T55" fmla="*/ 4 h 26"/>
                <a:gd name="T56" fmla="*/ 16 w 18"/>
                <a:gd name="T57" fmla="*/ 5 h 26"/>
                <a:gd name="T58" fmla="*/ 14 w 18"/>
                <a:gd name="T59" fmla="*/ 4 h 26"/>
                <a:gd name="T60" fmla="*/ 11 w 18"/>
                <a:gd name="T61" fmla="*/ 4 h 26"/>
                <a:gd name="T62" fmla="*/ 7 w 18"/>
                <a:gd name="T63" fmla="*/ 5 h 26"/>
                <a:gd name="T64" fmla="*/ 6 w 18"/>
                <a:gd name="T65" fmla="*/ 7 h 26"/>
                <a:gd name="T66" fmla="*/ 7 w 18"/>
                <a:gd name="T67" fmla="*/ 9 h 26"/>
                <a:gd name="T68" fmla="*/ 11 w 18"/>
                <a:gd name="T69" fmla="*/ 11 h 26"/>
                <a:gd name="T70" fmla="*/ 17 w 18"/>
                <a:gd name="T71" fmla="*/ 14 h 26"/>
                <a:gd name="T72" fmla="*/ 18 w 18"/>
                <a:gd name="T73" fmla="*/ 19 h 26"/>
                <a:gd name="T74" fmla="*/ 17 w 18"/>
                <a:gd name="T75" fmla="*/ 22 h 26"/>
                <a:gd name="T76" fmla="*/ 15 w 18"/>
                <a:gd name="T77" fmla="*/ 25 h 26"/>
                <a:gd name="T78" fmla="*/ 12 w 18"/>
                <a:gd name="T79" fmla="*/ 26 h 26"/>
                <a:gd name="T80" fmla="*/ 8 w 18"/>
                <a:gd name="T8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26">
                  <a:moveTo>
                    <a:pt x="8" y="26"/>
                  </a:moveTo>
                  <a:cubicBezTo>
                    <a:pt x="6" y="26"/>
                    <a:pt x="5" y="26"/>
                    <a:pt x="3" y="26"/>
                  </a:cubicBezTo>
                  <a:cubicBezTo>
                    <a:pt x="2" y="25"/>
                    <a:pt x="1" y="25"/>
                    <a:pt x="1" y="25"/>
                  </a:cubicBezTo>
                  <a:cubicBezTo>
                    <a:pt x="1" y="25"/>
                    <a:pt x="0" y="24"/>
                    <a:pt x="1" y="24"/>
                  </a:cubicBezTo>
                  <a:cubicBezTo>
                    <a:pt x="1" y="24"/>
                    <a:pt x="1" y="23"/>
                    <a:pt x="1" y="23"/>
                  </a:cubicBezTo>
                  <a:cubicBezTo>
                    <a:pt x="1" y="22"/>
                    <a:pt x="1" y="22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3" y="21"/>
                    <a:pt x="4" y="22"/>
                  </a:cubicBezTo>
                  <a:cubicBezTo>
                    <a:pt x="5" y="22"/>
                    <a:pt x="6" y="22"/>
                    <a:pt x="8" y="22"/>
                  </a:cubicBezTo>
                  <a:cubicBezTo>
                    <a:pt x="9" y="22"/>
                    <a:pt x="11" y="22"/>
                    <a:pt x="12" y="21"/>
                  </a:cubicBezTo>
                  <a:cubicBezTo>
                    <a:pt x="13" y="21"/>
                    <a:pt x="13" y="20"/>
                    <a:pt x="13" y="19"/>
                  </a:cubicBezTo>
                  <a:cubicBezTo>
                    <a:pt x="13" y="18"/>
                    <a:pt x="13" y="17"/>
                    <a:pt x="12" y="17"/>
                  </a:cubicBezTo>
                  <a:cubicBezTo>
                    <a:pt x="12" y="16"/>
                    <a:pt x="10" y="15"/>
                    <a:pt x="9" y="15"/>
                  </a:cubicBezTo>
                  <a:cubicBezTo>
                    <a:pt x="8" y="14"/>
                    <a:pt x="7" y="14"/>
                    <a:pt x="6" y="14"/>
                  </a:cubicBez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2" y="11"/>
                    <a:pt x="2" y="10"/>
                  </a:cubicBezTo>
                  <a:cubicBezTo>
                    <a:pt x="2" y="9"/>
                    <a:pt x="1" y="8"/>
                    <a:pt x="1" y="7"/>
                  </a:cubicBezTo>
                  <a:cubicBezTo>
                    <a:pt x="1" y="6"/>
                    <a:pt x="2" y="5"/>
                    <a:pt x="2" y="4"/>
                  </a:cubicBezTo>
                  <a:cubicBezTo>
                    <a:pt x="2" y="3"/>
                    <a:pt x="3" y="3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6" y="1"/>
                    <a:pt x="17" y="1"/>
                    <a:pt x="17" y="1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9" y="4"/>
                    <a:pt x="8" y="4"/>
                    <a:pt x="7" y="5"/>
                  </a:cubicBezTo>
                  <a:cubicBezTo>
                    <a:pt x="7" y="5"/>
                    <a:pt x="6" y="6"/>
                    <a:pt x="6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9" y="10"/>
                    <a:pt x="11" y="11"/>
                  </a:cubicBezTo>
                  <a:cubicBezTo>
                    <a:pt x="13" y="12"/>
                    <a:pt x="15" y="13"/>
                    <a:pt x="17" y="14"/>
                  </a:cubicBezTo>
                  <a:cubicBezTo>
                    <a:pt x="18" y="15"/>
                    <a:pt x="18" y="17"/>
                    <a:pt x="18" y="19"/>
                  </a:cubicBezTo>
                  <a:cubicBezTo>
                    <a:pt x="18" y="20"/>
                    <a:pt x="18" y="22"/>
                    <a:pt x="17" y="22"/>
                  </a:cubicBezTo>
                  <a:cubicBezTo>
                    <a:pt x="17" y="23"/>
                    <a:pt x="16" y="24"/>
                    <a:pt x="15" y="25"/>
                  </a:cubicBezTo>
                  <a:cubicBezTo>
                    <a:pt x="14" y="25"/>
                    <a:pt x="13" y="26"/>
                    <a:pt x="12" y="26"/>
                  </a:cubicBezTo>
                  <a:cubicBezTo>
                    <a:pt x="11" y="26"/>
                    <a:pt x="10" y="26"/>
                    <a:pt x="8" y="26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2" name="Freeform 817"/>
            <p:cNvSpPr>
              <a:spLocks/>
            </p:cNvSpPr>
            <p:nvPr/>
          </p:nvSpPr>
          <p:spPr bwMode="auto">
            <a:xfrm>
              <a:off x="4678364" y="5459413"/>
              <a:ext cx="47625" cy="101600"/>
            </a:xfrm>
            <a:custGeom>
              <a:avLst/>
              <a:gdLst>
                <a:gd name="T0" fmla="*/ 7 w 11"/>
                <a:gd name="T1" fmla="*/ 9 h 24"/>
                <a:gd name="T2" fmla="*/ 7 w 11"/>
                <a:gd name="T3" fmla="*/ 19 h 24"/>
                <a:gd name="T4" fmla="*/ 8 w 11"/>
                <a:gd name="T5" fmla="*/ 21 h 24"/>
                <a:gd name="T6" fmla="*/ 9 w 11"/>
                <a:gd name="T7" fmla="*/ 21 h 24"/>
                <a:gd name="T8" fmla="*/ 10 w 11"/>
                <a:gd name="T9" fmla="*/ 20 h 24"/>
                <a:gd name="T10" fmla="*/ 10 w 11"/>
                <a:gd name="T11" fmla="*/ 21 h 24"/>
                <a:gd name="T12" fmla="*/ 10 w 11"/>
                <a:gd name="T13" fmla="*/ 22 h 24"/>
                <a:gd name="T14" fmla="*/ 10 w 11"/>
                <a:gd name="T15" fmla="*/ 23 h 24"/>
                <a:gd name="T16" fmla="*/ 10 w 11"/>
                <a:gd name="T17" fmla="*/ 24 h 24"/>
                <a:gd name="T18" fmla="*/ 9 w 11"/>
                <a:gd name="T19" fmla="*/ 24 h 24"/>
                <a:gd name="T20" fmla="*/ 7 w 11"/>
                <a:gd name="T21" fmla="*/ 24 h 24"/>
                <a:gd name="T22" fmla="*/ 5 w 11"/>
                <a:gd name="T23" fmla="*/ 24 h 24"/>
                <a:gd name="T24" fmla="*/ 3 w 11"/>
                <a:gd name="T25" fmla="*/ 23 h 24"/>
                <a:gd name="T26" fmla="*/ 3 w 11"/>
                <a:gd name="T27" fmla="*/ 21 h 24"/>
                <a:gd name="T28" fmla="*/ 2 w 11"/>
                <a:gd name="T29" fmla="*/ 19 h 24"/>
                <a:gd name="T30" fmla="*/ 2 w 11"/>
                <a:gd name="T31" fmla="*/ 9 h 24"/>
                <a:gd name="T32" fmla="*/ 1 w 11"/>
                <a:gd name="T33" fmla="*/ 9 h 24"/>
                <a:gd name="T34" fmla="*/ 0 w 11"/>
                <a:gd name="T35" fmla="*/ 8 h 24"/>
                <a:gd name="T36" fmla="*/ 0 w 11"/>
                <a:gd name="T37" fmla="*/ 8 h 24"/>
                <a:gd name="T38" fmla="*/ 0 w 11"/>
                <a:gd name="T39" fmla="*/ 6 h 24"/>
                <a:gd name="T40" fmla="*/ 0 w 11"/>
                <a:gd name="T41" fmla="*/ 5 h 24"/>
                <a:gd name="T42" fmla="*/ 1 w 11"/>
                <a:gd name="T43" fmla="*/ 5 h 24"/>
                <a:gd name="T44" fmla="*/ 3 w 11"/>
                <a:gd name="T45" fmla="*/ 5 h 24"/>
                <a:gd name="T46" fmla="*/ 3 w 11"/>
                <a:gd name="T47" fmla="*/ 2 h 24"/>
                <a:gd name="T48" fmla="*/ 3 w 11"/>
                <a:gd name="T49" fmla="*/ 1 h 24"/>
                <a:gd name="T50" fmla="*/ 4 w 11"/>
                <a:gd name="T51" fmla="*/ 1 h 24"/>
                <a:gd name="T52" fmla="*/ 5 w 11"/>
                <a:gd name="T53" fmla="*/ 1 h 24"/>
                <a:gd name="T54" fmla="*/ 6 w 11"/>
                <a:gd name="T55" fmla="*/ 1 h 24"/>
                <a:gd name="T56" fmla="*/ 7 w 11"/>
                <a:gd name="T57" fmla="*/ 1 h 24"/>
                <a:gd name="T58" fmla="*/ 7 w 11"/>
                <a:gd name="T59" fmla="*/ 2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8 h 24"/>
                <a:gd name="T70" fmla="*/ 11 w 11"/>
                <a:gd name="T71" fmla="*/ 8 h 24"/>
                <a:gd name="T72" fmla="*/ 10 w 11"/>
                <a:gd name="T73" fmla="*/ 9 h 24"/>
                <a:gd name="T74" fmla="*/ 7 w 11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0"/>
                    <a:pt x="10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1" y="23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6" y="24"/>
                    <a:pt x="5" y="24"/>
                    <a:pt x="5" y="24"/>
                  </a:cubicBezTo>
                  <a:cubicBezTo>
                    <a:pt x="4" y="24"/>
                    <a:pt x="4" y="23"/>
                    <a:pt x="3" y="23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2" y="20"/>
                    <a:pt x="2" y="1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6" y="0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0" y="9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3" name="Freeform 818"/>
            <p:cNvSpPr>
              <a:spLocks noEditPoints="1"/>
            </p:cNvSpPr>
            <p:nvPr/>
          </p:nvSpPr>
          <p:spPr bwMode="auto">
            <a:xfrm>
              <a:off x="4738689" y="5476875"/>
              <a:ext cx="68263" cy="84138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2 w 16"/>
                <a:gd name="T5" fmla="*/ 19 h 20"/>
                <a:gd name="T6" fmla="*/ 12 w 16"/>
                <a:gd name="T7" fmla="*/ 19 h 20"/>
                <a:gd name="T8" fmla="*/ 9 w 16"/>
                <a:gd name="T9" fmla="*/ 20 h 20"/>
                <a:gd name="T10" fmla="*/ 6 w 16"/>
                <a:gd name="T11" fmla="*/ 20 h 20"/>
                <a:gd name="T12" fmla="*/ 4 w 16"/>
                <a:gd name="T13" fmla="*/ 20 h 20"/>
                <a:gd name="T14" fmla="*/ 2 w 16"/>
                <a:gd name="T15" fmla="*/ 18 h 20"/>
                <a:gd name="T16" fmla="*/ 0 w 16"/>
                <a:gd name="T17" fmla="*/ 15 h 20"/>
                <a:gd name="T18" fmla="*/ 0 w 16"/>
                <a:gd name="T19" fmla="*/ 11 h 20"/>
                <a:gd name="T20" fmla="*/ 2 w 16"/>
                <a:gd name="T21" fmla="*/ 3 h 20"/>
                <a:gd name="T22" fmla="*/ 6 w 16"/>
                <a:gd name="T23" fmla="*/ 0 h 20"/>
                <a:gd name="T24" fmla="*/ 10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20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7 h 20"/>
                <a:gd name="T50" fmla="*/ 11 w 16"/>
                <a:gd name="T51" fmla="*/ 5 h 20"/>
                <a:gd name="T52" fmla="*/ 10 w 16"/>
                <a:gd name="T53" fmla="*/ 4 h 20"/>
                <a:gd name="T54" fmla="*/ 8 w 16"/>
                <a:gd name="T55" fmla="*/ 4 h 20"/>
                <a:gd name="T56" fmla="*/ 6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6 w 16"/>
                <a:gd name="T63" fmla="*/ 16 h 20"/>
                <a:gd name="T64" fmla="*/ 8 w 16"/>
                <a:gd name="T65" fmla="*/ 17 h 20"/>
                <a:gd name="T66" fmla="*/ 10 w 16"/>
                <a:gd name="T67" fmla="*/ 17 h 20"/>
                <a:gd name="T68" fmla="*/ 11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3" y="20"/>
                    <a:pt x="12" y="20"/>
                    <a:pt x="12" y="20"/>
                  </a:cubicBezTo>
                  <a:cubicBezTo>
                    <a:pt x="12" y="20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0" y="20"/>
                    <a:pt x="9" y="20"/>
                  </a:cubicBezTo>
                  <a:cubicBezTo>
                    <a:pt x="9" y="20"/>
                    <a:pt x="8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2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1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6"/>
                  </a:cubicBezTo>
                  <a:cubicBezTo>
                    <a:pt x="6" y="17"/>
                    <a:pt x="7" y="17"/>
                    <a:pt x="8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4" name="Freeform 819"/>
            <p:cNvSpPr>
              <a:spLocks/>
            </p:cNvSpPr>
            <p:nvPr/>
          </p:nvSpPr>
          <p:spPr bwMode="auto">
            <a:xfrm>
              <a:off x="4822826" y="5459413"/>
              <a:ext cx="47625" cy="101600"/>
            </a:xfrm>
            <a:custGeom>
              <a:avLst/>
              <a:gdLst>
                <a:gd name="T0" fmla="*/ 7 w 11"/>
                <a:gd name="T1" fmla="*/ 9 h 24"/>
                <a:gd name="T2" fmla="*/ 7 w 11"/>
                <a:gd name="T3" fmla="*/ 19 h 24"/>
                <a:gd name="T4" fmla="*/ 8 w 11"/>
                <a:gd name="T5" fmla="*/ 21 h 24"/>
                <a:gd name="T6" fmla="*/ 9 w 11"/>
                <a:gd name="T7" fmla="*/ 21 h 24"/>
                <a:gd name="T8" fmla="*/ 9 w 11"/>
                <a:gd name="T9" fmla="*/ 20 h 24"/>
                <a:gd name="T10" fmla="*/ 10 w 11"/>
                <a:gd name="T11" fmla="*/ 21 h 24"/>
                <a:gd name="T12" fmla="*/ 10 w 11"/>
                <a:gd name="T13" fmla="*/ 22 h 24"/>
                <a:gd name="T14" fmla="*/ 10 w 11"/>
                <a:gd name="T15" fmla="*/ 23 h 24"/>
                <a:gd name="T16" fmla="*/ 10 w 11"/>
                <a:gd name="T17" fmla="*/ 24 h 24"/>
                <a:gd name="T18" fmla="*/ 9 w 11"/>
                <a:gd name="T19" fmla="*/ 24 h 24"/>
                <a:gd name="T20" fmla="*/ 7 w 11"/>
                <a:gd name="T21" fmla="*/ 24 h 24"/>
                <a:gd name="T22" fmla="*/ 4 w 11"/>
                <a:gd name="T23" fmla="*/ 24 h 24"/>
                <a:gd name="T24" fmla="*/ 3 w 11"/>
                <a:gd name="T25" fmla="*/ 23 h 24"/>
                <a:gd name="T26" fmla="*/ 2 w 11"/>
                <a:gd name="T27" fmla="*/ 21 h 24"/>
                <a:gd name="T28" fmla="*/ 2 w 11"/>
                <a:gd name="T29" fmla="*/ 19 h 24"/>
                <a:gd name="T30" fmla="*/ 2 w 11"/>
                <a:gd name="T31" fmla="*/ 9 h 24"/>
                <a:gd name="T32" fmla="*/ 1 w 11"/>
                <a:gd name="T33" fmla="*/ 9 h 24"/>
                <a:gd name="T34" fmla="*/ 0 w 11"/>
                <a:gd name="T35" fmla="*/ 8 h 24"/>
                <a:gd name="T36" fmla="*/ 0 w 11"/>
                <a:gd name="T37" fmla="*/ 8 h 24"/>
                <a:gd name="T38" fmla="*/ 0 w 11"/>
                <a:gd name="T39" fmla="*/ 6 h 24"/>
                <a:gd name="T40" fmla="*/ 0 w 11"/>
                <a:gd name="T41" fmla="*/ 5 h 24"/>
                <a:gd name="T42" fmla="*/ 1 w 11"/>
                <a:gd name="T43" fmla="*/ 5 h 24"/>
                <a:gd name="T44" fmla="*/ 2 w 11"/>
                <a:gd name="T45" fmla="*/ 5 h 24"/>
                <a:gd name="T46" fmla="*/ 2 w 11"/>
                <a:gd name="T47" fmla="*/ 2 h 24"/>
                <a:gd name="T48" fmla="*/ 3 w 11"/>
                <a:gd name="T49" fmla="*/ 1 h 24"/>
                <a:gd name="T50" fmla="*/ 4 w 11"/>
                <a:gd name="T51" fmla="*/ 1 h 24"/>
                <a:gd name="T52" fmla="*/ 4 w 11"/>
                <a:gd name="T53" fmla="*/ 1 h 24"/>
                <a:gd name="T54" fmla="*/ 5 w 11"/>
                <a:gd name="T55" fmla="*/ 1 h 24"/>
                <a:gd name="T56" fmla="*/ 6 w 11"/>
                <a:gd name="T57" fmla="*/ 1 h 24"/>
                <a:gd name="T58" fmla="*/ 7 w 11"/>
                <a:gd name="T59" fmla="*/ 2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8 h 24"/>
                <a:gd name="T70" fmla="*/ 11 w 11"/>
                <a:gd name="T71" fmla="*/ 8 h 24"/>
                <a:gd name="T72" fmla="*/ 10 w 11"/>
                <a:gd name="T73" fmla="*/ 9 h 24"/>
                <a:gd name="T74" fmla="*/ 7 w 11"/>
                <a:gd name="T7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1"/>
                    <a:pt x="8" y="21"/>
                  </a:cubicBezTo>
                  <a:cubicBezTo>
                    <a:pt x="8" y="21"/>
                    <a:pt x="8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10" y="20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9" y="24"/>
                    <a:pt x="9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6" y="24"/>
                    <a:pt x="5" y="24"/>
                    <a:pt x="4" y="24"/>
                  </a:cubicBezTo>
                  <a:cubicBezTo>
                    <a:pt x="4" y="24"/>
                    <a:pt x="3" y="23"/>
                    <a:pt x="3" y="23"/>
                  </a:cubicBezTo>
                  <a:cubicBezTo>
                    <a:pt x="3" y="22"/>
                    <a:pt x="2" y="22"/>
                    <a:pt x="2" y="21"/>
                  </a:cubicBezTo>
                  <a:cubicBezTo>
                    <a:pt x="2" y="21"/>
                    <a:pt x="2" y="20"/>
                    <a:pt x="2" y="1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10" y="9"/>
                    <a:pt x="10" y="9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5" name="Freeform 820"/>
            <p:cNvSpPr>
              <a:spLocks noEditPoints="1"/>
            </p:cNvSpPr>
            <p:nvPr/>
          </p:nvSpPr>
          <p:spPr bwMode="auto">
            <a:xfrm>
              <a:off x="4883151" y="5476875"/>
              <a:ext cx="71438" cy="84138"/>
            </a:xfrm>
            <a:custGeom>
              <a:avLst/>
              <a:gdLst>
                <a:gd name="T0" fmla="*/ 5 w 17"/>
                <a:gd name="T1" fmla="*/ 12 h 20"/>
                <a:gd name="T2" fmla="*/ 6 w 17"/>
                <a:gd name="T3" fmla="*/ 16 h 20"/>
                <a:gd name="T4" fmla="*/ 10 w 17"/>
                <a:gd name="T5" fmla="*/ 17 h 20"/>
                <a:gd name="T6" fmla="*/ 13 w 17"/>
                <a:gd name="T7" fmla="*/ 16 h 20"/>
                <a:gd name="T8" fmla="*/ 15 w 17"/>
                <a:gd name="T9" fmla="*/ 16 h 20"/>
                <a:gd name="T10" fmla="*/ 16 w 17"/>
                <a:gd name="T11" fmla="*/ 16 h 20"/>
                <a:gd name="T12" fmla="*/ 17 w 17"/>
                <a:gd name="T13" fmla="*/ 17 h 20"/>
                <a:gd name="T14" fmla="*/ 17 w 17"/>
                <a:gd name="T15" fmla="*/ 18 h 20"/>
                <a:gd name="T16" fmla="*/ 16 w 17"/>
                <a:gd name="T17" fmla="*/ 19 h 20"/>
                <a:gd name="T18" fmla="*/ 15 w 17"/>
                <a:gd name="T19" fmla="*/ 20 h 20"/>
                <a:gd name="T20" fmla="*/ 14 w 17"/>
                <a:gd name="T21" fmla="*/ 20 h 20"/>
                <a:gd name="T22" fmla="*/ 13 w 17"/>
                <a:gd name="T23" fmla="*/ 20 h 20"/>
                <a:gd name="T24" fmla="*/ 11 w 17"/>
                <a:gd name="T25" fmla="*/ 20 h 20"/>
                <a:gd name="T26" fmla="*/ 10 w 17"/>
                <a:gd name="T27" fmla="*/ 20 h 20"/>
                <a:gd name="T28" fmla="*/ 3 w 17"/>
                <a:gd name="T29" fmla="*/ 18 h 20"/>
                <a:gd name="T30" fmla="*/ 0 w 17"/>
                <a:gd name="T31" fmla="*/ 11 h 20"/>
                <a:gd name="T32" fmla="*/ 2 w 17"/>
                <a:gd name="T33" fmla="*/ 3 h 20"/>
                <a:gd name="T34" fmla="*/ 9 w 17"/>
                <a:gd name="T35" fmla="*/ 0 h 20"/>
                <a:gd name="T36" fmla="*/ 15 w 17"/>
                <a:gd name="T37" fmla="*/ 2 h 20"/>
                <a:gd name="T38" fmla="*/ 17 w 17"/>
                <a:gd name="T39" fmla="*/ 8 h 20"/>
                <a:gd name="T40" fmla="*/ 17 w 17"/>
                <a:gd name="T41" fmla="*/ 10 h 20"/>
                <a:gd name="T42" fmla="*/ 17 w 17"/>
                <a:gd name="T43" fmla="*/ 11 h 20"/>
                <a:gd name="T44" fmla="*/ 15 w 17"/>
                <a:gd name="T45" fmla="*/ 12 h 20"/>
                <a:gd name="T46" fmla="*/ 5 w 17"/>
                <a:gd name="T47" fmla="*/ 12 h 20"/>
                <a:gd name="T48" fmla="*/ 9 w 17"/>
                <a:gd name="T49" fmla="*/ 4 h 20"/>
                <a:gd name="T50" fmla="*/ 6 w 17"/>
                <a:gd name="T51" fmla="*/ 5 h 20"/>
                <a:gd name="T52" fmla="*/ 5 w 17"/>
                <a:gd name="T53" fmla="*/ 8 h 20"/>
                <a:gd name="T54" fmla="*/ 5 w 17"/>
                <a:gd name="T55" fmla="*/ 9 h 20"/>
                <a:gd name="T56" fmla="*/ 12 w 17"/>
                <a:gd name="T57" fmla="*/ 9 h 20"/>
                <a:gd name="T58" fmla="*/ 11 w 17"/>
                <a:gd name="T59" fmla="*/ 5 h 20"/>
                <a:gd name="T60" fmla="*/ 9 w 17"/>
                <a:gd name="T6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20">
                  <a:moveTo>
                    <a:pt x="5" y="12"/>
                  </a:moveTo>
                  <a:cubicBezTo>
                    <a:pt x="5" y="14"/>
                    <a:pt x="6" y="15"/>
                    <a:pt x="6" y="16"/>
                  </a:cubicBezTo>
                  <a:cubicBezTo>
                    <a:pt x="7" y="16"/>
                    <a:pt x="8" y="17"/>
                    <a:pt x="10" y="17"/>
                  </a:cubicBezTo>
                  <a:cubicBezTo>
                    <a:pt x="11" y="17"/>
                    <a:pt x="12" y="16"/>
                    <a:pt x="13" y="16"/>
                  </a:cubicBezTo>
                  <a:cubicBezTo>
                    <a:pt x="14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3" y="20"/>
                  </a:cubicBezTo>
                  <a:cubicBezTo>
                    <a:pt x="13" y="20"/>
                    <a:pt x="12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7" y="20"/>
                    <a:pt x="4" y="20"/>
                    <a:pt x="3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1" y="0"/>
                    <a:pt x="13" y="1"/>
                    <a:pt x="15" y="2"/>
                  </a:cubicBezTo>
                  <a:cubicBezTo>
                    <a:pt x="16" y="4"/>
                    <a:pt x="17" y="6"/>
                    <a:pt x="17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2"/>
                    <a:pt x="16" y="12"/>
                    <a:pt x="15" y="12"/>
                  </a:cubicBezTo>
                  <a:lnTo>
                    <a:pt x="5" y="12"/>
                  </a:lnTo>
                  <a:close/>
                  <a:moveTo>
                    <a:pt x="9" y="4"/>
                  </a:moveTo>
                  <a:cubicBezTo>
                    <a:pt x="7" y="4"/>
                    <a:pt x="6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4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6" name="Freeform 821"/>
            <p:cNvSpPr>
              <a:spLocks/>
            </p:cNvSpPr>
            <p:nvPr/>
          </p:nvSpPr>
          <p:spPr bwMode="auto">
            <a:xfrm>
              <a:off x="4972051" y="5476875"/>
              <a:ext cx="53975" cy="84138"/>
            </a:xfrm>
            <a:custGeom>
              <a:avLst/>
              <a:gdLst>
                <a:gd name="T0" fmla="*/ 6 w 13"/>
                <a:gd name="T1" fmla="*/ 20 h 20"/>
                <a:gd name="T2" fmla="*/ 2 w 13"/>
                <a:gd name="T3" fmla="*/ 20 h 20"/>
                <a:gd name="T4" fmla="*/ 0 w 13"/>
                <a:gd name="T5" fmla="*/ 19 h 20"/>
                <a:gd name="T6" fmla="*/ 0 w 13"/>
                <a:gd name="T7" fmla="*/ 19 h 20"/>
                <a:gd name="T8" fmla="*/ 0 w 13"/>
                <a:gd name="T9" fmla="*/ 17 h 20"/>
                <a:gd name="T10" fmla="*/ 0 w 13"/>
                <a:gd name="T11" fmla="*/ 16 h 20"/>
                <a:gd name="T12" fmla="*/ 1 w 13"/>
                <a:gd name="T13" fmla="*/ 16 h 20"/>
                <a:gd name="T14" fmla="*/ 3 w 13"/>
                <a:gd name="T15" fmla="*/ 16 h 20"/>
                <a:gd name="T16" fmla="*/ 5 w 13"/>
                <a:gd name="T17" fmla="*/ 17 h 20"/>
                <a:gd name="T18" fmla="*/ 8 w 13"/>
                <a:gd name="T19" fmla="*/ 16 h 20"/>
                <a:gd name="T20" fmla="*/ 9 w 13"/>
                <a:gd name="T21" fmla="*/ 15 h 20"/>
                <a:gd name="T22" fmla="*/ 8 w 13"/>
                <a:gd name="T23" fmla="*/ 13 h 20"/>
                <a:gd name="T24" fmla="*/ 5 w 13"/>
                <a:gd name="T25" fmla="*/ 12 h 20"/>
                <a:gd name="T26" fmla="*/ 3 w 13"/>
                <a:gd name="T27" fmla="*/ 10 h 20"/>
                <a:gd name="T28" fmla="*/ 2 w 13"/>
                <a:gd name="T29" fmla="*/ 9 h 20"/>
                <a:gd name="T30" fmla="*/ 1 w 13"/>
                <a:gd name="T31" fmla="*/ 8 h 20"/>
                <a:gd name="T32" fmla="*/ 0 w 13"/>
                <a:gd name="T33" fmla="*/ 6 h 20"/>
                <a:gd name="T34" fmla="*/ 1 w 13"/>
                <a:gd name="T35" fmla="*/ 3 h 20"/>
                <a:gd name="T36" fmla="*/ 2 w 13"/>
                <a:gd name="T37" fmla="*/ 2 h 20"/>
                <a:gd name="T38" fmla="*/ 5 w 13"/>
                <a:gd name="T39" fmla="*/ 1 h 20"/>
                <a:gd name="T40" fmla="*/ 7 w 13"/>
                <a:gd name="T41" fmla="*/ 0 h 20"/>
                <a:gd name="T42" fmla="*/ 11 w 13"/>
                <a:gd name="T43" fmla="*/ 1 h 20"/>
                <a:gd name="T44" fmla="*/ 12 w 13"/>
                <a:gd name="T45" fmla="*/ 1 h 20"/>
                <a:gd name="T46" fmla="*/ 12 w 13"/>
                <a:gd name="T47" fmla="*/ 2 h 20"/>
                <a:gd name="T48" fmla="*/ 12 w 13"/>
                <a:gd name="T49" fmla="*/ 3 h 20"/>
                <a:gd name="T50" fmla="*/ 12 w 13"/>
                <a:gd name="T51" fmla="*/ 4 h 20"/>
                <a:gd name="T52" fmla="*/ 11 w 13"/>
                <a:gd name="T53" fmla="*/ 4 h 20"/>
                <a:gd name="T54" fmla="*/ 10 w 13"/>
                <a:gd name="T55" fmla="*/ 4 h 20"/>
                <a:gd name="T56" fmla="*/ 8 w 13"/>
                <a:gd name="T57" fmla="*/ 4 h 20"/>
                <a:gd name="T58" fmla="*/ 5 w 13"/>
                <a:gd name="T59" fmla="*/ 6 h 20"/>
                <a:gd name="T60" fmla="*/ 6 w 13"/>
                <a:gd name="T61" fmla="*/ 7 h 20"/>
                <a:gd name="T62" fmla="*/ 8 w 13"/>
                <a:gd name="T63" fmla="*/ 8 h 20"/>
                <a:gd name="T64" fmla="*/ 10 w 13"/>
                <a:gd name="T65" fmla="*/ 9 h 20"/>
                <a:gd name="T66" fmla="*/ 12 w 13"/>
                <a:gd name="T67" fmla="*/ 11 h 20"/>
                <a:gd name="T68" fmla="*/ 13 w 13"/>
                <a:gd name="T69" fmla="*/ 13 h 20"/>
                <a:gd name="T70" fmla="*/ 13 w 13"/>
                <a:gd name="T71" fmla="*/ 15 h 20"/>
                <a:gd name="T72" fmla="*/ 13 w 13"/>
                <a:gd name="T73" fmla="*/ 18 h 20"/>
                <a:gd name="T74" fmla="*/ 11 w 13"/>
                <a:gd name="T75" fmla="*/ 19 h 20"/>
                <a:gd name="T76" fmla="*/ 9 w 13"/>
                <a:gd name="T77" fmla="*/ 20 h 20"/>
                <a:gd name="T78" fmla="*/ 6 w 13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20">
                  <a:moveTo>
                    <a:pt x="6" y="20"/>
                  </a:moveTo>
                  <a:cubicBezTo>
                    <a:pt x="5" y="20"/>
                    <a:pt x="3" y="20"/>
                    <a:pt x="2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1" y="16"/>
                    <a:pt x="2" y="16"/>
                    <a:pt x="3" y="16"/>
                  </a:cubicBezTo>
                  <a:cubicBezTo>
                    <a:pt x="3" y="17"/>
                    <a:pt x="4" y="17"/>
                    <a:pt x="5" y="17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9" y="15"/>
                    <a:pt x="9" y="15"/>
                  </a:cubicBezTo>
                  <a:cubicBezTo>
                    <a:pt x="9" y="14"/>
                    <a:pt x="8" y="14"/>
                    <a:pt x="8" y="13"/>
                  </a:cubicBezTo>
                  <a:cubicBezTo>
                    <a:pt x="7" y="13"/>
                    <a:pt x="6" y="12"/>
                    <a:pt x="5" y="12"/>
                  </a:cubicBezTo>
                  <a:cubicBezTo>
                    <a:pt x="5" y="11"/>
                    <a:pt x="4" y="11"/>
                    <a:pt x="3" y="10"/>
                  </a:cubicBezTo>
                  <a:cubicBezTo>
                    <a:pt x="3" y="10"/>
                    <a:pt x="2" y="10"/>
                    <a:pt x="2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3" y="1"/>
                    <a:pt x="12" y="2"/>
                  </a:cubicBezTo>
                  <a:cubicBezTo>
                    <a:pt x="12" y="2"/>
                    <a:pt x="12" y="2"/>
                    <a:pt x="12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4"/>
                    <a:pt x="10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6" y="4"/>
                    <a:pt x="5" y="4"/>
                    <a:pt x="5" y="6"/>
                  </a:cubicBezTo>
                  <a:cubicBezTo>
                    <a:pt x="5" y="6"/>
                    <a:pt x="5" y="6"/>
                    <a:pt x="6" y="7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2" y="11"/>
                    <a:pt x="13" y="12"/>
                    <a:pt x="13" y="13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7"/>
                    <a:pt x="13" y="18"/>
                  </a:cubicBezTo>
                  <a:cubicBezTo>
                    <a:pt x="12" y="18"/>
                    <a:pt x="12" y="19"/>
                    <a:pt x="11" y="19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87" name="组合 1186"/>
          <p:cNvGrpSpPr/>
          <p:nvPr/>
        </p:nvGrpSpPr>
        <p:grpSpPr>
          <a:xfrm>
            <a:off x="5272906" y="4905052"/>
            <a:ext cx="241301" cy="1717675"/>
            <a:chOff x="5768976" y="3881438"/>
            <a:chExt cx="241301" cy="1717675"/>
          </a:xfrm>
        </p:grpSpPr>
        <p:sp>
          <p:nvSpPr>
            <p:cNvPr id="1188" name="Freeform 877"/>
            <p:cNvSpPr>
              <a:spLocks/>
            </p:cNvSpPr>
            <p:nvPr/>
          </p:nvSpPr>
          <p:spPr bwMode="auto">
            <a:xfrm>
              <a:off x="5875339" y="3881438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9" name="Freeform 878"/>
            <p:cNvSpPr>
              <a:spLocks noEditPoints="1"/>
            </p:cNvSpPr>
            <p:nvPr/>
          </p:nvSpPr>
          <p:spPr bwMode="auto">
            <a:xfrm>
              <a:off x="5875339" y="3914775"/>
              <a:ext cx="15875" cy="1370013"/>
            </a:xfrm>
            <a:custGeom>
              <a:avLst/>
              <a:gdLst>
                <a:gd name="T0" fmla="*/ 2 w 4"/>
                <a:gd name="T1" fmla="*/ 322 h 322"/>
                <a:gd name="T2" fmla="*/ 4 w 4"/>
                <a:gd name="T3" fmla="*/ 313 h 322"/>
                <a:gd name="T4" fmla="*/ 2 w 4"/>
                <a:gd name="T5" fmla="*/ 303 h 322"/>
                <a:gd name="T6" fmla="*/ 0 w 4"/>
                <a:gd name="T7" fmla="*/ 305 h 322"/>
                <a:gd name="T8" fmla="*/ 2 w 4"/>
                <a:gd name="T9" fmla="*/ 299 h 322"/>
                <a:gd name="T10" fmla="*/ 4 w 4"/>
                <a:gd name="T11" fmla="*/ 289 h 322"/>
                <a:gd name="T12" fmla="*/ 2 w 4"/>
                <a:gd name="T13" fmla="*/ 280 h 322"/>
                <a:gd name="T14" fmla="*/ 0 w 4"/>
                <a:gd name="T15" fmla="*/ 282 h 322"/>
                <a:gd name="T16" fmla="*/ 2 w 4"/>
                <a:gd name="T17" fmla="*/ 276 h 322"/>
                <a:gd name="T18" fmla="*/ 4 w 4"/>
                <a:gd name="T19" fmla="*/ 266 h 322"/>
                <a:gd name="T20" fmla="*/ 2 w 4"/>
                <a:gd name="T21" fmla="*/ 256 h 322"/>
                <a:gd name="T22" fmla="*/ 0 w 4"/>
                <a:gd name="T23" fmla="*/ 258 h 322"/>
                <a:gd name="T24" fmla="*/ 2 w 4"/>
                <a:gd name="T25" fmla="*/ 252 h 322"/>
                <a:gd name="T26" fmla="*/ 4 w 4"/>
                <a:gd name="T27" fmla="*/ 243 h 322"/>
                <a:gd name="T28" fmla="*/ 2 w 4"/>
                <a:gd name="T29" fmla="*/ 233 h 322"/>
                <a:gd name="T30" fmla="*/ 0 w 4"/>
                <a:gd name="T31" fmla="*/ 235 h 322"/>
                <a:gd name="T32" fmla="*/ 2 w 4"/>
                <a:gd name="T33" fmla="*/ 229 h 322"/>
                <a:gd name="T34" fmla="*/ 4 w 4"/>
                <a:gd name="T35" fmla="*/ 219 h 322"/>
                <a:gd name="T36" fmla="*/ 2 w 4"/>
                <a:gd name="T37" fmla="*/ 210 h 322"/>
                <a:gd name="T38" fmla="*/ 0 w 4"/>
                <a:gd name="T39" fmla="*/ 212 h 322"/>
                <a:gd name="T40" fmla="*/ 2 w 4"/>
                <a:gd name="T41" fmla="*/ 206 h 322"/>
                <a:gd name="T42" fmla="*/ 4 w 4"/>
                <a:gd name="T43" fmla="*/ 196 h 322"/>
                <a:gd name="T44" fmla="*/ 2 w 4"/>
                <a:gd name="T45" fmla="*/ 186 h 322"/>
                <a:gd name="T46" fmla="*/ 0 w 4"/>
                <a:gd name="T47" fmla="*/ 188 h 322"/>
                <a:gd name="T48" fmla="*/ 2 w 4"/>
                <a:gd name="T49" fmla="*/ 183 h 322"/>
                <a:gd name="T50" fmla="*/ 4 w 4"/>
                <a:gd name="T51" fmla="*/ 173 h 322"/>
                <a:gd name="T52" fmla="*/ 2 w 4"/>
                <a:gd name="T53" fmla="*/ 163 h 322"/>
                <a:gd name="T54" fmla="*/ 0 w 4"/>
                <a:gd name="T55" fmla="*/ 165 h 322"/>
                <a:gd name="T56" fmla="*/ 2 w 4"/>
                <a:gd name="T57" fmla="*/ 159 h 322"/>
                <a:gd name="T58" fmla="*/ 4 w 4"/>
                <a:gd name="T59" fmla="*/ 150 h 322"/>
                <a:gd name="T60" fmla="*/ 2 w 4"/>
                <a:gd name="T61" fmla="*/ 140 h 322"/>
                <a:gd name="T62" fmla="*/ 0 w 4"/>
                <a:gd name="T63" fmla="*/ 142 h 322"/>
                <a:gd name="T64" fmla="*/ 2 w 4"/>
                <a:gd name="T65" fmla="*/ 136 h 322"/>
                <a:gd name="T66" fmla="*/ 4 w 4"/>
                <a:gd name="T67" fmla="*/ 126 h 322"/>
                <a:gd name="T68" fmla="*/ 2 w 4"/>
                <a:gd name="T69" fmla="*/ 117 h 322"/>
                <a:gd name="T70" fmla="*/ 0 w 4"/>
                <a:gd name="T71" fmla="*/ 119 h 322"/>
                <a:gd name="T72" fmla="*/ 2 w 4"/>
                <a:gd name="T73" fmla="*/ 113 h 322"/>
                <a:gd name="T74" fmla="*/ 4 w 4"/>
                <a:gd name="T75" fmla="*/ 103 h 322"/>
                <a:gd name="T76" fmla="*/ 2 w 4"/>
                <a:gd name="T77" fmla="*/ 93 h 322"/>
                <a:gd name="T78" fmla="*/ 0 w 4"/>
                <a:gd name="T79" fmla="*/ 95 h 322"/>
                <a:gd name="T80" fmla="*/ 2 w 4"/>
                <a:gd name="T81" fmla="*/ 89 h 322"/>
                <a:gd name="T82" fmla="*/ 4 w 4"/>
                <a:gd name="T83" fmla="*/ 80 h 322"/>
                <a:gd name="T84" fmla="*/ 2 w 4"/>
                <a:gd name="T85" fmla="*/ 70 h 322"/>
                <a:gd name="T86" fmla="*/ 0 w 4"/>
                <a:gd name="T87" fmla="*/ 72 h 322"/>
                <a:gd name="T88" fmla="*/ 2 w 4"/>
                <a:gd name="T89" fmla="*/ 66 h 322"/>
                <a:gd name="T90" fmla="*/ 4 w 4"/>
                <a:gd name="T91" fmla="*/ 56 h 322"/>
                <a:gd name="T92" fmla="*/ 2 w 4"/>
                <a:gd name="T93" fmla="*/ 47 h 322"/>
                <a:gd name="T94" fmla="*/ 0 w 4"/>
                <a:gd name="T95" fmla="*/ 49 h 322"/>
                <a:gd name="T96" fmla="*/ 2 w 4"/>
                <a:gd name="T97" fmla="*/ 43 h 322"/>
                <a:gd name="T98" fmla="*/ 4 w 4"/>
                <a:gd name="T99" fmla="*/ 33 h 322"/>
                <a:gd name="T100" fmla="*/ 2 w 4"/>
                <a:gd name="T101" fmla="*/ 23 h 322"/>
                <a:gd name="T102" fmla="*/ 0 w 4"/>
                <a:gd name="T103" fmla="*/ 25 h 322"/>
                <a:gd name="T104" fmla="*/ 2 w 4"/>
                <a:gd name="T105" fmla="*/ 19 h 322"/>
                <a:gd name="T106" fmla="*/ 4 w 4"/>
                <a:gd name="T107" fmla="*/ 10 h 322"/>
                <a:gd name="T108" fmla="*/ 2 w 4"/>
                <a:gd name="T109" fmla="*/ 0 h 322"/>
                <a:gd name="T110" fmla="*/ 0 w 4"/>
                <a:gd name="T111" fmla="*/ 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322">
                  <a:moveTo>
                    <a:pt x="0" y="320"/>
                  </a:moveTo>
                  <a:cubicBezTo>
                    <a:pt x="0" y="319"/>
                    <a:pt x="1" y="319"/>
                    <a:pt x="2" y="319"/>
                  </a:cubicBezTo>
                  <a:cubicBezTo>
                    <a:pt x="2" y="319"/>
                    <a:pt x="2" y="319"/>
                    <a:pt x="2" y="319"/>
                  </a:cubicBezTo>
                  <a:cubicBezTo>
                    <a:pt x="3" y="319"/>
                    <a:pt x="4" y="319"/>
                    <a:pt x="4" y="320"/>
                  </a:cubicBezTo>
                  <a:cubicBezTo>
                    <a:pt x="4" y="320"/>
                    <a:pt x="4" y="320"/>
                    <a:pt x="4" y="320"/>
                  </a:cubicBezTo>
                  <a:cubicBezTo>
                    <a:pt x="4" y="322"/>
                    <a:pt x="3" y="322"/>
                    <a:pt x="2" y="322"/>
                  </a:cubicBezTo>
                  <a:cubicBezTo>
                    <a:pt x="2" y="322"/>
                    <a:pt x="2" y="322"/>
                    <a:pt x="2" y="322"/>
                  </a:cubicBezTo>
                  <a:cubicBezTo>
                    <a:pt x="1" y="322"/>
                    <a:pt x="0" y="322"/>
                    <a:pt x="0" y="320"/>
                  </a:cubicBezTo>
                  <a:close/>
                  <a:moveTo>
                    <a:pt x="0" y="313"/>
                  </a:moveTo>
                  <a:cubicBezTo>
                    <a:pt x="0" y="312"/>
                    <a:pt x="1" y="311"/>
                    <a:pt x="2" y="311"/>
                  </a:cubicBezTo>
                  <a:cubicBezTo>
                    <a:pt x="2" y="311"/>
                    <a:pt x="2" y="311"/>
                    <a:pt x="2" y="311"/>
                  </a:cubicBezTo>
                  <a:cubicBezTo>
                    <a:pt x="3" y="311"/>
                    <a:pt x="4" y="312"/>
                    <a:pt x="4" y="313"/>
                  </a:cubicBezTo>
                  <a:cubicBezTo>
                    <a:pt x="4" y="313"/>
                    <a:pt x="4" y="313"/>
                    <a:pt x="4" y="313"/>
                  </a:cubicBezTo>
                  <a:cubicBezTo>
                    <a:pt x="4" y="314"/>
                    <a:pt x="3" y="315"/>
                    <a:pt x="2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1" y="315"/>
                    <a:pt x="0" y="314"/>
                    <a:pt x="0" y="313"/>
                  </a:cubicBezTo>
                  <a:close/>
                  <a:moveTo>
                    <a:pt x="0" y="305"/>
                  </a:moveTo>
                  <a:cubicBezTo>
                    <a:pt x="0" y="304"/>
                    <a:pt x="1" y="303"/>
                    <a:pt x="2" y="303"/>
                  </a:cubicBezTo>
                  <a:cubicBezTo>
                    <a:pt x="2" y="303"/>
                    <a:pt x="2" y="303"/>
                    <a:pt x="2" y="303"/>
                  </a:cubicBezTo>
                  <a:cubicBezTo>
                    <a:pt x="3" y="303"/>
                    <a:pt x="4" y="304"/>
                    <a:pt x="4" y="305"/>
                  </a:cubicBezTo>
                  <a:cubicBezTo>
                    <a:pt x="4" y="305"/>
                    <a:pt x="4" y="305"/>
                    <a:pt x="4" y="305"/>
                  </a:cubicBezTo>
                  <a:cubicBezTo>
                    <a:pt x="4" y="306"/>
                    <a:pt x="3" y="307"/>
                    <a:pt x="2" y="307"/>
                  </a:cubicBezTo>
                  <a:cubicBezTo>
                    <a:pt x="2" y="307"/>
                    <a:pt x="2" y="307"/>
                    <a:pt x="2" y="307"/>
                  </a:cubicBezTo>
                  <a:cubicBezTo>
                    <a:pt x="1" y="307"/>
                    <a:pt x="0" y="306"/>
                    <a:pt x="0" y="305"/>
                  </a:cubicBezTo>
                  <a:close/>
                  <a:moveTo>
                    <a:pt x="0" y="297"/>
                  </a:moveTo>
                  <a:cubicBezTo>
                    <a:pt x="0" y="296"/>
                    <a:pt x="1" y="295"/>
                    <a:pt x="2" y="295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3" y="295"/>
                    <a:pt x="4" y="296"/>
                    <a:pt x="4" y="297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ubicBezTo>
                    <a:pt x="2" y="299"/>
                    <a:pt x="2" y="299"/>
                    <a:pt x="2" y="299"/>
                  </a:cubicBezTo>
                  <a:cubicBezTo>
                    <a:pt x="1" y="299"/>
                    <a:pt x="0" y="298"/>
                    <a:pt x="0" y="297"/>
                  </a:cubicBezTo>
                  <a:close/>
                  <a:moveTo>
                    <a:pt x="0" y="289"/>
                  </a:moveTo>
                  <a:cubicBezTo>
                    <a:pt x="0" y="288"/>
                    <a:pt x="1" y="287"/>
                    <a:pt x="2" y="287"/>
                  </a:cubicBezTo>
                  <a:cubicBezTo>
                    <a:pt x="2" y="287"/>
                    <a:pt x="2" y="287"/>
                    <a:pt x="2" y="287"/>
                  </a:cubicBezTo>
                  <a:cubicBezTo>
                    <a:pt x="3" y="287"/>
                    <a:pt x="4" y="288"/>
                    <a:pt x="4" y="289"/>
                  </a:cubicBezTo>
                  <a:cubicBezTo>
                    <a:pt x="4" y="289"/>
                    <a:pt x="4" y="289"/>
                    <a:pt x="4" y="289"/>
                  </a:cubicBezTo>
                  <a:cubicBezTo>
                    <a:pt x="4" y="290"/>
                    <a:pt x="3" y="291"/>
                    <a:pt x="2" y="291"/>
                  </a:cubicBezTo>
                  <a:cubicBezTo>
                    <a:pt x="2" y="291"/>
                    <a:pt x="2" y="291"/>
                    <a:pt x="2" y="291"/>
                  </a:cubicBezTo>
                  <a:cubicBezTo>
                    <a:pt x="1" y="291"/>
                    <a:pt x="0" y="290"/>
                    <a:pt x="0" y="289"/>
                  </a:cubicBezTo>
                  <a:close/>
                  <a:moveTo>
                    <a:pt x="0" y="282"/>
                  </a:moveTo>
                  <a:cubicBezTo>
                    <a:pt x="0" y="281"/>
                    <a:pt x="1" y="280"/>
                    <a:pt x="2" y="280"/>
                  </a:cubicBezTo>
                  <a:cubicBezTo>
                    <a:pt x="2" y="280"/>
                    <a:pt x="2" y="280"/>
                    <a:pt x="2" y="280"/>
                  </a:cubicBezTo>
                  <a:cubicBezTo>
                    <a:pt x="3" y="280"/>
                    <a:pt x="4" y="281"/>
                    <a:pt x="4" y="282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4" y="283"/>
                    <a:pt x="3" y="284"/>
                    <a:pt x="2" y="284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" y="284"/>
                    <a:pt x="0" y="283"/>
                    <a:pt x="0" y="282"/>
                  </a:cubicBezTo>
                  <a:close/>
                  <a:moveTo>
                    <a:pt x="0" y="274"/>
                  </a:moveTo>
                  <a:cubicBezTo>
                    <a:pt x="0" y="273"/>
                    <a:pt x="1" y="272"/>
                    <a:pt x="2" y="272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3" y="272"/>
                    <a:pt x="4" y="273"/>
                    <a:pt x="4" y="274"/>
                  </a:cubicBezTo>
                  <a:cubicBezTo>
                    <a:pt x="4" y="274"/>
                    <a:pt x="4" y="274"/>
                    <a:pt x="4" y="274"/>
                  </a:cubicBezTo>
                  <a:cubicBezTo>
                    <a:pt x="4" y="275"/>
                    <a:pt x="3" y="276"/>
                    <a:pt x="2" y="276"/>
                  </a:cubicBezTo>
                  <a:cubicBezTo>
                    <a:pt x="2" y="276"/>
                    <a:pt x="2" y="276"/>
                    <a:pt x="2" y="276"/>
                  </a:cubicBezTo>
                  <a:cubicBezTo>
                    <a:pt x="1" y="276"/>
                    <a:pt x="0" y="275"/>
                    <a:pt x="0" y="274"/>
                  </a:cubicBezTo>
                  <a:close/>
                  <a:moveTo>
                    <a:pt x="0" y="266"/>
                  </a:moveTo>
                  <a:cubicBezTo>
                    <a:pt x="0" y="265"/>
                    <a:pt x="1" y="264"/>
                    <a:pt x="2" y="264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3" y="264"/>
                    <a:pt x="4" y="265"/>
                    <a:pt x="4" y="266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4" y="267"/>
                    <a:pt x="3" y="268"/>
                    <a:pt x="2" y="268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1" y="268"/>
                    <a:pt x="0" y="267"/>
                    <a:pt x="0" y="266"/>
                  </a:cubicBezTo>
                  <a:close/>
                  <a:moveTo>
                    <a:pt x="0" y="258"/>
                  </a:moveTo>
                  <a:cubicBezTo>
                    <a:pt x="0" y="257"/>
                    <a:pt x="1" y="256"/>
                    <a:pt x="2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3" y="256"/>
                    <a:pt x="4" y="257"/>
                    <a:pt x="4" y="258"/>
                  </a:cubicBezTo>
                  <a:cubicBezTo>
                    <a:pt x="4" y="258"/>
                    <a:pt x="4" y="258"/>
                    <a:pt x="4" y="258"/>
                  </a:cubicBezTo>
                  <a:cubicBezTo>
                    <a:pt x="4" y="259"/>
                    <a:pt x="3" y="260"/>
                    <a:pt x="2" y="260"/>
                  </a:cubicBezTo>
                  <a:cubicBezTo>
                    <a:pt x="2" y="260"/>
                    <a:pt x="2" y="260"/>
                    <a:pt x="2" y="260"/>
                  </a:cubicBezTo>
                  <a:cubicBezTo>
                    <a:pt x="1" y="260"/>
                    <a:pt x="0" y="259"/>
                    <a:pt x="0" y="258"/>
                  </a:cubicBezTo>
                  <a:close/>
                  <a:moveTo>
                    <a:pt x="0" y="251"/>
                  </a:moveTo>
                  <a:cubicBezTo>
                    <a:pt x="0" y="250"/>
                    <a:pt x="1" y="249"/>
                    <a:pt x="2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3" y="249"/>
                    <a:pt x="4" y="250"/>
                    <a:pt x="4" y="251"/>
                  </a:cubicBezTo>
                  <a:cubicBezTo>
                    <a:pt x="4" y="251"/>
                    <a:pt x="4" y="251"/>
                    <a:pt x="4" y="251"/>
                  </a:cubicBezTo>
                  <a:cubicBezTo>
                    <a:pt x="4" y="252"/>
                    <a:pt x="3" y="252"/>
                    <a:pt x="2" y="252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1" y="252"/>
                    <a:pt x="0" y="252"/>
                    <a:pt x="0" y="251"/>
                  </a:cubicBezTo>
                  <a:close/>
                  <a:moveTo>
                    <a:pt x="0" y="243"/>
                  </a:moveTo>
                  <a:cubicBezTo>
                    <a:pt x="0" y="242"/>
                    <a:pt x="1" y="241"/>
                    <a:pt x="2" y="241"/>
                  </a:cubicBezTo>
                  <a:cubicBezTo>
                    <a:pt x="2" y="241"/>
                    <a:pt x="2" y="241"/>
                    <a:pt x="2" y="241"/>
                  </a:cubicBezTo>
                  <a:cubicBezTo>
                    <a:pt x="3" y="241"/>
                    <a:pt x="4" y="242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4"/>
                    <a:pt x="3" y="245"/>
                    <a:pt x="2" y="245"/>
                  </a:cubicBezTo>
                  <a:cubicBezTo>
                    <a:pt x="2" y="245"/>
                    <a:pt x="2" y="245"/>
                    <a:pt x="2" y="245"/>
                  </a:cubicBezTo>
                  <a:cubicBezTo>
                    <a:pt x="1" y="245"/>
                    <a:pt x="0" y="244"/>
                    <a:pt x="0" y="243"/>
                  </a:cubicBezTo>
                  <a:close/>
                  <a:moveTo>
                    <a:pt x="0" y="235"/>
                  </a:moveTo>
                  <a:cubicBezTo>
                    <a:pt x="0" y="234"/>
                    <a:pt x="1" y="233"/>
                    <a:pt x="2" y="233"/>
                  </a:cubicBezTo>
                  <a:cubicBezTo>
                    <a:pt x="2" y="233"/>
                    <a:pt x="2" y="233"/>
                    <a:pt x="2" y="233"/>
                  </a:cubicBezTo>
                  <a:cubicBezTo>
                    <a:pt x="3" y="233"/>
                    <a:pt x="4" y="234"/>
                    <a:pt x="4" y="235"/>
                  </a:cubicBezTo>
                  <a:cubicBezTo>
                    <a:pt x="4" y="235"/>
                    <a:pt x="4" y="235"/>
                    <a:pt x="4" y="235"/>
                  </a:cubicBezTo>
                  <a:cubicBezTo>
                    <a:pt x="4" y="236"/>
                    <a:pt x="3" y="237"/>
                    <a:pt x="2" y="237"/>
                  </a:cubicBezTo>
                  <a:cubicBezTo>
                    <a:pt x="2" y="237"/>
                    <a:pt x="2" y="237"/>
                    <a:pt x="2" y="237"/>
                  </a:cubicBezTo>
                  <a:cubicBezTo>
                    <a:pt x="1" y="237"/>
                    <a:pt x="0" y="236"/>
                    <a:pt x="0" y="235"/>
                  </a:cubicBezTo>
                  <a:close/>
                  <a:moveTo>
                    <a:pt x="0" y="227"/>
                  </a:moveTo>
                  <a:cubicBezTo>
                    <a:pt x="0" y="226"/>
                    <a:pt x="1" y="225"/>
                    <a:pt x="2" y="225"/>
                  </a:cubicBezTo>
                  <a:cubicBezTo>
                    <a:pt x="2" y="225"/>
                    <a:pt x="2" y="225"/>
                    <a:pt x="2" y="225"/>
                  </a:cubicBezTo>
                  <a:cubicBezTo>
                    <a:pt x="3" y="225"/>
                    <a:pt x="4" y="226"/>
                    <a:pt x="4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3" y="229"/>
                    <a:pt x="2" y="229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" y="229"/>
                    <a:pt x="0" y="228"/>
                    <a:pt x="0" y="227"/>
                  </a:cubicBezTo>
                  <a:close/>
                  <a:moveTo>
                    <a:pt x="0" y="219"/>
                  </a:moveTo>
                  <a:cubicBezTo>
                    <a:pt x="0" y="218"/>
                    <a:pt x="1" y="218"/>
                    <a:pt x="2" y="218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4" y="218"/>
                    <a:pt x="4" y="219"/>
                  </a:cubicBezTo>
                  <a:cubicBezTo>
                    <a:pt x="4" y="219"/>
                    <a:pt x="4" y="219"/>
                    <a:pt x="4" y="219"/>
                  </a:cubicBezTo>
                  <a:cubicBezTo>
                    <a:pt x="4" y="221"/>
                    <a:pt x="3" y="221"/>
                    <a:pt x="2" y="221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1" y="221"/>
                    <a:pt x="0" y="221"/>
                    <a:pt x="0" y="219"/>
                  </a:cubicBezTo>
                  <a:close/>
                  <a:moveTo>
                    <a:pt x="0" y="212"/>
                  </a:moveTo>
                  <a:cubicBezTo>
                    <a:pt x="0" y="211"/>
                    <a:pt x="1" y="210"/>
                    <a:pt x="2" y="210"/>
                  </a:cubicBezTo>
                  <a:cubicBezTo>
                    <a:pt x="2" y="210"/>
                    <a:pt x="2" y="210"/>
                    <a:pt x="2" y="210"/>
                  </a:cubicBezTo>
                  <a:cubicBezTo>
                    <a:pt x="3" y="210"/>
                    <a:pt x="4" y="211"/>
                    <a:pt x="4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3" y="214"/>
                    <a:pt x="2" y="214"/>
                  </a:cubicBezTo>
                  <a:cubicBezTo>
                    <a:pt x="2" y="214"/>
                    <a:pt x="2" y="214"/>
                    <a:pt x="2" y="214"/>
                  </a:cubicBezTo>
                  <a:cubicBezTo>
                    <a:pt x="1" y="214"/>
                    <a:pt x="0" y="213"/>
                    <a:pt x="0" y="212"/>
                  </a:cubicBezTo>
                  <a:close/>
                  <a:moveTo>
                    <a:pt x="0" y="204"/>
                  </a:moveTo>
                  <a:cubicBezTo>
                    <a:pt x="0" y="203"/>
                    <a:pt x="1" y="202"/>
                    <a:pt x="2" y="202"/>
                  </a:cubicBezTo>
                  <a:cubicBezTo>
                    <a:pt x="2" y="202"/>
                    <a:pt x="2" y="202"/>
                    <a:pt x="2" y="202"/>
                  </a:cubicBezTo>
                  <a:cubicBezTo>
                    <a:pt x="3" y="202"/>
                    <a:pt x="4" y="203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5"/>
                    <a:pt x="3" y="206"/>
                    <a:pt x="2" y="206"/>
                  </a:cubicBezTo>
                  <a:cubicBezTo>
                    <a:pt x="2" y="206"/>
                    <a:pt x="2" y="206"/>
                    <a:pt x="2" y="206"/>
                  </a:cubicBezTo>
                  <a:cubicBezTo>
                    <a:pt x="1" y="206"/>
                    <a:pt x="0" y="205"/>
                    <a:pt x="0" y="204"/>
                  </a:cubicBezTo>
                  <a:close/>
                  <a:moveTo>
                    <a:pt x="0" y="196"/>
                  </a:move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8"/>
                    <a:pt x="0" y="197"/>
                    <a:pt x="0" y="196"/>
                  </a:cubicBezTo>
                  <a:close/>
                  <a:moveTo>
                    <a:pt x="0" y="188"/>
                  </a:move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1"/>
                  </a:moveTo>
                  <a:cubicBezTo>
                    <a:pt x="0" y="180"/>
                    <a:pt x="1" y="179"/>
                    <a:pt x="2" y="179"/>
                  </a:cubicBezTo>
                  <a:cubicBezTo>
                    <a:pt x="2" y="179"/>
                    <a:pt x="2" y="179"/>
                    <a:pt x="2" y="179"/>
                  </a:cubicBezTo>
                  <a:cubicBezTo>
                    <a:pt x="3" y="179"/>
                    <a:pt x="4" y="180"/>
                    <a:pt x="4" y="181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4" y="182"/>
                    <a:pt x="3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1" y="183"/>
                    <a:pt x="0" y="182"/>
                    <a:pt x="0" y="181"/>
                  </a:cubicBezTo>
                  <a:close/>
                  <a:moveTo>
                    <a:pt x="0" y="173"/>
                  </a:moveTo>
                  <a:cubicBezTo>
                    <a:pt x="0" y="172"/>
                    <a:pt x="1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3" y="171"/>
                    <a:pt x="4" y="172"/>
                    <a:pt x="4" y="173"/>
                  </a:cubicBezTo>
                  <a:cubicBezTo>
                    <a:pt x="4" y="173"/>
                    <a:pt x="4" y="173"/>
                    <a:pt x="4" y="173"/>
                  </a:cubicBezTo>
                  <a:cubicBezTo>
                    <a:pt x="4" y="174"/>
                    <a:pt x="3" y="175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1" y="175"/>
                    <a:pt x="0" y="174"/>
                    <a:pt x="0" y="173"/>
                  </a:cubicBezTo>
                  <a:close/>
                  <a:moveTo>
                    <a:pt x="0" y="165"/>
                  </a:moveTo>
                  <a:cubicBezTo>
                    <a:pt x="0" y="164"/>
                    <a:pt x="1" y="163"/>
                    <a:pt x="2" y="163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3" y="163"/>
                    <a:pt x="4" y="164"/>
                    <a:pt x="4" y="165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4" y="166"/>
                    <a:pt x="3" y="167"/>
                    <a:pt x="2" y="167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1" y="167"/>
                    <a:pt x="0" y="166"/>
                    <a:pt x="0" y="165"/>
                  </a:cubicBezTo>
                  <a:close/>
                  <a:moveTo>
                    <a:pt x="0" y="157"/>
                  </a:moveTo>
                  <a:cubicBezTo>
                    <a:pt x="0" y="156"/>
                    <a:pt x="1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3" y="155"/>
                    <a:pt x="4" y="156"/>
                    <a:pt x="4" y="157"/>
                  </a:cubicBezTo>
                  <a:cubicBezTo>
                    <a:pt x="4" y="157"/>
                    <a:pt x="4" y="157"/>
                    <a:pt x="4" y="157"/>
                  </a:cubicBezTo>
                  <a:cubicBezTo>
                    <a:pt x="4" y="158"/>
                    <a:pt x="3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1" y="159"/>
                    <a:pt x="0" y="158"/>
                    <a:pt x="0" y="157"/>
                  </a:cubicBezTo>
                  <a:close/>
                  <a:moveTo>
                    <a:pt x="0" y="150"/>
                  </a:moveTo>
                  <a:cubicBezTo>
                    <a:pt x="0" y="149"/>
                    <a:pt x="1" y="148"/>
                    <a:pt x="2" y="148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3" y="148"/>
                    <a:pt x="4" y="149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1"/>
                    <a:pt x="3" y="152"/>
                    <a:pt x="2" y="152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1" y="152"/>
                    <a:pt x="0" y="151"/>
                    <a:pt x="0" y="150"/>
                  </a:cubicBezTo>
                  <a:close/>
                  <a:moveTo>
                    <a:pt x="0" y="142"/>
                  </a:moveTo>
                  <a:cubicBezTo>
                    <a:pt x="0" y="141"/>
                    <a:pt x="1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3" y="140"/>
                    <a:pt x="4" y="141"/>
                    <a:pt x="4" y="142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4" y="143"/>
                    <a:pt x="3" y="144"/>
                    <a:pt x="2" y="144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1" y="144"/>
                    <a:pt x="0" y="143"/>
                    <a:pt x="0" y="142"/>
                  </a:cubicBezTo>
                  <a:close/>
                  <a:moveTo>
                    <a:pt x="0" y="134"/>
                  </a:move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3" y="136"/>
                    <a:pt x="2" y="136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1" y="136"/>
                    <a:pt x="0" y="135"/>
                    <a:pt x="0" y="134"/>
                  </a:cubicBezTo>
                  <a:close/>
                  <a:moveTo>
                    <a:pt x="0" y="126"/>
                  </a:moveTo>
                  <a:cubicBezTo>
                    <a:pt x="0" y="125"/>
                    <a:pt x="1" y="124"/>
                    <a:pt x="2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3" y="124"/>
                    <a:pt x="4" y="125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7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7"/>
                    <a:pt x="0" y="126"/>
                  </a:cubicBezTo>
                  <a:close/>
                  <a:moveTo>
                    <a:pt x="0" y="119"/>
                  </a:moveTo>
                  <a:cubicBezTo>
                    <a:pt x="0" y="117"/>
                    <a:pt x="1" y="117"/>
                    <a:pt x="2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3" y="117"/>
                    <a:pt x="4" y="117"/>
                    <a:pt x="4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20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20"/>
                    <a:pt x="0" y="119"/>
                  </a:cubicBezTo>
                  <a:close/>
                  <a:moveTo>
                    <a:pt x="0" y="111"/>
                  </a:moveTo>
                  <a:cubicBezTo>
                    <a:pt x="0" y="110"/>
                    <a:pt x="1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3" y="109"/>
                    <a:pt x="4" y="110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2"/>
                    <a:pt x="3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" y="113"/>
                    <a:pt x="0" y="112"/>
                    <a:pt x="0" y="111"/>
                  </a:cubicBezTo>
                  <a:close/>
                  <a:moveTo>
                    <a:pt x="0" y="103"/>
                  </a:moveTo>
                  <a:cubicBezTo>
                    <a:pt x="0" y="102"/>
                    <a:pt x="1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3" y="101"/>
                    <a:pt x="4" y="102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4"/>
                    <a:pt x="3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0" y="104"/>
                    <a:pt x="0" y="103"/>
                  </a:cubicBezTo>
                  <a:close/>
                  <a:moveTo>
                    <a:pt x="0" y="95"/>
                  </a:moveTo>
                  <a:cubicBezTo>
                    <a:pt x="0" y="94"/>
                    <a:pt x="1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3"/>
                    <a:pt x="4" y="94"/>
                    <a:pt x="4" y="95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6"/>
                    <a:pt x="3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" y="97"/>
                    <a:pt x="0" y="96"/>
                    <a:pt x="0" y="95"/>
                  </a:cubicBezTo>
                  <a:close/>
                  <a:moveTo>
                    <a:pt x="0" y="87"/>
                  </a:moveTo>
                  <a:cubicBezTo>
                    <a:pt x="0" y="86"/>
                    <a:pt x="1" y="85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5"/>
                    <a:pt x="4" y="86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9"/>
                    <a:pt x="3" y="89"/>
                    <a:pt x="2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1" y="89"/>
                    <a:pt x="0" y="89"/>
                    <a:pt x="0" y="87"/>
                  </a:cubicBezTo>
                  <a:close/>
                  <a:moveTo>
                    <a:pt x="0" y="80"/>
                  </a:moveTo>
                  <a:cubicBezTo>
                    <a:pt x="0" y="79"/>
                    <a:pt x="1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8"/>
                    <a:pt x="4" y="79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3" y="82"/>
                    <a:pt x="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1"/>
                    <a:pt x="0" y="80"/>
                  </a:cubicBezTo>
                  <a:close/>
                  <a:moveTo>
                    <a:pt x="0" y="72"/>
                  </a:move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3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0" y="73"/>
                    <a:pt x="0" y="72"/>
                  </a:cubicBezTo>
                  <a:close/>
                  <a:moveTo>
                    <a:pt x="0" y="64"/>
                  </a:moveTo>
                  <a:cubicBezTo>
                    <a:pt x="0" y="63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3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5"/>
                    <a:pt x="3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5"/>
                    <a:pt x="0" y="64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9"/>
                  </a:moveTo>
                  <a:cubicBezTo>
                    <a:pt x="0" y="48"/>
                    <a:pt x="1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4" y="48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3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1"/>
                    <a:pt x="0" y="50"/>
                    <a:pt x="0" y="49"/>
                  </a:cubicBezTo>
                  <a:close/>
                  <a:moveTo>
                    <a:pt x="0" y="41"/>
                  </a:moveTo>
                  <a:cubicBezTo>
                    <a:pt x="0" y="40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4" y="40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2"/>
                    <a:pt x="3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2"/>
                    <a:pt x="0" y="41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9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9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0" name="Freeform 879"/>
            <p:cNvSpPr>
              <a:spLocks/>
            </p:cNvSpPr>
            <p:nvPr/>
          </p:nvSpPr>
          <p:spPr bwMode="auto">
            <a:xfrm>
              <a:off x="5875339" y="5302250"/>
              <a:ext cx="15875" cy="1587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743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1" name="Freeform 880"/>
            <p:cNvSpPr>
              <a:spLocks/>
            </p:cNvSpPr>
            <p:nvPr/>
          </p:nvSpPr>
          <p:spPr bwMode="auto">
            <a:xfrm>
              <a:off x="5768976" y="5365750"/>
              <a:ext cx="241300" cy="233363"/>
            </a:xfrm>
            <a:custGeom>
              <a:avLst/>
              <a:gdLst>
                <a:gd name="T0" fmla="*/ 123 w 152"/>
                <a:gd name="T1" fmla="*/ 147 h 147"/>
                <a:gd name="T2" fmla="*/ 152 w 152"/>
                <a:gd name="T3" fmla="*/ 56 h 147"/>
                <a:gd name="T4" fmla="*/ 77 w 152"/>
                <a:gd name="T5" fmla="*/ 0 h 147"/>
                <a:gd name="T6" fmla="*/ 0 w 152"/>
                <a:gd name="T7" fmla="*/ 56 h 147"/>
                <a:gd name="T8" fmla="*/ 29 w 152"/>
                <a:gd name="T9" fmla="*/ 147 h 147"/>
                <a:gd name="T10" fmla="*/ 123 w 152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47">
                  <a:moveTo>
                    <a:pt x="123" y="147"/>
                  </a:moveTo>
                  <a:lnTo>
                    <a:pt x="152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3" y="147"/>
                  </a:lnTo>
                  <a:close/>
                </a:path>
              </a:pathLst>
            </a:custGeom>
            <a:solidFill>
              <a:srgbClr val="8248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2" name="Freeform 881"/>
            <p:cNvSpPr>
              <a:spLocks/>
            </p:cNvSpPr>
            <p:nvPr/>
          </p:nvSpPr>
          <p:spPr bwMode="auto">
            <a:xfrm>
              <a:off x="5768976" y="536575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8C57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3" name="Freeform 882"/>
            <p:cNvSpPr>
              <a:spLocks/>
            </p:cNvSpPr>
            <p:nvPr/>
          </p:nvSpPr>
          <p:spPr bwMode="auto">
            <a:xfrm>
              <a:off x="5891214" y="5365750"/>
              <a:ext cx="119063" cy="233363"/>
            </a:xfrm>
            <a:custGeom>
              <a:avLst/>
              <a:gdLst>
                <a:gd name="T0" fmla="*/ 46 w 75"/>
                <a:gd name="T1" fmla="*/ 147 h 147"/>
                <a:gd name="T2" fmla="*/ 0 w 75"/>
                <a:gd name="T3" fmla="*/ 0 h 147"/>
                <a:gd name="T4" fmla="*/ 75 w 75"/>
                <a:gd name="T5" fmla="*/ 56 h 147"/>
                <a:gd name="T6" fmla="*/ 46 w 75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7">
                  <a:moveTo>
                    <a:pt x="46" y="147"/>
                  </a:moveTo>
                  <a:lnTo>
                    <a:pt x="0" y="0"/>
                  </a:lnTo>
                  <a:lnTo>
                    <a:pt x="75" y="56"/>
                  </a:lnTo>
                  <a:lnTo>
                    <a:pt x="46" y="147"/>
                  </a:lnTo>
                  <a:close/>
                </a:path>
              </a:pathLst>
            </a:custGeom>
            <a:solidFill>
              <a:srgbClr val="611D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4" name="Freeform 883"/>
            <p:cNvSpPr>
              <a:spLocks/>
            </p:cNvSpPr>
            <p:nvPr/>
          </p:nvSpPr>
          <p:spPr bwMode="auto">
            <a:xfrm>
              <a:off x="5857876" y="5459413"/>
              <a:ext cx="73025" cy="106363"/>
            </a:xfrm>
            <a:custGeom>
              <a:avLst/>
              <a:gdLst>
                <a:gd name="T0" fmla="*/ 9 w 17"/>
                <a:gd name="T1" fmla="*/ 23 h 25"/>
                <a:gd name="T2" fmla="*/ 8 w 17"/>
                <a:gd name="T3" fmla="*/ 24 h 25"/>
                <a:gd name="T4" fmla="*/ 8 w 17"/>
                <a:gd name="T5" fmla="*/ 25 h 25"/>
                <a:gd name="T6" fmla="*/ 5 w 17"/>
                <a:gd name="T7" fmla="*/ 25 h 25"/>
                <a:gd name="T8" fmla="*/ 4 w 17"/>
                <a:gd name="T9" fmla="*/ 24 h 25"/>
                <a:gd name="T10" fmla="*/ 4 w 17"/>
                <a:gd name="T11" fmla="*/ 23 h 25"/>
                <a:gd name="T12" fmla="*/ 11 w 17"/>
                <a:gd name="T13" fmla="*/ 4 h 25"/>
                <a:gd name="T14" fmla="*/ 11 w 17"/>
                <a:gd name="T15" fmla="*/ 4 h 25"/>
                <a:gd name="T16" fmla="*/ 1 w 17"/>
                <a:gd name="T17" fmla="*/ 4 h 25"/>
                <a:gd name="T18" fmla="*/ 0 w 17"/>
                <a:gd name="T19" fmla="*/ 3 h 25"/>
                <a:gd name="T20" fmla="*/ 0 w 17"/>
                <a:gd name="T21" fmla="*/ 3 h 25"/>
                <a:gd name="T22" fmla="*/ 0 w 17"/>
                <a:gd name="T23" fmla="*/ 1 h 25"/>
                <a:gd name="T24" fmla="*/ 0 w 17"/>
                <a:gd name="T25" fmla="*/ 0 h 25"/>
                <a:gd name="T26" fmla="*/ 1 w 17"/>
                <a:gd name="T27" fmla="*/ 0 h 25"/>
                <a:gd name="T28" fmla="*/ 15 w 17"/>
                <a:gd name="T29" fmla="*/ 0 h 25"/>
                <a:gd name="T30" fmla="*/ 17 w 17"/>
                <a:gd name="T31" fmla="*/ 0 h 25"/>
                <a:gd name="T32" fmla="*/ 17 w 17"/>
                <a:gd name="T33" fmla="*/ 1 h 25"/>
                <a:gd name="T34" fmla="*/ 9 w 1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25">
                  <a:moveTo>
                    <a:pt x="9" y="23"/>
                  </a:moveTo>
                  <a:cubicBezTo>
                    <a:pt x="9" y="24"/>
                    <a:pt x="9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4" y="25"/>
                    <a:pt x="4" y="24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lnTo>
                    <a:pt x="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95" name="组合 1194"/>
          <p:cNvGrpSpPr/>
          <p:nvPr/>
        </p:nvGrpSpPr>
        <p:grpSpPr>
          <a:xfrm>
            <a:off x="5561831" y="6478264"/>
            <a:ext cx="401638" cy="111125"/>
            <a:chOff x="6057901" y="5454650"/>
            <a:chExt cx="401638" cy="111125"/>
          </a:xfrm>
        </p:grpSpPr>
        <p:sp>
          <p:nvSpPr>
            <p:cNvPr id="1196" name="Freeform 884"/>
            <p:cNvSpPr>
              <a:spLocks noEditPoints="1"/>
            </p:cNvSpPr>
            <p:nvPr/>
          </p:nvSpPr>
          <p:spPr bwMode="auto">
            <a:xfrm>
              <a:off x="6057901" y="5454650"/>
              <a:ext cx="88900" cy="111125"/>
            </a:xfrm>
            <a:custGeom>
              <a:avLst/>
              <a:gdLst>
                <a:gd name="T0" fmla="*/ 17 w 21"/>
                <a:gd name="T1" fmla="*/ 26 h 26"/>
                <a:gd name="T2" fmla="*/ 17 w 21"/>
                <a:gd name="T3" fmla="*/ 25 h 26"/>
                <a:gd name="T4" fmla="*/ 16 w 21"/>
                <a:gd name="T5" fmla="*/ 25 h 26"/>
                <a:gd name="T6" fmla="*/ 15 w 21"/>
                <a:gd name="T7" fmla="*/ 20 h 26"/>
                <a:gd name="T8" fmla="*/ 7 w 21"/>
                <a:gd name="T9" fmla="*/ 20 h 26"/>
                <a:gd name="T10" fmla="*/ 5 w 21"/>
                <a:gd name="T11" fmla="*/ 24 h 26"/>
                <a:gd name="T12" fmla="*/ 5 w 21"/>
                <a:gd name="T13" fmla="*/ 25 h 26"/>
                <a:gd name="T14" fmla="*/ 4 w 21"/>
                <a:gd name="T15" fmla="*/ 26 h 26"/>
                <a:gd name="T16" fmla="*/ 1 w 21"/>
                <a:gd name="T17" fmla="*/ 26 h 26"/>
                <a:gd name="T18" fmla="*/ 0 w 21"/>
                <a:gd name="T19" fmla="*/ 25 h 26"/>
                <a:gd name="T20" fmla="*/ 1 w 21"/>
                <a:gd name="T21" fmla="*/ 24 h 26"/>
                <a:gd name="T22" fmla="*/ 8 w 21"/>
                <a:gd name="T23" fmla="*/ 2 h 26"/>
                <a:gd name="T24" fmla="*/ 8 w 21"/>
                <a:gd name="T25" fmla="*/ 1 h 26"/>
                <a:gd name="T26" fmla="*/ 10 w 21"/>
                <a:gd name="T27" fmla="*/ 0 h 26"/>
                <a:gd name="T28" fmla="*/ 12 w 21"/>
                <a:gd name="T29" fmla="*/ 0 h 26"/>
                <a:gd name="T30" fmla="*/ 13 w 21"/>
                <a:gd name="T31" fmla="*/ 1 h 26"/>
                <a:gd name="T32" fmla="*/ 14 w 21"/>
                <a:gd name="T33" fmla="*/ 2 h 26"/>
                <a:gd name="T34" fmla="*/ 21 w 21"/>
                <a:gd name="T35" fmla="*/ 24 h 26"/>
                <a:gd name="T36" fmla="*/ 21 w 21"/>
                <a:gd name="T37" fmla="*/ 25 h 26"/>
                <a:gd name="T38" fmla="*/ 20 w 21"/>
                <a:gd name="T39" fmla="*/ 26 h 26"/>
                <a:gd name="T40" fmla="*/ 17 w 21"/>
                <a:gd name="T41" fmla="*/ 26 h 26"/>
                <a:gd name="T42" fmla="*/ 11 w 21"/>
                <a:gd name="T43" fmla="*/ 7 h 26"/>
                <a:gd name="T44" fmla="*/ 8 w 21"/>
                <a:gd name="T45" fmla="*/ 16 h 26"/>
                <a:gd name="T46" fmla="*/ 13 w 21"/>
                <a:gd name="T47" fmla="*/ 16 h 26"/>
                <a:gd name="T48" fmla="*/ 11 w 21"/>
                <a:gd name="T4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6">
                  <a:moveTo>
                    <a:pt x="17" y="26"/>
                  </a:moveTo>
                  <a:cubicBezTo>
                    <a:pt x="17" y="26"/>
                    <a:pt x="17" y="26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0" y="25"/>
                  </a:cubicBezTo>
                  <a:cubicBezTo>
                    <a:pt x="0" y="25"/>
                    <a:pt x="0" y="25"/>
                    <a:pt x="1" y="2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"/>
                    <a:pt x="14" y="1"/>
                    <a:pt x="14" y="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6"/>
                    <a:pt x="20" y="26"/>
                  </a:cubicBezTo>
                  <a:lnTo>
                    <a:pt x="17" y="26"/>
                  </a:lnTo>
                  <a:close/>
                  <a:moveTo>
                    <a:pt x="11" y="7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7" name="Freeform 885"/>
            <p:cNvSpPr>
              <a:spLocks/>
            </p:cNvSpPr>
            <p:nvPr/>
          </p:nvSpPr>
          <p:spPr bwMode="auto">
            <a:xfrm>
              <a:off x="6159501" y="5454650"/>
              <a:ext cx="41275" cy="111125"/>
            </a:xfrm>
            <a:custGeom>
              <a:avLst/>
              <a:gdLst>
                <a:gd name="T0" fmla="*/ 7 w 10"/>
                <a:gd name="T1" fmla="*/ 11 h 26"/>
                <a:gd name="T2" fmla="*/ 7 w 10"/>
                <a:gd name="T3" fmla="*/ 24 h 26"/>
                <a:gd name="T4" fmla="*/ 6 w 10"/>
                <a:gd name="T5" fmla="*/ 26 h 26"/>
                <a:gd name="T6" fmla="*/ 4 w 10"/>
                <a:gd name="T7" fmla="*/ 26 h 26"/>
                <a:gd name="T8" fmla="*/ 3 w 10"/>
                <a:gd name="T9" fmla="*/ 25 h 26"/>
                <a:gd name="T10" fmla="*/ 3 w 10"/>
                <a:gd name="T11" fmla="*/ 24 h 26"/>
                <a:gd name="T12" fmla="*/ 3 w 10"/>
                <a:gd name="T13" fmla="*/ 11 h 26"/>
                <a:gd name="T14" fmla="*/ 1 w 10"/>
                <a:gd name="T15" fmla="*/ 11 h 26"/>
                <a:gd name="T16" fmla="*/ 0 w 10"/>
                <a:gd name="T17" fmla="*/ 10 h 26"/>
                <a:gd name="T18" fmla="*/ 0 w 10"/>
                <a:gd name="T19" fmla="*/ 9 h 26"/>
                <a:gd name="T20" fmla="*/ 0 w 10"/>
                <a:gd name="T21" fmla="*/ 8 h 26"/>
                <a:gd name="T22" fmla="*/ 1 w 10"/>
                <a:gd name="T23" fmla="*/ 7 h 26"/>
                <a:gd name="T24" fmla="*/ 2 w 10"/>
                <a:gd name="T25" fmla="*/ 7 h 26"/>
                <a:gd name="T26" fmla="*/ 2 w 10"/>
                <a:gd name="T27" fmla="*/ 6 h 26"/>
                <a:gd name="T28" fmla="*/ 2 w 10"/>
                <a:gd name="T29" fmla="*/ 4 h 26"/>
                <a:gd name="T30" fmla="*/ 2 w 10"/>
                <a:gd name="T31" fmla="*/ 3 h 26"/>
                <a:gd name="T32" fmla="*/ 3 w 10"/>
                <a:gd name="T33" fmla="*/ 1 h 26"/>
                <a:gd name="T34" fmla="*/ 4 w 10"/>
                <a:gd name="T35" fmla="*/ 0 h 26"/>
                <a:gd name="T36" fmla="*/ 7 w 10"/>
                <a:gd name="T37" fmla="*/ 0 h 26"/>
                <a:gd name="T38" fmla="*/ 9 w 10"/>
                <a:gd name="T39" fmla="*/ 0 h 26"/>
                <a:gd name="T40" fmla="*/ 10 w 10"/>
                <a:gd name="T41" fmla="*/ 0 h 26"/>
                <a:gd name="T42" fmla="*/ 10 w 10"/>
                <a:gd name="T43" fmla="*/ 1 h 26"/>
                <a:gd name="T44" fmla="*/ 10 w 10"/>
                <a:gd name="T45" fmla="*/ 2 h 26"/>
                <a:gd name="T46" fmla="*/ 10 w 10"/>
                <a:gd name="T47" fmla="*/ 3 h 26"/>
                <a:gd name="T48" fmla="*/ 10 w 10"/>
                <a:gd name="T49" fmla="*/ 3 h 26"/>
                <a:gd name="T50" fmla="*/ 9 w 10"/>
                <a:gd name="T51" fmla="*/ 3 h 26"/>
                <a:gd name="T52" fmla="*/ 8 w 10"/>
                <a:gd name="T53" fmla="*/ 3 h 26"/>
                <a:gd name="T54" fmla="*/ 7 w 10"/>
                <a:gd name="T55" fmla="*/ 4 h 26"/>
                <a:gd name="T56" fmla="*/ 6 w 10"/>
                <a:gd name="T57" fmla="*/ 5 h 26"/>
                <a:gd name="T58" fmla="*/ 6 w 10"/>
                <a:gd name="T59" fmla="*/ 6 h 26"/>
                <a:gd name="T60" fmla="*/ 7 w 10"/>
                <a:gd name="T61" fmla="*/ 7 h 26"/>
                <a:gd name="T62" fmla="*/ 9 w 10"/>
                <a:gd name="T63" fmla="*/ 7 h 26"/>
                <a:gd name="T64" fmla="*/ 10 w 10"/>
                <a:gd name="T65" fmla="*/ 7 h 26"/>
                <a:gd name="T66" fmla="*/ 10 w 10"/>
                <a:gd name="T67" fmla="*/ 8 h 26"/>
                <a:gd name="T68" fmla="*/ 10 w 10"/>
                <a:gd name="T69" fmla="*/ 9 h 26"/>
                <a:gd name="T70" fmla="*/ 10 w 10"/>
                <a:gd name="T71" fmla="*/ 10 h 26"/>
                <a:gd name="T72" fmla="*/ 9 w 10"/>
                <a:gd name="T73" fmla="*/ 11 h 26"/>
                <a:gd name="T74" fmla="*/ 7 w 10"/>
                <a:gd name="T7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26">
                  <a:moveTo>
                    <a:pt x="7" y="11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6"/>
                    <a:pt x="6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3" y="26"/>
                    <a:pt x="3" y="25"/>
                  </a:cubicBezTo>
                  <a:cubicBezTo>
                    <a:pt x="3" y="25"/>
                    <a:pt x="3" y="25"/>
                    <a:pt x="3" y="2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0"/>
                    <a:pt x="0" y="10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0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9" y="11"/>
                  </a:cubicBezTo>
                  <a:lnTo>
                    <a:pt x="7" y="11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8" name="Freeform 886"/>
            <p:cNvSpPr>
              <a:spLocks/>
            </p:cNvSpPr>
            <p:nvPr/>
          </p:nvSpPr>
          <p:spPr bwMode="auto">
            <a:xfrm>
              <a:off x="6218239" y="5480050"/>
              <a:ext cx="47625" cy="85725"/>
            </a:xfrm>
            <a:custGeom>
              <a:avLst/>
              <a:gdLst>
                <a:gd name="T0" fmla="*/ 11 w 11"/>
                <a:gd name="T1" fmla="*/ 3 h 20"/>
                <a:gd name="T2" fmla="*/ 10 w 11"/>
                <a:gd name="T3" fmla="*/ 4 h 20"/>
                <a:gd name="T4" fmla="*/ 10 w 11"/>
                <a:gd name="T5" fmla="*/ 4 h 20"/>
                <a:gd name="T6" fmla="*/ 8 w 11"/>
                <a:gd name="T7" fmla="*/ 4 h 20"/>
                <a:gd name="T8" fmla="*/ 7 w 11"/>
                <a:gd name="T9" fmla="*/ 5 h 20"/>
                <a:gd name="T10" fmla="*/ 5 w 11"/>
                <a:gd name="T11" fmla="*/ 6 h 20"/>
                <a:gd name="T12" fmla="*/ 4 w 11"/>
                <a:gd name="T13" fmla="*/ 8 h 20"/>
                <a:gd name="T14" fmla="*/ 4 w 11"/>
                <a:gd name="T15" fmla="*/ 18 h 20"/>
                <a:gd name="T16" fmla="*/ 4 w 11"/>
                <a:gd name="T17" fmla="*/ 19 h 20"/>
                <a:gd name="T18" fmla="*/ 3 w 11"/>
                <a:gd name="T19" fmla="*/ 20 h 20"/>
                <a:gd name="T20" fmla="*/ 1 w 11"/>
                <a:gd name="T21" fmla="*/ 20 h 20"/>
                <a:gd name="T22" fmla="*/ 0 w 11"/>
                <a:gd name="T23" fmla="*/ 19 h 20"/>
                <a:gd name="T24" fmla="*/ 0 w 11"/>
                <a:gd name="T25" fmla="*/ 18 h 20"/>
                <a:gd name="T26" fmla="*/ 0 w 11"/>
                <a:gd name="T27" fmla="*/ 2 h 20"/>
                <a:gd name="T28" fmla="*/ 0 w 11"/>
                <a:gd name="T29" fmla="*/ 1 h 20"/>
                <a:gd name="T30" fmla="*/ 1 w 11"/>
                <a:gd name="T31" fmla="*/ 1 h 20"/>
                <a:gd name="T32" fmla="*/ 3 w 11"/>
                <a:gd name="T33" fmla="*/ 1 h 20"/>
                <a:gd name="T34" fmla="*/ 4 w 11"/>
                <a:gd name="T35" fmla="*/ 1 h 20"/>
                <a:gd name="T36" fmla="*/ 5 w 11"/>
                <a:gd name="T37" fmla="*/ 2 h 20"/>
                <a:gd name="T38" fmla="*/ 5 w 11"/>
                <a:gd name="T39" fmla="*/ 2 h 20"/>
                <a:gd name="T40" fmla="*/ 7 w 11"/>
                <a:gd name="T41" fmla="*/ 1 h 20"/>
                <a:gd name="T42" fmla="*/ 10 w 11"/>
                <a:gd name="T43" fmla="*/ 0 h 20"/>
                <a:gd name="T44" fmla="*/ 10 w 11"/>
                <a:gd name="T45" fmla="*/ 0 h 20"/>
                <a:gd name="T46" fmla="*/ 11 w 11"/>
                <a:gd name="T47" fmla="*/ 1 h 20"/>
                <a:gd name="T48" fmla="*/ 11 w 11"/>
                <a:gd name="T4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" h="20">
                  <a:moveTo>
                    <a:pt x="11" y="3"/>
                  </a:move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20"/>
                    <a:pt x="0" y="19"/>
                  </a:cubicBezTo>
                  <a:cubicBezTo>
                    <a:pt x="0" y="19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1"/>
                    <a:pt x="11" y="1"/>
                  </a:cubicBezTo>
                  <a:lnTo>
                    <a:pt x="11" y="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99" name="Freeform 887"/>
            <p:cNvSpPr>
              <a:spLocks noEditPoints="1"/>
            </p:cNvSpPr>
            <p:nvPr/>
          </p:nvSpPr>
          <p:spPr bwMode="auto">
            <a:xfrm>
              <a:off x="6278564" y="5454650"/>
              <a:ext cx="20638" cy="111125"/>
            </a:xfrm>
            <a:custGeom>
              <a:avLst/>
              <a:gdLst>
                <a:gd name="T0" fmla="*/ 1 w 5"/>
                <a:gd name="T1" fmla="*/ 4 h 26"/>
                <a:gd name="T2" fmla="*/ 1 w 5"/>
                <a:gd name="T3" fmla="*/ 3 h 26"/>
                <a:gd name="T4" fmla="*/ 0 w 5"/>
                <a:gd name="T5" fmla="*/ 2 h 26"/>
                <a:gd name="T6" fmla="*/ 0 w 5"/>
                <a:gd name="T7" fmla="*/ 1 h 26"/>
                <a:gd name="T8" fmla="*/ 1 w 5"/>
                <a:gd name="T9" fmla="*/ 0 h 26"/>
                <a:gd name="T10" fmla="*/ 2 w 5"/>
                <a:gd name="T11" fmla="*/ 0 h 26"/>
                <a:gd name="T12" fmla="*/ 4 w 5"/>
                <a:gd name="T13" fmla="*/ 0 h 26"/>
                <a:gd name="T14" fmla="*/ 4 w 5"/>
                <a:gd name="T15" fmla="*/ 0 h 26"/>
                <a:gd name="T16" fmla="*/ 5 w 5"/>
                <a:gd name="T17" fmla="*/ 1 h 26"/>
                <a:gd name="T18" fmla="*/ 5 w 5"/>
                <a:gd name="T19" fmla="*/ 2 h 26"/>
                <a:gd name="T20" fmla="*/ 4 w 5"/>
                <a:gd name="T21" fmla="*/ 3 h 26"/>
                <a:gd name="T22" fmla="*/ 4 w 5"/>
                <a:gd name="T23" fmla="*/ 4 h 26"/>
                <a:gd name="T24" fmla="*/ 1 w 5"/>
                <a:gd name="T25" fmla="*/ 4 h 26"/>
                <a:gd name="T26" fmla="*/ 1 w 5"/>
                <a:gd name="T27" fmla="*/ 26 h 26"/>
                <a:gd name="T28" fmla="*/ 0 w 5"/>
                <a:gd name="T29" fmla="*/ 25 h 26"/>
                <a:gd name="T30" fmla="*/ 0 w 5"/>
                <a:gd name="T31" fmla="*/ 24 h 26"/>
                <a:gd name="T32" fmla="*/ 0 w 5"/>
                <a:gd name="T33" fmla="*/ 8 h 26"/>
                <a:gd name="T34" fmla="*/ 0 w 5"/>
                <a:gd name="T35" fmla="*/ 7 h 26"/>
                <a:gd name="T36" fmla="*/ 1 w 5"/>
                <a:gd name="T37" fmla="*/ 7 h 26"/>
                <a:gd name="T38" fmla="*/ 3 w 5"/>
                <a:gd name="T39" fmla="*/ 7 h 26"/>
                <a:gd name="T40" fmla="*/ 4 w 5"/>
                <a:gd name="T41" fmla="*/ 7 h 26"/>
                <a:gd name="T42" fmla="*/ 5 w 5"/>
                <a:gd name="T43" fmla="*/ 8 h 26"/>
                <a:gd name="T44" fmla="*/ 5 w 5"/>
                <a:gd name="T45" fmla="*/ 24 h 26"/>
                <a:gd name="T46" fmla="*/ 4 w 5"/>
                <a:gd name="T47" fmla="*/ 25 h 26"/>
                <a:gd name="T48" fmla="*/ 4 w 5"/>
                <a:gd name="T49" fmla="*/ 26 h 26"/>
                <a:gd name="T50" fmla="*/ 1 w 5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" h="26">
                  <a:moveTo>
                    <a:pt x="1" y="4"/>
                  </a:moveTo>
                  <a:cubicBezTo>
                    <a:pt x="1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1" y="26"/>
                    <a:pt x="1" y="26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0" name="Freeform 888"/>
            <p:cNvSpPr>
              <a:spLocks/>
            </p:cNvSpPr>
            <p:nvPr/>
          </p:nvSpPr>
          <p:spPr bwMode="auto">
            <a:xfrm>
              <a:off x="6316664" y="5480050"/>
              <a:ext cx="66675" cy="85725"/>
            </a:xfrm>
            <a:custGeom>
              <a:avLst/>
              <a:gdLst>
                <a:gd name="T0" fmla="*/ 9 w 16"/>
                <a:gd name="T1" fmla="*/ 20 h 20"/>
                <a:gd name="T2" fmla="*/ 5 w 16"/>
                <a:gd name="T3" fmla="*/ 20 h 20"/>
                <a:gd name="T4" fmla="*/ 2 w 16"/>
                <a:gd name="T5" fmla="*/ 18 h 20"/>
                <a:gd name="T6" fmla="*/ 0 w 16"/>
                <a:gd name="T7" fmla="*/ 15 h 20"/>
                <a:gd name="T8" fmla="*/ 0 w 16"/>
                <a:gd name="T9" fmla="*/ 10 h 20"/>
                <a:gd name="T10" fmla="*/ 2 w 16"/>
                <a:gd name="T11" fmla="*/ 2 h 20"/>
                <a:gd name="T12" fmla="*/ 9 w 16"/>
                <a:gd name="T13" fmla="*/ 0 h 20"/>
                <a:gd name="T14" fmla="*/ 13 w 16"/>
                <a:gd name="T15" fmla="*/ 1 h 20"/>
                <a:gd name="T16" fmla="*/ 16 w 16"/>
                <a:gd name="T17" fmla="*/ 3 h 20"/>
                <a:gd name="T18" fmla="*/ 16 w 16"/>
                <a:gd name="T19" fmla="*/ 4 h 20"/>
                <a:gd name="T20" fmla="*/ 14 w 16"/>
                <a:gd name="T21" fmla="*/ 5 h 20"/>
                <a:gd name="T22" fmla="*/ 13 w 16"/>
                <a:gd name="T23" fmla="*/ 5 h 20"/>
                <a:gd name="T24" fmla="*/ 12 w 16"/>
                <a:gd name="T25" fmla="*/ 5 h 20"/>
                <a:gd name="T26" fmla="*/ 11 w 16"/>
                <a:gd name="T27" fmla="*/ 4 h 20"/>
                <a:gd name="T28" fmla="*/ 9 w 16"/>
                <a:gd name="T29" fmla="*/ 4 h 20"/>
                <a:gd name="T30" fmla="*/ 6 w 16"/>
                <a:gd name="T31" fmla="*/ 5 h 20"/>
                <a:gd name="T32" fmla="*/ 5 w 16"/>
                <a:gd name="T33" fmla="*/ 8 h 20"/>
                <a:gd name="T34" fmla="*/ 5 w 16"/>
                <a:gd name="T35" fmla="*/ 12 h 20"/>
                <a:gd name="T36" fmla="*/ 6 w 16"/>
                <a:gd name="T37" fmla="*/ 15 h 20"/>
                <a:gd name="T38" fmla="*/ 9 w 16"/>
                <a:gd name="T39" fmla="*/ 16 h 20"/>
                <a:gd name="T40" fmla="*/ 11 w 16"/>
                <a:gd name="T41" fmla="*/ 16 h 20"/>
                <a:gd name="T42" fmla="*/ 12 w 16"/>
                <a:gd name="T43" fmla="*/ 15 h 20"/>
                <a:gd name="T44" fmla="*/ 13 w 16"/>
                <a:gd name="T45" fmla="*/ 15 h 20"/>
                <a:gd name="T46" fmla="*/ 14 w 16"/>
                <a:gd name="T47" fmla="*/ 15 h 20"/>
                <a:gd name="T48" fmla="*/ 15 w 16"/>
                <a:gd name="T49" fmla="*/ 16 h 20"/>
                <a:gd name="T50" fmla="*/ 16 w 16"/>
                <a:gd name="T51" fmla="*/ 16 h 20"/>
                <a:gd name="T52" fmla="*/ 13 w 16"/>
                <a:gd name="T53" fmla="*/ 19 h 20"/>
                <a:gd name="T54" fmla="*/ 9 w 16"/>
                <a:gd name="T5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" h="20">
                  <a:moveTo>
                    <a:pt x="9" y="20"/>
                  </a:moveTo>
                  <a:cubicBezTo>
                    <a:pt x="7" y="20"/>
                    <a:pt x="6" y="20"/>
                    <a:pt x="5" y="20"/>
                  </a:cubicBezTo>
                  <a:cubicBezTo>
                    <a:pt x="4" y="19"/>
                    <a:pt x="3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4" y="1"/>
                    <a:pt x="15" y="2"/>
                    <a:pt x="16" y="3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4"/>
                    <a:pt x="11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5"/>
                    <a:pt x="5" y="7"/>
                    <a:pt x="5" y="8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6" y="15"/>
                  </a:cubicBezTo>
                  <a:cubicBezTo>
                    <a:pt x="7" y="16"/>
                    <a:pt x="8" y="16"/>
                    <a:pt x="9" y="16"/>
                  </a:cubicBezTo>
                  <a:cubicBezTo>
                    <a:pt x="10" y="16"/>
                    <a:pt x="10" y="16"/>
                    <a:pt x="11" y="16"/>
                  </a:cubicBezTo>
                  <a:cubicBezTo>
                    <a:pt x="11" y="16"/>
                    <a:pt x="12" y="15"/>
                    <a:pt x="12" y="15"/>
                  </a:cubicBezTo>
                  <a:cubicBezTo>
                    <a:pt x="12" y="14"/>
                    <a:pt x="12" y="14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3" y="19"/>
                  </a:cubicBezTo>
                  <a:cubicBezTo>
                    <a:pt x="12" y="20"/>
                    <a:pt x="10" y="20"/>
                    <a:pt x="9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1" name="Freeform 889"/>
            <p:cNvSpPr>
              <a:spLocks noEditPoints="1"/>
            </p:cNvSpPr>
            <p:nvPr/>
          </p:nvSpPr>
          <p:spPr bwMode="auto">
            <a:xfrm>
              <a:off x="6392864" y="5480050"/>
              <a:ext cx="66675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19 h 20"/>
                <a:gd name="T4" fmla="*/ 12 w 16"/>
                <a:gd name="T5" fmla="*/ 18 h 20"/>
                <a:gd name="T6" fmla="*/ 12 w 16"/>
                <a:gd name="T7" fmla="*/ 18 h 20"/>
                <a:gd name="T8" fmla="*/ 10 w 16"/>
                <a:gd name="T9" fmla="*/ 19 h 20"/>
                <a:gd name="T10" fmla="*/ 6 w 16"/>
                <a:gd name="T11" fmla="*/ 20 h 20"/>
                <a:gd name="T12" fmla="*/ 4 w 16"/>
                <a:gd name="T13" fmla="*/ 19 h 20"/>
                <a:gd name="T14" fmla="*/ 2 w 16"/>
                <a:gd name="T15" fmla="*/ 18 h 20"/>
                <a:gd name="T16" fmla="*/ 1 w 16"/>
                <a:gd name="T17" fmla="*/ 15 h 20"/>
                <a:gd name="T18" fmla="*/ 0 w 16"/>
                <a:gd name="T19" fmla="*/ 10 h 20"/>
                <a:gd name="T20" fmla="*/ 2 w 16"/>
                <a:gd name="T21" fmla="*/ 3 h 20"/>
                <a:gd name="T22" fmla="*/ 6 w 16"/>
                <a:gd name="T23" fmla="*/ 0 h 20"/>
                <a:gd name="T24" fmla="*/ 10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2 w 16"/>
                <a:gd name="T47" fmla="*/ 7 h 20"/>
                <a:gd name="T48" fmla="*/ 11 w 16"/>
                <a:gd name="T49" fmla="*/ 6 h 20"/>
                <a:gd name="T50" fmla="*/ 11 w 16"/>
                <a:gd name="T51" fmla="*/ 5 h 20"/>
                <a:gd name="T52" fmla="*/ 10 w 16"/>
                <a:gd name="T53" fmla="*/ 4 h 20"/>
                <a:gd name="T54" fmla="*/ 8 w 16"/>
                <a:gd name="T55" fmla="*/ 4 h 20"/>
                <a:gd name="T56" fmla="*/ 6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6 w 16"/>
                <a:gd name="T63" fmla="*/ 15 h 20"/>
                <a:gd name="T64" fmla="*/ 8 w 16"/>
                <a:gd name="T65" fmla="*/ 17 h 20"/>
                <a:gd name="T66" fmla="*/ 10 w 16"/>
                <a:gd name="T67" fmla="*/ 16 h 20"/>
                <a:gd name="T68" fmla="*/ 11 w 16"/>
                <a:gd name="T69" fmla="*/ 15 h 20"/>
                <a:gd name="T70" fmla="*/ 11 w 16"/>
                <a:gd name="T71" fmla="*/ 14 h 20"/>
                <a:gd name="T72" fmla="*/ 12 w 16"/>
                <a:gd name="T73" fmla="*/ 14 h 20"/>
                <a:gd name="T74" fmla="*/ 12 w 16"/>
                <a:gd name="T7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3" y="20"/>
                    <a:pt x="12" y="20"/>
                    <a:pt x="12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10" y="19"/>
                    <a:pt x="10" y="19"/>
                  </a:cubicBezTo>
                  <a:cubicBezTo>
                    <a:pt x="9" y="20"/>
                    <a:pt x="8" y="20"/>
                    <a:pt x="6" y="20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3" y="19"/>
                    <a:pt x="2" y="19"/>
                    <a:pt x="2" y="18"/>
                  </a:cubicBezTo>
                  <a:cubicBezTo>
                    <a:pt x="1" y="17"/>
                    <a:pt x="1" y="16"/>
                    <a:pt x="1" y="15"/>
                  </a:cubicBezTo>
                  <a:cubicBezTo>
                    <a:pt x="0" y="13"/>
                    <a:pt x="0" y="12"/>
                    <a:pt x="0" y="10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1"/>
                    <a:pt x="11" y="1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20"/>
                    <a:pt x="15" y="20"/>
                  </a:cubicBezTo>
                  <a:lnTo>
                    <a:pt x="13" y="20"/>
                  </a:lnTo>
                  <a:close/>
                  <a:moveTo>
                    <a:pt x="12" y="7"/>
                  </a:moveTo>
                  <a:cubicBezTo>
                    <a:pt x="12" y="7"/>
                    <a:pt x="12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4"/>
                    <a:pt x="6" y="4"/>
                    <a:pt x="6" y="5"/>
                  </a:cubicBezTo>
                  <a:cubicBezTo>
                    <a:pt x="5" y="5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9" y="17"/>
                    <a:pt x="9" y="16"/>
                    <a:pt x="10" y="16"/>
                  </a:cubicBezTo>
                  <a:cubicBezTo>
                    <a:pt x="10" y="16"/>
                    <a:pt x="10" y="16"/>
                    <a:pt x="11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02" name="组合 1201"/>
          <p:cNvGrpSpPr/>
          <p:nvPr/>
        </p:nvGrpSpPr>
        <p:grpSpPr>
          <a:xfrm>
            <a:off x="6452419" y="4828852"/>
            <a:ext cx="246063" cy="1793875"/>
            <a:chOff x="6948489" y="3805238"/>
            <a:chExt cx="246063" cy="1793875"/>
          </a:xfrm>
        </p:grpSpPr>
        <p:sp>
          <p:nvSpPr>
            <p:cNvPr id="1203" name="Freeform 945"/>
            <p:cNvSpPr>
              <a:spLocks/>
            </p:cNvSpPr>
            <p:nvPr/>
          </p:nvSpPr>
          <p:spPr bwMode="auto">
            <a:xfrm>
              <a:off x="7058026" y="3805238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4" name="Freeform 946"/>
            <p:cNvSpPr>
              <a:spLocks noEditPoints="1"/>
            </p:cNvSpPr>
            <p:nvPr/>
          </p:nvSpPr>
          <p:spPr bwMode="auto">
            <a:xfrm>
              <a:off x="7058026" y="3838575"/>
              <a:ext cx="17463" cy="1446213"/>
            </a:xfrm>
            <a:custGeom>
              <a:avLst/>
              <a:gdLst>
                <a:gd name="T0" fmla="*/ 2 w 4"/>
                <a:gd name="T1" fmla="*/ 340 h 340"/>
                <a:gd name="T2" fmla="*/ 4 w 4"/>
                <a:gd name="T3" fmla="*/ 331 h 340"/>
                <a:gd name="T4" fmla="*/ 2 w 4"/>
                <a:gd name="T5" fmla="*/ 321 h 340"/>
                <a:gd name="T6" fmla="*/ 0 w 4"/>
                <a:gd name="T7" fmla="*/ 323 h 340"/>
                <a:gd name="T8" fmla="*/ 2 w 4"/>
                <a:gd name="T9" fmla="*/ 317 h 340"/>
                <a:gd name="T10" fmla="*/ 4 w 4"/>
                <a:gd name="T11" fmla="*/ 307 h 340"/>
                <a:gd name="T12" fmla="*/ 2 w 4"/>
                <a:gd name="T13" fmla="*/ 297 h 340"/>
                <a:gd name="T14" fmla="*/ 0 w 4"/>
                <a:gd name="T15" fmla="*/ 299 h 340"/>
                <a:gd name="T16" fmla="*/ 2 w 4"/>
                <a:gd name="T17" fmla="*/ 293 h 340"/>
                <a:gd name="T18" fmla="*/ 4 w 4"/>
                <a:gd name="T19" fmla="*/ 284 h 340"/>
                <a:gd name="T20" fmla="*/ 2 w 4"/>
                <a:gd name="T21" fmla="*/ 274 h 340"/>
                <a:gd name="T22" fmla="*/ 0 w 4"/>
                <a:gd name="T23" fmla="*/ 276 h 340"/>
                <a:gd name="T24" fmla="*/ 2 w 4"/>
                <a:gd name="T25" fmla="*/ 270 h 340"/>
                <a:gd name="T26" fmla="*/ 4 w 4"/>
                <a:gd name="T27" fmla="*/ 260 h 340"/>
                <a:gd name="T28" fmla="*/ 2 w 4"/>
                <a:gd name="T29" fmla="*/ 250 h 340"/>
                <a:gd name="T30" fmla="*/ 0 w 4"/>
                <a:gd name="T31" fmla="*/ 252 h 340"/>
                <a:gd name="T32" fmla="*/ 2 w 4"/>
                <a:gd name="T33" fmla="*/ 247 h 340"/>
                <a:gd name="T34" fmla="*/ 4 w 4"/>
                <a:gd name="T35" fmla="*/ 237 h 340"/>
                <a:gd name="T36" fmla="*/ 2 w 4"/>
                <a:gd name="T37" fmla="*/ 227 h 340"/>
                <a:gd name="T38" fmla="*/ 0 w 4"/>
                <a:gd name="T39" fmla="*/ 229 h 340"/>
                <a:gd name="T40" fmla="*/ 2 w 4"/>
                <a:gd name="T41" fmla="*/ 223 h 340"/>
                <a:gd name="T42" fmla="*/ 4 w 4"/>
                <a:gd name="T43" fmla="*/ 213 h 340"/>
                <a:gd name="T44" fmla="*/ 2 w 4"/>
                <a:gd name="T45" fmla="*/ 204 h 340"/>
                <a:gd name="T46" fmla="*/ 0 w 4"/>
                <a:gd name="T47" fmla="*/ 205 h 340"/>
                <a:gd name="T48" fmla="*/ 2 w 4"/>
                <a:gd name="T49" fmla="*/ 200 h 340"/>
                <a:gd name="T50" fmla="*/ 4 w 4"/>
                <a:gd name="T51" fmla="*/ 190 h 340"/>
                <a:gd name="T52" fmla="*/ 2 w 4"/>
                <a:gd name="T53" fmla="*/ 180 h 340"/>
                <a:gd name="T54" fmla="*/ 0 w 4"/>
                <a:gd name="T55" fmla="*/ 182 h 340"/>
                <a:gd name="T56" fmla="*/ 2 w 4"/>
                <a:gd name="T57" fmla="*/ 176 h 340"/>
                <a:gd name="T58" fmla="*/ 4 w 4"/>
                <a:gd name="T59" fmla="*/ 166 h 340"/>
                <a:gd name="T60" fmla="*/ 2 w 4"/>
                <a:gd name="T61" fmla="*/ 157 h 340"/>
                <a:gd name="T62" fmla="*/ 0 w 4"/>
                <a:gd name="T63" fmla="*/ 159 h 340"/>
                <a:gd name="T64" fmla="*/ 2 w 4"/>
                <a:gd name="T65" fmla="*/ 153 h 340"/>
                <a:gd name="T66" fmla="*/ 4 w 4"/>
                <a:gd name="T67" fmla="*/ 143 h 340"/>
                <a:gd name="T68" fmla="*/ 2 w 4"/>
                <a:gd name="T69" fmla="*/ 133 h 340"/>
                <a:gd name="T70" fmla="*/ 0 w 4"/>
                <a:gd name="T71" fmla="*/ 135 h 340"/>
                <a:gd name="T72" fmla="*/ 2 w 4"/>
                <a:gd name="T73" fmla="*/ 129 h 340"/>
                <a:gd name="T74" fmla="*/ 4 w 4"/>
                <a:gd name="T75" fmla="*/ 119 h 340"/>
                <a:gd name="T76" fmla="*/ 2 w 4"/>
                <a:gd name="T77" fmla="*/ 110 h 340"/>
                <a:gd name="T78" fmla="*/ 0 w 4"/>
                <a:gd name="T79" fmla="*/ 112 h 340"/>
                <a:gd name="T80" fmla="*/ 2 w 4"/>
                <a:gd name="T81" fmla="*/ 106 h 340"/>
                <a:gd name="T82" fmla="*/ 4 w 4"/>
                <a:gd name="T83" fmla="*/ 96 h 340"/>
                <a:gd name="T84" fmla="*/ 2 w 4"/>
                <a:gd name="T85" fmla="*/ 86 h 340"/>
                <a:gd name="T86" fmla="*/ 0 w 4"/>
                <a:gd name="T87" fmla="*/ 88 h 340"/>
                <a:gd name="T88" fmla="*/ 2 w 4"/>
                <a:gd name="T89" fmla="*/ 82 h 340"/>
                <a:gd name="T90" fmla="*/ 4 w 4"/>
                <a:gd name="T91" fmla="*/ 73 h 340"/>
                <a:gd name="T92" fmla="*/ 2 w 4"/>
                <a:gd name="T93" fmla="*/ 63 h 340"/>
                <a:gd name="T94" fmla="*/ 0 w 4"/>
                <a:gd name="T95" fmla="*/ 65 h 340"/>
                <a:gd name="T96" fmla="*/ 2 w 4"/>
                <a:gd name="T97" fmla="*/ 59 h 340"/>
                <a:gd name="T98" fmla="*/ 4 w 4"/>
                <a:gd name="T99" fmla="*/ 49 h 340"/>
                <a:gd name="T100" fmla="*/ 2 w 4"/>
                <a:gd name="T101" fmla="*/ 39 h 340"/>
                <a:gd name="T102" fmla="*/ 0 w 4"/>
                <a:gd name="T103" fmla="*/ 41 h 340"/>
                <a:gd name="T104" fmla="*/ 2 w 4"/>
                <a:gd name="T105" fmla="*/ 35 h 340"/>
                <a:gd name="T106" fmla="*/ 4 w 4"/>
                <a:gd name="T107" fmla="*/ 26 h 340"/>
                <a:gd name="T108" fmla="*/ 2 w 4"/>
                <a:gd name="T109" fmla="*/ 16 h 340"/>
                <a:gd name="T110" fmla="*/ 0 w 4"/>
                <a:gd name="T111" fmla="*/ 18 h 340"/>
                <a:gd name="T112" fmla="*/ 2 w 4"/>
                <a:gd name="T113" fmla="*/ 12 h 340"/>
                <a:gd name="T114" fmla="*/ 4 w 4"/>
                <a:gd name="T115" fmla="*/ 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" h="340">
                  <a:moveTo>
                    <a:pt x="0" y="338"/>
                  </a:moveTo>
                  <a:cubicBezTo>
                    <a:pt x="0" y="337"/>
                    <a:pt x="1" y="336"/>
                    <a:pt x="2" y="336"/>
                  </a:cubicBezTo>
                  <a:cubicBezTo>
                    <a:pt x="2" y="336"/>
                    <a:pt x="2" y="336"/>
                    <a:pt x="2" y="336"/>
                  </a:cubicBezTo>
                  <a:cubicBezTo>
                    <a:pt x="3" y="336"/>
                    <a:pt x="4" y="337"/>
                    <a:pt x="4" y="338"/>
                  </a:cubicBezTo>
                  <a:cubicBezTo>
                    <a:pt x="4" y="338"/>
                    <a:pt x="4" y="338"/>
                    <a:pt x="4" y="338"/>
                  </a:cubicBezTo>
                  <a:cubicBezTo>
                    <a:pt x="4" y="339"/>
                    <a:pt x="3" y="340"/>
                    <a:pt x="2" y="340"/>
                  </a:cubicBezTo>
                  <a:cubicBezTo>
                    <a:pt x="2" y="340"/>
                    <a:pt x="2" y="340"/>
                    <a:pt x="2" y="340"/>
                  </a:cubicBezTo>
                  <a:cubicBezTo>
                    <a:pt x="1" y="340"/>
                    <a:pt x="0" y="339"/>
                    <a:pt x="0" y="338"/>
                  </a:cubicBezTo>
                  <a:close/>
                  <a:moveTo>
                    <a:pt x="0" y="331"/>
                  </a:moveTo>
                  <a:cubicBezTo>
                    <a:pt x="0" y="330"/>
                    <a:pt x="1" y="329"/>
                    <a:pt x="2" y="329"/>
                  </a:cubicBezTo>
                  <a:cubicBezTo>
                    <a:pt x="2" y="329"/>
                    <a:pt x="2" y="329"/>
                    <a:pt x="2" y="329"/>
                  </a:cubicBezTo>
                  <a:cubicBezTo>
                    <a:pt x="3" y="329"/>
                    <a:pt x="4" y="330"/>
                    <a:pt x="4" y="331"/>
                  </a:cubicBezTo>
                  <a:cubicBezTo>
                    <a:pt x="4" y="331"/>
                    <a:pt x="4" y="331"/>
                    <a:pt x="4" y="331"/>
                  </a:cubicBezTo>
                  <a:cubicBezTo>
                    <a:pt x="4" y="332"/>
                    <a:pt x="3" y="333"/>
                    <a:pt x="2" y="333"/>
                  </a:cubicBezTo>
                  <a:cubicBezTo>
                    <a:pt x="2" y="333"/>
                    <a:pt x="2" y="333"/>
                    <a:pt x="2" y="333"/>
                  </a:cubicBezTo>
                  <a:cubicBezTo>
                    <a:pt x="1" y="333"/>
                    <a:pt x="0" y="332"/>
                    <a:pt x="0" y="331"/>
                  </a:cubicBezTo>
                  <a:close/>
                  <a:moveTo>
                    <a:pt x="0" y="323"/>
                  </a:moveTo>
                  <a:cubicBezTo>
                    <a:pt x="0" y="322"/>
                    <a:pt x="1" y="321"/>
                    <a:pt x="2" y="321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3" y="321"/>
                    <a:pt x="4" y="322"/>
                    <a:pt x="4" y="323"/>
                  </a:cubicBezTo>
                  <a:cubicBezTo>
                    <a:pt x="4" y="323"/>
                    <a:pt x="4" y="323"/>
                    <a:pt x="4" y="323"/>
                  </a:cubicBezTo>
                  <a:cubicBezTo>
                    <a:pt x="4" y="324"/>
                    <a:pt x="3" y="325"/>
                    <a:pt x="2" y="325"/>
                  </a:cubicBezTo>
                  <a:cubicBezTo>
                    <a:pt x="2" y="325"/>
                    <a:pt x="2" y="325"/>
                    <a:pt x="2" y="325"/>
                  </a:cubicBezTo>
                  <a:cubicBezTo>
                    <a:pt x="1" y="325"/>
                    <a:pt x="0" y="324"/>
                    <a:pt x="0" y="323"/>
                  </a:cubicBezTo>
                  <a:close/>
                  <a:moveTo>
                    <a:pt x="0" y="315"/>
                  </a:moveTo>
                  <a:cubicBezTo>
                    <a:pt x="0" y="314"/>
                    <a:pt x="1" y="313"/>
                    <a:pt x="2" y="313"/>
                  </a:cubicBezTo>
                  <a:cubicBezTo>
                    <a:pt x="2" y="313"/>
                    <a:pt x="2" y="313"/>
                    <a:pt x="2" y="313"/>
                  </a:cubicBezTo>
                  <a:cubicBezTo>
                    <a:pt x="3" y="313"/>
                    <a:pt x="4" y="314"/>
                    <a:pt x="4" y="315"/>
                  </a:cubicBezTo>
                  <a:cubicBezTo>
                    <a:pt x="4" y="315"/>
                    <a:pt x="4" y="315"/>
                    <a:pt x="4" y="315"/>
                  </a:cubicBezTo>
                  <a:cubicBezTo>
                    <a:pt x="4" y="316"/>
                    <a:pt x="3" y="317"/>
                    <a:pt x="2" y="317"/>
                  </a:cubicBezTo>
                  <a:cubicBezTo>
                    <a:pt x="2" y="317"/>
                    <a:pt x="2" y="317"/>
                    <a:pt x="2" y="317"/>
                  </a:cubicBezTo>
                  <a:cubicBezTo>
                    <a:pt x="1" y="317"/>
                    <a:pt x="0" y="316"/>
                    <a:pt x="0" y="315"/>
                  </a:cubicBezTo>
                  <a:close/>
                  <a:moveTo>
                    <a:pt x="0" y="307"/>
                  </a:moveTo>
                  <a:cubicBezTo>
                    <a:pt x="0" y="306"/>
                    <a:pt x="1" y="305"/>
                    <a:pt x="2" y="305"/>
                  </a:cubicBezTo>
                  <a:cubicBezTo>
                    <a:pt x="2" y="305"/>
                    <a:pt x="2" y="305"/>
                    <a:pt x="2" y="305"/>
                  </a:cubicBezTo>
                  <a:cubicBezTo>
                    <a:pt x="3" y="305"/>
                    <a:pt x="4" y="306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8"/>
                    <a:pt x="3" y="309"/>
                    <a:pt x="2" y="309"/>
                  </a:cubicBezTo>
                  <a:cubicBezTo>
                    <a:pt x="2" y="309"/>
                    <a:pt x="2" y="309"/>
                    <a:pt x="2" y="309"/>
                  </a:cubicBezTo>
                  <a:cubicBezTo>
                    <a:pt x="1" y="309"/>
                    <a:pt x="0" y="308"/>
                    <a:pt x="0" y="307"/>
                  </a:cubicBezTo>
                  <a:close/>
                  <a:moveTo>
                    <a:pt x="0" y="299"/>
                  </a:moveTo>
                  <a:cubicBezTo>
                    <a:pt x="0" y="298"/>
                    <a:pt x="1" y="297"/>
                    <a:pt x="2" y="297"/>
                  </a:cubicBezTo>
                  <a:cubicBezTo>
                    <a:pt x="2" y="297"/>
                    <a:pt x="2" y="297"/>
                    <a:pt x="2" y="297"/>
                  </a:cubicBezTo>
                  <a:cubicBezTo>
                    <a:pt x="3" y="297"/>
                    <a:pt x="4" y="298"/>
                    <a:pt x="4" y="299"/>
                  </a:cubicBezTo>
                  <a:cubicBezTo>
                    <a:pt x="4" y="299"/>
                    <a:pt x="4" y="299"/>
                    <a:pt x="4" y="299"/>
                  </a:cubicBezTo>
                  <a:cubicBezTo>
                    <a:pt x="4" y="300"/>
                    <a:pt x="3" y="301"/>
                    <a:pt x="2" y="301"/>
                  </a:cubicBezTo>
                  <a:cubicBezTo>
                    <a:pt x="2" y="301"/>
                    <a:pt x="2" y="301"/>
                    <a:pt x="2" y="301"/>
                  </a:cubicBezTo>
                  <a:cubicBezTo>
                    <a:pt x="1" y="301"/>
                    <a:pt x="0" y="300"/>
                    <a:pt x="0" y="299"/>
                  </a:cubicBezTo>
                  <a:close/>
                  <a:moveTo>
                    <a:pt x="0" y="292"/>
                  </a:moveTo>
                  <a:cubicBezTo>
                    <a:pt x="0" y="290"/>
                    <a:pt x="1" y="290"/>
                    <a:pt x="2" y="290"/>
                  </a:cubicBezTo>
                  <a:cubicBezTo>
                    <a:pt x="2" y="290"/>
                    <a:pt x="2" y="290"/>
                    <a:pt x="2" y="290"/>
                  </a:cubicBezTo>
                  <a:cubicBezTo>
                    <a:pt x="3" y="290"/>
                    <a:pt x="4" y="290"/>
                    <a:pt x="4" y="292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3"/>
                    <a:pt x="3" y="293"/>
                    <a:pt x="2" y="293"/>
                  </a:cubicBezTo>
                  <a:cubicBezTo>
                    <a:pt x="2" y="293"/>
                    <a:pt x="2" y="293"/>
                    <a:pt x="2" y="293"/>
                  </a:cubicBezTo>
                  <a:cubicBezTo>
                    <a:pt x="1" y="293"/>
                    <a:pt x="0" y="293"/>
                    <a:pt x="0" y="292"/>
                  </a:cubicBezTo>
                  <a:close/>
                  <a:moveTo>
                    <a:pt x="0" y="284"/>
                  </a:moveTo>
                  <a:cubicBezTo>
                    <a:pt x="0" y="283"/>
                    <a:pt x="1" y="282"/>
                    <a:pt x="2" y="282"/>
                  </a:cubicBezTo>
                  <a:cubicBezTo>
                    <a:pt x="2" y="282"/>
                    <a:pt x="2" y="282"/>
                    <a:pt x="2" y="282"/>
                  </a:cubicBezTo>
                  <a:cubicBezTo>
                    <a:pt x="3" y="282"/>
                    <a:pt x="4" y="283"/>
                    <a:pt x="4" y="284"/>
                  </a:cubicBezTo>
                  <a:cubicBezTo>
                    <a:pt x="4" y="284"/>
                    <a:pt x="4" y="284"/>
                    <a:pt x="4" y="284"/>
                  </a:cubicBezTo>
                  <a:cubicBezTo>
                    <a:pt x="4" y="285"/>
                    <a:pt x="3" y="286"/>
                    <a:pt x="2" y="286"/>
                  </a:cubicBezTo>
                  <a:cubicBezTo>
                    <a:pt x="2" y="286"/>
                    <a:pt x="2" y="286"/>
                    <a:pt x="2" y="286"/>
                  </a:cubicBezTo>
                  <a:cubicBezTo>
                    <a:pt x="1" y="286"/>
                    <a:pt x="0" y="285"/>
                    <a:pt x="0" y="284"/>
                  </a:cubicBezTo>
                  <a:close/>
                  <a:moveTo>
                    <a:pt x="0" y="276"/>
                  </a:moveTo>
                  <a:cubicBezTo>
                    <a:pt x="0" y="275"/>
                    <a:pt x="1" y="274"/>
                    <a:pt x="2" y="274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3" y="274"/>
                    <a:pt x="4" y="275"/>
                    <a:pt x="4" y="276"/>
                  </a:cubicBezTo>
                  <a:cubicBezTo>
                    <a:pt x="4" y="276"/>
                    <a:pt x="4" y="276"/>
                    <a:pt x="4" y="276"/>
                  </a:cubicBezTo>
                  <a:cubicBezTo>
                    <a:pt x="4" y="277"/>
                    <a:pt x="3" y="278"/>
                    <a:pt x="2" y="278"/>
                  </a:cubicBezTo>
                  <a:cubicBezTo>
                    <a:pt x="2" y="278"/>
                    <a:pt x="2" y="278"/>
                    <a:pt x="2" y="278"/>
                  </a:cubicBezTo>
                  <a:cubicBezTo>
                    <a:pt x="1" y="278"/>
                    <a:pt x="0" y="277"/>
                    <a:pt x="0" y="276"/>
                  </a:cubicBezTo>
                  <a:close/>
                  <a:moveTo>
                    <a:pt x="0" y="268"/>
                  </a:moveTo>
                  <a:cubicBezTo>
                    <a:pt x="0" y="267"/>
                    <a:pt x="1" y="266"/>
                    <a:pt x="2" y="266"/>
                  </a:cubicBezTo>
                  <a:cubicBezTo>
                    <a:pt x="2" y="266"/>
                    <a:pt x="2" y="266"/>
                    <a:pt x="2" y="266"/>
                  </a:cubicBezTo>
                  <a:cubicBezTo>
                    <a:pt x="3" y="266"/>
                    <a:pt x="4" y="267"/>
                    <a:pt x="4" y="268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9"/>
                    <a:pt x="3" y="270"/>
                    <a:pt x="2" y="270"/>
                  </a:cubicBezTo>
                  <a:cubicBezTo>
                    <a:pt x="2" y="270"/>
                    <a:pt x="2" y="270"/>
                    <a:pt x="2" y="270"/>
                  </a:cubicBezTo>
                  <a:cubicBezTo>
                    <a:pt x="1" y="270"/>
                    <a:pt x="0" y="269"/>
                    <a:pt x="0" y="268"/>
                  </a:cubicBezTo>
                  <a:close/>
                  <a:moveTo>
                    <a:pt x="0" y="260"/>
                  </a:moveTo>
                  <a:cubicBezTo>
                    <a:pt x="0" y="259"/>
                    <a:pt x="1" y="258"/>
                    <a:pt x="2" y="258"/>
                  </a:cubicBezTo>
                  <a:cubicBezTo>
                    <a:pt x="2" y="258"/>
                    <a:pt x="2" y="258"/>
                    <a:pt x="2" y="258"/>
                  </a:cubicBezTo>
                  <a:cubicBezTo>
                    <a:pt x="3" y="258"/>
                    <a:pt x="4" y="259"/>
                    <a:pt x="4" y="260"/>
                  </a:cubicBezTo>
                  <a:cubicBezTo>
                    <a:pt x="4" y="260"/>
                    <a:pt x="4" y="260"/>
                    <a:pt x="4" y="260"/>
                  </a:cubicBezTo>
                  <a:cubicBezTo>
                    <a:pt x="4" y="261"/>
                    <a:pt x="3" y="262"/>
                    <a:pt x="2" y="262"/>
                  </a:cubicBezTo>
                  <a:cubicBezTo>
                    <a:pt x="2" y="262"/>
                    <a:pt x="2" y="262"/>
                    <a:pt x="2" y="262"/>
                  </a:cubicBezTo>
                  <a:cubicBezTo>
                    <a:pt x="1" y="262"/>
                    <a:pt x="0" y="261"/>
                    <a:pt x="0" y="260"/>
                  </a:cubicBezTo>
                  <a:close/>
                  <a:moveTo>
                    <a:pt x="0" y="252"/>
                  </a:moveTo>
                  <a:cubicBezTo>
                    <a:pt x="0" y="251"/>
                    <a:pt x="1" y="250"/>
                    <a:pt x="2" y="250"/>
                  </a:cubicBezTo>
                  <a:cubicBezTo>
                    <a:pt x="2" y="250"/>
                    <a:pt x="2" y="250"/>
                    <a:pt x="2" y="250"/>
                  </a:cubicBezTo>
                  <a:cubicBezTo>
                    <a:pt x="3" y="250"/>
                    <a:pt x="4" y="251"/>
                    <a:pt x="4" y="252"/>
                  </a:cubicBezTo>
                  <a:cubicBezTo>
                    <a:pt x="4" y="252"/>
                    <a:pt x="4" y="252"/>
                    <a:pt x="4" y="252"/>
                  </a:cubicBezTo>
                  <a:cubicBezTo>
                    <a:pt x="4" y="253"/>
                    <a:pt x="3" y="254"/>
                    <a:pt x="2" y="254"/>
                  </a:cubicBezTo>
                  <a:cubicBezTo>
                    <a:pt x="2" y="254"/>
                    <a:pt x="2" y="254"/>
                    <a:pt x="2" y="254"/>
                  </a:cubicBezTo>
                  <a:cubicBezTo>
                    <a:pt x="1" y="254"/>
                    <a:pt x="0" y="253"/>
                    <a:pt x="0" y="252"/>
                  </a:cubicBezTo>
                  <a:close/>
                  <a:moveTo>
                    <a:pt x="0" y="245"/>
                  </a:moveTo>
                  <a:cubicBezTo>
                    <a:pt x="0" y="243"/>
                    <a:pt x="1" y="243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3" y="243"/>
                    <a:pt x="4" y="243"/>
                    <a:pt x="4" y="245"/>
                  </a:cubicBezTo>
                  <a:cubicBezTo>
                    <a:pt x="4" y="245"/>
                    <a:pt x="4" y="245"/>
                    <a:pt x="4" y="245"/>
                  </a:cubicBezTo>
                  <a:cubicBezTo>
                    <a:pt x="4" y="246"/>
                    <a:pt x="3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cubicBezTo>
                    <a:pt x="1" y="247"/>
                    <a:pt x="0" y="246"/>
                    <a:pt x="0" y="245"/>
                  </a:cubicBezTo>
                  <a:close/>
                  <a:moveTo>
                    <a:pt x="0" y="237"/>
                  </a:moveTo>
                  <a:cubicBezTo>
                    <a:pt x="0" y="236"/>
                    <a:pt x="1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3" y="235"/>
                    <a:pt x="4" y="236"/>
                    <a:pt x="4" y="237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4" y="238"/>
                    <a:pt x="3" y="239"/>
                    <a:pt x="2" y="239"/>
                  </a:cubicBezTo>
                  <a:cubicBezTo>
                    <a:pt x="2" y="239"/>
                    <a:pt x="2" y="239"/>
                    <a:pt x="2" y="239"/>
                  </a:cubicBezTo>
                  <a:cubicBezTo>
                    <a:pt x="1" y="239"/>
                    <a:pt x="0" y="238"/>
                    <a:pt x="0" y="237"/>
                  </a:cubicBezTo>
                  <a:close/>
                  <a:moveTo>
                    <a:pt x="0" y="229"/>
                  </a:moveTo>
                  <a:cubicBezTo>
                    <a:pt x="0" y="228"/>
                    <a:pt x="1" y="227"/>
                    <a:pt x="2" y="227"/>
                  </a:cubicBezTo>
                  <a:cubicBezTo>
                    <a:pt x="2" y="227"/>
                    <a:pt x="2" y="227"/>
                    <a:pt x="2" y="227"/>
                  </a:cubicBezTo>
                  <a:cubicBezTo>
                    <a:pt x="3" y="227"/>
                    <a:pt x="4" y="228"/>
                    <a:pt x="4" y="229"/>
                  </a:cubicBezTo>
                  <a:cubicBezTo>
                    <a:pt x="4" y="229"/>
                    <a:pt x="4" y="229"/>
                    <a:pt x="4" y="229"/>
                  </a:cubicBezTo>
                  <a:cubicBezTo>
                    <a:pt x="4" y="230"/>
                    <a:pt x="3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1" y="231"/>
                    <a:pt x="0" y="230"/>
                    <a:pt x="0" y="229"/>
                  </a:cubicBezTo>
                  <a:close/>
                  <a:moveTo>
                    <a:pt x="0" y="221"/>
                  </a:moveTo>
                  <a:cubicBezTo>
                    <a:pt x="0" y="220"/>
                    <a:pt x="1" y="219"/>
                    <a:pt x="2" y="219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3" y="219"/>
                    <a:pt x="4" y="220"/>
                    <a:pt x="4" y="221"/>
                  </a:cubicBezTo>
                  <a:cubicBezTo>
                    <a:pt x="4" y="221"/>
                    <a:pt x="4" y="221"/>
                    <a:pt x="4" y="221"/>
                  </a:cubicBezTo>
                  <a:cubicBezTo>
                    <a:pt x="4" y="222"/>
                    <a:pt x="3" y="223"/>
                    <a:pt x="2" y="223"/>
                  </a:cubicBezTo>
                  <a:cubicBezTo>
                    <a:pt x="2" y="223"/>
                    <a:pt x="2" y="223"/>
                    <a:pt x="2" y="223"/>
                  </a:cubicBezTo>
                  <a:cubicBezTo>
                    <a:pt x="1" y="223"/>
                    <a:pt x="0" y="222"/>
                    <a:pt x="0" y="221"/>
                  </a:cubicBezTo>
                  <a:close/>
                  <a:moveTo>
                    <a:pt x="0" y="213"/>
                  </a:moveTo>
                  <a:cubicBezTo>
                    <a:pt x="0" y="212"/>
                    <a:pt x="1" y="211"/>
                    <a:pt x="2" y="211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3" y="211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4"/>
                    <a:pt x="3" y="215"/>
                    <a:pt x="2" y="215"/>
                  </a:cubicBezTo>
                  <a:cubicBezTo>
                    <a:pt x="2" y="215"/>
                    <a:pt x="2" y="215"/>
                    <a:pt x="2" y="215"/>
                  </a:cubicBezTo>
                  <a:cubicBezTo>
                    <a:pt x="1" y="215"/>
                    <a:pt x="0" y="214"/>
                    <a:pt x="0" y="213"/>
                  </a:cubicBezTo>
                  <a:close/>
                  <a:moveTo>
                    <a:pt x="0" y="205"/>
                  </a:moveTo>
                  <a:cubicBezTo>
                    <a:pt x="0" y="204"/>
                    <a:pt x="1" y="204"/>
                    <a:pt x="2" y="204"/>
                  </a:cubicBezTo>
                  <a:cubicBezTo>
                    <a:pt x="2" y="204"/>
                    <a:pt x="2" y="204"/>
                    <a:pt x="2" y="204"/>
                  </a:cubicBezTo>
                  <a:cubicBezTo>
                    <a:pt x="3" y="204"/>
                    <a:pt x="4" y="204"/>
                    <a:pt x="4" y="205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7"/>
                    <a:pt x="3" y="207"/>
                    <a:pt x="2" y="207"/>
                  </a:cubicBezTo>
                  <a:cubicBezTo>
                    <a:pt x="2" y="207"/>
                    <a:pt x="2" y="207"/>
                    <a:pt x="2" y="207"/>
                  </a:cubicBezTo>
                  <a:cubicBezTo>
                    <a:pt x="1" y="207"/>
                    <a:pt x="0" y="207"/>
                    <a:pt x="0" y="205"/>
                  </a:cubicBezTo>
                  <a:close/>
                  <a:moveTo>
                    <a:pt x="0" y="198"/>
                  </a:moveTo>
                  <a:cubicBezTo>
                    <a:pt x="0" y="197"/>
                    <a:pt x="1" y="196"/>
                    <a:pt x="2" y="196"/>
                  </a:cubicBezTo>
                  <a:cubicBezTo>
                    <a:pt x="2" y="196"/>
                    <a:pt x="2" y="196"/>
                    <a:pt x="2" y="196"/>
                  </a:cubicBezTo>
                  <a:cubicBezTo>
                    <a:pt x="3" y="196"/>
                    <a:pt x="4" y="197"/>
                    <a:pt x="4" y="198"/>
                  </a:cubicBezTo>
                  <a:cubicBezTo>
                    <a:pt x="4" y="198"/>
                    <a:pt x="4" y="198"/>
                    <a:pt x="4" y="198"/>
                  </a:cubicBezTo>
                  <a:cubicBezTo>
                    <a:pt x="4" y="199"/>
                    <a:pt x="3" y="200"/>
                    <a:pt x="2" y="200"/>
                  </a:cubicBezTo>
                  <a:cubicBezTo>
                    <a:pt x="2" y="200"/>
                    <a:pt x="2" y="200"/>
                    <a:pt x="2" y="200"/>
                  </a:cubicBezTo>
                  <a:cubicBezTo>
                    <a:pt x="1" y="200"/>
                    <a:pt x="0" y="199"/>
                    <a:pt x="0" y="198"/>
                  </a:cubicBezTo>
                  <a:close/>
                  <a:moveTo>
                    <a:pt x="0" y="190"/>
                  </a:moveTo>
                  <a:cubicBezTo>
                    <a:pt x="0" y="189"/>
                    <a:pt x="1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3" y="188"/>
                    <a:pt x="4" y="189"/>
                    <a:pt x="4" y="190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1"/>
                    <a:pt x="3" y="192"/>
                    <a:pt x="2" y="192"/>
                  </a:cubicBezTo>
                  <a:cubicBezTo>
                    <a:pt x="2" y="192"/>
                    <a:pt x="2" y="192"/>
                    <a:pt x="2" y="192"/>
                  </a:cubicBezTo>
                  <a:cubicBezTo>
                    <a:pt x="1" y="192"/>
                    <a:pt x="0" y="191"/>
                    <a:pt x="0" y="190"/>
                  </a:cubicBezTo>
                  <a:close/>
                  <a:moveTo>
                    <a:pt x="0" y="182"/>
                  </a:moveTo>
                  <a:cubicBezTo>
                    <a:pt x="0" y="181"/>
                    <a:pt x="1" y="180"/>
                    <a:pt x="2" y="180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3" y="180"/>
                    <a:pt x="4" y="181"/>
                    <a:pt x="4" y="182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4" y="183"/>
                    <a:pt x="3" y="184"/>
                    <a:pt x="2" y="184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1" y="184"/>
                    <a:pt x="0" y="183"/>
                    <a:pt x="0" y="182"/>
                  </a:cubicBezTo>
                  <a:close/>
                  <a:moveTo>
                    <a:pt x="0" y="174"/>
                  </a:moveTo>
                  <a:cubicBezTo>
                    <a:pt x="0" y="173"/>
                    <a:pt x="1" y="172"/>
                    <a:pt x="2" y="172"/>
                  </a:cubicBezTo>
                  <a:cubicBezTo>
                    <a:pt x="2" y="172"/>
                    <a:pt x="2" y="172"/>
                    <a:pt x="2" y="172"/>
                  </a:cubicBezTo>
                  <a:cubicBezTo>
                    <a:pt x="3" y="172"/>
                    <a:pt x="4" y="173"/>
                    <a:pt x="4" y="174"/>
                  </a:cubicBezTo>
                  <a:cubicBezTo>
                    <a:pt x="4" y="174"/>
                    <a:pt x="4" y="174"/>
                    <a:pt x="4" y="174"/>
                  </a:cubicBezTo>
                  <a:cubicBezTo>
                    <a:pt x="4" y="175"/>
                    <a:pt x="3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1" y="176"/>
                    <a:pt x="0" y="175"/>
                    <a:pt x="0" y="174"/>
                  </a:cubicBezTo>
                  <a:close/>
                  <a:moveTo>
                    <a:pt x="0" y="166"/>
                  </a:moveTo>
                  <a:cubicBezTo>
                    <a:pt x="0" y="165"/>
                    <a:pt x="1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3" y="164"/>
                    <a:pt x="4" y="165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4" y="167"/>
                    <a:pt x="3" y="168"/>
                    <a:pt x="2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1" y="168"/>
                    <a:pt x="0" y="167"/>
                    <a:pt x="0" y="166"/>
                  </a:cubicBezTo>
                  <a:close/>
                  <a:moveTo>
                    <a:pt x="0" y="159"/>
                  </a:moveTo>
                  <a:cubicBezTo>
                    <a:pt x="0" y="158"/>
                    <a:pt x="1" y="157"/>
                    <a:pt x="2" y="157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3" y="157"/>
                    <a:pt x="4" y="158"/>
                    <a:pt x="4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4" y="160"/>
                    <a:pt x="3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0" y="160"/>
                    <a:pt x="0" y="159"/>
                  </a:cubicBezTo>
                  <a:close/>
                  <a:moveTo>
                    <a:pt x="0" y="151"/>
                  </a:moveTo>
                  <a:cubicBezTo>
                    <a:pt x="0" y="150"/>
                    <a:pt x="1" y="149"/>
                    <a:pt x="2" y="149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3" y="149"/>
                    <a:pt x="4" y="150"/>
                    <a:pt x="4" y="151"/>
                  </a:cubicBezTo>
                  <a:cubicBezTo>
                    <a:pt x="4" y="151"/>
                    <a:pt x="4" y="151"/>
                    <a:pt x="4" y="151"/>
                  </a:cubicBezTo>
                  <a:cubicBezTo>
                    <a:pt x="4" y="152"/>
                    <a:pt x="3" y="153"/>
                    <a:pt x="2" y="153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1" y="153"/>
                    <a:pt x="0" y="152"/>
                    <a:pt x="0" y="151"/>
                  </a:cubicBezTo>
                  <a:close/>
                  <a:moveTo>
                    <a:pt x="0" y="143"/>
                  </a:move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3" y="145"/>
                    <a:pt x="2" y="145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1" y="145"/>
                    <a:pt x="0" y="144"/>
                    <a:pt x="0" y="143"/>
                  </a:cubicBezTo>
                  <a:close/>
                  <a:moveTo>
                    <a:pt x="0" y="135"/>
                  </a:moveTo>
                  <a:cubicBezTo>
                    <a:pt x="0" y="134"/>
                    <a:pt x="1" y="133"/>
                    <a:pt x="2" y="133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3" y="133"/>
                    <a:pt x="4" y="134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7"/>
                  </a:moveTo>
                  <a:cubicBezTo>
                    <a:pt x="0" y="126"/>
                    <a:pt x="1" y="125"/>
                    <a:pt x="2" y="125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3" y="125"/>
                    <a:pt x="4" y="126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4" y="128"/>
                    <a:pt x="3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1" y="129"/>
                    <a:pt x="0" y="128"/>
                    <a:pt x="0" y="127"/>
                  </a:cubicBezTo>
                  <a:close/>
                  <a:moveTo>
                    <a:pt x="0" y="119"/>
                  </a:moveTo>
                  <a:cubicBezTo>
                    <a:pt x="0" y="118"/>
                    <a:pt x="1" y="118"/>
                    <a:pt x="2" y="118"/>
                  </a:cubicBezTo>
                  <a:cubicBezTo>
                    <a:pt x="2" y="118"/>
                    <a:pt x="2" y="118"/>
                    <a:pt x="2" y="118"/>
                  </a:cubicBezTo>
                  <a:cubicBezTo>
                    <a:pt x="3" y="118"/>
                    <a:pt x="4" y="118"/>
                    <a:pt x="4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21"/>
                    <a:pt x="3" y="121"/>
                    <a:pt x="2" y="121"/>
                  </a:cubicBezTo>
                  <a:cubicBezTo>
                    <a:pt x="2" y="121"/>
                    <a:pt x="2" y="121"/>
                    <a:pt x="2" y="121"/>
                  </a:cubicBezTo>
                  <a:cubicBezTo>
                    <a:pt x="1" y="121"/>
                    <a:pt x="0" y="121"/>
                    <a:pt x="0" y="119"/>
                  </a:cubicBezTo>
                  <a:close/>
                  <a:moveTo>
                    <a:pt x="0" y="112"/>
                  </a:moveTo>
                  <a:cubicBezTo>
                    <a:pt x="0" y="111"/>
                    <a:pt x="1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3" y="110"/>
                    <a:pt x="4" y="111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3" y="114"/>
                    <a:pt x="2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lose/>
                  <a:moveTo>
                    <a:pt x="0" y="104"/>
                  </a:moveTo>
                  <a:cubicBezTo>
                    <a:pt x="0" y="103"/>
                    <a:pt x="1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3" y="102"/>
                    <a:pt x="4" y="103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5"/>
                    <a:pt x="3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1" y="106"/>
                    <a:pt x="0" y="105"/>
                    <a:pt x="0" y="104"/>
                  </a:cubicBezTo>
                  <a:close/>
                  <a:moveTo>
                    <a:pt x="0" y="96"/>
                  </a:moveTo>
                  <a:cubicBezTo>
                    <a:pt x="0" y="95"/>
                    <a:pt x="1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3" y="94"/>
                    <a:pt x="4" y="95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7"/>
                    <a:pt x="3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8"/>
                    <a:pt x="0" y="97"/>
                    <a:pt x="0" y="96"/>
                  </a:cubicBezTo>
                  <a:close/>
                  <a:moveTo>
                    <a:pt x="0" y="88"/>
                  </a:moveTo>
                  <a:cubicBezTo>
                    <a:pt x="0" y="87"/>
                    <a:pt x="1" y="86"/>
                    <a:pt x="2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3" y="86"/>
                    <a:pt x="4" y="87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9"/>
                    <a:pt x="3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0" y="89"/>
                    <a:pt x="0" y="88"/>
                  </a:cubicBezTo>
                  <a:close/>
                  <a:moveTo>
                    <a:pt x="0" y="80"/>
                  </a:moveTo>
                  <a:cubicBezTo>
                    <a:pt x="0" y="79"/>
                    <a:pt x="1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8"/>
                    <a:pt x="4" y="79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3" y="82"/>
                    <a:pt x="2" y="82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2"/>
                    <a:pt x="0" y="81"/>
                    <a:pt x="0" y="80"/>
                  </a:cubicBezTo>
                  <a:close/>
                  <a:moveTo>
                    <a:pt x="0" y="73"/>
                  </a:moveTo>
                  <a:cubicBezTo>
                    <a:pt x="0" y="72"/>
                    <a:pt x="1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3" y="71"/>
                    <a:pt x="4" y="72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4"/>
                    <a:pt x="3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0" y="74"/>
                    <a:pt x="0" y="73"/>
                  </a:cubicBezTo>
                  <a:close/>
                  <a:moveTo>
                    <a:pt x="0" y="65"/>
                  </a:moveTo>
                  <a:cubicBezTo>
                    <a:pt x="0" y="64"/>
                    <a:pt x="1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3" y="63"/>
                    <a:pt x="4" y="64"/>
                    <a:pt x="4" y="65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7"/>
                  </a:moveTo>
                  <a:cubicBezTo>
                    <a:pt x="0" y="56"/>
                    <a:pt x="1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3" y="55"/>
                    <a:pt x="4" y="56"/>
                    <a:pt x="4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3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9"/>
                    <a:pt x="0" y="58"/>
                    <a:pt x="0" y="57"/>
                  </a:cubicBezTo>
                  <a:close/>
                  <a:moveTo>
                    <a:pt x="0" y="49"/>
                  </a:moveTo>
                  <a:cubicBezTo>
                    <a:pt x="0" y="48"/>
                    <a:pt x="1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4" y="48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0"/>
                    <a:pt x="3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1" y="51"/>
                    <a:pt x="0" y="50"/>
                    <a:pt x="0" y="49"/>
                  </a:cubicBezTo>
                  <a:close/>
                  <a:moveTo>
                    <a:pt x="0" y="41"/>
                  </a:moveTo>
                  <a:cubicBezTo>
                    <a:pt x="0" y="40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4" y="40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2"/>
                    <a:pt x="3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3"/>
                    <a:pt x="0" y="42"/>
                    <a:pt x="0" y="41"/>
                  </a:cubicBezTo>
                  <a:close/>
                  <a:moveTo>
                    <a:pt x="0" y="33"/>
                  </a:moveTo>
                  <a:cubicBezTo>
                    <a:pt x="0" y="32"/>
                    <a:pt x="1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5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5"/>
                    <a:pt x="0" y="33"/>
                  </a:cubicBezTo>
                  <a:close/>
                  <a:moveTo>
                    <a:pt x="0" y="26"/>
                  </a:moveTo>
                  <a:cubicBezTo>
                    <a:pt x="0" y="25"/>
                    <a:pt x="1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4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3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0" y="27"/>
                    <a:pt x="0" y="26"/>
                  </a:cubicBezTo>
                  <a:close/>
                  <a:moveTo>
                    <a:pt x="0" y="18"/>
                  </a:moveTo>
                  <a:cubicBezTo>
                    <a:pt x="0" y="17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4" y="17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lose/>
                  <a:moveTo>
                    <a:pt x="0" y="10"/>
                  </a:move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5" name="Freeform 947"/>
            <p:cNvSpPr>
              <a:spLocks/>
            </p:cNvSpPr>
            <p:nvPr/>
          </p:nvSpPr>
          <p:spPr bwMode="auto">
            <a:xfrm>
              <a:off x="7058026" y="5302250"/>
              <a:ext cx="17463" cy="1587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0 w 4"/>
                <a:gd name="T7" fmla="*/ 1 h 4"/>
                <a:gd name="T8" fmla="*/ 3 w 4"/>
                <a:gd name="T9" fmla="*/ 1 h 4"/>
                <a:gd name="T10" fmla="*/ 4 w 4"/>
                <a:gd name="T11" fmla="*/ 2 h 4"/>
                <a:gd name="T12" fmla="*/ 3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6" name="Freeform 948"/>
            <p:cNvSpPr>
              <a:spLocks/>
            </p:cNvSpPr>
            <p:nvPr/>
          </p:nvSpPr>
          <p:spPr bwMode="auto">
            <a:xfrm>
              <a:off x="6948489" y="5365750"/>
              <a:ext cx="246063" cy="233363"/>
            </a:xfrm>
            <a:custGeom>
              <a:avLst/>
              <a:gdLst>
                <a:gd name="T0" fmla="*/ 125 w 155"/>
                <a:gd name="T1" fmla="*/ 147 h 147"/>
                <a:gd name="T2" fmla="*/ 155 w 155"/>
                <a:gd name="T3" fmla="*/ 56 h 147"/>
                <a:gd name="T4" fmla="*/ 77 w 155"/>
                <a:gd name="T5" fmla="*/ 0 h 147"/>
                <a:gd name="T6" fmla="*/ 0 w 155"/>
                <a:gd name="T7" fmla="*/ 56 h 147"/>
                <a:gd name="T8" fmla="*/ 29 w 155"/>
                <a:gd name="T9" fmla="*/ 147 h 147"/>
                <a:gd name="T10" fmla="*/ 125 w 155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147">
                  <a:moveTo>
                    <a:pt x="125" y="147"/>
                  </a:moveTo>
                  <a:lnTo>
                    <a:pt x="155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5" y="147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7" name="Freeform 949"/>
            <p:cNvSpPr>
              <a:spLocks/>
            </p:cNvSpPr>
            <p:nvPr/>
          </p:nvSpPr>
          <p:spPr bwMode="auto">
            <a:xfrm>
              <a:off x="6948489" y="536575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8" name="Freeform 950"/>
            <p:cNvSpPr>
              <a:spLocks/>
            </p:cNvSpPr>
            <p:nvPr/>
          </p:nvSpPr>
          <p:spPr bwMode="auto">
            <a:xfrm>
              <a:off x="7070726" y="5365750"/>
              <a:ext cx="123825" cy="233363"/>
            </a:xfrm>
            <a:custGeom>
              <a:avLst/>
              <a:gdLst>
                <a:gd name="T0" fmla="*/ 48 w 78"/>
                <a:gd name="T1" fmla="*/ 147 h 147"/>
                <a:gd name="T2" fmla="*/ 0 w 78"/>
                <a:gd name="T3" fmla="*/ 0 h 147"/>
                <a:gd name="T4" fmla="*/ 78 w 78"/>
                <a:gd name="T5" fmla="*/ 56 h 147"/>
                <a:gd name="T6" fmla="*/ 48 w 78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47">
                  <a:moveTo>
                    <a:pt x="48" y="147"/>
                  </a:moveTo>
                  <a:lnTo>
                    <a:pt x="0" y="0"/>
                  </a:lnTo>
                  <a:lnTo>
                    <a:pt x="78" y="56"/>
                  </a:lnTo>
                  <a:lnTo>
                    <a:pt x="48" y="147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9" name="Freeform 951"/>
            <p:cNvSpPr>
              <a:spLocks noEditPoints="1"/>
            </p:cNvSpPr>
            <p:nvPr/>
          </p:nvSpPr>
          <p:spPr bwMode="auto">
            <a:xfrm>
              <a:off x="7037389" y="5451475"/>
              <a:ext cx="76200" cy="109538"/>
            </a:xfrm>
            <a:custGeom>
              <a:avLst/>
              <a:gdLst>
                <a:gd name="T0" fmla="*/ 9 w 18"/>
                <a:gd name="T1" fmla="*/ 26 h 26"/>
                <a:gd name="T2" fmla="*/ 2 w 18"/>
                <a:gd name="T3" fmla="*/ 24 h 26"/>
                <a:gd name="T4" fmla="*/ 0 w 18"/>
                <a:gd name="T5" fmla="*/ 19 h 26"/>
                <a:gd name="T6" fmla="*/ 1 w 18"/>
                <a:gd name="T7" fmla="*/ 15 h 26"/>
                <a:gd name="T8" fmla="*/ 3 w 18"/>
                <a:gd name="T9" fmla="*/ 13 h 26"/>
                <a:gd name="T10" fmla="*/ 1 w 18"/>
                <a:gd name="T11" fmla="*/ 11 h 26"/>
                <a:gd name="T12" fmla="*/ 0 w 18"/>
                <a:gd name="T13" fmla="*/ 8 h 26"/>
                <a:gd name="T14" fmla="*/ 1 w 18"/>
                <a:gd name="T15" fmla="*/ 5 h 26"/>
                <a:gd name="T16" fmla="*/ 2 w 18"/>
                <a:gd name="T17" fmla="*/ 2 h 26"/>
                <a:gd name="T18" fmla="*/ 5 w 18"/>
                <a:gd name="T19" fmla="*/ 1 h 26"/>
                <a:gd name="T20" fmla="*/ 8 w 18"/>
                <a:gd name="T21" fmla="*/ 0 h 26"/>
                <a:gd name="T22" fmla="*/ 12 w 18"/>
                <a:gd name="T23" fmla="*/ 1 h 26"/>
                <a:gd name="T24" fmla="*/ 15 w 18"/>
                <a:gd name="T25" fmla="*/ 2 h 26"/>
                <a:gd name="T26" fmla="*/ 17 w 18"/>
                <a:gd name="T27" fmla="*/ 5 h 26"/>
                <a:gd name="T28" fmla="*/ 17 w 18"/>
                <a:gd name="T29" fmla="*/ 8 h 26"/>
                <a:gd name="T30" fmla="*/ 16 w 18"/>
                <a:gd name="T31" fmla="*/ 11 h 26"/>
                <a:gd name="T32" fmla="*/ 14 w 18"/>
                <a:gd name="T33" fmla="*/ 13 h 26"/>
                <a:gd name="T34" fmla="*/ 17 w 18"/>
                <a:gd name="T35" fmla="*/ 16 h 26"/>
                <a:gd name="T36" fmla="*/ 18 w 18"/>
                <a:gd name="T37" fmla="*/ 19 h 26"/>
                <a:gd name="T38" fmla="*/ 15 w 18"/>
                <a:gd name="T39" fmla="*/ 24 h 26"/>
                <a:gd name="T40" fmla="*/ 9 w 18"/>
                <a:gd name="T41" fmla="*/ 26 h 26"/>
                <a:gd name="T42" fmla="*/ 8 w 18"/>
                <a:gd name="T43" fmla="*/ 15 h 26"/>
                <a:gd name="T44" fmla="*/ 5 w 18"/>
                <a:gd name="T45" fmla="*/ 16 h 26"/>
                <a:gd name="T46" fmla="*/ 4 w 18"/>
                <a:gd name="T47" fmla="*/ 19 h 26"/>
                <a:gd name="T48" fmla="*/ 5 w 18"/>
                <a:gd name="T49" fmla="*/ 21 h 26"/>
                <a:gd name="T50" fmla="*/ 9 w 18"/>
                <a:gd name="T51" fmla="*/ 22 h 26"/>
                <a:gd name="T52" fmla="*/ 12 w 18"/>
                <a:gd name="T53" fmla="*/ 21 h 26"/>
                <a:gd name="T54" fmla="*/ 13 w 18"/>
                <a:gd name="T55" fmla="*/ 19 h 26"/>
                <a:gd name="T56" fmla="*/ 12 w 18"/>
                <a:gd name="T57" fmla="*/ 16 h 26"/>
                <a:gd name="T58" fmla="*/ 8 w 18"/>
                <a:gd name="T59" fmla="*/ 15 h 26"/>
                <a:gd name="T60" fmla="*/ 8 w 18"/>
                <a:gd name="T61" fmla="*/ 4 h 26"/>
                <a:gd name="T62" fmla="*/ 6 w 18"/>
                <a:gd name="T63" fmla="*/ 5 h 26"/>
                <a:gd name="T64" fmla="*/ 5 w 18"/>
                <a:gd name="T65" fmla="*/ 8 h 26"/>
                <a:gd name="T66" fmla="*/ 6 w 18"/>
                <a:gd name="T67" fmla="*/ 10 h 26"/>
                <a:gd name="T68" fmla="*/ 8 w 18"/>
                <a:gd name="T69" fmla="*/ 11 h 26"/>
                <a:gd name="T70" fmla="*/ 11 w 18"/>
                <a:gd name="T71" fmla="*/ 10 h 26"/>
                <a:gd name="T72" fmla="*/ 12 w 18"/>
                <a:gd name="T73" fmla="*/ 8 h 26"/>
                <a:gd name="T74" fmla="*/ 11 w 18"/>
                <a:gd name="T75" fmla="*/ 5 h 26"/>
                <a:gd name="T76" fmla="*/ 8 w 18"/>
                <a:gd name="T7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26">
                  <a:moveTo>
                    <a:pt x="9" y="26"/>
                  </a:moveTo>
                  <a:cubicBezTo>
                    <a:pt x="6" y="26"/>
                    <a:pt x="3" y="25"/>
                    <a:pt x="2" y="24"/>
                  </a:cubicBezTo>
                  <a:cubicBezTo>
                    <a:pt x="0" y="23"/>
                    <a:pt x="0" y="21"/>
                    <a:pt x="0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4"/>
                    <a:pt x="2" y="14"/>
                    <a:pt x="3" y="13"/>
                  </a:cubicBezTo>
                  <a:cubicBezTo>
                    <a:pt x="2" y="13"/>
                    <a:pt x="1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1" y="4"/>
                    <a:pt x="2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1"/>
                    <a:pt x="14" y="2"/>
                    <a:pt x="15" y="2"/>
                  </a:cubicBezTo>
                  <a:cubicBezTo>
                    <a:pt x="16" y="3"/>
                    <a:pt x="16" y="4"/>
                    <a:pt x="17" y="5"/>
                  </a:cubicBezTo>
                  <a:cubicBezTo>
                    <a:pt x="17" y="6"/>
                    <a:pt x="17" y="6"/>
                    <a:pt x="17" y="8"/>
                  </a:cubicBezTo>
                  <a:cubicBezTo>
                    <a:pt x="17" y="9"/>
                    <a:pt x="17" y="10"/>
                    <a:pt x="16" y="11"/>
                  </a:cubicBezTo>
                  <a:cubicBezTo>
                    <a:pt x="16" y="12"/>
                    <a:pt x="15" y="13"/>
                    <a:pt x="14" y="13"/>
                  </a:cubicBezTo>
                  <a:cubicBezTo>
                    <a:pt x="15" y="14"/>
                    <a:pt x="16" y="14"/>
                    <a:pt x="17" y="16"/>
                  </a:cubicBezTo>
                  <a:cubicBezTo>
                    <a:pt x="17" y="17"/>
                    <a:pt x="18" y="18"/>
                    <a:pt x="18" y="19"/>
                  </a:cubicBezTo>
                  <a:cubicBezTo>
                    <a:pt x="18" y="21"/>
                    <a:pt x="17" y="23"/>
                    <a:pt x="15" y="24"/>
                  </a:cubicBezTo>
                  <a:cubicBezTo>
                    <a:pt x="13" y="25"/>
                    <a:pt x="11" y="26"/>
                    <a:pt x="9" y="26"/>
                  </a:cubicBezTo>
                  <a:close/>
                  <a:moveTo>
                    <a:pt x="8" y="15"/>
                  </a:moveTo>
                  <a:cubicBezTo>
                    <a:pt x="7" y="15"/>
                    <a:pt x="6" y="15"/>
                    <a:pt x="5" y="16"/>
                  </a:cubicBezTo>
                  <a:cubicBezTo>
                    <a:pt x="5" y="17"/>
                    <a:pt x="4" y="18"/>
                    <a:pt x="4" y="19"/>
                  </a:cubicBezTo>
                  <a:cubicBezTo>
                    <a:pt x="4" y="20"/>
                    <a:pt x="5" y="21"/>
                    <a:pt x="5" y="21"/>
                  </a:cubicBezTo>
                  <a:cubicBezTo>
                    <a:pt x="6" y="22"/>
                    <a:pt x="7" y="22"/>
                    <a:pt x="9" y="22"/>
                  </a:cubicBezTo>
                  <a:cubicBezTo>
                    <a:pt x="10" y="22"/>
                    <a:pt x="11" y="22"/>
                    <a:pt x="12" y="21"/>
                  </a:cubicBezTo>
                  <a:cubicBezTo>
                    <a:pt x="12" y="21"/>
                    <a:pt x="13" y="20"/>
                    <a:pt x="13" y="19"/>
                  </a:cubicBezTo>
                  <a:cubicBezTo>
                    <a:pt x="13" y="18"/>
                    <a:pt x="12" y="17"/>
                    <a:pt x="12" y="16"/>
                  </a:cubicBezTo>
                  <a:cubicBezTo>
                    <a:pt x="11" y="15"/>
                    <a:pt x="10" y="15"/>
                    <a:pt x="8" y="15"/>
                  </a:cubicBezTo>
                  <a:close/>
                  <a:moveTo>
                    <a:pt x="8" y="4"/>
                  </a:moveTo>
                  <a:cubicBezTo>
                    <a:pt x="7" y="4"/>
                    <a:pt x="6" y="5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6" y="11"/>
                    <a:pt x="7" y="11"/>
                    <a:pt x="8" y="11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7"/>
                    <a:pt x="12" y="6"/>
                    <a:pt x="11" y="5"/>
                  </a:cubicBezTo>
                  <a:cubicBezTo>
                    <a:pt x="11" y="5"/>
                    <a:pt x="10" y="4"/>
                    <a:pt x="8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10" name="组合 1209"/>
          <p:cNvGrpSpPr/>
          <p:nvPr/>
        </p:nvGrpSpPr>
        <p:grpSpPr>
          <a:xfrm>
            <a:off x="6744519" y="6475089"/>
            <a:ext cx="279400" cy="109538"/>
            <a:chOff x="7240589" y="5451475"/>
            <a:chExt cx="279400" cy="109538"/>
          </a:xfrm>
        </p:grpSpPr>
        <p:sp>
          <p:nvSpPr>
            <p:cNvPr id="1211" name="Freeform 952"/>
            <p:cNvSpPr>
              <a:spLocks noEditPoints="1"/>
            </p:cNvSpPr>
            <p:nvPr/>
          </p:nvSpPr>
          <p:spPr bwMode="auto">
            <a:xfrm>
              <a:off x="7240589" y="5451475"/>
              <a:ext cx="88900" cy="109538"/>
            </a:xfrm>
            <a:custGeom>
              <a:avLst/>
              <a:gdLst>
                <a:gd name="T0" fmla="*/ 17 w 21"/>
                <a:gd name="T1" fmla="*/ 26 h 26"/>
                <a:gd name="T2" fmla="*/ 16 w 21"/>
                <a:gd name="T3" fmla="*/ 26 h 26"/>
                <a:gd name="T4" fmla="*/ 16 w 21"/>
                <a:gd name="T5" fmla="*/ 25 h 26"/>
                <a:gd name="T6" fmla="*/ 14 w 21"/>
                <a:gd name="T7" fmla="*/ 20 h 26"/>
                <a:gd name="T8" fmla="*/ 6 w 21"/>
                <a:gd name="T9" fmla="*/ 20 h 26"/>
                <a:gd name="T10" fmla="*/ 5 w 21"/>
                <a:gd name="T11" fmla="*/ 25 h 26"/>
                <a:gd name="T12" fmla="*/ 4 w 21"/>
                <a:gd name="T13" fmla="*/ 26 h 26"/>
                <a:gd name="T14" fmla="*/ 3 w 21"/>
                <a:gd name="T15" fmla="*/ 26 h 26"/>
                <a:gd name="T16" fmla="*/ 1 w 21"/>
                <a:gd name="T17" fmla="*/ 26 h 26"/>
                <a:gd name="T18" fmla="*/ 0 w 21"/>
                <a:gd name="T19" fmla="*/ 26 h 26"/>
                <a:gd name="T20" fmla="*/ 0 w 21"/>
                <a:gd name="T21" fmla="*/ 24 h 26"/>
                <a:gd name="T22" fmla="*/ 7 w 21"/>
                <a:gd name="T23" fmla="*/ 2 h 26"/>
                <a:gd name="T24" fmla="*/ 8 w 21"/>
                <a:gd name="T25" fmla="*/ 1 h 26"/>
                <a:gd name="T26" fmla="*/ 9 w 21"/>
                <a:gd name="T27" fmla="*/ 0 h 26"/>
                <a:gd name="T28" fmla="*/ 11 w 21"/>
                <a:gd name="T29" fmla="*/ 0 h 26"/>
                <a:gd name="T30" fmla="*/ 13 w 21"/>
                <a:gd name="T31" fmla="*/ 1 h 26"/>
                <a:gd name="T32" fmla="*/ 13 w 21"/>
                <a:gd name="T33" fmla="*/ 2 h 26"/>
                <a:gd name="T34" fmla="*/ 20 w 21"/>
                <a:gd name="T35" fmla="*/ 24 h 26"/>
                <a:gd name="T36" fmla="*/ 20 w 21"/>
                <a:gd name="T37" fmla="*/ 26 h 26"/>
                <a:gd name="T38" fmla="*/ 19 w 21"/>
                <a:gd name="T39" fmla="*/ 26 h 26"/>
                <a:gd name="T40" fmla="*/ 17 w 21"/>
                <a:gd name="T41" fmla="*/ 26 h 26"/>
                <a:gd name="T42" fmla="*/ 10 w 21"/>
                <a:gd name="T43" fmla="*/ 7 h 26"/>
                <a:gd name="T44" fmla="*/ 7 w 21"/>
                <a:gd name="T45" fmla="*/ 16 h 26"/>
                <a:gd name="T46" fmla="*/ 13 w 21"/>
                <a:gd name="T47" fmla="*/ 16 h 26"/>
                <a:gd name="T48" fmla="*/ 10 w 21"/>
                <a:gd name="T4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" h="26">
                  <a:moveTo>
                    <a:pt x="17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4" y="26"/>
                    <a:pt x="3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8" y="1"/>
                    <a:pt x="8" y="1"/>
                  </a:cubicBezTo>
                  <a:cubicBezTo>
                    <a:pt x="8" y="1"/>
                    <a:pt x="8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5"/>
                    <a:pt x="21" y="26"/>
                    <a:pt x="20" y="26"/>
                  </a:cubicBezTo>
                  <a:cubicBezTo>
                    <a:pt x="20" y="26"/>
                    <a:pt x="20" y="26"/>
                    <a:pt x="19" y="26"/>
                  </a:cubicBezTo>
                  <a:lnTo>
                    <a:pt x="17" y="26"/>
                  </a:lnTo>
                  <a:close/>
                  <a:moveTo>
                    <a:pt x="10" y="7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12" name="Freeform 953"/>
            <p:cNvSpPr>
              <a:spLocks/>
            </p:cNvSpPr>
            <p:nvPr/>
          </p:nvSpPr>
          <p:spPr bwMode="auto">
            <a:xfrm>
              <a:off x="7337426" y="5476875"/>
              <a:ext cx="60325" cy="84138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20 h 20"/>
                <a:gd name="T4" fmla="*/ 1 w 14"/>
                <a:gd name="T5" fmla="*/ 19 h 20"/>
                <a:gd name="T6" fmla="*/ 0 w 14"/>
                <a:gd name="T7" fmla="*/ 18 h 20"/>
                <a:gd name="T8" fmla="*/ 1 w 14"/>
                <a:gd name="T9" fmla="*/ 17 h 20"/>
                <a:gd name="T10" fmla="*/ 1 w 14"/>
                <a:gd name="T11" fmla="*/ 16 h 20"/>
                <a:gd name="T12" fmla="*/ 1 w 14"/>
                <a:gd name="T13" fmla="*/ 16 h 20"/>
                <a:gd name="T14" fmla="*/ 3 w 14"/>
                <a:gd name="T15" fmla="*/ 16 h 20"/>
                <a:gd name="T16" fmla="*/ 6 w 14"/>
                <a:gd name="T17" fmla="*/ 17 h 20"/>
                <a:gd name="T18" fmla="*/ 9 w 14"/>
                <a:gd name="T19" fmla="*/ 16 h 20"/>
                <a:gd name="T20" fmla="*/ 9 w 14"/>
                <a:gd name="T21" fmla="*/ 15 h 20"/>
                <a:gd name="T22" fmla="*/ 8 w 14"/>
                <a:gd name="T23" fmla="*/ 13 h 20"/>
                <a:gd name="T24" fmla="*/ 6 w 14"/>
                <a:gd name="T25" fmla="*/ 11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7 h 20"/>
                <a:gd name="T32" fmla="*/ 1 w 14"/>
                <a:gd name="T33" fmla="*/ 6 h 20"/>
                <a:gd name="T34" fmla="*/ 2 w 14"/>
                <a:gd name="T35" fmla="*/ 3 h 20"/>
                <a:gd name="T36" fmla="*/ 3 w 14"/>
                <a:gd name="T37" fmla="*/ 2 h 20"/>
                <a:gd name="T38" fmla="*/ 5 w 14"/>
                <a:gd name="T39" fmla="*/ 1 h 20"/>
                <a:gd name="T40" fmla="*/ 8 w 14"/>
                <a:gd name="T41" fmla="*/ 0 h 20"/>
                <a:gd name="T42" fmla="*/ 11 w 14"/>
                <a:gd name="T43" fmla="*/ 0 h 20"/>
                <a:gd name="T44" fmla="*/ 13 w 14"/>
                <a:gd name="T45" fmla="*/ 1 h 20"/>
                <a:gd name="T46" fmla="*/ 13 w 14"/>
                <a:gd name="T47" fmla="*/ 1 h 20"/>
                <a:gd name="T48" fmla="*/ 13 w 14"/>
                <a:gd name="T49" fmla="*/ 3 h 20"/>
                <a:gd name="T50" fmla="*/ 12 w 14"/>
                <a:gd name="T51" fmla="*/ 4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4 h 20"/>
                <a:gd name="T58" fmla="*/ 6 w 14"/>
                <a:gd name="T59" fmla="*/ 5 h 20"/>
                <a:gd name="T60" fmla="*/ 6 w 14"/>
                <a:gd name="T61" fmla="*/ 7 h 20"/>
                <a:gd name="T62" fmla="*/ 9 w 14"/>
                <a:gd name="T63" fmla="*/ 8 h 20"/>
                <a:gd name="T64" fmla="*/ 11 w 14"/>
                <a:gd name="T65" fmla="*/ 9 h 20"/>
                <a:gd name="T66" fmla="*/ 13 w 14"/>
                <a:gd name="T67" fmla="*/ 11 h 20"/>
                <a:gd name="T68" fmla="*/ 14 w 14"/>
                <a:gd name="T69" fmla="*/ 13 h 20"/>
                <a:gd name="T70" fmla="*/ 14 w 14"/>
                <a:gd name="T71" fmla="*/ 15 h 20"/>
                <a:gd name="T72" fmla="*/ 13 w 14"/>
                <a:gd name="T73" fmla="*/ 18 h 20"/>
                <a:gd name="T74" fmla="*/ 12 w 14"/>
                <a:gd name="T75" fmla="*/ 19 h 20"/>
                <a:gd name="T76" fmla="*/ 10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20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1" y="19"/>
                    <a:pt x="1" y="19"/>
                    <a:pt x="0" y="18"/>
                  </a:cubicBezTo>
                  <a:cubicBezTo>
                    <a:pt x="0" y="18"/>
                    <a:pt x="0" y="18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5" y="17"/>
                    <a:pt x="6" y="17"/>
                  </a:cubicBezTo>
                  <a:cubicBezTo>
                    <a:pt x="7" y="17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2"/>
                    <a:pt x="7" y="12"/>
                    <a:pt x="6" y="11"/>
                  </a:cubicBezTo>
                  <a:cubicBezTo>
                    <a:pt x="5" y="11"/>
                    <a:pt x="5" y="11"/>
                    <a:pt x="4" y="10"/>
                  </a:cubicBezTo>
                  <a:cubicBezTo>
                    <a:pt x="3" y="10"/>
                    <a:pt x="3" y="9"/>
                    <a:pt x="2" y="9"/>
                  </a:cubicBezTo>
                  <a:cubicBezTo>
                    <a:pt x="2" y="9"/>
                    <a:pt x="2" y="8"/>
                    <a:pt x="1" y="7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7" y="7"/>
                    <a:pt x="8" y="7"/>
                    <a:pt x="9" y="8"/>
                  </a:cubicBezTo>
                  <a:cubicBezTo>
                    <a:pt x="9" y="8"/>
                    <a:pt x="10" y="9"/>
                    <a:pt x="11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3" y="11"/>
                    <a:pt x="13" y="12"/>
                    <a:pt x="14" y="13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2" y="19"/>
                    <a:pt x="12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13" name="Freeform 954"/>
            <p:cNvSpPr>
              <a:spLocks noEditPoints="1"/>
            </p:cNvSpPr>
            <p:nvPr/>
          </p:nvSpPr>
          <p:spPr bwMode="auto">
            <a:xfrm>
              <a:off x="7418389" y="5451475"/>
              <a:ext cx="17463" cy="109538"/>
            </a:xfrm>
            <a:custGeom>
              <a:avLst/>
              <a:gdLst>
                <a:gd name="T0" fmla="*/ 1 w 4"/>
                <a:gd name="T1" fmla="*/ 4 h 26"/>
                <a:gd name="T2" fmla="*/ 0 w 4"/>
                <a:gd name="T3" fmla="*/ 4 h 26"/>
                <a:gd name="T4" fmla="*/ 0 w 4"/>
                <a:gd name="T5" fmla="*/ 3 h 26"/>
                <a:gd name="T6" fmla="*/ 0 w 4"/>
                <a:gd name="T7" fmla="*/ 1 h 26"/>
                <a:gd name="T8" fmla="*/ 0 w 4"/>
                <a:gd name="T9" fmla="*/ 0 h 26"/>
                <a:gd name="T10" fmla="*/ 1 w 4"/>
                <a:gd name="T11" fmla="*/ 0 h 26"/>
                <a:gd name="T12" fmla="*/ 3 w 4"/>
                <a:gd name="T13" fmla="*/ 0 h 26"/>
                <a:gd name="T14" fmla="*/ 4 w 4"/>
                <a:gd name="T15" fmla="*/ 1 h 26"/>
                <a:gd name="T16" fmla="*/ 4 w 4"/>
                <a:gd name="T17" fmla="*/ 2 h 26"/>
                <a:gd name="T18" fmla="*/ 4 w 4"/>
                <a:gd name="T19" fmla="*/ 3 h 26"/>
                <a:gd name="T20" fmla="*/ 4 w 4"/>
                <a:gd name="T21" fmla="*/ 4 h 26"/>
                <a:gd name="T22" fmla="*/ 3 w 4"/>
                <a:gd name="T23" fmla="*/ 4 h 26"/>
                <a:gd name="T24" fmla="*/ 1 w 4"/>
                <a:gd name="T25" fmla="*/ 4 h 26"/>
                <a:gd name="T26" fmla="*/ 1 w 4"/>
                <a:gd name="T27" fmla="*/ 26 h 26"/>
                <a:gd name="T28" fmla="*/ 0 w 4"/>
                <a:gd name="T29" fmla="*/ 26 h 26"/>
                <a:gd name="T30" fmla="*/ 0 w 4"/>
                <a:gd name="T31" fmla="*/ 24 h 26"/>
                <a:gd name="T32" fmla="*/ 0 w 4"/>
                <a:gd name="T33" fmla="*/ 8 h 26"/>
                <a:gd name="T34" fmla="*/ 0 w 4"/>
                <a:gd name="T35" fmla="*/ 7 h 26"/>
                <a:gd name="T36" fmla="*/ 1 w 4"/>
                <a:gd name="T37" fmla="*/ 7 h 26"/>
                <a:gd name="T38" fmla="*/ 3 w 4"/>
                <a:gd name="T39" fmla="*/ 7 h 26"/>
                <a:gd name="T40" fmla="*/ 4 w 4"/>
                <a:gd name="T41" fmla="*/ 7 h 26"/>
                <a:gd name="T42" fmla="*/ 4 w 4"/>
                <a:gd name="T43" fmla="*/ 8 h 26"/>
                <a:gd name="T44" fmla="*/ 4 w 4"/>
                <a:gd name="T45" fmla="*/ 24 h 26"/>
                <a:gd name="T46" fmla="*/ 4 w 4"/>
                <a:gd name="T47" fmla="*/ 26 h 26"/>
                <a:gd name="T48" fmla="*/ 3 w 4"/>
                <a:gd name="T49" fmla="*/ 26 h 26"/>
                <a:gd name="T50" fmla="*/ 1 w 4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" h="26">
                  <a:moveTo>
                    <a:pt x="1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lnTo>
                    <a:pt x="1" y="4"/>
                  </a:lnTo>
                  <a:close/>
                  <a:moveTo>
                    <a:pt x="1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6"/>
                  </a:cubicBezTo>
                  <a:cubicBezTo>
                    <a:pt x="4" y="26"/>
                    <a:pt x="3" y="26"/>
                    <a:pt x="3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14" name="Freeform 955"/>
            <p:cNvSpPr>
              <a:spLocks noEditPoints="1"/>
            </p:cNvSpPr>
            <p:nvPr/>
          </p:nvSpPr>
          <p:spPr bwMode="auto">
            <a:xfrm>
              <a:off x="7453314" y="5476875"/>
              <a:ext cx="66675" cy="84138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20 h 20"/>
                <a:gd name="T4" fmla="*/ 12 w 16"/>
                <a:gd name="T5" fmla="*/ 18 h 20"/>
                <a:gd name="T6" fmla="*/ 12 w 16"/>
                <a:gd name="T7" fmla="*/ 18 h 20"/>
                <a:gd name="T8" fmla="*/ 9 w 16"/>
                <a:gd name="T9" fmla="*/ 20 h 20"/>
                <a:gd name="T10" fmla="*/ 6 w 16"/>
                <a:gd name="T11" fmla="*/ 20 h 20"/>
                <a:gd name="T12" fmla="*/ 4 w 16"/>
                <a:gd name="T13" fmla="*/ 20 h 20"/>
                <a:gd name="T14" fmla="*/ 2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1 h 20"/>
                <a:gd name="T26" fmla="*/ 12 w 16"/>
                <a:gd name="T27" fmla="*/ 2 h 20"/>
                <a:gd name="T28" fmla="*/ 12 w 16"/>
                <a:gd name="T29" fmla="*/ 2 h 20"/>
                <a:gd name="T30" fmla="*/ 13 w 16"/>
                <a:gd name="T31" fmla="*/ 1 h 20"/>
                <a:gd name="T32" fmla="*/ 15 w 16"/>
                <a:gd name="T33" fmla="*/ 1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8 h 20"/>
                <a:gd name="T48" fmla="*/ 11 w 16"/>
                <a:gd name="T49" fmla="*/ 6 h 20"/>
                <a:gd name="T50" fmla="*/ 11 w 16"/>
                <a:gd name="T51" fmla="*/ 5 h 20"/>
                <a:gd name="T52" fmla="*/ 9 w 16"/>
                <a:gd name="T53" fmla="*/ 4 h 20"/>
                <a:gd name="T54" fmla="*/ 8 w 16"/>
                <a:gd name="T55" fmla="*/ 4 h 20"/>
                <a:gd name="T56" fmla="*/ 5 w 16"/>
                <a:gd name="T57" fmla="*/ 5 h 20"/>
                <a:gd name="T58" fmla="*/ 5 w 16"/>
                <a:gd name="T59" fmla="*/ 9 h 20"/>
                <a:gd name="T60" fmla="*/ 5 w 16"/>
                <a:gd name="T61" fmla="*/ 12 h 20"/>
                <a:gd name="T62" fmla="*/ 5 w 16"/>
                <a:gd name="T63" fmla="*/ 15 h 20"/>
                <a:gd name="T64" fmla="*/ 8 w 16"/>
                <a:gd name="T65" fmla="*/ 17 h 20"/>
                <a:gd name="T66" fmla="*/ 9 w 16"/>
                <a:gd name="T67" fmla="*/ 16 h 20"/>
                <a:gd name="T68" fmla="*/ 10 w 16"/>
                <a:gd name="T69" fmla="*/ 16 h 20"/>
                <a:gd name="T70" fmla="*/ 11 w 16"/>
                <a:gd name="T71" fmla="*/ 15 h 20"/>
                <a:gd name="T72" fmla="*/ 11 w 16"/>
                <a:gd name="T73" fmla="*/ 14 h 20"/>
                <a:gd name="T74" fmla="*/ 11 w 16"/>
                <a:gd name="T7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19"/>
                    <a:pt x="2" y="19"/>
                    <a:pt x="2" y="18"/>
                  </a:cubicBezTo>
                  <a:cubicBezTo>
                    <a:pt x="1" y="17"/>
                    <a:pt x="1" y="16"/>
                    <a:pt x="0" y="15"/>
                  </a:cubicBezTo>
                  <a:cubicBezTo>
                    <a:pt x="0" y="14"/>
                    <a:pt x="0" y="12"/>
                    <a:pt x="0" y="10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1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8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6"/>
                    <a:pt x="11" y="5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6" y="4"/>
                    <a:pt x="5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5"/>
                    <a:pt x="5" y="15"/>
                  </a:cubicBezTo>
                  <a:cubicBezTo>
                    <a:pt x="6" y="16"/>
                    <a:pt x="7" y="17"/>
                    <a:pt x="8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lnTo>
                    <a:pt x="11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15" name="组合 1214"/>
          <p:cNvGrpSpPr/>
          <p:nvPr/>
        </p:nvGrpSpPr>
        <p:grpSpPr>
          <a:xfrm>
            <a:off x="7419206" y="5763889"/>
            <a:ext cx="241300" cy="1220788"/>
            <a:chOff x="7915276" y="4740275"/>
            <a:chExt cx="241300" cy="1220788"/>
          </a:xfrm>
        </p:grpSpPr>
        <p:sp>
          <p:nvSpPr>
            <p:cNvPr id="1216" name="Freeform 1067"/>
            <p:cNvSpPr>
              <a:spLocks/>
            </p:cNvSpPr>
            <p:nvPr/>
          </p:nvSpPr>
          <p:spPr bwMode="auto">
            <a:xfrm>
              <a:off x="8021638" y="4740275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0 w 4"/>
                <a:gd name="T5" fmla="*/ 2 h 4"/>
                <a:gd name="T6" fmla="*/ 1 w 4"/>
                <a:gd name="T7" fmla="*/ 0 h 4"/>
                <a:gd name="T8" fmla="*/ 4 w 4"/>
                <a:gd name="T9" fmla="*/ 0 h 4"/>
                <a:gd name="T10" fmla="*/ 4 w 4"/>
                <a:gd name="T11" fmla="*/ 2 h 4"/>
                <a:gd name="T12" fmla="*/ 4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17" name="Freeform 1068"/>
            <p:cNvSpPr>
              <a:spLocks noEditPoints="1"/>
            </p:cNvSpPr>
            <p:nvPr/>
          </p:nvSpPr>
          <p:spPr bwMode="auto">
            <a:xfrm>
              <a:off x="8021638" y="4773613"/>
              <a:ext cx="15875" cy="876300"/>
            </a:xfrm>
            <a:custGeom>
              <a:avLst/>
              <a:gdLst>
                <a:gd name="T0" fmla="*/ 4 w 4"/>
                <a:gd name="T1" fmla="*/ 204 h 206"/>
                <a:gd name="T2" fmla="*/ 0 w 4"/>
                <a:gd name="T3" fmla="*/ 204 h 206"/>
                <a:gd name="T4" fmla="*/ 4 w 4"/>
                <a:gd name="T5" fmla="*/ 196 h 206"/>
                <a:gd name="T6" fmla="*/ 0 w 4"/>
                <a:gd name="T7" fmla="*/ 196 h 206"/>
                <a:gd name="T8" fmla="*/ 4 w 4"/>
                <a:gd name="T9" fmla="*/ 188 h 206"/>
                <a:gd name="T10" fmla="*/ 0 w 4"/>
                <a:gd name="T11" fmla="*/ 188 h 206"/>
                <a:gd name="T12" fmla="*/ 4 w 4"/>
                <a:gd name="T13" fmla="*/ 180 h 206"/>
                <a:gd name="T14" fmla="*/ 0 w 4"/>
                <a:gd name="T15" fmla="*/ 180 h 206"/>
                <a:gd name="T16" fmla="*/ 4 w 4"/>
                <a:gd name="T17" fmla="*/ 173 h 206"/>
                <a:gd name="T18" fmla="*/ 0 w 4"/>
                <a:gd name="T19" fmla="*/ 173 h 206"/>
                <a:gd name="T20" fmla="*/ 4 w 4"/>
                <a:gd name="T21" fmla="*/ 165 h 206"/>
                <a:gd name="T22" fmla="*/ 0 w 4"/>
                <a:gd name="T23" fmla="*/ 165 h 206"/>
                <a:gd name="T24" fmla="*/ 4 w 4"/>
                <a:gd name="T25" fmla="*/ 157 h 206"/>
                <a:gd name="T26" fmla="*/ 0 w 4"/>
                <a:gd name="T27" fmla="*/ 157 h 206"/>
                <a:gd name="T28" fmla="*/ 4 w 4"/>
                <a:gd name="T29" fmla="*/ 149 h 206"/>
                <a:gd name="T30" fmla="*/ 0 w 4"/>
                <a:gd name="T31" fmla="*/ 149 h 206"/>
                <a:gd name="T32" fmla="*/ 4 w 4"/>
                <a:gd name="T33" fmla="*/ 141 h 206"/>
                <a:gd name="T34" fmla="*/ 0 w 4"/>
                <a:gd name="T35" fmla="*/ 141 h 206"/>
                <a:gd name="T36" fmla="*/ 4 w 4"/>
                <a:gd name="T37" fmla="*/ 134 h 206"/>
                <a:gd name="T38" fmla="*/ 0 w 4"/>
                <a:gd name="T39" fmla="*/ 134 h 206"/>
                <a:gd name="T40" fmla="*/ 4 w 4"/>
                <a:gd name="T41" fmla="*/ 126 h 206"/>
                <a:gd name="T42" fmla="*/ 0 w 4"/>
                <a:gd name="T43" fmla="*/ 126 h 206"/>
                <a:gd name="T44" fmla="*/ 4 w 4"/>
                <a:gd name="T45" fmla="*/ 118 h 206"/>
                <a:gd name="T46" fmla="*/ 0 w 4"/>
                <a:gd name="T47" fmla="*/ 118 h 206"/>
                <a:gd name="T48" fmla="*/ 4 w 4"/>
                <a:gd name="T49" fmla="*/ 110 h 206"/>
                <a:gd name="T50" fmla="*/ 0 w 4"/>
                <a:gd name="T51" fmla="*/ 110 h 206"/>
                <a:gd name="T52" fmla="*/ 4 w 4"/>
                <a:gd name="T53" fmla="*/ 103 h 206"/>
                <a:gd name="T54" fmla="*/ 0 w 4"/>
                <a:gd name="T55" fmla="*/ 103 h 206"/>
                <a:gd name="T56" fmla="*/ 4 w 4"/>
                <a:gd name="T57" fmla="*/ 95 h 206"/>
                <a:gd name="T58" fmla="*/ 0 w 4"/>
                <a:gd name="T59" fmla="*/ 95 h 206"/>
                <a:gd name="T60" fmla="*/ 4 w 4"/>
                <a:gd name="T61" fmla="*/ 87 h 206"/>
                <a:gd name="T62" fmla="*/ 0 w 4"/>
                <a:gd name="T63" fmla="*/ 87 h 206"/>
                <a:gd name="T64" fmla="*/ 4 w 4"/>
                <a:gd name="T65" fmla="*/ 79 h 206"/>
                <a:gd name="T66" fmla="*/ 0 w 4"/>
                <a:gd name="T67" fmla="*/ 79 h 206"/>
                <a:gd name="T68" fmla="*/ 4 w 4"/>
                <a:gd name="T69" fmla="*/ 72 h 206"/>
                <a:gd name="T70" fmla="*/ 0 w 4"/>
                <a:gd name="T71" fmla="*/ 72 h 206"/>
                <a:gd name="T72" fmla="*/ 4 w 4"/>
                <a:gd name="T73" fmla="*/ 64 h 206"/>
                <a:gd name="T74" fmla="*/ 0 w 4"/>
                <a:gd name="T75" fmla="*/ 64 h 206"/>
                <a:gd name="T76" fmla="*/ 4 w 4"/>
                <a:gd name="T77" fmla="*/ 56 h 206"/>
                <a:gd name="T78" fmla="*/ 0 w 4"/>
                <a:gd name="T79" fmla="*/ 56 h 206"/>
                <a:gd name="T80" fmla="*/ 4 w 4"/>
                <a:gd name="T81" fmla="*/ 48 h 206"/>
                <a:gd name="T82" fmla="*/ 0 w 4"/>
                <a:gd name="T83" fmla="*/ 48 h 206"/>
                <a:gd name="T84" fmla="*/ 4 w 4"/>
                <a:gd name="T85" fmla="*/ 40 h 206"/>
                <a:gd name="T86" fmla="*/ 0 w 4"/>
                <a:gd name="T87" fmla="*/ 40 h 206"/>
                <a:gd name="T88" fmla="*/ 4 w 4"/>
                <a:gd name="T89" fmla="*/ 33 h 206"/>
                <a:gd name="T90" fmla="*/ 0 w 4"/>
                <a:gd name="T91" fmla="*/ 33 h 206"/>
                <a:gd name="T92" fmla="*/ 4 w 4"/>
                <a:gd name="T93" fmla="*/ 25 h 206"/>
                <a:gd name="T94" fmla="*/ 0 w 4"/>
                <a:gd name="T95" fmla="*/ 25 h 206"/>
                <a:gd name="T96" fmla="*/ 4 w 4"/>
                <a:gd name="T97" fmla="*/ 17 h 206"/>
                <a:gd name="T98" fmla="*/ 0 w 4"/>
                <a:gd name="T99" fmla="*/ 17 h 206"/>
                <a:gd name="T100" fmla="*/ 4 w 4"/>
                <a:gd name="T101" fmla="*/ 9 h 206"/>
                <a:gd name="T102" fmla="*/ 0 w 4"/>
                <a:gd name="T103" fmla="*/ 9 h 206"/>
                <a:gd name="T104" fmla="*/ 4 w 4"/>
                <a:gd name="T105" fmla="*/ 2 h 206"/>
                <a:gd name="T106" fmla="*/ 0 w 4"/>
                <a:gd name="T107" fmla="*/ 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" h="206">
                  <a:moveTo>
                    <a:pt x="0" y="204"/>
                  </a:moveTo>
                  <a:cubicBezTo>
                    <a:pt x="0" y="203"/>
                    <a:pt x="1" y="202"/>
                    <a:pt x="2" y="202"/>
                  </a:cubicBezTo>
                  <a:cubicBezTo>
                    <a:pt x="2" y="202"/>
                    <a:pt x="2" y="202"/>
                    <a:pt x="2" y="202"/>
                  </a:cubicBezTo>
                  <a:cubicBezTo>
                    <a:pt x="3" y="202"/>
                    <a:pt x="4" y="203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5"/>
                    <a:pt x="3" y="206"/>
                    <a:pt x="2" y="206"/>
                  </a:cubicBezTo>
                  <a:cubicBezTo>
                    <a:pt x="2" y="206"/>
                    <a:pt x="2" y="206"/>
                    <a:pt x="2" y="206"/>
                  </a:cubicBezTo>
                  <a:cubicBezTo>
                    <a:pt x="1" y="206"/>
                    <a:pt x="0" y="205"/>
                    <a:pt x="0" y="204"/>
                  </a:cubicBezTo>
                  <a:close/>
                  <a:moveTo>
                    <a:pt x="0" y="196"/>
                  </a:move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3" y="198"/>
                    <a:pt x="2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8"/>
                    <a:pt x="0" y="197"/>
                    <a:pt x="0" y="196"/>
                  </a:cubicBezTo>
                  <a:close/>
                  <a:moveTo>
                    <a:pt x="0" y="188"/>
                  </a:moveTo>
                  <a:cubicBezTo>
                    <a:pt x="0" y="187"/>
                    <a:pt x="1" y="186"/>
                    <a:pt x="2" y="186"/>
                  </a:cubicBezTo>
                  <a:cubicBezTo>
                    <a:pt x="2" y="186"/>
                    <a:pt x="2" y="186"/>
                    <a:pt x="2" y="186"/>
                  </a:cubicBezTo>
                  <a:cubicBezTo>
                    <a:pt x="3" y="186"/>
                    <a:pt x="4" y="187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0"/>
                  </a:moveTo>
                  <a:cubicBezTo>
                    <a:pt x="0" y="179"/>
                    <a:pt x="1" y="178"/>
                    <a:pt x="2" y="178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3" y="178"/>
                    <a:pt x="4" y="179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1"/>
                    <a:pt x="3" y="182"/>
                    <a:pt x="2" y="182"/>
                  </a:cubicBezTo>
                  <a:cubicBezTo>
                    <a:pt x="2" y="182"/>
                    <a:pt x="2" y="182"/>
                    <a:pt x="2" y="182"/>
                  </a:cubicBezTo>
                  <a:cubicBezTo>
                    <a:pt x="1" y="182"/>
                    <a:pt x="0" y="181"/>
                    <a:pt x="0" y="180"/>
                  </a:cubicBezTo>
                  <a:close/>
                  <a:moveTo>
                    <a:pt x="0" y="173"/>
                  </a:moveTo>
                  <a:cubicBezTo>
                    <a:pt x="0" y="171"/>
                    <a:pt x="1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3" y="171"/>
                    <a:pt x="4" y="171"/>
                    <a:pt x="4" y="173"/>
                  </a:cubicBezTo>
                  <a:cubicBezTo>
                    <a:pt x="4" y="173"/>
                    <a:pt x="4" y="173"/>
                    <a:pt x="4" y="173"/>
                  </a:cubicBezTo>
                  <a:cubicBezTo>
                    <a:pt x="4" y="174"/>
                    <a:pt x="3" y="175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1" y="175"/>
                    <a:pt x="0" y="174"/>
                    <a:pt x="0" y="173"/>
                  </a:cubicBezTo>
                  <a:close/>
                  <a:moveTo>
                    <a:pt x="0" y="165"/>
                  </a:moveTo>
                  <a:cubicBezTo>
                    <a:pt x="0" y="164"/>
                    <a:pt x="1" y="163"/>
                    <a:pt x="2" y="163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3" y="163"/>
                    <a:pt x="4" y="164"/>
                    <a:pt x="4" y="165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4" y="166"/>
                    <a:pt x="3" y="167"/>
                    <a:pt x="2" y="167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1" y="167"/>
                    <a:pt x="0" y="166"/>
                    <a:pt x="0" y="165"/>
                  </a:cubicBezTo>
                  <a:close/>
                  <a:moveTo>
                    <a:pt x="0" y="157"/>
                  </a:moveTo>
                  <a:cubicBezTo>
                    <a:pt x="0" y="156"/>
                    <a:pt x="1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3" y="155"/>
                    <a:pt x="4" y="156"/>
                    <a:pt x="4" y="157"/>
                  </a:cubicBezTo>
                  <a:cubicBezTo>
                    <a:pt x="4" y="157"/>
                    <a:pt x="4" y="157"/>
                    <a:pt x="4" y="157"/>
                  </a:cubicBezTo>
                  <a:cubicBezTo>
                    <a:pt x="4" y="158"/>
                    <a:pt x="3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1" y="159"/>
                    <a:pt x="0" y="158"/>
                    <a:pt x="0" y="157"/>
                  </a:cubicBezTo>
                  <a:close/>
                  <a:moveTo>
                    <a:pt x="0" y="149"/>
                  </a:moveTo>
                  <a:cubicBezTo>
                    <a:pt x="0" y="148"/>
                    <a:pt x="1" y="147"/>
                    <a:pt x="2" y="147"/>
                  </a:cubicBezTo>
                  <a:cubicBezTo>
                    <a:pt x="2" y="147"/>
                    <a:pt x="2" y="147"/>
                    <a:pt x="2" y="147"/>
                  </a:cubicBezTo>
                  <a:cubicBezTo>
                    <a:pt x="3" y="147"/>
                    <a:pt x="4" y="148"/>
                    <a:pt x="4" y="149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50"/>
                    <a:pt x="3" y="151"/>
                    <a:pt x="2" y="151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1" y="151"/>
                    <a:pt x="0" y="150"/>
                    <a:pt x="0" y="149"/>
                  </a:cubicBezTo>
                  <a:close/>
                  <a:moveTo>
                    <a:pt x="0" y="141"/>
                  </a:moveTo>
                  <a:cubicBezTo>
                    <a:pt x="0" y="140"/>
                    <a:pt x="1" y="140"/>
                    <a:pt x="2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3" y="140"/>
                    <a:pt x="4" y="140"/>
                    <a:pt x="4" y="141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4" y="143"/>
                    <a:pt x="3" y="143"/>
                    <a:pt x="2" y="14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1" y="143"/>
                    <a:pt x="0" y="143"/>
                    <a:pt x="0" y="141"/>
                  </a:cubicBezTo>
                  <a:close/>
                  <a:moveTo>
                    <a:pt x="0" y="134"/>
                  </a:move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3" y="136"/>
                    <a:pt x="2" y="136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1" y="136"/>
                    <a:pt x="0" y="135"/>
                    <a:pt x="0" y="134"/>
                  </a:cubicBezTo>
                  <a:close/>
                  <a:moveTo>
                    <a:pt x="0" y="126"/>
                  </a:moveTo>
                  <a:cubicBezTo>
                    <a:pt x="0" y="125"/>
                    <a:pt x="1" y="124"/>
                    <a:pt x="2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3" y="124"/>
                    <a:pt x="4" y="125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7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7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1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3" y="116"/>
                    <a:pt x="4" y="117"/>
                    <a:pt x="4" y="118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10"/>
                  </a:moveTo>
                  <a:cubicBezTo>
                    <a:pt x="0" y="109"/>
                    <a:pt x="1" y="108"/>
                    <a:pt x="2" y="108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3" y="108"/>
                    <a:pt x="4" y="109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1"/>
                    <a:pt x="3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0" y="111"/>
                    <a:pt x="0" y="110"/>
                  </a:cubicBezTo>
                  <a:close/>
                  <a:moveTo>
                    <a:pt x="0" y="103"/>
                  </a:moveTo>
                  <a:cubicBezTo>
                    <a:pt x="0" y="102"/>
                    <a:pt x="1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3" y="101"/>
                    <a:pt x="4" y="102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4"/>
                    <a:pt x="3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0" y="104"/>
                    <a:pt x="0" y="103"/>
                  </a:cubicBezTo>
                  <a:close/>
                  <a:moveTo>
                    <a:pt x="0" y="95"/>
                  </a:moveTo>
                  <a:cubicBezTo>
                    <a:pt x="0" y="94"/>
                    <a:pt x="1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3"/>
                    <a:pt x="4" y="94"/>
                    <a:pt x="4" y="95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6"/>
                    <a:pt x="3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" y="97"/>
                    <a:pt x="0" y="96"/>
                    <a:pt x="0" y="95"/>
                  </a:cubicBezTo>
                  <a:close/>
                  <a:moveTo>
                    <a:pt x="0" y="87"/>
                  </a:moveTo>
                  <a:cubicBezTo>
                    <a:pt x="0" y="86"/>
                    <a:pt x="1" y="85"/>
                    <a:pt x="2" y="85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5"/>
                    <a:pt x="4" y="86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3" y="89"/>
                    <a:pt x="2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1" y="89"/>
                    <a:pt x="0" y="88"/>
                    <a:pt x="0" y="87"/>
                  </a:cubicBezTo>
                  <a:close/>
                  <a:moveTo>
                    <a:pt x="0" y="79"/>
                  </a:moveTo>
                  <a:cubicBezTo>
                    <a:pt x="0" y="78"/>
                    <a:pt x="1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3" y="77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3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1"/>
                    <a:pt x="0" y="80"/>
                    <a:pt x="0" y="79"/>
                  </a:cubicBezTo>
                  <a:close/>
                  <a:moveTo>
                    <a:pt x="0" y="72"/>
                  </a:moveTo>
                  <a:cubicBezTo>
                    <a:pt x="0" y="70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0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3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0" y="73"/>
                    <a:pt x="0" y="72"/>
                  </a:cubicBezTo>
                  <a:close/>
                  <a:moveTo>
                    <a:pt x="0" y="64"/>
                  </a:moveTo>
                  <a:cubicBezTo>
                    <a:pt x="0" y="63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3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5"/>
                    <a:pt x="3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5"/>
                    <a:pt x="0" y="64"/>
                  </a:cubicBezTo>
                  <a:close/>
                  <a:moveTo>
                    <a:pt x="0" y="56"/>
                  </a:moveTo>
                  <a:cubicBezTo>
                    <a:pt x="0" y="55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4" y="55"/>
                    <a:pt x="4" y="56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8"/>
                  </a:moveTo>
                  <a:cubicBezTo>
                    <a:pt x="0" y="47"/>
                    <a:pt x="1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6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3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lose/>
                  <a:moveTo>
                    <a:pt x="0" y="40"/>
                  </a:moveTo>
                  <a:cubicBezTo>
                    <a:pt x="0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39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2"/>
                    <a:pt x="3" y="42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2"/>
                    <a:pt x="0" y="40"/>
                  </a:cubicBezTo>
                  <a:close/>
                  <a:moveTo>
                    <a:pt x="0" y="33"/>
                  </a:moveTo>
                  <a:cubicBezTo>
                    <a:pt x="0" y="32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3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lose/>
                  <a:moveTo>
                    <a:pt x="0" y="25"/>
                  </a:move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3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18" name="Freeform 1069"/>
            <p:cNvSpPr>
              <a:spLocks/>
            </p:cNvSpPr>
            <p:nvPr/>
          </p:nvSpPr>
          <p:spPr bwMode="auto">
            <a:xfrm>
              <a:off x="8021638" y="5662613"/>
              <a:ext cx="15875" cy="17463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4 h 4"/>
                <a:gd name="T4" fmla="*/ 0 w 4"/>
                <a:gd name="T5" fmla="*/ 2 h 4"/>
                <a:gd name="T6" fmla="*/ 1 w 4"/>
                <a:gd name="T7" fmla="*/ 1 h 4"/>
                <a:gd name="T8" fmla="*/ 4 w 4"/>
                <a:gd name="T9" fmla="*/ 1 h 4"/>
                <a:gd name="T10" fmla="*/ 4 w 4"/>
                <a:gd name="T11" fmla="*/ 2 h 4"/>
                <a:gd name="T12" fmla="*/ 4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solidFill>
              <a:srgbClr val="009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19" name="Freeform 1070"/>
            <p:cNvSpPr>
              <a:spLocks/>
            </p:cNvSpPr>
            <p:nvPr/>
          </p:nvSpPr>
          <p:spPr bwMode="auto">
            <a:xfrm>
              <a:off x="7915276" y="5727700"/>
              <a:ext cx="241300" cy="233363"/>
            </a:xfrm>
            <a:custGeom>
              <a:avLst/>
              <a:gdLst>
                <a:gd name="T0" fmla="*/ 123 w 152"/>
                <a:gd name="T1" fmla="*/ 147 h 147"/>
                <a:gd name="T2" fmla="*/ 152 w 152"/>
                <a:gd name="T3" fmla="*/ 56 h 147"/>
                <a:gd name="T4" fmla="*/ 77 w 152"/>
                <a:gd name="T5" fmla="*/ 0 h 147"/>
                <a:gd name="T6" fmla="*/ 0 w 152"/>
                <a:gd name="T7" fmla="*/ 56 h 147"/>
                <a:gd name="T8" fmla="*/ 29 w 152"/>
                <a:gd name="T9" fmla="*/ 147 h 147"/>
                <a:gd name="T10" fmla="*/ 123 w 152"/>
                <a:gd name="T1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147">
                  <a:moveTo>
                    <a:pt x="123" y="147"/>
                  </a:moveTo>
                  <a:lnTo>
                    <a:pt x="152" y="56"/>
                  </a:lnTo>
                  <a:lnTo>
                    <a:pt x="77" y="0"/>
                  </a:lnTo>
                  <a:lnTo>
                    <a:pt x="0" y="56"/>
                  </a:lnTo>
                  <a:lnTo>
                    <a:pt x="29" y="147"/>
                  </a:lnTo>
                  <a:lnTo>
                    <a:pt x="123" y="147"/>
                  </a:lnTo>
                  <a:close/>
                </a:path>
              </a:pathLst>
            </a:custGeom>
            <a:solidFill>
              <a:srgbClr val="54B1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0" name="Freeform 1071"/>
            <p:cNvSpPr>
              <a:spLocks/>
            </p:cNvSpPr>
            <p:nvPr/>
          </p:nvSpPr>
          <p:spPr bwMode="auto">
            <a:xfrm>
              <a:off x="7915276" y="5727700"/>
              <a:ext cx="122238" cy="233363"/>
            </a:xfrm>
            <a:custGeom>
              <a:avLst/>
              <a:gdLst>
                <a:gd name="T0" fmla="*/ 29 w 77"/>
                <a:gd name="T1" fmla="*/ 147 h 147"/>
                <a:gd name="T2" fmla="*/ 0 w 77"/>
                <a:gd name="T3" fmla="*/ 56 h 147"/>
                <a:gd name="T4" fmla="*/ 77 w 77"/>
                <a:gd name="T5" fmla="*/ 0 h 147"/>
                <a:gd name="T6" fmla="*/ 29 w 77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147">
                  <a:moveTo>
                    <a:pt x="29" y="147"/>
                  </a:moveTo>
                  <a:lnTo>
                    <a:pt x="0" y="56"/>
                  </a:lnTo>
                  <a:lnTo>
                    <a:pt x="77" y="0"/>
                  </a:lnTo>
                  <a:lnTo>
                    <a:pt x="29" y="147"/>
                  </a:lnTo>
                  <a:close/>
                </a:path>
              </a:pathLst>
            </a:custGeom>
            <a:solidFill>
              <a:srgbClr val="8FC3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1" name="Freeform 1072"/>
            <p:cNvSpPr>
              <a:spLocks/>
            </p:cNvSpPr>
            <p:nvPr/>
          </p:nvSpPr>
          <p:spPr bwMode="auto">
            <a:xfrm>
              <a:off x="8037513" y="5727700"/>
              <a:ext cx="119063" cy="233363"/>
            </a:xfrm>
            <a:custGeom>
              <a:avLst/>
              <a:gdLst>
                <a:gd name="T0" fmla="*/ 46 w 75"/>
                <a:gd name="T1" fmla="*/ 147 h 147"/>
                <a:gd name="T2" fmla="*/ 0 w 75"/>
                <a:gd name="T3" fmla="*/ 0 h 147"/>
                <a:gd name="T4" fmla="*/ 75 w 75"/>
                <a:gd name="T5" fmla="*/ 56 h 147"/>
                <a:gd name="T6" fmla="*/ 46 w 75"/>
                <a:gd name="T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47">
                  <a:moveTo>
                    <a:pt x="46" y="147"/>
                  </a:moveTo>
                  <a:lnTo>
                    <a:pt x="0" y="0"/>
                  </a:lnTo>
                  <a:lnTo>
                    <a:pt x="75" y="56"/>
                  </a:lnTo>
                  <a:lnTo>
                    <a:pt x="46" y="147"/>
                  </a:lnTo>
                  <a:close/>
                </a:path>
              </a:pathLst>
            </a:custGeom>
            <a:solidFill>
              <a:srgbClr val="008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2" name="Freeform 1073"/>
            <p:cNvSpPr>
              <a:spLocks noEditPoints="1"/>
            </p:cNvSpPr>
            <p:nvPr/>
          </p:nvSpPr>
          <p:spPr bwMode="auto">
            <a:xfrm>
              <a:off x="7996238" y="5811838"/>
              <a:ext cx="76200" cy="111125"/>
            </a:xfrm>
            <a:custGeom>
              <a:avLst/>
              <a:gdLst>
                <a:gd name="T0" fmla="*/ 8 w 18"/>
                <a:gd name="T1" fmla="*/ 26 h 26"/>
                <a:gd name="T2" fmla="*/ 7 w 18"/>
                <a:gd name="T3" fmla="*/ 26 h 26"/>
                <a:gd name="T4" fmla="*/ 5 w 18"/>
                <a:gd name="T5" fmla="*/ 25 h 26"/>
                <a:gd name="T6" fmla="*/ 3 w 18"/>
                <a:gd name="T7" fmla="*/ 25 h 26"/>
                <a:gd name="T8" fmla="*/ 2 w 18"/>
                <a:gd name="T9" fmla="*/ 25 h 26"/>
                <a:gd name="T10" fmla="*/ 1 w 18"/>
                <a:gd name="T11" fmla="*/ 24 h 26"/>
                <a:gd name="T12" fmla="*/ 1 w 18"/>
                <a:gd name="T13" fmla="*/ 22 h 26"/>
                <a:gd name="T14" fmla="*/ 2 w 18"/>
                <a:gd name="T15" fmla="*/ 21 h 26"/>
                <a:gd name="T16" fmla="*/ 3 w 18"/>
                <a:gd name="T17" fmla="*/ 21 h 26"/>
                <a:gd name="T18" fmla="*/ 3 w 18"/>
                <a:gd name="T19" fmla="*/ 21 h 26"/>
                <a:gd name="T20" fmla="*/ 5 w 18"/>
                <a:gd name="T21" fmla="*/ 21 h 26"/>
                <a:gd name="T22" fmla="*/ 7 w 18"/>
                <a:gd name="T23" fmla="*/ 22 h 26"/>
                <a:gd name="T24" fmla="*/ 8 w 18"/>
                <a:gd name="T25" fmla="*/ 22 h 26"/>
                <a:gd name="T26" fmla="*/ 11 w 18"/>
                <a:gd name="T27" fmla="*/ 21 h 26"/>
                <a:gd name="T28" fmla="*/ 12 w 18"/>
                <a:gd name="T29" fmla="*/ 20 h 26"/>
                <a:gd name="T30" fmla="*/ 13 w 18"/>
                <a:gd name="T31" fmla="*/ 19 h 26"/>
                <a:gd name="T32" fmla="*/ 13 w 18"/>
                <a:gd name="T33" fmla="*/ 17 h 26"/>
                <a:gd name="T34" fmla="*/ 13 w 18"/>
                <a:gd name="T35" fmla="*/ 16 h 26"/>
                <a:gd name="T36" fmla="*/ 11 w 18"/>
                <a:gd name="T37" fmla="*/ 17 h 26"/>
                <a:gd name="T38" fmla="*/ 8 w 18"/>
                <a:gd name="T39" fmla="*/ 18 h 26"/>
                <a:gd name="T40" fmla="*/ 3 w 18"/>
                <a:gd name="T41" fmla="*/ 15 h 26"/>
                <a:gd name="T42" fmla="*/ 0 w 18"/>
                <a:gd name="T43" fmla="*/ 9 h 26"/>
                <a:gd name="T44" fmla="*/ 1 w 18"/>
                <a:gd name="T45" fmla="*/ 5 h 26"/>
                <a:gd name="T46" fmla="*/ 2 w 18"/>
                <a:gd name="T47" fmla="*/ 2 h 26"/>
                <a:gd name="T48" fmla="*/ 5 w 18"/>
                <a:gd name="T49" fmla="*/ 0 h 26"/>
                <a:gd name="T50" fmla="*/ 9 w 18"/>
                <a:gd name="T51" fmla="*/ 0 h 26"/>
                <a:gd name="T52" fmla="*/ 12 w 18"/>
                <a:gd name="T53" fmla="*/ 0 h 26"/>
                <a:gd name="T54" fmla="*/ 15 w 18"/>
                <a:gd name="T55" fmla="*/ 2 h 26"/>
                <a:gd name="T56" fmla="*/ 17 w 18"/>
                <a:gd name="T57" fmla="*/ 4 h 26"/>
                <a:gd name="T58" fmla="*/ 18 w 18"/>
                <a:gd name="T59" fmla="*/ 7 h 26"/>
                <a:gd name="T60" fmla="*/ 18 w 18"/>
                <a:gd name="T61" fmla="*/ 17 h 26"/>
                <a:gd name="T62" fmla="*/ 17 w 18"/>
                <a:gd name="T63" fmla="*/ 21 h 26"/>
                <a:gd name="T64" fmla="*/ 16 w 18"/>
                <a:gd name="T65" fmla="*/ 24 h 26"/>
                <a:gd name="T66" fmla="*/ 13 w 18"/>
                <a:gd name="T67" fmla="*/ 25 h 26"/>
                <a:gd name="T68" fmla="*/ 8 w 18"/>
                <a:gd name="T69" fmla="*/ 26 h 26"/>
                <a:gd name="T70" fmla="*/ 13 w 18"/>
                <a:gd name="T71" fmla="*/ 8 h 26"/>
                <a:gd name="T72" fmla="*/ 12 w 18"/>
                <a:gd name="T73" fmla="*/ 5 h 26"/>
                <a:gd name="T74" fmla="*/ 9 w 18"/>
                <a:gd name="T75" fmla="*/ 4 h 26"/>
                <a:gd name="T76" fmla="*/ 6 w 18"/>
                <a:gd name="T77" fmla="*/ 5 h 26"/>
                <a:gd name="T78" fmla="*/ 5 w 18"/>
                <a:gd name="T79" fmla="*/ 9 h 26"/>
                <a:gd name="T80" fmla="*/ 6 w 18"/>
                <a:gd name="T81" fmla="*/ 12 h 26"/>
                <a:gd name="T82" fmla="*/ 8 w 18"/>
                <a:gd name="T83" fmla="*/ 13 h 26"/>
                <a:gd name="T84" fmla="*/ 11 w 18"/>
                <a:gd name="T85" fmla="*/ 13 h 26"/>
                <a:gd name="T86" fmla="*/ 13 w 18"/>
                <a:gd name="T87" fmla="*/ 12 h 26"/>
                <a:gd name="T88" fmla="*/ 13 w 18"/>
                <a:gd name="T89" fmla="*/ 12 h 26"/>
                <a:gd name="T90" fmla="*/ 13 w 18"/>
                <a:gd name="T9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" h="26">
                  <a:moveTo>
                    <a:pt x="8" y="26"/>
                  </a:moveTo>
                  <a:cubicBezTo>
                    <a:pt x="8" y="26"/>
                    <a:pt x="7" y="26"/>
                    <a:pt x="7" y="26"/>
                  </a:cubicBezTo>
                  <a:cubicBezTo>
                    <a:pt x="6" y="26"/>
                    <a:pt x="5" y="26"/>
                    <a:pt x="5" y="25"/>
                  </a:cubicBezTo>
                  <a:cubicBezTo>
                    <a:pt x="4" y="25"/>
                    <a:pt x="3" y="25"/>
                    <a:pt x="3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1" y="24"/>
                    <a:pt x="1" y="24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6" y="21"/>
                    <a:pt x="6" y="21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9" y="22"/>
                    <a:pt x="10" y="22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3" y="20"/>
                    <a:pt x="13" y="19"/>
                    <a:pt x="13" y="19"/>
                  </a:cubicBezTo>
                  <a:cubicBezTo>
                    <a:pt x="13" y="18"/>
                    <a:pt x="13" y="18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7"/>
                    <a:pt x="12" y="17"/>
                    <a:pt x="11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18"/>
                    <a:pt x="4" y="17"/>
                    <a:pt x="3" y="15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7"/>
                    <a:pt x="1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0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3" y="1"/>
                    <a:pt x="14" y="1"/>
                    <a:pt x="15" y="2"/>
                  </a:cubicBezTo>
                  <a:cubicBezTo>
                    <a:pt x="16" y="2"/>
                    <a:pt x="17" y="3"/>
                    <a:pt x="17" y="4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9"/>
                    <a:pt x="18" y="20"/>
                    <a:pt x="17" y="21"/>
                  </a:cubicBezTo>
                  <a:cubicBezTo>
                    <a:pt x="17" y="22"/>
                    <a:pt x="16" y="23"/>
                    <a:pt x="16" y="24"/>
                  </a:cubicBezTo>
                  <a:cubicBezTo>
                    <a:pt x="15" y="25"/>
                    <a:pt x="14" y="25"/>
                    <a:pt x="13" y="25"/>
                  </a:cubicBezTo>
                  <a:cubicBezTo>
                    <a:pt x="12" y="26"/>
                    <a:pt x="10" y="26"/>
                    <a:pt x="8" y="26"/>
                  </a:cubicBezTo>
                  <a:close/>
                  <a:moveTo>
                    <a:pt x="13" y="8"/>
                  </a:moveTo>
                  <a:cubicBezTo>
                    <a:pt x="13" y="7"/>
                    <a:pt x="13" y="6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9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lnTo>
                    <a:pt x="1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23" name="组合 1222"/>
          <p:cNvGrpSpPr/>
          <p:nvPr/>
        </p:nvGrpSpPr>
        <p:grpSpPr>
          <a:xfrm>
            <a:off x="7724006" y="6832277"/>
            <a:ext cx="601663" cy="114300"/>
            <a:chOff x="8220076" y="5808663"/>
            <a:chExt cx="601663" cy="114300"/>
          </a:xfrm>
        </p:grpSpPr>
        <p:sp>
          <p:nvSpPr>
            <p:cNvPr id="1224" name="Freeform 1074"/>
            <p:cNvSpPr>
              <a:spLocks noEditPoints="1"/>
            </p:cNvSpPr>
            <p:nvPr/>
          </p:nvSpPr>
          <p:spPr bwMode="auto">
            <a:xfrm>
              <a:off x="8220076" y="5811838"/>
              <a:ext cx="85725" cy="111125"/>
            </a:xfrm>
            <a:custGeom>
              <a:avLst/>
              <a:gdLst>
                <a:gd name="T0" fmla="*/ 17 w 20"/>
                <a:gd name="T1" fmla="*/ 26 h 26"/>
                <a:gd name="T2" fmla="*/ 16 w 20"/>
                <a:gd name="T3" fmla="*/ 25 h 26"/>
                <a:gd name="T4" fmla="*/ 15 w 20"/>
                <a:gd name="T5" fmla="*/ 25 h 26"/>
                <a:gd name="T6" fmla="*/ 14 w 20"/>
                <a:gd name="T7" fmla="*/ 20 h 26"/>
                <a:gd name="T8" fmla="*/ 6 w 20"/>
                <a:gd name="T9" fmla="*/ 20 h 26"/>
                <a:gd name="T10" fmla="*/ 4 w 20"/>
                <a:gd name="T11" fmla="*/ 24 h 26"/>
                <a:gd name="T12" fmla="*/ 4 w 20"/>
                <a:gd name="T13" fmla="*/ 25 h 26"/>
                <a:gd name="T14" fmla="*/ 3 w 20"/>
                <a:gd name="T15" fmla="*/ 26 h 26"/>
                <a:gd name="T16" fmla="*/ 1 w 20"/>
                <a:gd name="T17" fmla="*/ 26 h 26"/>
                <a:gd name="T18" fmla="*/ 0 w 20"/>
                <a:gd name="T19" fmla="*/ 25 h 26"/>
                <a:gd name="T20" fmla="*/ 0 w 20"/>
                <a:gd name="T21" fmla="*/ 24 h 26"/>
                <a:gd name="T22" fmla="*/ 7 w 20"/>
                <a:gd name="T23" fmla="*/ 1 h 26"/>
                <a:gd name="T24" fmla="*/ 8 w 20"/>
                <a:gd name="T25" fmla="*/ 0 h 26"/>
                <a:gd name="T26" fmla="*/ 9 w 20"/>
                <a:gd name="T27" fmla="*/ 0 h 26"/>
                <a:gd name="T28" fmla="*/ 11 w 20"/>
                <a:gd name="T29" fmla="*/ 0 h 26"/>
                <a:gd name="T30" fmla="*/ 12 w 20"/>
                <a:gd name="T31" fmla="*/ 0 h 26"/>
                <a:gd name="T32" fmla="*/ 13 w 20"/>
                <a:gd name="T33" fmla="*/ 1 h 26"/>
                <a:gd name="T34" fmla="*/ 20 w 20"/>
                <a:gd name="T35" fmla="*/ 24 h 26"/>
                <a:gd name="T36" fmla="*/ 20 w 20"/>
                <a:gd name="T37" fmla="*/ 25 h 26"/>
                <a:gd name="T38" fmla="*/ 19 w 20"/>
                <a:gd name="T39" fmla="*/ 26 h 26"/>
                <a:gd name="T40" fmla="*/ 17 w 20"/>
                <a:gd name="T41" fmla="*/ 26 h 26"/>
                <a:gd name="T42" fmla="*/ 10 w 20"/>
                <a:gd name="T43" fmla="*/ 7 h 26"/>
                <a:gd name="T44" fmla="*/ 7 w 20"/>
                <a:gd name="T45" fmla="*/ 16 h 26"/>
                <a:gd name="T46" fmla="*/ 13 w 20"/>
                <a:gd name="T47" fmla="*/ 16 h 26"/>
                <a:gd name="T48" fmla="*/ 10 w 20"/>
                <a:gd name="T49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26">
                  <a:moveTo>
                    <a:pt x="17" y="26"/>
                  </a:moveTo>
                  <a:cubicBezTo>
                    <a:pt x="16" y="26"/>
                    <a:pt x="16" y="25"/>
                    <a:pt x="16" y="25"/>
                  </a:cubicBezTo>
                  <a:cubicBezTo>
                    <a:pt x="16" y="25"/>
                    <a:pt x="16" y="25"/>
                    <a:pt x="15" y="2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6"/>
                    <a:pt x="3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6"/>
                    <a:pt x="19" y="26"/>
                  </a:cubicBezTo>
                  <a:lnTo>
                    <a:pt x="17" y="26"/>
                  </a:lnTo>
                  <a:close/>
                  <a:moveTo>
                    <a:pt x="10" y="7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13" y="16"/>
                    <a:pt x="13" y="16"/>
                    <a:pt x="13" y="16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5" name="Freeform 1075"/>
            <p:cNvSpPr>
              <a:spLocks/>
            </p:cNvSpPr>
            <p:nvPr/>
          </p:nvSpPr>
          <p:spPr bwMode="auto">
            <a:xfrm>
              <a:off x="8321676" y="5837238"/>
              <a:ext cx="68263" cy="85725"/>
            </a:xfrm>
            <a:custGeom>
              <a:avLst/>
              <a:gdLst>
                <a:gd name="T0" fmla="*/ 13 w 16"/>
                <a:gd name="T1" fmla="*/ 20 h 20"/>
                <a:gd name="T2" fmla="*/ 11 w 16"/>
                <a:gd name="T3" fmla="*/ 18 h 20"/>
                <a:gd name="T4" fmla="*/ 9 w 16"/>
                <a:gd name="T5" fmla="*/ 19 h 20"/>
                <a:gd name="T6" fmla="*/ 6 w 16"/>
                <a:gd name="T7" fmla="*/ 20 h 20"/>
                <a:gd name="T8" fmla="*/ 4 w 16"/>
                <a:gd name="T9" fmla="*/ 20 h 20"/>
                <a:gd name="T10" fmla="*/ 2 w 16"/>
                <a:gd name="T11" fmla="*/ 18 h 20"/>
                <a:gd name="T12" fmla="*/ 1 w 16"/>
                <a:gd name="T13" fmla="*/ 17 h 20"/>
                <a:gd name="T14" fmla="*/ 0 w 16"/>
                <a:gd name="T15" fmla="*/ 14 h 20"/>
                <a:gd name="T16" fmla="*/ 0 w 16"/>
                <a:gd name="T17" fmla="*/ 2 h 20"/>
                <a:gd name="T18" fmla="*/ 1 w 16"/>
                <a:gd name="T19" fmla="*/ 1 h 20"/>
                <a:gd name="T20" fmla="*/ 2 w 16"/>
                <a:gd name="T21" fmla="*/ 0 h 20"/>
                <a:gd name="T22" fmla="*/ 4 w 16"/>
                <a:gd name="T23" fmla="*/ 0 h 20"/>
                <a:gd name="T24" fmla="*/ 5 w 16"/>
                <a:gd name="T25" fmla="*/ 2 h 20"/>
                <a:gd name="T26" fmla="*/ 5 w 16"/>
                <a:gd name="T27" fmla="*/ 13 h 20"/>
                <a:gd name="T28" fmla="*/ 6 w 16"/>
                <a:gd name="T29" fmla="*/ 15 h 20"/>
                <a:gd name="T30" fmla="*/ 8 w 16"/>
                <a:gd name="T31" fmla="*/ 16 h 20"/>
                <a:gd name="T32" fmla="*/ 9 w 16"/>
                <a:gd name="T33" fmla="*/ 15 h 20"/>
                <a:gd name="T34" fmla="*/ 10 w 16"/>
                <a:gd name="T35" fmla="*/ 15 h 20"/>
                <a:gd name="T36" fmla="*/ 11 w 16"/>
                <a:gd name="T37" fmla="*/ 14 h 20"/>
                <a:gd name="T38" fmla="*/ 11 w 16"/>
                <a:gd name="T39" fmla="*/ 12 h 20"/>
                <a:gd name="T40" fmla="*/ 11 w 16"/>
                <a:gd name="T41" fmla="*/ 2 h 20"/>
                <a:gd name="T42" fmla="*/ 12 w 16"/>
                <a:gd name="T43" fmla="*/ 1 h 20"/>
                <a:gd name="T44" fmla="*/ 13 w 16"/>
                <a:gd name="T45" fmla="*/ 0 h 20"/>
                <a:gd name="T46" fmla="*/ 14 w 16"/>
                <a:gd name="T47" fmla="*/ 0 h 20"/>
                <a:gd name="T48" fmla="*/ 16 w 16"/>
                <a:gd name="T49" fmla="*/ 1 h 20"/>
                <a:gd name="T50" fmla="*/ 16 w 16"/>
                <a:gd name="T51" fmla="*/ 2 h 20"/>
                <a:gd name="T52" fmla="*/ 16 w 16"/>
                <a:gd name="T53" fmla="*/ 18 h 20"/>
                <a:gd name="T54" fmla="*/ 16 w 16"/>
                <a:gd name="T55" fmla="*/ 19 h 20"/>
                <a:gd name="T56" fmla="*/ 15 w 16"/>
                <a:gd name="T57" fmla="*/ 20 h 20"/>
                <a:gd name="T58" fmla="*/ 13 w 16"/>
                <a:gd name="T5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19"/>
                    <a:pt x="11" y="18"/>
                  </a:cubicBezTo>
                  <a:cubicBezTo>
                    <a:pt x="11" y="19"/>
                    <a:pt x="10" y="19"/>
                    <a:pt x="9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19"/>
                    <a:pt x="3" y="19"/>
                    <a:pt x="2" y="18"/>
                  </a:cubicBezTo>
                  <a:cubicBezTo>
                    <a:pt x="2" y="18"/>
                    <a:pt x="1" y="17"/>
                    <a:pt x="1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6" y="15"/>
                  </a:cubicBezTo>
                  <a:cubicBezTo>
                    <a:pt x="6" y="15"/>
                    <a:pt x="7" y="16"/>
                    <a:pt x="8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1"/>
                    <a:pt x="12" y="1"/>
                  </a:cubicBezTo>
                  <a:cubicBezTo>
                    <a:pt x="12" y="1"/>
                    <a:pt x="12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5" y="20"/>
                    <a:pt x="15" y="20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6" name="Freeform 1076"/>
            <p:cNvSpPr>
              <a:spLocks/>
            </p:cNvSpPr>
            <p:nvPr/>
          </p:nvSpPr>
          <p:spPr bwMode="auto">
            <a:xfrm>
              <a:off x="8407401" y="5837238"/>
              <a:ext cx="58738" cy="85725"/>
            </a:xfrm>
            <a:custGeom>
              <a:avLst/>
              <a:gdLst>
                <a:gd name="T0" fmla="*/ 7 w 14"/>
                <a:gd name="T1" fmla="*/ 20 h 20"/>
                <a:gd name="T2" fmla="*/ 3 w 14"/>
                <a:gd name="T3" fmla="*/ 19 h 20"/>
                <a:gd name="T4" fmla="*/ 0 w 14"/>
                <a:gd name="T5" fmla="*/ 19 h 20"/>
                <a:gd name="T6" fmla="*/ 0 w 14"/>
                <a:gd name="T7" fmla="*/ 18 h 20"/>
                <a:gd name="T8" fmla="*/ 0 w 14"/>
                <a:gd name="T9" fmla="*/ 17 h 20"/>
                <a:gd name="T10" fmla="*/ 1 w 14"/>
                <a:gd name="T11" fmla="*/ 16 h 20"/>
                <a:gd name="T12" fmla="*/ 1 w 14"/>
                <a:gd name="T13" fmla="*/ 15 h 20"/>
                <a:gd name="T14" fmla="*/ 3 w 14"/>
                <a:gd name="T15" fmla="*/ 16 h 20"/>
                <a:gd name="T16" fmla="*/ 6 w 14"/>
                <a:gd name="T17" fmla="*/ 16 h 20"/>
                <a:gd name="T18" fmla="*/ 8 w 14"/>
                <a:gd name="T19" fmla="*/ 16 h 20"/>
                <a:gd name="T20" fmla="*/ 9 w 14"/>
                <a:gd name="T21" fmla="*/ 14 h 20"/>
                <a:gd name="T22" fmla="*/ 8 w 14"/>
                <a:gd name="T23" fmla="*/ 13 h 20"/>
                <a:gd name="T24" fmla="*/ 6 w 14"/>
                <a:gd name="T25" fmla="*/ 11 h 20"/>
                <a:gd name="T26" fmla="*/ 4 w 14"/>
                <a:gd name="T27" fmla="*/ 10 h 20"/>
                <a:gd name="T28" fmla="*/ 2 w 14"/>
                <a:gd name="T29" fmla="*/ 9 h 20"/>
                <a:gd name="T30" fmla="*/ 1 w 14"/>
                <a:gd name="T31" fmla="*/ 7 h 20"/>
                <a:gd name="T32" fmla="*/ 1 w 14"/>
                <a:gd name="T33" fmla="*/ 5 h 20"/>
                <a:gd name="T34" fmla="*/ 1 w 14"/>
                <a:gd name="T35" fmla="*/ 3 h 20"/>
                <a:gd name="T36" fmla="*/ 3 w 14"/>
                <a:gd name="T37" fmla="*/ 1 h 20"/>
                <a:gd name="T38" fmla="*/ 5 w 14"/>
                <a:gd name="T39" fmla="*/ 0 h 20"/>
                <a:gd name="T40" fmla="*/ 8 w 14"/>
                <a:gd name="T41" fmla="*/ 0 h 20"/>
                <a:gd name="T42" fmla="*/ 11 w 14"/>
                <a:gd name="T43" fmla="*/ 0 h 20"/>
                <a:gd name="T44" fmla="*/ 13 w 14"/>
                <a:gd name="T45" fmla="*/ 0 h 20"/>
                <a:gd name="T46" fmla="*/ 13 w 14"/>
                <a:gd name="T47" fmla="*/ 1 h 20"/>
                <a:gd name="T48" fmla="*/ 13 w 14"/>
                <a:gd name="T49" fmla="*/ 2 h 20"/>
                <a:gd name="T50" fmla="*/ 12 w 14"/>
                <a:gd name="T51" fmla="*/ 3 h 20"/>
                <a:gd name="T52" fmla="*/ 12 w 14"/>
                <a:gd name="T53" fmla="*/ 4 h 20"/>
                <a:gd name="T54" fmla="*/ 10 w 14"/>
                <a:gd name="T55" fmla="*/ 4 h 20"/>
                <a:gd name="T56" fmla="*/ 8 w 14"/>
                <a:gd name="T57" fmla="*/ 3 h 20"/>
                <a:gd name="T58" fmla="*/ 5 w 14"/>
                <a:gd name="T59" fmla="*/ 5 h 20"/>
                <a:gd name="T60" fmla="*/ 6 w 14"/>
                <a:gd name="T61" fmla="*/ 6 h 20"/>
                <a:gd name="T62" fmla="*/ 8 w 14"/>
                <a:gd name="T63" fmla="*/ 8 h 20"/>
                <a:gd name="T64" fmla="*/ 11 w 14"/>
                <a:gd name="T65" fmla="*/ 9 h 20"/>
                <a:gd name="T66" fmla="*/ 12 w 14"/>
                <a:gd name="T67" fmla="*/ 10 h 20"/>
                <a:gd name="T68" fmla="*/ 13 w 14"/>
                <a:gd name="T69" fmla="*/ 12 h 20"/>
                <a:gd name="T70" fmla="*/ 14 w 14"/>
                <a:gd name="T71" fmla="*/ 14 h 20"/>
                <a:gd name="T72" fmla="*/ 13 w 14"/>
                <a:gd name="T73" fmla="*/ 17 h 20"/>
                <a:gd name="T74" fmla="*/ 12 w 14"/>
                <a:gd name="T75" fmla="*/ 19 h 20"/>
                <a:gd name="T76" fmla="*/ 9 w 14"/>
                <a:gd name="T77" fmla="*/ 20 h 20"/>
                <a:gd name="T78" fmla="*/ 7 w 14"/>
                <a:gd name="T7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" h="20">
                  <a:moveTo>
                    <a:pt x="7" y="20"/>
                  </a:moveTo>
                  <a:cubicBezTo>
                    <a:pt x="5" y="20"/>
                    <a:pt x="4" y="20"/>
                    <a:pt x="3" y="19"/>
                  </a:cubicBezTo>
                  <a:cubicBezTo>
                    <a:pt x="2" y="19"/>
                    <a:pt x="1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8" y="16"/>
                    <a:pt x="8" y="16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4"/>
                    <a:pt x="9" y="13"/>
                    <a:pt x="8" y="13"/>
                  </a:cubicBezTo>
                  <a:cubicBezTo>
                    <a:pt x="8" y="12"/>
                    <a:pt x="7" y="11"/>
                    <a:pt x="6" y="11"/>
                  </a:cubicBezTo>
                  <a:cubicBezTo>
                    <a:pt x="5" y="11"/>
                    <a:pt x="4" y="10"/>
                    <a:pt x="4" y="10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2"/>
                    <a:pt x="2" y="2"/>
                    <a:pt x="3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6" y="3"/>
                    <a:pt x="5" y="4"/>
                    <a:pt x="5" y="5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7" y="7"/>
                    <a:pt x="8" y="7"/>
                    <a:pt x="8" y="8"/>
                  </a:cubicBezTo>
                  <a:cubicBezTo>
                    <a:pt x="9" y="8"/>
                    <a:pt x="10" y="8"/>
                    <a:pt x="11" y="9"/>
                  </a:cubicBezTo>
                  <a:cubicBezTo>
                    <a:pt x="11" y="9"/>
                    <a:pt x="12" y="10"/>
                    <a:pt x="12" y="10"/>
                  </a:cubicBezTo>
                  <a:cubicBezTo>
                    <a:pt x="13" y="11"/>
                    <a:pt x="13" y="11"/>
                    <a:pt x="13" y="12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4" y="15"/>
                    <a:pt x="14" y="16"/>
                    <a:pt x="13" y="17"/>
                  </a:cubicBezTo>
                  <a:cubicBezTo>
                    <a:pt x="13" y="18"/>
                    <a:pt x="12" y="18"/>
                    <a:pt x="12" y="19"/>
                  </a:cubicBezTo>
                  <a:cubicBezTo>
                    <a:pt x="11" y="19"/>
                    <a:pt x="10" y="19"/>
                    <a:pt x="9" y="20"/>
                  </a:cubicBezTo>
                  <a:cubicBezTo>
                    <a:pt x="9" y="20"/>
                    <a:pt x="8" y="20"/>
                    <a:pt x="7" y="20"/>
                  </a:cubicBez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7" name="Freeform 1077"/>
            <p:cNvSpPr>
              <a:spLocks/>
            </p:cNvSpPr>
            <p:nvPr/>
          </p:nvSpPr>
          <p:spPr bwMode="auto">
            <a:xfrm>
              <a:off x="8474076" y="5821363"/>
              <a:ext cx="47625" cy="101600"/>
            </a:xfrm>
            <a:custGeom>
              <a:avLst/>
              <a:gdLst>
                <a:gd name="T0" fmla="*/ 7 w 11"/>
                <a:gd name="T1" fmla="*/ 8 h 24"/>
                <a:gd name="T2" fmla="*/ 7 w 11"/>
                <a:gd name="T3" fmla="*/ 19 h 24"/>
                <a:gd name="T4" fmla="*/ 8 w 11"/>
                <a:gd name="T5" fmla="*/ 20 h 24"/>
                <a:gd name="T6" fmla="*/ 9 w 11"/>
                <a:gd name="T7" fmla="*/ 20 h 24"/>
                <a:gd name="T8" fmla="*/ 10 w 11"/>
                <a:gd name="T9" fmla="*/ 20 h 24"/>
                <a:gd name="T10" fmla="*/ 10 w 11"/>
                <a:gd name="T11" fmla="*/ 20 h 24"/>
                <a:gd name="T12" fmla="*/ 10 w 11"/>
                <a:gd name="T13" fmla="*/ 21 h 24"/>
                <a:gd name="T14" fmla="*/ 10 w 11"/>
                <a:gd name="T15" fmla="*/ 23 h 24"/>
                <a:gd name="T16" fmla="*/ 10 w 11"/>
                <a:gd name="T17" fmla="*/ 23 h 24"/>
                <a:gd name="T18" fmla="*/ 9 w 11"/>
                <a:gd name="T19" fmla="*/ 24 h 24"/>
                <a:gd name="T20" fmla="*/ 7 w 11"/>
                <a:gd name="T21" fmla="*/ 24 h 24"/>
                <a:gd name="T22" fmla="*/ 5 w 11"/>
                <a:gd name="T23" fmla="*/ 23 h 24"/>
                <a:gd name="T24" fmla="*/ 3 w 11"/>
                <a:gd name="T25" fmla="*/ 22 h 24"/>
                <a:gd name="T26" fmla="*/ 3 w 11"/>
                <a:gd name="T27" fmla="*/ 21 h 24"/>
                <a:gd name="T28" fmla="*/ 2 w 11"/>
                <a:gd name="T29" fmla="*/ 19 h 24"/>
                <a:gd name="T30" fmla="*/ 2 w 11"/>
                <a:gd name="T31" fmla="*/ 8 h 24"/>
                <a:gd name="T32" fmla="*/ 1 w 11"/>
                <a:gd name="T33" fmla="*/ 8 h 24"/>
                <a:gd name="T34" fmla="*/ 0 w 11"/>
                <a:gd name="T35" fmla="*/ 8 h 24"/>
                <a:gd name="T36" fmla="*/ 0 w 11"/>
                <a:gd name="T37" fmla="*/ 7 h 24"/>
                <a:gd name="T38" fmla="*/ 0 w 11"/>
                <a:gd name="T39" fmla="*/ 6 h 24"/>
                <a:gd name="T40" fmla="*/ 0 w 11"/>
                <a:gd name="T41" fmla="*/ 5 h 24"/>
                <a:gd name="T42" fmla="*/ 1 w 11"/>
                <a:gd name="T43" fmla="*/ 5 h 24"/>
                <a:gd name="T44" fmla="*/ 2 w 11"/>
                <a:gd name="T45" fmla="*/ 5 h 24"/>
                <a:gd name="T46" fmla="*/ 2 w 11"/>
                <a:gd name="T47" fmla="*/ 2 h 24"/>
                <a:gd name="T48" fmla="*/ 3 w 11"/>
                <a:gd name="T49" fmla="*/ 1 h 24"/>
                <a:gd name="T50" fmla="*/ 4 w 11"/>
                <a:gd name="T51" fmla="*/ 0 h 24"/>
                <a:gd name="T52" fmla="*/ 5 w 11"/>
                <a:gd name="T53" fmla="*/ 0 h 24"/>
                <a:gd name="T54" fmla="*/ 5 w 11"/>
                <a:gd name="T55" fmla="*/ 0 h 24"/>
                <a:gd name="T56" fmla="*/ 7 w 11"/>
                <a:gd name="T57" fmla="*/ 0 h 24"/>
                <a:gd name="T58" fmla="*/ 7 w 11"/>
                <a:gd name="T59" fmla="*/ 1 h 24"/>
                <a:gd name="T60" fmla="*/ 7 w 11"/>
                <a:gd name="T61" fmla="*/ 5 h 24"/>
                <a:gd name="T62" fmla="*/ 10 w 11"/>
                <a:gd name="T63" fmla="*/ 5 h 24"/>
                <a:gd name="T64" fmla="*/ 11 w 11"/>
                <a:gd name="T65" fmla="*/ 5 h 24"/>
                <a:gd name="T66" fmla="*/ 11 w 11"/>
                <a:gd name="T67" fmla="*/ 6 h 24"/>
                <a:gd name="T68" fmla="*/ 11 w 11"/>
                <a:gd name="T69" fmla="*/ 7 h 24"/>
                <a:gd name="T70" fmla="*/ 11 w 11"/>
                <a:gd name="T71" fmla="*/ 8 h 24"/>
                <a:gd name="T72" fmla="*/ 10 w 11"/>
                <a:gd name="T73" fmla="*/ 8 h 24"/>
                <a:gd name="T74" fmla="*/ 7 w 11"/>
                <a:gd name="T7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24">
                  <a:moveTo>
                    <a:pt x="7" y="8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9" y="20"/>
                    <a:pt x="9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6" y="24"/>
                    <a:pt x="5" y="24"/>
                    <a:pt x="5" y="23"/>
                  </a:cubicBezTo>
                  <a:cubicBezTo>
                    <a:pt x="4" y="23"/>
                    <a:pt x="4" y="23"/>
                    <a:pt x="3" y="22"/>
                  </a:cubicBezTo>
                  <a:cubicBezTo>
                    <a:pt x="3" y="22"/>
                    <a:pt x="3" y="21"/>
                    <a:pt x="3" y="21"/>
                  </a:cubicBezTo>
                  <a:cubicBezTo>
                    <a:pt x="2" y="20"/>
                    <a:pt x="2" y="19"/>
                    <a:pt x="2" y="1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8"/>
                    <a:pt x="10" y="8"/>
                    <a:pt x="10" y="8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8" name="Freeform 1078"/>
            <p:cNvSpPr>
              <a:spLocks/>
            </p:cNvSpPr>
            <p:nvPr/>
          </p:nvSpPr>
          <p:spPr bwMode="auto">
            <a:xfrm>
              <a:off x="8539163" y="5837238"/>
              <a:ext cx="41275" cy="85725"/>
            </a:xfrm>
            <a:custGeom>
              <a:avLst/>
              <a:gdLst>
                <a:gd name="T0" fmla="*/ 10 w 10"/>
                <a:gd name="T1" fmla="*/ 3 h 20"/>
                <a:gd name="T2" fmla="*/ 10 w 10"/>
                <a:gd name="T3" fmla="*/ 4 h 20"/>
                <a:gd name="T4" fmla="*/ 9 w 10"/>
                <a:gd name="T5" fmla="*/ 4 h 20"/>
                <a:gd name="T6" fmla="*/ 8 w 10"/>
                <a:gd name="T7" fmla="*/ 4 h 20"/>
                <a:gd name="T8" fmla="*/ 7 w 10"/>
                <a:gd name="T9" fmla="*/ 5 h 20"/>
                <a:gd name="T10" fmla="*/ 5 w 10"/>
                <a:gd name="T11" fmla="*/ 6 h 20"/>
                <a:gd name="T12" fmla="*/ 4 w 10"/>
                <a:gd name="T13" fmla="*/ 8 h 20"/>
                <a:gd name="T14" fmla="*/ 4 w 10"/>
                <a:gd name="T15" fmla="*/ 18 h 20"/>
                <a:gd name="T16" fmla="*/ 4 w 10"/>
                <a:gd name="T17" fmla="*/ 19 h 20"/>
                <a:gd name="T18" fmla="*/ 3 w 10"/>
                <a:gd name="T19" fmla="*/ 20 h 20"/>
                <a:gd name="T20" fmla="*/ 1 w 10"/>
                <a:gd name="T21" fmla="*/ 20 h 20"/>
                <a:gd name="T22" fmla="*/ 0 w 10"/>
                <a:gd name="T23" fmla="*/ 19 h 20"/>
                <a:gd name="T24" fmla="*/ 0 w 10"/>
                <a:gd name="T25" fmla="*/ 18 h 20"/>
                <a:gd name="T26" fmla="*/ 0 w 10"/>
                <a:gd name="T27" fmla="*/ 2 h 20"/>
                <a:gd name="T28" fmla="*/ 0 w 10"/>
                <a:gd name="T29" fmla="*/ 1 h 20"/>
                <a:gd name="T30" fmla="*/ 1 w 10"/>
                <a:gd name="T31" fmla="*/ 0 h 20"/>
                <a:gd name="T32" fmla="*/ 3 w 10"/>
                <a:gd name="T33" fmla="*/ 0 h 20"/>
                <a:gd name="T34" fmla="*/ 4 w 10"/>
                <a:gd name="T35" fmla="*/ 1 h 20"/>
                <a:gd name="T36" fmla="*/ 4 w 10"/>
                <a:gd name="T37" fmla="*/ 2 h 20"/>
                <a:gd name="T38" fmla="*/ 4 w 10"/>
                <a:gd name="T39" fmla="*/ 2 h 20"/>
                <a:gd name="T40" fmla="*/ 7 w 10"/>
                <a:gd name="T41" fmla="*/ 1 h 20"/>
                <a:gd name="T42" fmla="*/ 9 w 10"/>
                <a:gd name="T43" fmla="*/ 0 h 20"/>
                <a:gd name="T44" fmla="*/ 10 w 10"/>
                <a:gd name="T45" fmla="*/ 0 h 20"/>
                <a:gd name="T46" fmla="*/ 10 w 10"/>
                <a:gd name="T47" fmla="*/ 1 h 20"/>
                <a:gd name="T48" fmla="*/ 10 w 10"/>
                <a:gd name="T4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20">
                  <a:moveTo>
                    <a:pt x="10" y="3"/>
                  </a:move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6" y="1"/>
                    <a:pt x="7" y="1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lnTo>
                    <a:pt x="10" y="3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29" name="Freeform 1079"/>
            <p:cNvSpPr>
              <a:spLocks noEditPoints="1"/>
            </p:cNvSpPr>
            <p:nvPr/>
          </p:nvSpPr>
          <p:spPr bwMode="auto">
            <a:xfrm>
              <a:off x="8593138" y="5837238"/>
              <a:ext cx="68263" cy="85725"/>
            </a:xfrm>
            <a:custGeom>
              <a:avLst/>
              <a:gdLst>
                <a:gd name="T0" fmla="*/ 13 w 16"/>
                <a:gd name="T1" fmla="*/ 20 h 20"/>
                <a:gd name="T2" fmla="*/ 12 w 16"/>
                <a:gd name="T3" fmla="*/ 19 h 20"/>
                <a:gd name="T4" fmla="*/ 11 w 16"/>
                <a:gd name="T5" fmla="*/ 18 h 20"/>
                <a:gd name="T6" fmla="*/ 11 w 16"/>
                <a:gd name="T7" fmla="*/ 18 h 20"/>
                <a:gd name="T8" fmla="*/ 9 w 16"/>
                <a:gd name="T9" fmla="*/ 19 h 20"/>
                <a:gd name="T10" fmla="*/ 6 w 16"/>
                <a:gd name="T11" fmla="*/ 20 h 20"/>
                <a:gd name="T12" fmla="*/ 4 w 16"/>
                <a:gd name="T13" fmla="*/ 19 h 20"/>
                <a:gd name="T14" fmla="*/ 1 w 16"/>
                <a:gd name="T15" fmla="*/ 18 h 20"/>
                <a:gd name="T16" fmla="*/ 0 w 16"/>
                <a:gd name="T17" fmla="*/ 15 h 20"/>
                <a:gd name="T18" fmla="*/ 0 w 16"/>
                <a:gd name="T19" fmla="*/ 10 h 20"/>
                <a:gd name="T20" fmla="*/ 1 w 16"/>
                <a:gd name="T21" fmla="*/ 3 h 20"/>
                <a:gd name="T22" fmla="*/ 6 w 16"/>
                <a:gd name="T23" fmla="*/ 0 h 20"/>
                <a:gd name="T24" fmla="*/ 9 w 16"/>
                <a:gd name="T25" fmla="*/ 0 h 20"/>
                <a:gd name="T26" fmla="*/ 11 w 16"/>
                <a:gd name="T27" fmla="*/ 2 h 20"/>
                <a:gd name="T28" fmla="*/ 11 w 16"/>
                <a:gd name="T29" fmla="*/ 2 h 20"/>
                <a:gd name="T30" fmla="*/ 13 w 16"/>
                <a:gd name="T31" fmla="*/ 0 h 20"/>
                <a:gd name="T32" fmla="*/ 14 w 16"/>
                <a:gd name="T33" fmla="*/ 0 h 20"/>
                <a:gd name="T34" fmla="*/ 16 w 16"/>
                <a:gd name="T35" fmla="*/ 1 h 20"/>
                <a:gd name="T36" fmla="*/ 16 w 16"/>
                <a:gd name="T37" fmla="*/ 2 h 20"/>
                <a:gd name="T38" fmla="*/ 16 w 16"/>
                <a:gd name="T39" fmla="*/ 18 h 20"/>
                <a:gd name="T40" fmla="*/ 16 w 16"/>
                <a:gd name="T41" fmla="*/ 19 h 20"/>
                <a:gd name="T42" fmla="*/ 15 w 16"/>
                <a:gd name="T43" fmla="*/ 20 h 20"/>
                <a:gd name="T44" fmla="*/ 13 w 16"/>
                <a:gd name="T45" fmla="*/ 20 h 20"/>
                <a:gd name="T46" fmla="*/ 11 w 16"/>
                <a:gd name="T47" fmla="*/ 7 h 20"/>
                <a:gd name="T48" fmla="*/ 11 w 16"/>
                <a:gd name="T49" fmla="*/ 6 h 20"/>
                <a:gd name="T50" fmla="*/ 10 w 16"/>
                <a:gd name="T51" fmla="*/ 5 h 20"/>
                <a:gd name="T52" fmla="*/ 9 w 16"/>
                <a:gd name="T53" fmla="*/ 4 h 20"/>
                <a:gd name="T54" fmla="*/ 8 w 16"/>
                <a:gd name="T55" fmla="*/ 3 h 20"/>
                <a:gd name="T56" fmla="*/ 5 w 16"/>
                <a:gd name="T57" fmla="*/ 5 h 20"/>
                <a:gd name="T58" fmla="*/ 4 w 16"/>
                <a:gd name="T59" fmla="*/ 9 h 20"/>
                <a:gd name="T60" fmla="*/ 4 w 16"/>
                <a:gd name="T61" fmla="*/ 11 h 20"/>
                <a:gd name="T62" fmla="*/ 5 w 16"/>
                <a:gd name="T63" fmla="*/ 15 h 20"/>
                <a:gd name="T64" fmla="*/ 8 w 16"/>
                <a:gd name="T65" fmla="*/ 16 h 20"/>
                <a:gd name="T66" fmla="*/ 9 w 16"/>
                <a:gd name="T67" fmla="*/ 16 h 20"/>
                <a:gd name="T68" fmla="*/ 10 w 16"/>
                <a:gd name="T69" fmla="*/ 15 h 20"/>
                <a:gd name="T70" fmla="*/ 11 w 16"/>
                <a:gd name="T71" fmla="*/ 14 h 20"/>
                <a:gd name="T72" fmla="*/ 11 w 16"/>
                <a:gd name="T73" fmla="*/ 13 h 20"/>
                <a:gd name="T74" fmla="*/ 11 w 16"/>
                <a:gd name="T7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" h="20">
                  <a:moveTo>
                    <a:pt x="13" y="20"/>
                  </a:moveTo>
                  <a:cubicBezTo>
                    <a:pt x="12" y="20"/>
                    <a:pt x="12" y="19"/>
                    <a:pt x="12" y="19"/>
                  </a:cubicBezTo>
                  <a:cubicBezTo>
                    <a:pt x="12" y="19"/>
                    <a:pt x="11" y="19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0" y="19"/>
                    <a:pt x="9" y="19"/>
                  </a:cubicBezTo>
                  <a:cubicBezTo>
                    <a:pt x="8" y="20"/>
                    <a:pt x="7" y="20"/>
                    <a:pt x="6" y="20"/>
                  </a:cubicBezTo>
                  <a:cubicBezTo>
                    <a:pt x="5" y="20"/>
                    <a:pt x="4" y="20"/>
                    <a:pt x="4" y="19"/>
                  </a:cubicBezTo>
                  <a:cubicBezTo>
                    <a:pt x="3" y="19"/>
                    <a:pt x="2" y="18"/>
                    <a:pt x="1" y="18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3"/>
                    <a:pt x="0" y="12"/>
                    <a:pt x="0" y="10"/>
                  </a:cubicBezTo>
                  <a:cubicBezTo>
                    <a:pt x="0" y="7"/>
                    <a:pt x="0" y="4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0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5" y="20"/>
                    <a:pt x="15" y="20"/>
                  </a:cubicBezTo>
                  <a:lnTo>
                    <a:pt x="13" y="20"/>
                  </a:lnTo>
                  <a:close/>
                  <a:moveTo>
                    <a:pt x="11" y="7"/>
                  </a:moveTo>
                  <a:cubicBezTo>
                    <a:pt x="11" y="7"/>
                    <a:pt x="11" y="7"/>
                    <a:pt x="11" y="6"/>
                  </a:cubicBezTo>
                  <a:cubicBezTo>
                    <a:pt x="11" y="6"/>
                    <a:pt x="11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5"/>
                  </a:cubicBezTo>
                  <a:cubicBezTo>
                    <a:pt x="5" y="5"/>
                    <a:pt x="4" y="7"/>
                    <a:pt x="4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5" y="14"/>
                    <a:pt x="5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4"/>
                    <a:pt x="11" y="14"/>
                    <a:pt x="11" y="13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30" name="Freeform 1080"/>
            <p:cNvSpPr>
              <a:spLocks/>
            </p:cNvSpPr>
            <p:nvPr/>
          </p:nvSpPr>
          <p:spPr bwMode="auto">
            <a:xfrm>
              <a:off x="8678863" y="5808663"/>
              <a:ext cx="20638" cy="114300"/>
            </a:xfrm>
            <a:custGeom>
              <a:avLst/>
              <a:gdLst>
                <a:gd name="T0" fmla="*/ 1 w 5"/>
                <a:gd name="T1" fmla="*/ 27 h 27"/>
                <a:gd name="T2" fmla="*/ 0 w 5"/>
                <a:gd name="T3" fmla="*/ 26 h 27"/>
                <a:gd name="T4" fmla="*/ 0 w 5"/>
                <a:gd name="T5" fmla="*/ 25 h 27"/>
                <a:gd name="T6" fmla="*/ 0 w 5"/>
                <a:gd name="T7" fmla="*/ 2 h 27"/>
                <a:gd name="T8" fmla="*/ 0 w 5"/>
                <a:gd name="T9" fmla="*/ 1 h 27"/>
                <a:gd name="T10" fmla="*/ 1 w 5"/>
                <a:gd name="T11" fmla="*/ 0 h 27"/>
                <a:gd name="T12" fmla="*/ 3 w 5"/>
                <a:gd name="T13" fmla="*/ 0 h 27"/>
                <a:gd name="T14" fmla="*/ 4 w 5"/>
                <a:gd name="T15" fmla="*/ 1 h 27"/>
                <a:gd name="T16" fmla="*/ 5 w 5"/>
                <a:gd name="T17" fmla="*/ 2 h 27"/>
                <a:gd name="T18" fmla="*/ 5 w 5"/>
                <a:gd name="T19" fmla="*/ 25 h 27"/>
                <a:gd name="T20" fmla="*/ 4 w 5"/>
                <a:gd name="T21" fmla="*/ 26 h 27"/>
                <a:gd name="T22" fmla="*/ 3 w 5"/>
                <a:gd name="T23" fmla="*/ 27 h 27"/>
                <a:gd name="T24" fmla="*/ 1 w 5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27">
                  <a:moveTo>
                    <a:pt x="1" y="27"/>
                  </a:moveTo>
                  <a:cubicBezTo>
                    <a:pt x="1" y="27"/>
                    <a:pt x="1" y="26"/>
                    <a:pt x="0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6"/>
                    <a:pt x="4" y="27"/>
                    <a:pt x="3" y="27"/>
                  </a:cubicBezTo>
                  <a:lnTo>
                    <a:pt x="1" y="2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31" name="Freeform 1081"/>
            <p:cNvSpPr>
              <a:spLocks noEditPoints="1"/>
            </p:cNvSpPr>
            <p:nvPr/>
          </p:nvSpPr>
          <p:spPr bwMode="auto">
            <a:xfrm>
              <a:off x="8716963" y="5811838"/>
              <a:ext cx="20638" cy="111125"/>
            </a:xfrm>
            <a:custGeom>
              <a:avLst/>
              <a:gdLst>
                <a:gd name="T0" fmla="*/ 2 w 5"/>
                <a:gd name="T1" fmla="*/ 4 h 26"/>
                <a:gd name="T2" fmla="*/ 1 w 5"/>
                <a:gd name="T3" fmla="*/ 3 h 26"/>
                <a:gd name="T4" fmla="*/ 0 w 5"/>
                <a:gd name="T5" fmla="*/ 2 h 26"/>
                <a:gd name="T6" fmla="*/ 0 w 5"/>
                <a:gd name="T7" fmla="*/ 1 h 26"/>
                <a:gd name="T8" fmla="*/ 1 w 5"/>
                <a:gd name="T9" fmla="*/ 0 h 26"/>
                <a:gd name="T10" fmla="*/ 2 w 5"/>
                <a:gd name="T11" fmla="*/ 0 h 26"/>
                <a:gd name="T12" fmla="*/ 4 w 5"/>
                <a:gd name="T13" fmla="*/ 0 h 26"/>
                <a:gd name="T14" fmla="*/ 5 w 5"/>
                <a:gd name="T15" fmla="*/ 0 h 26"/>
                <a:gd name="T16" fmla="*/ 5 w 5"/>
                <a:gd name="T17" fmla="*/ 1 h 26"/>
                <a:gd name="T18" fmla="*/ 5 w 5"/>
                <a:gd name="T19" fmla="*/ 2 h 26"/>
                <a:gd name="T20" fmla="*/ 4 w 5"/>
                <a:gd name="T21" fmla="*/ 3 h 26"/>
                <a:gd name="T22" fmla="*/ 4 w 5"/>
                <a:gd name="T23" fmla="*/ 4 h 26"/>
                <a:gd name="T24" fmla="*/ 2 w 5"/>
                <a:gd name="T25" fmla="*/ 4 h 26"/>
                <a:gd name="T26" fmla="*/ 1 w 5"/>
                <a:gd name="T27" fmla="*/ 26 h 26"/>
                <a:gd name="T28" fmla="*/ 1 w 5"/>
                <a:gd name="T29" fmla="*/ 25 h 26"/>
                <a:gd name="T30" fmla="*/ 0 w 5"/>
                <a:gd name="T31" fmla="*/ 24 h 26"/>
                <a:gd name="T32" fmla="*/ 0 w 5"/>
                <a:gd name="T33" fmla="*/ 8 h 26"/>
                <a:gd name="T34" fmla="*/ 1 w 5"/>
                <a:gd name="T35" fmla="*/ 7 h 26"/>
                <a:gd name="T36" fmla="*/ 2 w 5"/>
                <a:gd name="T37" fmla="*/ 6 h 26"/>
                <a:gd name="T38" fmla="*/ 3 w 5"/>
                <a:gd name="T39" fmla="*/ 6 h 26"/>
                <a:gd name="T40" fmla="*/ 4 w 5"/>
                <a:gd name="T41" fmla="*/ 7 h 26"/>
                <a:gd name="T42" fmla="*/ 5 w 5"/>
                <a:gd name="T43" fmla="*/ 8 h 26"/>
                <a:gd name="T44" fmla="*/ 5 w 5"/>
                <a:gd name="T45" fmla="*/ 24 h 26"/>
                <a:gd name="T46" fmla="*/ 5 w 5"/>
                <a:gd name="T47" fmla="*/ 25 h 26"/>
                <a:gd name="T48" fmla="*/ 4 w 5"/>
                <a:gd name="T49" fmla="*/ 26 h 26"/>
                <a:gd name="T50" fmla="*/ 1 w 5"/>
                <a:gd name="T5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" h="26">
                  <a:moveTo>
                    <a:pt x="2" y="4"/>
                  </a:move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2" y="4"/>
                  </a:lnTo>
                  <a:close/>
                  <a:moveTo>
                    <a:pt x="1" y="26"/>
                  </a:moveTo>
                  <a:cubicBezTo>
                    <a:pt x="1" y="26"/>
                    <a:pt x="1" y="25"/>
                    <a:pt x="1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6"/>
                    <a:pt x="4" y="26"/>
                  </a:cubicBezTo>
                  <a:lnTo>
                    <a:pt x="1" y="26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32" name="Freeform 1082"/>
            <p:cNvSpPr>
              <a:spLocks noEditPoints="1"/>
            </p:cNvSpPr>
            <p:nvPr/>
          </p:nvSpPr>
          <p:spPr bwMode="auto">
            <a:xfrm>
              <a:off x="8750301" y="5837238"/>
              <a:ext cx="71438" cy="85725"/>
            </a:xfrm>
            <a:custGeom>
              <a:avLst/>
              <a:gdLst>
                <a:gd name="T0" fmla="*/ 14 w 17"/>
                <a:gd name="T1" fmla="*/ 20 h 20"/>
                <a:gd name="T2" fmla="*/ 13 w 17"/>
                <a:gd name="T3" fmla="*/ 19 h 20"/>
                <a:gd name="T4" fmla="*/ 12 w 17"/>
                <a:gd name="T5" fmla="*/ 18 h 20"/>
                <a:gd name="T6" fmla="*/ 12 w 17"/>
                <a:gd name="T7" fmla="*/ 18 h 20"/>
                <a:gd name="T8" fmla="*/ 10 w 17"/>
                <a:gd name="T9" fmla="*/ 19 h 20"/>
                <a:gd name="T10" fmla="*/ 7 w 17"/>
                <a:gd name="T11" fmla="*/ 20 h 20"/>
                <a:gd name="T12" fmla="*/ 4 w 17"/>
                <a:gd name="T13" fmla="*/ 19 h 20"/>
                <a:gd name="T14" fmla="*/ 2 w 17"/>
                <a:gd name="T15" fmla="*/ 18 h 20"/>
                <a:gd name="T16" fmla="*/ 1 w 17"/>
                <a:gd name="T17" fmla="*/ 15 h 20"/>
                <a:gd name="T18" fmla="*/ 0 w 17"/>
                <a:gd name="T19" fmla="*/ 10 h 20"/>
                <a:gd name="T20" fmla="*/ 2 w 17"/>
                <a:gd name="T21" fmla="*/ 3 h 20"/>
                <a:gd name="T22" fmla="*/ 7 w 17"/>
                <a:gd name="T23" fmla="*/ 0 h 20"/>
                <a:gd name="T24" fmla="*/ 10 w 17"/>
                <a:gd name="T25" fmla="*/ 0 h 20"/>
                <a:gd name="T26" fmla="*/ 12 w 17"/>
                <a:gd name="T27" fmla="*/ 2 h 20"/>
                <a:gd name="T28" fmla="*/ 12 w 17"/>
                <a:gd name="T29" fmla="*/ 2 h 20"/>
                <a:gd name="T30" fmla="*/ 13 w 17"/>
                <a:gd name="T31" fmla="*/ 0 h 20"/>
                <a:gd name="T32" fmla="*/ 15 w 17"/>
                <a:gd name="T33" fmla="*/ 0 h 20"/>
                <a:gd name="T34" fmla="*/ 17 w 17"/>
                <a:gd name="T35" fmla="*/ 1 h 20"/>
                <a:gd name="T36" fmla="*/ 17 w 17"/>
                <a:gd name="T37" fmla="*/ 2 h 20"/>
                <a:gd name="T38" fmla="*/ 17 w 17"/>
                <a:gd name="T39" fmla="*/ 18 h 20"/>
                <a:gd name="T40" fmla="*/ 17 w 17"/>
                <a:gd name="T41" fmla="*/ 19 h 20"/>
                <a:gd name="T42" fmla="*/ 15 w 17"/>
                <a:gd name="T43" fmla="*/ 20 h 20"/>
                <a:gd name="T44" fmla="*/ 14 w 17"/>
                <a:gd name="T45" fmla="*/ 20 h 20"/>
                <a:gd name="T46" fmla="*/ 12 w 17"/>
                <a:gd name="T47" fmla="*/ 7 h 20"/>
                <a:gd name="T48" fmla="*/ 12 w 17"/>
                <a:gd name="T49" fmla="*/ 6 h 20"/>
                <a:gd name="T50" fmla="*/ 11 w 17"/>
                <a:gd name="T51" fmla="*/ 5 h 20"/>
                <a:gd name="T52" fmla="*/ 10 w 17"/>
                <a:gd name="T53" fmla="*/ 4 h 20"/>
                <a:gd name="T54" fmla="*/ 9 w 17"/>
                <a:gd name="T55" fmla="*/ 3 h 20"/>
                <a:gd name="T56" fmla="*/ 6 w 17"/>
                <a:gd name="T57" fmla="*/ 5 h 20"/>
                <a:gd name="T58" fmla="*/ 5 w 17"/>
                <a:gd name="T59" fmla="*/ 9 h 20"/>
                <a:gd name="T60" fmla="*/ 5 w 17"/>
                <a:gd name="T61" fmla="*/ 11 h 20"/>
                <a:gd name="T62" fmla="*/ 6 w 17"/>
                <a:gd name="T63" fmla="*/ 15 h 20"/>
                <a:gd name="T64" fmla="*/ 9 w 17"/>
                <a:gd name="T65" fmla="*/ 16 h 20"/>
                <a:gd name="T66" fmla="*/ 10 w 17"/>
                <a:gd name="T67" fmla="*/ 16 h 20"/>
                <a:gd name="T68" fmla="*/ 11 w 17"/>
                <a:gd name="T69" fmla="*/ 15 h 20"/>
                <a:gd name="T70" fmla="*/ 12 w 17"/>
                <a:gd name="T71" fmla="*/ 14 h 20"/>
                <a:gd name="T72" fmla="*/ 12 w 17"/>
                <a:gd name="T73" fmla="*/ 13 h 20"/>
                <a:gd name="T74" fmla="*/ 12 w 17"/>
                <a:gd name="T7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14" y="20"/>
                  </a:moveTo>
                  <a:cubicBezTo>
                    <a:pt x="13" y="20"/>
                    <a:pt x="13" y="19"/>
                    <a:pt x="13" y="19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20"/>
                    <a:pt x="8" y="20"/>
                    <a:pt x="7" y="20"/>
                  </a:cubicBezTo>
                  <a:cubicBezTo>
                    <a:pt x="6" y="20"/>
                    <a:pt x="5" y="20"/>
                    <a:pt x="4" y="19"/>
                  </a:cubicBezTo>
                  <a:cubicBezTo>
                    <a:pt x="4" y="19"/>
                    <a:pt x="3" y="18"/>
                    <a:pt x="2" y="18"/>
                  </a:cubicBezTo>
                  <a:cubicBezTo>
                    <a:pt x="2" y="17"/>
                    <a:pt x="1" y="16"/>
                    <a:pt x="1" y="15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7"/>
                    <a:pt x="1" y="4"/>
                    <a:pt x="2" y="3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1"/>
                    <a:pt x="12" y="1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3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1"/>
                    <a:pt x="17" y="1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9"/>
                    <a:pt x="17" y="19"/>
                  </a:cubicBezTo>
                  <a:cubicBezTo>
                    <a:pt x="16" y="19"/>
                    <a:pt x="16" y="20"/>
                    <a:pt x="15" y="20"/>
                  </a:cubicBezTo>
                  <a:lnTo>
                    <a:pt x="14" y="20"/>
                  </a:ln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5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10" y="4"/>
                    <a:pt x="9" y="3"/>
                    <a:pt x="9" y="3"/>
                  </a:cubicBezTo>
                  <a:cubicBezTo>
                    <a:pt x="7" y="3"/>
                    <a:pt x="7" y="4"/>
                    <a:pt x="6" y="5"/>
                  </a:cubicBezTo>
                  <a:cubicBezTo>
                    <a:pt x="5" y="5"/>
                    <a:pt x="5" y="7"/>
                    <a:pt x="5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3"/>
                    <a:pt x="5" y="14"/>
                    <a:pt x="6" y="15"/>
                  </a:cubicBezTo>
                  <a:cubicBezTo>
                    <a:pt x="7" y="16"/>
                    <a:pt x="7" y="16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0" y="16"/>
                    <a:pt x="11" y="16"/>
                    <a:pt x="11" y="15"/>
                  </a:cubicBezTo>
                  <a:cubicBezTo>
                    <a:pt x="11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3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rgbClr val="57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33" name="文本框 1157"/>
          <p:cNvSpPr txBox="1"/>
          <p:nvPr/>
        </p:nvSpPr>
        <p:spPr>
          <a:xfrm>
            <a:off x="9000030" y="3096245"/>
            <a:ext cx="18735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请在此处填入你需要的内容。请在此处填入你需要的内容。请在此处填入你需要的内容。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301</Words>
  <Application>Microsoft Office PowerPoint</Application>
  <PresentationFormat>自定义</PresentationFormat>
  <Paragraphs>19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2019-11-03T07:50:00Z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