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9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组合 184"/>
          <p:cNvGrpSpPr/>
          <p:nvPr/>
        </p:nvGrpSpPr>
        <p:grpSpPr bwMode="auto">
          <a:xfrm>
            <a:off x="1380249" y="2442499"/>
            <a:ext cx="4994900" cy="3894106"/>
            <a:chOff x="0" y="0"/>
            <a:chExt cx="5407191" cy="4756567"/>
          </a:xfrm>
        </p:grpSpPr>
        <p:sp>
          <p:nvSpPr>
            <p:cNvPr id="146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94678 w 177"/>
                <a:gd name="T1" fmla="*/ 45980 h 161"/>
                <a:gd name="T2" fmla="*/ 265165 w 177"/>
                <a:gd name="T3" fmla="*/ 45980 h 161"/>
                <a:gd name="T4" fmla="*/ 332295 w 177"/>
                <a:gd name="T5" fmla="*/ 22139 h 161"/>
                <a:gd name="T6" fmla="*/ 397748 w 177"/>
                <a:gd name="T7" fmla="*/ 45980 h 161"/>
                <a:gd name="T8" fmla="*/ 496765 w 177"/>
                <a:gd name="T9" fmla="*/ 0 h 161"/>
                <a:gd name="T10" fmla="*/ 629347 w 177"/>
                <a:gd name="T11" fmla="*/ 22139 h 161"/>
                <a:gd name="T12" fmla="*/ 694800 w 177"/>
                <a:gd name="T13" fmla="*/ 0 h 161"/>
                <a:gd name="T14" fmla="*/ 730043 w 177"/>
                <a:gd name="T15" fmla="*/ 90258 h 161"/>
                <a:gd name="T16" fmla="*/ 629347 w 177"/>
                <a:gd name="T17" fmla="*/ 136239 h 161"/>
                <a:gd name="T18" fmla="*/ 595782 w 177"/>
                <a:gd name="T19" fmla="*/ 291210 h 161"/>
                <a:gd name="T20" fmla="*/ 526974 w 177"/>
                <a:gd name="T21" fmla="*/ 338893 h 161"/>
                <a:gd name="T22" fmla="*/ 526974 w 177"/>
                <a:gd name="T23" fmla="*/ 407013 h 161"/>
                <a:gd name="T24" fmla="*/ 434669 w 177"/>
                <a:gd name="T25" fmla="*/ 381468 h 161"/>
                <a:gd name="T26" fmla="*/ 397748 w 177"/>
                <a:gd name="T27" fmla="*/ 407013 h 161"/>
                <a:gd name="T28" fmla="*/ 397748 w 177"/>
                <a:gd name="T29" fmla="*/ 451290 h 161"/>
                <a:gd name="T30" fmla="*/ 332295 w 177"/>
                <a:gd name="T31" fmla="*/ 451290 h 161"/>
                <a:gd name="T32" fmla="*/ 194678 w 177"/>
                <a:gd name="T33" fmla="*/ 407013 h 161"/>
                <a:gd name="T34" fmla="*/ 33565 w 177"/>
                <a:gd name="T35" fmla="*/ 381468 h 161"/>
                <a:gd name="T36" fmla="*/ 0 w 177"/>
                <a:gd name="T37" fmla="*/ 245229 h 161"/>
                <a:gd name="T38" fmla="*/ 0 w 177"/>
                <a:gd name="T39" fmla="*/ 178813 h 161"/>
                <a:gd name="T40" fmla="*/ 162791 w 177"/>
                <a:gd name="T41" fmla="*/ 90258 h 161"/>
                <a:gd name="T42" fmla="*/ 194678 w 177"/>
                <a:gd name="T43" fmla="*/ 45980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47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68939 w 705"/>
                <a:gd name="T1" fmla="*/ 182788 h 697"/>
                <a:gd name="T2" fmla="*/ 132833 w 705"/>
                <a:gd name="T3" fmla="*/ 295535 h 697"/>
                <a:gd name="T4" fmla="*/ 300975 w 705"/>
                <a:gd name="T5" fmla="*/ 295535 h 697"/>
                <a:gd name="T6" fmla="*/ 435490 w 705"/>
                <a:gd name="T7" fmla="*/ 502239 h 697"/>
                <a:gd name="T8" fmla="*/ 667526 w 705"/>
                <a:gd name="T9" fmla="*/ 454407 h 697"/>
                <a:gd name="T10" fmla="*/ 970183 w 705"/>
                <a:gd name="T11" fmla="*/ 478323 h 697"/>
                <a:gd name="T12" fmla="*/ 904608 w 705"/>
                <a:gd name="T13" fmla="*/ 890022 h 697"/>
                <a:gd name="T14" fmla="*/ 800359 w 705"/>
                <a:gd name="T15" fmla="*/ 1115517 h 697"/>
                <a:gd name="T16" fmla="*/ 435490 w 705"/>
                <a:gd name="T17" fmla="*/ 1320512 h 697"/>
                <a:gd name="T18" fmla="*/ 633898 w 705"/>
                <a:gd name="T19" fmla="*/ 1388844 h 697"/>
                <a:gd name="T20" fmla="*/ 568322 w 705"/>
                <a:gd name="T21" fmla="*/ 1481092 h 697"/>
                <a:gd name="T22" fmla="*/ 736465 w 705"/>
                <a:gd name="T23" fmla="*/ 1551132 h 697"/>
                <a:gd name="T24" fmla="*/ 800359 w 705"/>
                <a:gd name="T25" fmla="*/ 1639964 h 697"/>
                <a:gd name="T26" fmla="*/ 1207265 w 705"/>
                <a:gd name="T27" fmla="*/ 1663880 h 697"/>
                <a:gd name="T28" fmla="*/ 1340097 w 705"/>
                <a:gd name="T29" fmla="*/ 1687796 h 697"/>
                <a:gd name="T30" fmla="*/ 1607444 w 705"/>
                <a:gd name="T31" fmla="*/ 1822751 h 697"/>
                <a:gd name="T32" fmla="*/ 1775587 w 705"/>
                <a:gd name="T33" fmla="*/ 1889375 h 697"/>
                <a:gd name="T34" fmla="*/ 1805853 w 705"/>
                <a:gd name="T35" fmla="*/ 1774919 h 697"/>
                <a:gd name="T36" fmla="*/ 2007624 w 705"/>
                <a:gd name="T37" fmla="*/ 1983331 h 697"/>
                <a:gd name="T38" fmla="*/ 2074881 w 705"/>
                <a:gd name="T39" fmla="*/ 1935499 h 697"/>
                <a:gd name="T40" fmla="*/ 2308599 w 705"/>
                <a:gd name="T41" fmla="*/ 1935499 h 697"/>
                <a:gd name="T42" fmla="*/ 2473379 w 705"/>
                <a:gd name="T43" fmla="*/ 1797127 h 697"/>
                <a:gd name="T44" fmla="*/ 2510370 w 705"/>
                <a:gd name="T45" fmla="*/ 1505008 h 697"/>
                <a:gd name="T46" fmla="*/ 2776036 w 705"/>
                <a:gd name="T47" fmla="*/ 1527216 h 697"/>
                <a:gd name="T48" fmla="*/ 2844974 w 705"/>
                <a:gd name="T49" fmla="*/ 978853 h 697"/>
                <a:gd name="T50" fmla="*/ 2908869 w 705"/>
                <a:gd name="T51" fmla="*/ 842190 h 697"/>
                <a:gd name="T52" fmla="*/ 2945860 w 705"/>
                <a:gd name="T53" fmla="*/ 732859 h 697"/>
                <a:gd name="T54" fmla="*/ 2543999 w 705"/>
                <a:gd name="T55" fmla="*/ 910522 h 697"/>
                <a:gd name="T56" fmla="*/ 2340546 w 705"/>
                <a:gd name="T57" fmla="*/ 1026686 h 697"/>
                <a:gd name="T58" fmla="*/ 2044615 w 705"/>
                <a:gd name="T59" fmla="*/ 864398 h 697"/>
                <a:gd name="T60" fmla="*/ 1842844 w 705"/>
                <a:gd name="T61" fmla="*/ 796066 h 697"/>
                <a:gd name="T62" fmla="*/ 1572134 w 705"/>
                <a:gd name="T63" fmla="*/ 732859 h 697"/>
                <a:gd name="T64" fmla="*/ 1504877 w 705"/>
                <a:gd name="T65" fmla="*/ 685027 h 697"/>
                <a:gd name="T66" fmla="*/ 1405673 w 705"/>
                <a:gd name="T67" fmla="*/ 707234 h 697"/>
                <a:gd name="T68" fmla="*/ 1103016 w 705"/>
                <a:gd name="T69" fmla="*/ 365575 h 697"/>
                <a:gd name="T70" fmla="*/ 1040803 w 705"/>
                <a:gd name="T71" fmla="*/ 249411 h 697"/>
                <a:gd name="T72" fmla="*/ 605314 w 705"/>
                <a:gd name="T73" fmla="*/ 70040 h 697"/>
                <a:gd name="T74" fmla="*/ 68939 w 705"/>
                <a:gd name="T75" fmla="*/ 46124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48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2213455 w 529"/>
                <a:gd name="T1" fmla="*/ 417082 h 401"/>
                <a:gd name="T2" fmla="*/ 2008256 w 529"/>
                <a:gd name="T3" fmla="*/ 417082 h 401"/>
                <a:gd name="T4" fmla="*/ 1912385 w 529"/>
                <a:gd name="T5" fmla="*/ 345290 h 401"/>
                <a:gd name="T6" fmla="*/ 1776146 w 529"/>
                <a:gd name="T7" fmla="*/ 439304 h 401"/>
                <a:gd name="T8" fmla="*/ 1742507 w 529"/>
                <a:gd name="T9" fmla="*/ 391442 h 401"/>
                <a:gd name="T10" fmla="*/ 1710550 w 529"/>
                <a:gd name="T11" fmla="*/ 463235 h 401"/>
                <a:gd name="T12" fmla="*/ 1510397 w 529"/>
                <a:gd name="T13" fmla="*/ 367511 h 401"/>
                <a:gd name="T14" fmla="*/ 1510397 w 529"/>
                <a:gd name="T15" fmla="*/ 254694 h 401"/>
                <a:gd name="T16" fmla="*/ 1441437 w 529"/>
                <a:gd name="T17" fmla="*/ 276915 h 401"/>
                <a:gd name="T18" fmla="*/ 1478440 w 529"/>
                <a:gd name="T19" fmla="*/ 367511 h 401"/>
                <a:gd name="T20" fmla="*/ 1377522 w 529"/>
                <a:gd name="T21" fmla="*/ 367511 h 401"/>
                <a:gd name="T22" fmla="*/ 1308562 w 529"/>
                <a:gd name="T23" fmla="*/ 299137 h 401"/>
                <a:gd name="T24" fmla="*/ 1237920 w 529"/>
                <a:gd name="T25" fmla="*/ 299137 h 401"/>
                <a:gd name="T26" fmla="*/ 1041131 w 529"/>
                <a:gd name="T27" fmla="*/ 160679 h 401"/>
                <a:gd name="T28" fmla="*/ 904893 w 529"/>
                <a:gd name="T29" fmla="*/ 208541 h 401"/>
                <a:gd name="T30" fmla="*/ 904893 w 529"/>
                <a:gd name="T31" fmla="*/ 160679 h 401"/>
                <a:gd name="T32" fmla="*/ 667737 w 529"/>
                <a:gd name="T33" fmla="*/ 186320 h 401"/>
                <a:gd name="T34" fmla="*/ 504587 w 529"/>
                <a:gd name="T35" fmla="*/ 114527 h 401"/>
                <a:gd name="T36" fmla="*/ 504587 w 529"/>
                <a:gd name="T37" fmla="*/ 0 h 401"/>
                <a:gd name="T38" fmla="*/ 435627 w 529"/>
                <a:gd name="T39" fmla="*/ 22222 h 401"/>
                <a:gd name="T40" fmla="*/ 265749 w 529"/>
                <a:gd name="T41" fmla="*/ 22222 h 401"/>
                <a:gd name="T42" fmla="*/ 301070 w 529"/>
                <a:gd name="T43" fmla="*/ 160679 h 401"/>
                <a:gd name="T44" fmla="*/ 203517 w 529"/>
                <a:gd name="T45" fmla="*/ 160679 h 401"/>
                <a:gd name="T46" fmla="*/ 33639 w 529"/>
                <a:gd name="T47" fmla="*/ 92305 h 401"/>
                <a:gd name="T48" fmla="*/ 0 w 529"/>
                <a:gd name="T49" fmla="*/ 160679 h 401"/>
                <a:gd name="T50" fmla="*/ 132875 w 529"/>
                <a:gd name="T51" fmla="*/ 254694 h 401"/>
                <a:gd name="T52" fmla="*/ 100917 w 529"/>
                <a:gd name="T53" fmla="*/ 345290 h 401"/>
                <a:gd name="T54" fmla="*/ 203517 w 529"/>
                <a:gd name="T55" fmla="*/ 463235 h 401"/>
                <a:gd name="T56" fmla="*/ 366667 w 529"/>
                <a:gd name="T57" fmla="*/ 391442 h 401"/>
                <a:gd name="T58" fmla="*/ 467584 w 529"/>
                <a:gd name="T59" fmla="*/ 529900 h 401"/>
                <a:gd name="T60" fmla="*/ 467584 w 529"/>
                <a:gd name="T61" fmla="*/ 644427 h 401"/>
                <a:gd name="T62" fmla="*/ 634098 w 529"/>
                <a:gd name="T63" fmla="*/ 644427 h 401"/>
                <a:gd name="T64" fmla="*/ 703058 w 529"/>
                <a:gd name="T65" fmla="*/ 760663 h 401"/>
                <a:gd name="T66" fmla="*/ 736697 w 529"/>
                <a:gd name="T67" fmla="*/ 666648 h 401"/>
                <a:gd name="T68" fmla="*/ 872935 w 529"/>
                <a:gd name="T69" fmla="*/ 806815 h 401"/>
                <a:gd name="T70" fmla="*/ 970489 w 529"/>
                <a:gd name="T71" fmla="*/ 919633 h 401"/>
                <a:gd name="T72" fmla="*/ 970489 w 529"/>
                <a:gd name="T73" fmla="*/ 991425 h 401"/>
                <a:gd name="T74" fmla="*/ 1108409 w 529"/>
                <a:gd name="T75" fmla="*/ 1152105 h 401"/>
                <a:gd name="T76" fmla="*/ 1207645 w 529"/>
                <a:gd name="T77" fmla="*/ 1082021 h 401"/>
                <a:gd name="T78" fmla="*/ 1273241 w 529"/>
                <a:gd name="T79" fmla="*/ 943563 h 401"/>
                <a:gd name="T80" fmla="*/ 1340519 w 529"/>
                <a:gd name="T81" fmla="*/ 919633 h 401"/>
                <a:gd name="T82" fmla="*/ 1407798 w 529"/>
                <a:gd name="T83" fmla="*/ 943563 h 401"/>
                <a:gd name="T84" fmla="*/ 1377522 w 529"/>
                <a:gd name="T85" fmla="*/ 991425 h 401"/>
                <a:gd name="T86" fmla="*/ 1572629 w 529"/>
                <a:gd name="T87" fmla="*/ 991425 h 401"/>
                <a:gd name="T88" fmla="*/ 1643272 w 529"/>
                <a:gd name="T89" fmla="*/ 943563 h 401"/>
                <a:gd name="T90" fmla="*/ 1643272 w 529"/>
                <a:gd name="T91" fmla="*/ 897411 h 401"/>
                <a:gd name="T92" fmla="*/ 1609632 w 529"/>
                <a:gd name="T93" fmla="*/ 849549 h 401"/>
                <a:gd name="T94" fmla="*/ 1813149 w 529"/>
                <a:gd name="T95" fmla="*/ 782884 h 401"/>
                <a:gd name="T96" fmla="*/ 1843424 w 529"/>
                <a:gd name="T97" fmla="*/ 760663 h 401"/>
                <a:gd name="T98" fmla="*/ 1843424 w 529"/>
                <a:gd name="T99" fmla="*/ 711091 h 401"/>
                <a:gd name="T100" fmla="*/ 1912385 w 529"/>
                <a:gd name="T101" fmla="*/ 688870 h 401"/>
                <a:gd name="T102" fmla="*/ 1912385 w 529"/>
                <a:gd name="T103" fmla="*/ 552121 h 401"/>
                <a:gd name="T104" fmla="*/ 1981345 w 529"/>
                <a:gd name="T105" fmla="*/ 552121 h 401"/>
                <a:gd name="T106" fmla="*/ 2008256 w 529"/>
                <a:gd name="T107" fmla="*/ 620496 h 401"/>
                <a:gd name="T108" fmla="*/ 2112537 w 529"/>
                <a:gd name="T109" fmla="*/ 666648 h 401"/>
                <a:gd name="T110" fmla="*/ 2147858 w 529"/>
                <a:gd name="T111" fmla="*/ 644427 h 401"/>
                <a:gd name="T112" fmla="*/ 2112537 w 529"/>
                <a:gd name="T113" fmla="*/ 598274 h 401"/>
                <a:gd name="T114" fmla="*/ 2112537 w 529"/>
                <a:gd name="T115" fmla="*/ 552121 h 401"/>
                <a:gd name="T116" fmla="*/ 2213455 w 529"/>
                <a:gd name="T117" fmla="*/ 529900 h 401"/>
                <a:gd name="T118" fmla="*/ 2213455 w 529"/>
                <a:gd name="T119" fmla="*/ 417082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49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1584322 w 377"/>
                <a:gd name="T1" fmla="*/ 512125 h 393"/>
                <a:gd name="T2" fmla="*/ 1417640 w 377"/>
                <a:gd name="T3" fmla="*/ 347697 h 393"/>
                <a:gd name="T4" fmla="*/ 1447946 w 377"/>
                <a:gd name="T5" fmla="*/ 279185 h 393"/>
                <a:gd name="T6" fmla="*/ 1316620 w 377"/>
                <a:gd name="T7" fmla="*/ 114757 h 393"/>
                <a:gd name="T8" fmla="*/ 1215601 w 377"/>
                <a:gd name="T9" fmla="*/ 22266 h 393"/>
                <a:gd name="T10" fmla="*/ 1180244 w 377"/>
                <a:gd name="T11" fmla="*/ 114757 h 393"/>
                <a:gd name="T12" fmla="*/ 1112898 w 377"/>
                <a:gd name="T13" fmla="*/ 0 h 393"/>
                <a:gd name="T14" fmla="*/ 979889 w 377"/>
                <a:gd name="T15" fmla="*/ 0 h 393"/>
                <a:gd name="T16" fmla="*/ 1011878 w 377"/>
                <a:gd name="T17" fmla="*/ 70225 h 393"/>
                <a:gd name="T18" fmla="*/ 841829 w 377"/>
                <a:gd name="T19" fmla="*/ 164428 h 393"/>
                <a:gd name="T20" fmla="*/ 740809 w 377"/>
                <a:gd name="T21" fmla="*/ 164428 h 393"/>
                <a:gd name="T22" fmla="*/ 203723 w 377"/>
                <a:gd name="T23" fmla="*/ 419635 h 393"/>
                <a:gd name="T24" fmla="*/ 101019 w 377"/>
                <a:gd name="T25" fmla="*/ 327144 h 393"/>
                <a:gd name="T26" fmla="*/ 33673 w 377"/>
                <a:gd name="T27" fmla="*/ 327144 h 393"/>
                <a:gd name="T28" fmla="*/ 69030 w 377"/>
                <a:gd name="T29" fmla="*/ 395655 h 393"/>
                <a:gd name="T30" fmla="*/ 69030 w 377"/>
                <a:gd name="T31" fmla="*/ 465880 h 393"/>
                <a:gd name="T32" fmla="*/ 101019 w 377"/>
                <a:gd name="T33" fmla="*/ 537817 h 393"/>
                <a:gd name="T34" fmla="*/ 33673 w 377"/>
                <a:gd name="T35" fmla="*/ 537817 h 393"/>
                <a:gd name="T36" fmla="*/ 33673 w 377"/>
                <a:gd name="T37" fmla="*/ 628595 h 393"/>
                <a:gd name="T38" fmla="*/ 0 w 377"/>
                <a:gd name="T39" fmla="*/ 676554 h 393"/>
                <a:gd name="T40" fmla="*/ 133009 w 377"/>
                <a:gd name="T41" fmla="*/ 698820 h 393"/>
                <a:gd name="T42" fmla="*/ 272753 w 377"/>
                <a:gd name="T43" fmla="*/ 863248 h 393"/>
                <a:gd name="T44" fmla="*/ 437751 w 377"/>
                <a:gd name="T45" fmla="*/ 698820 h 393"/>
                <a:gd name="T46" fmla="*/ 505097 w 377"/>
                <a:gd name="T47" fmla="*/ 606329 h 393"/>
                <a:gd name="T48" fmla="*/ 675147 w 377"/>
                <a:gd name="T49" fmla="*/ 582350 h 393"/>
                <a:gd name="T50" fmla="*/ 779534 w 377"/>
                <a:gd name="T51" fmla="*/ 628595 h 393"/>
                <a:gd name="T52" fmla="*/ 779534 w 377"/>
                <a:gd name="T53" fmla="*/ 650862 h 393"/>
                <a:gd name="T54" fmla="*/ 811523 w 377"/>
                <a:gd name="T55" fmla="*/ 650862 h 393"/>
                <a:gd name="T56" fmla="*/ 710504 w 377"/>
                <a:gd name="T57" fmla="*/ 815290 h 393"/>
                <a:gd name="T58" fmla="*/ 641474 w 377"/>
                <a:gd name="T59" fmla="*/ 815290 h 393"/>
                <a:gd name="T60" fmla="*/ 675147 w 377"/>
                <a:gd name="T61" fmla="*/ 907781 h 393"/>
                <a:gd name="T62" fmla="*/ 641474 w 377"/>
                <a:gd name="T63" fmla="*/ 931760 h 393"/>
                <a:gd name="T64" fmla="*/ 710504 w 377"/>
                <a:gd name="T65" fmla="*/ 931760 h 393"/>
                <a:gd name="T66" fmla="*/ 574127 w 377"/>
                <a:gd name="T67" fmla="*/ 1094475 h 393"/>
                <a:gd name="T68" fmla="*/ 606117 w 377"/>
                <a:gd name="T69" fmla="*/ 1140721 h 393"/>
                <a:gd name="T70" fmla="*/ 675147 w 377"/>
                <a:gd name="T71" fmla="*/ 1094475 h 393"/>
                <a:gd name="T72" fmla="*/ 710504 w 377"/>
                <a:gd name="T73" fmla="*/ 1024251 h 393"/>
                <a:gd name="T74" fmla="*/ 779534 w 377"/>
                <a:gd name="T75" fmla="*/ 1024251 h 393"/>
                <a:gd name="T76" fmla="*/ 841829 w 377"/>
                <a:gd name="T77" fmla="*/ 981431 h 393"/>
                <a:gd name="T78" fmla="*/ 841829 w 377"/>
                <a:gd name="T79" fmla="*/ 907781 h 393"/>
                <a:gd name="T80" fmla="*/ 1082592 w 377"/>
                <a:gd name="T81" fmla="*/ 815290 h 393"/>
                <a:gd name="T82" fmla="*/ 1281264 w 377"/>
                <a:gd name="T83" fmla="*/ 770757 h 393"/>
                <a:gd name="T84" fmla="*/ 1316620 w 377"/>
                <a:gd name="T85" fmla="*/ 650862 h 393"/>
                <a:gd name="T86" fmla="*/ 1447946 w 377"/>
                <a:gd name="T87" fmla="*/ 582350 h 393"/>
                <a:gd name="T88" fmla="*/ 1552333 w 377"/>
                <a:gd name="T89" fmla="*/ 560084 h 393"/>
                <a:gd name="T90" fmla="*/ 1584322 w 377"/>
                <a:gd name="T91" fmla="*/ 512125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0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1326446 w 353"/>
                <a:gd name="T1" fmla="*/ 453984 h 537"/>
                <a:gd name="T2" fmla="*/ 1227382 w 353"/>
                <a:gd name="T3" fmla="*/ 273073 h 537"/>
                <a:gd name="T4" fmla="*/ 1030934 w 353"/>
                <a:gd name="T5" fmla="*/ 252593 h 537"/>
                <a:gd name="T6" fmla="*/ 926833 w 353"/>
                <a:gd name="T7" fmla="*/ 0 h 537"/>
                <a:gd name="T8" fmla="*/ 730385 w 353"/>
                <a:gd name="T9" fmla="*/ 186031 h 537"/>
                <a:gd name="T10" fmla="*/ 564159 w 353"/>
                <a:gd name="T11" fmla="*/ 230406 h 537"/>
                <a:gd name="T12" fmla="*/ 332451 w 353"/>
                <a:gd name="T13" fmla="*/ 295260 h 537"/>
                <a:gd name="T14" fmla="*/ 132645 w 353"/>
                <a:gd name="T15" fmla="*/ 208218 h 537"/>
                <a:gd name="T16" fmla="*/ 33581 w 353"/>
                <a:gd name="T17" fmla="*/ 343048 h 537"/>
                <a:gd name="T18" fmla="*/ 231708 w 353"/>
                <a:gd name="T19" fmla="*/ 571747 h 537"/>
                <a:gd name="T20" fmla="*/ 100743 w 353"/>
                <a:gd name="T21" fmla="*/ 662203 h 537"/>
                <a:gd name="T22" fmla="*/ 265289 w 353"/>
                <a:gd name="T23" fmla="*/ 774845 h 537"/>
                <a:gd name="T24" fmla="*/ 132645 w 353"/>
                <a:gd name="T25" fmla="*/ 819220 h 537"/>
                <a:gd name="T26" fmla="*/ 68841 w 353"/>
                <a:gd name="T27" fmla="*/ 931862 h 537"/>
                <a:gd name="T28" fmla="*/ 132645 w 353"/>
                <a:gd name="T29" fmla="*/ 1140081 h 537"/>
                <a:gd name="T30" fmla="*/ 100743 w 353"/>
                <a:gd name="T31" fmla="*/ 1457528 h 537"/>
                <a:gd name="T32" fmla="*/ 364353 w 353"/>
                <a:gd name="T33" fmla="*/ 1505316 h 537"/>
                <a:gd name="T34" fmla="*/ 465096 w 353"/>
                <a:gd name="T35" fmla="*/ 1457528 h 537"/>
                <a:gd name="T36" fmla="*/ 629642 w 353"/>
                <a:gd name="T37" fmla="*/ 1208349 h 537"/>
                <a:gd name="T38" fmla="*/ 962093 w 353"/>
                <a:gd name="T39" fmla="*/ 1071812 h 537"/>
                <a:gd name="T40" fmla="*/ 995674 w 353"/>
                <a:gd name="T41" fmla="*/ 981357 h 537"/>
                <a:gd name="T42" fmla="*/ 799226 w 353"/>
                <a:gd name="T43" fmla="*/ 911382 h 537"/>
                <a:gd name="T44" fmla="*/ 762287 w 353"/>
                <a:gd name="T45" fmla="*/ 819220 h 537"/>
                <a:gd name="T46" fmla="*/ 666581 w 353"/>
                <a:gd name="T47" fmla="*/ 754365 h 537"/>
                <a:gd name="T48" fmla="*/ 434873 w 353"/>
                <a:gd name="T49" fmla="*/ 732178 h 537"/>
                <a:gd name="T50" fmla="*/ 564159 w 353"/>
                <a:gd name="T51" fmla="*/ 477878 h 537"/>
                <a:gd name="T52" fmla="*/ 666581 w 353"/>
                <a:gd name="T53" fmla="*/ 387423 h 537"/>
                <a:gd name="T54" fmla="*/ 799226 w 353"/>
                <a:gd name="T55" fmla="*/ 431797 h 537"/>
                <a:gd name="T56" fmla="*/ 861350 w 353"/>
                <a:gd name="T57" fmla="*/ 523959 h 537"/>
                <a:gd name="T58" fmla="*/ 926833 w 353"/>
                <a:gd name="T59" fmla="*/ 571747 h 537"/>
                <a:gd name="T60" fmla="*/ 1062836 w 353"/>
                <a:gd name="T61" fmla="*/ 732178 h 537"/>
                <a:gd name="T62" fmla="*/ 1129998 w 353"/>
                <a:gd name="T63" fmla="*/ 819220 h 537"/>
                <a:gd name="T64" fmla="*/ 1360027 w 353"/>
                <a:gd name="T65" fmla="*/ 61612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1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477248 w 113"/>
                <a:gd name="T1" fmla="*/ 174643 h 129"/>
                <a:gd name="T2" fmla="*/ 409793 w 113"/>
                <a:gd name="T3" fmla="*/ 108516 h 129"/>
                <a:gd name="T4" fmla="*/ 477248 w 113"/>
                <a:gd name="T5" fmla="*/ 44085 h 129"/>
                <a:gd name="T6" fmla="*/ 340651 w 113"/>
                <a:gd name="T7" fmla="*/ 44085 h 129"/>
                <a:gd name="T8" fmla="*/ 308609 w 113"/>
                <a:gd name="T9" fmla="*/ 0 h 129"/>
                <a:gd name="T10" fmla="*/ 237781 w 113"/>
                <a:gd name="T11" fmla="*/ 0 h 129"/>
                <a:gd name="T12" fmla="*/ 205740 w 113"/>
                <a:gd name="T13" fmla="*/ 88169 h 129"/>
                <a:gd name="T14" fmla="*/ 139970 w 113"/>
                <a:gd name="T15" fmla="*/ 88169 h 129"/>
                <a:gd name="T16" fmla="*/ 0 w 113"/>
                <a:gd name="T17" fmla="*/ 242466 h 129"/>
                <a:gd name="T18" fmla="*/ 0 w 113"/>
                <a:gd name="T19" fmla="*/ 328940 h 129"/>
                <a:gd name="T20" fmla="*/ 139970 w 113"/>
                <a:gd name="T21" fmla="*/ 328940 h 129"/>
                <a:gd name="T22" fmla="*/ 205740 w 113"/>
                <a:gd name="T23" fmla="*/ 350982 h 129"/>
                <a:gd name="T24" fmla="*/ 340651 w 113"/>
                <a:gd name="T25" fmla="*/ 306897 h 129"/>
                <a:gd name="T26" fmla="*/ 340651 w 113"/>
                <a:gd name="T27" fmla="*/ 264508 h 129"/>
                <a:gd name="T28" fmla="*/ 308609 w 113"/>
                <a:gd name="T29" fmla="*/ 220424 h 129"/>
                <a:gd name="T30" fmla="*/ 409793 w 113"/>
                <a:gd name="T31" fmla="*/ 220424 h 129"/>
                <a:gd name="T32" fmla="*/ 477248 w 113"/>
                <a:gd name="T33" fmla="*/ 17464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2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372291 w 89"/>
                <a:gd name="T1" fmla="*/ 230287 h 121"/>
                <a:gd name="T2" fmla="*/ 336915 w 89"/>
                <a:gd name="T3" fmla="*/ 158642 h 121"/>
                <a:gd name="T4" fmla="*/ 237525 w 89"/>
                <a:gd name="T5" fmla="*/ 112585 h 121"/>
                <a:gd name="T6" fmla="*/ 203833 w 89"/>
                <a:gd name="T7" fmla="*/ 22176 h 121"/>
                <a:gd name="T8" fmla="*/ 133081 w 89"/>
                <a:gd name="T9" fmla="*/ 0 h 121"/>
                <a:gd name="T10" fmla="*/ 101074 w 89"/>
                <a:gd name="T11" fmla="*/ 22176 h 121"/>
                <a:gd name="T12" fmla="*/ 133081 w 89"/>
                <a:gd name="T13" fmla="*/ 136466 h 121"/>
                <a:gd name="T14" fmla="*/ 33691 w 89"/>
                <a:gd name="T15" fmla="*/ 136466 h 121"/>
                <a:gd name="T16" fmla="*/ 0 w 89"/>
                <a:gd name="T17" fmla="*/ 317284 h 121"/>
                <a:gd name="T18" fmla="*/ 69067 w 89"/>
                <a:gd name="T19" fmla="*/ 341165 h 121"/>
                <a:gd name="T20" fmla="*/ 237525 w 89"/>
                <a:gd name="T21" fmla="*/ 317284 h 121"/>
                <a:gd name="T22" fmla="*/ 237525 w 89"/>
                <a:gd name="T23" fmla="*/ 230287 h 121"/>
                <a:gd name="T24" fmla="*/ 372291 w 89"/>
                <a:gd name="T25" fmla="*/ 230287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3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167124 w 33"/>
                <a:gd name="T1" fmla="*/ 108199 h 41"/>
                <a:gd name="T2" fmla="*/ 41781 w 33"/>
                <a:gd name="T3" fmla="*/ 108199 h 41"/>
                <a:gd name="T4" fmla="*/ 41781 w 33"/>
                <a:gd name="T5" fmla="*/ 64243 h 41"/>
                <a:gd name="T6" fmla="*/ 0 w 33"/>
                <a:gd name="T7" fmla="*/ 0 h 41"/>
                <a:gd name="T8" fmla="*/ 123602 w 33"/>
                <a:gd name="T9" fmla="*/ 21978 h 41"/>
                <a:gd name="T10" fmla="*/ 167124 w 33"/>
                <a:gd name="T11" fmla="*/ 108199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4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647408 w 433"/>
                <a:gd name="T1" fmla="*/ 22242 h 289"/>
                <a:gd name="T2" fmla="*/ 578284 w 433"/>
                <a:gd name="T3" fmla="*/ 70147 h 289"/>
                <a:gd name="T4" fmla="*/ 409688 w 433"/>
                <a:gd name="T5" fmla="*/ 92388 h 289"/>
                <a:gd name="T6" fmla="*/ 237720 w 433"/>
                <a:gd name="T7" fmla="*/ 208729 h 289"/>
                <a:gd name="T8" fmla="*/ 69124 w 433"/>
                <a:gd name="T9" fmla="*/ 367843 h 289"/>
                <a:gd name="T10" fmla="*/ 69124 w 433"/>
                <a:gd name="T11" fmla="*/ 463653 h 289"/>
                <a:gd name="T12" fmla="*/ 139935 w 433"/>
                <a:gd name="T13" fmla="*/ 532089 h 289"/>
                <a:gd name="T14" fmla="*/ 205687 w 433"/>
                <a:gd name="T15" fmla="*/ 509847 h 289"/>
                <a:gd name="T16" fmla="*/ 273125 w 433"/>
                <a:gd name="T17" fmla="*/ 509847 h 289"/>
                <a:gd name="T18" fmla="*/ 33719 w 433"/>
                <a:gd name="T19" fmla="*/ 650141 h 289"/>
                <a:gd name="T20" fmla="*/ 0 w 433"/>
                <a:gd name="T21" fmla="*/ 716866 h 289"/>
                <a:gd name="T22" fmla="*/ 69124 w 433"/>
                <a:gd name="T23" fmla="*/ 739107 h 289"/>
                <a:gd name="T24" fmla="*/ 205687 w 433"/>
                <a:gd name="T25" fmla="*/ 831496 h 289"/>
                <a:gd name="T26" fmla="*/ 340564 w 433"/>
                <a:gd name="T27" fmla="*/ 831496 h 289"/>
                <a:gd name="T28" fmla="*/ 409688 w 433"/>
                <a:gd name="T29" fmla="*/ 785301 h 289"/>
                <a:gd name="T30" fmla="*/ 409688 w 433"/>
                <a:gd name="T31" fmla="*/ 739107 h 289"/>
                <a:gd name="T32" fmla="*/ 477126 w 433"/>
                <a:gd name="T33" fmla="*/ 761349 h 289"/>
                <a:gd name="T34" fmla="*/ 507473 w 433"/>
                <a:gd name="T35" fmla="*/ 785301 h 289"/>
                <a:gd name="T36" fmla="*/ 647408 w 433"/>
                <a:gd name="T37" fmla="*/ 831496 h 289"/>
                <a:gd name="T38" fmla="*/ 711474 w 433"/>
                <a:gd name="T39" fmla="*/ 785301 h 289"/>
                <a:gd name="T40" fmla="*/ 816004 w 433"/>
                <a:gd name="T41" fmla="*/ 785301 h 289"/>
                <a:gd name="T42" fmla="*/ 816004 w 433"/>
                <a:gd name="T43" fmla="*/ 831496 h 289"/>
                <a:gd name="T44" fmla="*/ 885128 w 433"/>
                <a:gd name="T45" fmla="*/ 807543 h 289"/>
                <a:gd name="T46" fmla="*/ 1021691 w 433"/>
                <a:gd name="T47" fmla="*/ 672382 h 289"/>
                <a:gd name="T48" fmla="*/ 1089129 w 433"/>
                <a:gd name="T49" fmla="*/ 672382 h 289"/>
                <a:gd name="T50" fmla="*/ 1257725 w 433"/>
                <a:gd name="T51" fmla="*/ 487605 h 289"/>
                <a:gd name="T52" fmla="*/ 1257725 w 433"/>
                <a:gd name="T53" fmla="*/ 417459 h 289"/>
                <a:gd name="T54" fmla="*/ 1291444 w 433"/>
                <a:gd name="T55" fmla="*/ 395217 h 289"/>
                <a:gd name="T56" fmla="*/ 1325163 w 433"/>
                <a:gd name="T57" fmla="*/ 441411 h 289"/>
                <a:gd name="T58" fmla="*/ 1463412 w 433"/>
                <a:gd name="T59" fmla="*/ 278876 h 289"/>
                <a:gd name="T60" fmla="*/ 1598289 w 433"/>
                <a:gd name="T61" fmla="*/ 232682 h 289"/>
                <a:gd name="T62" fmla="*/ 1598289 w 433"/>
                <a:gd name="T63" fmla="*/ 254924 h 289"/>
                <a:gd name="T64" fmla="*/ 1702818 w 433"/>
                <a:gd name="T65" fmla="*/ 186488 h 289"/>
                <a:gd name="T66" fmla="*/ 1773628 w 433"/>
                <a:gd name="T67" fmla="*/ 208729 h 289"/>
                <a:gd name="T68" fmla="*/ 1837695 w 433"/>
                <a:gd name="T69" fmla="*/ 70147 h 289"/>
                <a:gd name="T70" fmla="*/ 1803976 w 433"/>
                <a:gd name="T71" fmla="*/ 46194 h 289"/>
                <a:gd name="T72" fmla="*/ 1702818 w 433"/>
                <a:gd name="T73" fmla="*/ 46194 h 289"/>
                <a:gd name="T74" fmla="*/ 1633694 w 433"/>
                <a:gd name="T75" fmla="*/ 70147 h 289"/>
                <a:gd name="T76" fmla="*/ 1463412 w 433"/>
                <a:gd name="T77" fmla="*/ 70147 h 289"/>
                <a:gd name="T78" fmla="*/ 1395974 w 433"/>
                <a:gd name="T79" fmla="*/ 0 h 289"/>
                <a:gd name="T80" fmla="*/ 1154882 w 433"/>
                <a:gd name="T81" fmla="*/ 114630 h 289"/>
                <a:gd name="T82" fmla="*/ 1126220 w 433"/>
                <a:gd name="T83" fmla="*/ 186488 h 289"/>
                <a:gd name="T84" fmla="*/ 1055410 w 433"/>
                <a:gd name="T85" fmla="*/ 186488 h 289"/>
                <a:gd name="T86" fmla="*/ 851409 w 433"/>
                <a:gd name="T87" fmla="*/ 186488 h 289"/>
                <a:gd name="T88" fmla="*/ 851409 w 433"/>
                <a:gd name="T89" fmla="*/ 138583 h 289"/>
                <a:gd name="T90" fmla="*/ 920533 w 433"/>
                <a:gd name="T91" fmla="*/ 92388 h 289"/>
                <a:gd name="T92" fmla="*/ 851409 w 433"/>
                <a:gd name="T93" fmla="*/ 0 h 289"/>
                <a:gd name="T94" fmla="*/ 748566 w 433"/>
                <a:gd name="T95" fmla="*/ 0 h 289"/>
                <a:gd name="T96" fmla="*/ 711474 w 433"/>
                <a:gd name="T97" fmla="*/ 0 h 289"/>
                <a:gd name="T98" fmla="*/ 681127 w 433"/>
                <a:gd name="T99" fmla="*/ 46194 h 289"/>
                <a:gd name="T100" fmla="*/ 647408 w 433"/>
                <a:gd name="T101" fmla="*/ 22242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5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692506 w 361"/>
                <a:gd name="T1" fmla="*/ 0 h 321"/>
                <a:gd name="T2" fmla="*/ 625435 w 361"/>
                <a:gd name="T3" fmla="*/ 0 h 321"/>
                <a:gd name="T4" fmla="*/ 496324 w 361"/>
                <a:gd name="T5" fmla="*/ 136279 h 321"/>
                <a:gd name="T6" fmla="*/ 395718 w 361"/>
                <a:gd name="T7" fmla="*/ 158424 h 321"/>
                <a:gd name="T8" fmla="*/ 395718 w 361"/>
                <a:gd name="T9" fmla="*/ 112430 h 321"/>
                <a:gd name="T10" fmla="*/ 330324 w 361"/>
                <a:gd name="T11" fmla="*/ 112430 h 321"/>
                <a:gd name="T12" fmla="*/ 264930 w 361"/>
                <a:gd name="T13" fmla="*/ 158424 h 321"/>
                <a:gd name="T14" fmla="*/ 130788 w 361"/>
                <a:gd name="T15" fmla="*/ 112430 h 321"/>
                <a:gd name="T16" fmla="*/ 100606 w 361"/>
                <a:gd name="T17" fmla="*/ 90285 h 321"/>
                <a:gd name="T18" fmla="*/ 33535 w 361"/>
                <a:gd name="T19" fmla="*/ 68140 h 321"/>
                <a:gd name="T20" fmla="*/ 33535 w 361"/>
                <a:gd name="T21" fmla="*/ 112430 h 321"/>
                <a:gd name="T22" fmla="*/ 0 w 361"/>
                <a:gd name="T23" fmla="*/ 136279 h 321"/>
                <a:gd name="T24" fmla="*/ 130788 w 361"/>
                <a:gd name="T25" fmla="*/ 158424 h 321"/>
                <a:gd name="T26" fmla="*/ 162647 w 361"/>
                <a:gd name="T27" fmla="*/ 221454 h 321"/>
                <a:gd name="T28" fmla="*/ 231394 w 361"/>
                <a:gd name="T29" fmla="*/ 221454 h 321"/>
                <a:gd name="T30" fmla="*/ 330324 w 361"/>
                <a:gd name="T31" fmla="*/ 316849 h 321"/>
                <a:gd name="T32" fmla="*/ 425900 w 361"/>
                <a:gd name="T33" fmla="*/ 291297 h 321"/>
                <a:gd name="T34" fmla="*/ 425900 w 361"/>
                <a:gd name="T35" fmla="*/ 407134 h 321"/>
                <a:gd name="T36" fmla="*/ 560041 w 361"/>
                <a:gd name="T37" fmla="*/ 517861 h 321"/>
                <a:gd name="T38" fmla="*/ 625435 w 361"/>
                <a:gd name="T39" fmla="*/ 517861 h 321"/>
                <a:gd name="T40" fmla="*/ 658971 w 361"/>
                <a:gd name="T41" fmla="*/ 475273 h 321"/>
                <a:gd name="T42" fmla="*/ 756223 w 361"/>
                <a:gd name="T43" fmla="*/ 538303 h 321"/>
                <a:gd name="T44" fmla="*/ 692506 w 361"/>
                <a:gd name="T45" fmla="*/ 586000 h 321"/>
                <a:gd name="T46" fmla="*/ 658971 w 361"/>
                <a:gd name="T47" fmla="*/ 563855 h 321"/>
                <a:gd name="T48" fmla="*/ 593577 w 361"/>
                <a:gd name="T49" fmla="*/ 538303 h 321"/>
                <a:gd name="T50" fmla="*/ 593577 w 361"/>
                <a:gd name="T51" fmla="*/ 630291 h 321"/>
                <a:gd name="T52" fmla="*/ 560041 w 361"/>
                <a:gd name="T53" fmla="*/ 674582 h 321"/>
                <a:gd name="T54" fmla="*/ 658971 w 361"/>
                <a:gd name="T55" fmla="*/ 766570 h 321"/>
                <a:gd name="T56" fmla="*/ 658971 w 361"/>
                <a:gd name="T57" fmla="*/ 833006 h 321"/>
                <a:gd name="T58" fmla="*/ 819941 w 361"/>
                <a:gd name="T59" fmla="*/ 833006 h 321"/>
                <a:gd name="T60" fmla="*/ 888688 w 361"/>
                <a:gd name="T61" fmla="*/ 879000 h 321"/>
                <a:gd name="T62" fmla="*/ 985941 w 361"/>
                <a:gd name="T63" fmla="*/ 856855 h 321"/>
                <a:gd name="T64" fmla="*/ 1120082 w 361"/>
                <a:gd name="T65" fmla="*/ 901146 h 321"/>
                <a:gd name="T66" fmla="*/ 1217335 w 361"/>
                <a:gd name="T67" fmla="*/ 833006 h 321"/>
                <a:gd name="T68" fmla="*/ 1316265 w 361"/>
                <a:gd name="T69" fmla="*/ 722279 h 321"/>
                <a:gd name="T70" fmla="*/ 1185476 w 361"/>
                <a:gd name="T71" fmla="*/ 674582 h 321"/>
                <a:gd name="T72" fmla="*/ 1316265 w 361"/>
                <a:gd name="T73" fmla="*/ 654140 h 321"/>
                <a:gd name="T74" fmla="*/ 1349800 w 361"/>
                <a:gd name="T75" fmla="*/ 674582 h 321"/>
                <a:gd name="T76" fmla="*/ 1480588 w 361"/>
                <a:gd name="T77" fmla="*/ 654140 h 321"/>
                <a:gd name="T78" fmla="*/ 1480588 w 361"/>
                <a:gd name="T79" fmla="*/ 630291 h 321"/>
                <a:gd name="T80" fmla="*/ 1316265 w 361"/>
                <a:gd name="T81" fmla="*/ 563855 h 321"/>
                <a:gd name="T82" fmla="*/ 1316265 w 361"/>
                <a:gd name="T83" fmla="*/ 517861 h 321"/>
                <a:gd name="T84" fmla="*/ 1254224 w 361"/>
                <a:gd name="T85" fmla="*/ 497419 h 321"/>
                <a:gd name="T86" fmla="*/ 1185476 w 361"/>
                <a:gd name="T87" fmla="*/ 475273 h 321"/>
                <a:gd name="T88" fmla="*/ 1120082 w 361"/>
                <a:gd name="T89" fmla="*/ 361140 h 321"/>
                <a:gd name="T90" fmla="*/ 955759 w 361"/>
                <a:gd name="T91" fmla="*/ 180570 h 321"/>
                <a:gd name="T92" fmla="*/ 955759 w 361"/>
                <a:gd name="T93" fmla="*/ 112430 h 321"/>
                <a:gd name="T94" fmla="*/ 789759 w 361"/>
                <a:gd name="T95" fmla="*/ 90285 h 321"/>
                <a:gd name="T96" fmla="*/ 724365 w 361"/>
                <a:gd name="T97" fmla="*/ 68140 h 321"/>
                <a:gd name="T98" fmla="*/ 69250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6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89633 w 65"/>
                <a:gd name="T1" fmla="*/ 0 h 57"/>
                <a:gd name="T2" fmla="*/ 0 w 65"/>
                <a:gd name="T3" fmla="*/ 92313 h 57"/>
                <a:gd name="T4" fmla="*/ 89633 w 65"/>
                <a:gd name="T5" fmla="*/ 128578 h 57"/>
                <a:gd name="T6" fmla="*/ 248982 w 65"/>
                <a:gd name="T7" fmla="*/ 92313 h 57"/>
                <a:gd name="T8" fmla="*/ 248982 w 65"/>
                <a:gd name="T9" fmla="*/ 56047 h 57"/>
                <a:gd name="T10" fmla="*/ 89633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7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750155 w 241"/>
                <a:gd name="T1" fmla="*/ 46070 h 297"/>
                <a:gd name="T2" fmla="*/ 649687 w 241"/>
                <a:gd name="T3" fmla="*/ 0 h 297"/>
                <a:gd name="T4" fmla="*/ 555918 w 241"/>
                <a:gd name="T5" fmla="*/ 69958 h 297"/>
                <a:gd name="T6" fmla="*/ 423636 w 241"/>
                <a:gd name="T7" fmla="*/ 22182 h 297"/>
                <a:gd name="T8" fmla="*/ 328193 w 241"/>
                <a:gd name="T9" fmla="*/ 46070 h 297"/>
                <a:gd name="T10" fmla="*/ 294704 w 241"/>
                <a:gd name="T11" fmla="*/ 90434 h 297"/>
                <a:gd name="T12" fmla="*/ 259540 w 241"/>
                <a:gd name="T13" fmla="*/ 136504 h 297"/>
                <a:gd name="T14" fmla="*/ 294704 w 241"/>
                <a:gd name="T15" fmla="*/ 208169 h 297"/>
                <a:gd name="T16" fmla="*/ 229400 w 241"/>
                <a:gd name="T17" fmla="*/ 208169 h 297"/>
                <a:gd name="T18" fmla="*/ 194236 w 241"/>
                <a:gd name="T19" fmla="*/ 182574 h 297"/>
                <a:gd name="T20" fmla="*/ 162422 w 241"/>
                <a:gd name="T21" fmla="*/ 182574 h 297"/>
                <a:gd name="T22" fmla="*/ 162422 w 241"/>
                <a:gd name="T23" fmla="*/ 230351 h 297"/>
                <a:gd name="T24" fmla="*/ 162422 w 241"/>
                <a:gd name="T25" fmla="*/ 273008 h 297"/>
                <a:gd name="T26" fmla="*/ 162422 w 241"/>
                <a:gd name="T27" fmla="*/ 273008 h 297"/>
                <a:gd name="T28" fmla="*/ 162422 w 241"/>
                <a:gd name="T29" fmla="*/ 317372 h 297"/>
                <a:gd name="T30" fmla="*/ 33489 w 241"/>
                <a:gd name="T31" fmla="*/ 387331 h 297"/>
                <a:gd name="T32" fmla="*/ 0 w 241"/>
                <a:gd name="T33" fmla="*/ 409513 h 297"/>
                <a:gd name="T34" fmla="*/ 0 w 241"/>
                <a:gd name="T35" fmla="*/ 501653 h 297"/>
                <a:gd name="T36" fmla="*/ 100467 w 241"/>
                <a:gd name="T37" fmla="*/ 546017 h 297"/>
                <a:gd name="T38" fmla="*/ 100467 w 241"/>
                <a:gd name="T39" fmla="*/ 662046 h 297"/>
                <a:gd name="T40" fmla="*/ 194236 w 241"/>
                <a:gd name="T41" fmla="*/ 662046 h 297"/>
                <a:gd name="T42" fmla="*/ 194236 w 241"/>
                <a:gd name="T43" fmla="*/ 706409 h 297"/>
                <a:gd name="T44" fmla="*/ 229400 w 241"/>
                <a:gd name="T45" fmla="*/ 750773 h 297"/>
                <a:gd name="T46" fmla="*/ 259540 w 241"/>
                <a:gd name="T47" fmla="*/ 819025 h 297"/>
                <a:gd name="T48" fmla="*/ 356658 w 241"/>
                <a:gd name="T49" fmla="*/ 819025 h 297"/>
                <a:gd name="T50" fmla="*/ 423636 w 241"/>
                <a:gd name="T51" fmla="*/ 750773 h 297"/>
                <a:gd name="T52" fmla="*/ 455451 w 241"/>
                <a:gd name="T53" fmla="*/ 750773 h 297"/>
                <a:gd name="T54" fmla="*/ 455451 w 241"/>
                <a:gd name="T55" fmla="*/ 795137 h 297"/>
                <a:gd name="T56" fmla="*/ 488940 w 241"/>
                <a:gd name="T57" fmla="*/ 819025 h 297"/>
                <a:gd name="T58" fmla="*/ 555918 w 241"/>
                <a:gd name="T59" fmla="*/ 819025 h 297"/>
                <a:gd name="T60" fmla="*/ 555918 w 241"/>
                <a:gd name="T61" fmla="*/ 795137 h 297"/>
                <a:gd name="T62" fmla="*/ 619547 w 241"/>
                <a:gd name="T63" fmla="*/ 795137 h 297"/>
                <a:gd name="T64" fmla="*/ 619547 w 241"/>
                <a:gd name="T65" fmla="*/ 819025 h 297"/>
                <a:gd name="T66" fmla="*/ 649687 w 241"/>
                <a:gd name="T67" fmla="*/ 841207 h 297"/>
                <a:gd name="T68" fmla="*/ 718340 w 241"/>
                <a:gd name="T69" fmla="*/ 819025 h 297"/>
                <a:gd name="T70" fmla="*/ 750155 w 241"/>
                <a:gd name="T71" fmla="*/ 732004 h 297"/>
                <a:gd name="T72" fmla="*/ 750155 w 241"/>
                <a:gd name="T73" fmla="*/ 638157 h 297"/>
                <a:gd name="T74" fmla="*/ 818807 w 241"/>
                <a:gd name="T75" fmla="*/ 638157 h 297"/>
                <a:gd name="T76" fmla="*/ 818807 w 241"/>
                <a:gd name="T77" fmla="*/ 615975 h 297"/>
                <a:gd name="T78" fmla="*/ 818807 w 241"/>
                <a:gd name="T79" fmla="*/ 571612 h 297"/>
                <a:gd name="T80" fmla="*/ 880762 w 241"/>
                <a:gd name="T81" fmla="*/ 615975 h 297"/>
                <a:gd name="T82" fmla="*/ 946066 w 241"/>
                <a:gd name="T83" fmla="*/ 546017 h 297"/>
                <a:gd name="T84" fmla="*/ 880762 w 241"/>
                <a:gd name="T85" fmla="*/ 501653 h 297"/>
                <a:gd name="T86" fmla="*/ 880762 w 241"/>
                <a:gd name="T87" fmla="*/ 477765 h 297"/>
                <a:gd name="T88" fmla="*/ 946066 w 241"/>
                <a:gd name="T89" fmla="*/ 453877 h 297"/>
                <a:gd name="T90" fmla="*/ 912576 w 241"/>
                <a:gd name="T91" fmla="*/ 387331 h 297"/>
                <a:gd name="T92" fmla="*/ 880762 w 241"/>
                <a:gd name="T93" fmla="*/ 365149 h 297"/>
                <a:gd name="T94" fmla="*/ 981229 w 241"/>
                <a:gd name="T95" fmla="*/ 387331 h 297"/>
                <a:gd name="T96" fmla="*/ 981229 w 241"/>
                <a:gd name="T97" fmla="*/ 295190 h 297"/>
                <a:gd name="T98" fmla="*/ 880762 w 241"/>
                <a:gd name="T99" fmla="*/ 342967 h 297"/>
                <a:gd name="T100" fmla="*/ 981229 w 241"/>
                <a:gd name="T101" fmla="*/ 230351 h 297"/>
                <a:gd name="T102" fmla="*/ 818807 w 241"/>
                <a:gd name="T103" fmla="*/ 158686 h 297"/>
                <a:gd name="T104" fmla="*/ 718340 w 241"/>
                <a:gd name="T105" fmla="*/ 158686 h 297"/>
                <a:gd name="T106" fmla="*/ 649687 w 241"/>
                <a:gd name="T107" fmla="*/ 208169 h 297"/>
                <a:gd name="T108" fmla="*/ 619547 w 241"/>
                <a:gd name="T109" fmla="*/ 136504 h 297"/>
                <a:gd name="T110" fmla="*/ 649687 w 241"/>
                <a:gd name="T111" fmla="*/ 112616 h 297"/>
                <a:gd name="T112" fmla="*/ 750155 w 241"/>
                <a:gd name="T113" fmla="*/ 46070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8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1146450 w 273"/>
                <a:gd name="T1" fmla="*/ 158780 h 369"/>
                <a:gd name="T2" fmla="*/ 1146450 w 273"/>
                <a:gd name="T3" fmla="*/ 136585 h 369"/>
                <a:gd name="T4" fmla="*/ 1082478 w 273"/>
                <a:gd name="T5" fmla="*/ 136585 h 369"/>
                <a:gd name="T6" fmla="*/ 1082478 w 273"/>
                <a:gd name="T7" fmla="*/ 158780 h 369"/>
                <a:gd name="T8" fmla="*/ 1011771 w 273"/>
                <a:gd name="T9" fmla="*/ 158780 h 369"/>
                <a:gd name="T10" fmla="*/ 976418 w 273"/>
                <a:gd name="T11" fmla="*/ 158780 h 369"/>
                <a:gd name="T12" fmla="*/ 976418 w 273"/>
                <a:gd name="T13" fmla="*/ 90488 h 369"/>
                <a:gd name="T14" fmla="*/ 942749 w 273"/>
                <a:gd name="T15" fmla="*/ 90488 h 369"/>
                <a:gd name="T16" fmla="*/ 875410 w 273"/>
                <a:gd name="T17" fmla="*/ 158780 h 369"/>
                <a:gd name="T18" fmla="*/ 776084 w 273"/>
                <a:gd name="T19" fmla="*/ 158780 h 369"/>
                <a:gd name="T20" fmla="*/ 740731 w 273"/>
                <a:gd name="T21" fmla="*/ 90488 h 369"/>
                <a:gd name="T22" fmla="*/ 710428 w 273"/>
                <a:gd name="T23" fmla="*/ 46097 h 369"/>
                <a:gd name="T24" fmla="*/ 675075 w 273"/>
                <a:gd name="T25" fmla="*/ 0 h 369"/>
                <a:gd name="T26" fmla="*/ 606053 w 273"/>
                <a:gd name="T27" fmla="*/ 0 h 369"/>
                <a:gd name="T28" fmla="*/ 606053 w 273"/>
                <a:gd name="T29" fmla="*/ 22195 h 369"/>
                <a:gd name="T30" fmla="*/ 473058 w 273"/>
                <a:gd name="T31" fmla="*/ 46097 h 369"/>
                <a:gd name="T32" fmla="*/ 473058 w 273"/>
                <a:gd name="T33" fmla="*/ 90488 h 369"/>
                <a:gd name="T34" fmla="*/ 335012 w 273"/>
                <a:gd name="T35" fmla="*/ 90488 h 369"/>
                <a:gd name="T36" fmla="*/ 272724 w 273"/>
                <a:gd name="T37" fmla="*/ 136585 h 369"/>
                <a:gd name="T38" fmla="*/ 272724 w 273"/>
                <a:gd name="T39" fmla="*/ 208292 h 369"/>
                <a:gd name="T40" fmla="*/ 304710 w 273"/>
                <a:gd name="T41" fmla="*/ 254390 h 369"/>
                <a:gd name="T42" fmla="*/ 203701 w 273"/>
                <a:gd name="T43" fmla="*/ 317560 h 369"/>
                <a:gd name="T44" fmla="*/ 170031 w 273"/>
                <a:gd name="T45" fmla="*/ 317560 h 369"/>
                <a:gd name="T46" fmla="*/ 132995 w 273"/>
                <a:gd name="T47" fmla="*/ 411463 h 369"/>
                <a:gd name="T48" fmla="*/ 132995 w 273"/>
                <a:gd name="T49" fmla="*/ 455853 h 369"/>
                <a:gd name="T50" fmla="*/ 132995 w 273"/>
                <a:gd name="T51" fmla="*/ 501950 h 369"/>
                <a:gd name="T52" fmla="*/ 69023 w 273"/>
                <a:gd name="T53" fmla="*/ 573658 h 369"/>
                <a:gd name="T54" fmla="*/ 33670 w 273"/>
                <a:gd name="T55" fmla="*/ 616340 h 369"/>
                <a:gd name="T56" fmla="*/ 0 w 273"/>
                <a:gd name="T57" fmla="*/ 732438 h 369"/>
                <a:gd name="T58" fmla="*/ 33670 w 273"/>
                <a:gd name="T59" fmla="*/ 775121 h 369"/>
                <a:gd name="T60" fmla="*/ 232320 w 273"/>
                <a:gd name="T61" fmla="*/ 775121 h 369"/>
                <a:gd name="T62" fmla="*/ 335012 w 273"/>
                <a:gd name="T63" fmla="*/ 937316 h 369"/>
                <a:gd name="T64" fmla="*/ 372049 w 273"/>
                <a:gd name="T65" fmla="*/ 1049998 h 369"/>
                <a:gd name="T66" fmla="*/ 473058 w 273"/>
                <a:gd name="T67" fmla="*/ 937316 h 369"/>
                <a:gd name="T68" fmla="*/ 505044 w 273"/>
                <a:gd name="T69" fmla="*/ 959511 h 369"/>
                <a:gd name="T70" fmla="*/ 641406 w 273"/>
                <a:gd name="T71" fmla="*/ 870730 h 369"/>
                <a:gd name="T72" fmla="*/ 641406 w 273"/>
                <a:gd name="T73" fmla="*/ 799023 h 369"/>
                <a:gd name="T74" fmla="*/ 776084 w 273"/>
                <a:gd name="T75" fmla="*/ 775121 h 369"/>
                <a:gd name="T76" fmla="*/ 841740 w 273"/>
                <a:gd name="T77" fmla="*/ 662438 h 369"/>
                <a:gd name="T78" fmla="*/ 912446 w 273"/>
                <a:gd name="T79" fmla="*/ 640243 h 369"/>
                <a:gd name="T80" fmla="*/ 912446 w 273"/>
                <a:gd name="T81" fmla="*/ 573658 h 369"/>
                <a:gd name="T82" fmla="*/ 1011771 w 273"/>
                <a:gd name="T83" fmla="*/ 573658 h 369"/>
                <a:gd name="T84" fmla="*/ 1045441 w 273"/>
                <a:gd name="T85" fmla="*/ 455853 h 369"/>
                <a:gd name="T86" fmla="*/ 1011771 w 273"/>
                <a:gd name="T87" fmla="*/ 365365 h 369"/>
                <a:gd name="T88" fmla="*/ 1045441 w 273"/>
                <a:gd name="T89" fmla="*/ 343170 h 369"/>
                <a:gd name="T90" fmla="*/ 976418 w 273"/>
                <a:gd name="T91" fmla="*/ 295365 h 369"/>
                <a:gd name="T92" fmla="*/ 1045441 w 273"/>
                <a:gd name="T93" fmla="*/ 273170 h 369"/>
                <a:gd name="T94" fmla="*/ 1082478 w 273"/>
                <a:gd name="T95" fmla="*/ 295365 h 369"/>
                <a:gd name="T96" fmla="*/ 1146450 w 273"/>
                <a:gd name="T97" fmla="*/ 230487 h 369"/>
                <a:gd name="T98" fmla="*/ 1146450 w 273"/>
                <a:gd name="T99" fmla="*/ 158780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59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2095147 w 505"/>
                <a:gd name="T1" fmla="*/ 269291 h 385"/>
                <a:gd name="T2" fmla="*/ 1793675 w 505"/>
                <a:gd name="T3" fmla="*/ 112489 h 385"/>
                <a:gd name="T4" fmla="*/ 1722939 w 505"/>
                <a:gd name="T5" fmla="*/ 158507 h 385"/>
                <a:gd name="T6" fmla="*/ 1589887 w 505"/>
                <a:gd name="T7" fmla="*/ 112489 h 385"/>
                <a:gd name="T8" fmla="*/ 1317046 w 505"/>
                <a:gd name="T9" fmla="*/ 158507 h 385"/>
                <a:gd name="T10" fmla="*/ 1317046 w 505"/>
                <a:gd name="T11" fmla="*/ 0 h 385"/>
                <a:gd name="T12" fmla="*/ 1183994 w 505"/>
                <a:gd name="T13" fmla="*/ 0 h 385"/>
                <a:gd name="T14" fmla="*/ 914522 w 505"/>
                <a:gd name="T15" fmla="*/ 22157 h 385"/>
                <a:gd name="T16" fmla="*/ 879153 w 505"/>
                <a:gd name="T17" fmla="*/ 112489 h 385"/>
                <a:gd name="T18" fmla="*/ 710733 w 505"/>
                <a:gd name="T19" fmla="*/ 69879 h 385"/>
                <a:gd name="T20" fmla="*/ 607997 w 505"/>
                <a:gd name="T21" fmla="*/ 136350 h 385"/>
                <a:gd name="T22" fmla="*/ 641681 w 505"/>
                <a:gd name="T23" fmla="*/ 247134 h 385"/>
                <a:gd name="T24" fmla="*/ 607997 w 505"/>
                <a:gd name="T25" fmla="*/ 317014 h 385"/>
                <a:gd name="T26" fmla="*/ 473261 w 505"/>
                <a:gd name="T27" fmla="*/ 475520 h 385"/>
                <a:gd name="T28" fmla="*/ 304841 w 505"/>
                <a:gd name="T29" fmla="*/ 632323 h 385"/>
                <a:gd name="T30" fmla="*/ 133052 w 505"/>
                <a:gd name="T31" fmla="*/ 766968 h 385"/>
                <a:gd name="T32" fmla="*/ 0 w 505"/>
                <a:gd name="T33" fmla="*/ 838552 h 385"/>
                <a:gd name="T34" fmla="*/ 33684 w 505"/>
                <a:gd name="T35" fmla="*/ 882866 h 385"/>
                <a:gd name="T36" fmla="*/ 69052 w 505"/>
                <a:gd name="T37" fmla="*/ 1015807 h 385"/>
                <a:gd name="T38" fmla="*/ 237472 w 505"/>
                <a:gd name="T39" fmla="*/ 1083982 h 385"/>
                <a:gd name="T40" fmla="*/ 170104 w 505"/>
                <a:gd name="T41" fmla="*/ 974902 h 385"/>
                <a:gd name="T42" fmla="*/ 336840 w 505"/>
                <a:gd name="T43" fmla="*/ 860709 h 385"/>
                <a:gd name="T44" fmla="*/ 641681 w 505"/>
                <a:gd name="T45" fmla="*/ 792534 h 385"/>
                <a:gd name="T46" fmla="*/ 811785 w 505"/>
                <a:gd name="T47" fmla="*/ 838552 h 385"/>
                <a:gd name="T48" fmla="*/ 1012205 w 505"/>
                <a:gd name="T49" fmla="*/ 700498 h 385"/>
                <a:gd name="T50" fmla="*/ 1114942 w 505"/>
                <a:gd name="T51" fmla="*/ 678341 h 385"/>
                <a:gd name="T52" fmla="*/ 1114942 w 505"/>
                <a:gd name="T53" fmla="*/ 608462 h 385"/>
                <a:gd name="T54" fmla="*/ 1183994 w 505"/>
                <a:gd name="T55" fmla="*/ 586305 h 385"/>
                <a:gd name="T56" fmla="*/ 1421466 w 505"/>
                <a:gd name="T57" fmla="*/ 654480 h 385"/>
                <a:gd name="T58" fmla="*/ 1421466 w 505"/>
                <a:gd name="T59" fmla="*/ 565852 h 385"/>
                <a:gd name="T60" fmla="*/ 1589887 w 505"/>
                <a:gd name="T61" fmla="*/ 543695 h 385"/>
                <a:gd name="T62" fmla="*/ 1653886 w 505"/>
                <a:gd name="T63" fmla="*/ 565852 h 385"/>
                <a:gd name="T64" fmla="*/ 1690939 w 505"/>
                <a:gd name="T65" fmla="*/ 521538 h 385"/>
                <a:gd name="T66" fmla="*/ 1893043 w 505"/>
                <a:gd name="T67" fmla="*/ 497677 h 385"/>
                <a:gd name="T68" fmla="*/ 2027779 w 505"/>
                <a:gd name="T69" fmla="*/ 385189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0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1463394 w 497"/>
                <a:gd name="T1" fmla="*/ 974902 h 385"/>
                <a:gd name="T2" fmla="*/ 1773606 w 497"/>
                <a:gd name="T3" fmla="*/ 838552 h 385"/>
                <a:gd name="T4" fmla="*/ 1906795 w 497"/>
                <a:gd name="T5" fmla="*/ 678341 h 385"/>
                <a:gd name="T6" fmla="*/ 2039985 w 497"/>
                <a:gd name="T7" fmla="*/ 521538 h 385"/>
                <a:gd name="T8" fmla="*/ 2109108 w 497"/>
                <a:gd name="T9" fmla="*/ 453363 h 385"/>
                <a:gd name="T10" fmla="*/ 2039985 w 497"/>
                <a:gd name="T11" fmla="*/ 364736 h 385"/>
                <a:gd name="T12" fmla="*/ 1940514 w 497"/>
                <a:gd name="T13" fmla="*/ 269291 h 385"/>
                <a:gd name="T14" fmla="*/ 1869705 w 497"/>
                <a:gd name="T15" fmla="*/ 317014 h 385"/>
                <a:gd name="T16" fmla="*/ 1803953 w 497"/>
                <a:gd name="T17" fmla="*/ 294857 h 385"/>
                <a:gd name="T18" fmla="*/ 1869705 w 497"/>
                <a:gd name="T19" fmla="*/ 158507 h 385"/>
                <a:gd name="T20" fmla="*/ 1869705 w 497"/>
                <a:gd name="T21" fmla="*/ 46018 h 385"/>
                <a:gd name="T22" fmla="*/ 1734830 w 497"/>
                <a:gd name="T23" fmla="*/ 22157 h 385"/>
                <a:gd name="T24" fmla="*/ 1598269 w 497"/>
                <a:gd name="T25" fmla="*/ 69879 h 385"/>
                <a:gd name="T26" fmla="*/ 1529145 w 497"/>
                <a:gd name="T27" fmla="*/ 69879 h 385"/>
                <a:gd name="T28" fmla="*/ 1358866 w 497"/>
                <a:gd name="T29" fmla="*/ 90332 h 385"/>
                <a:gd name="T30" fmla="*/ 1227363 w 497"/>
                <a:gd name="T31" fmla="*/ 180664 h 385"/>
                <a:gd name="T32" fmla="*/ 1126206 w 497"/>
                <a:gd name="T33" fmla="*/ 204525 h 385"/>
                <a:gd name="T34" fmla="*/ 954241 w 497"/>
                <a:gd name="T35" fmla="*/ 269291 h 385"/>
                <a:gd name="T36" fmla="*/ 780589 w 497"/>
                <a:gd name="T37" fmla="*/ 247134 h 385"/>
                <a:gd name="T38" fmla="*/ 681119 w 497"/>
                <a:gd name="T39" fmla="*/ 204525 h 385"/>
                <a:gd name="T40" fmla="*/ 610309 w 497"/>
                <a:gd name="T41" fmla="*/ 247134 h 385"/>
                <a:gd name="T42" fmla="*/ 409683 w 497"/>
                <a:gd name="T43" fmla="*/ 364736 h 385"/>
                <a:gd name="T44" fmla="*/ 139933 w 497"/>
                <a:gd name="T45" fmla="*/ 317014 h 385"/>
                <a:gd name="T46" fmla="*/ 0 w 497"/>
                <a:gd name="T47" fmla="*/ 364736 h 385"/>
                <a:gd name="T48" fmla="*/ 139933 w 497"/>
                <a:gd name="T49" fmla="*/ 407345 h 385"/>
                <a:gd name="T50" fmla="*/ 375964 w 497"/>
                <a:gd name="T51" fmla="*/ 475520 h 385"/>
                <a:gd name="T52" fmla="*/ 440030 w 497"/>
                <a:gd name="T53" fmla="*/ 586305 h 385"/>
                <a:gd name="T54" fmla="*/ 237717 w 497"/>
                <a:gd name="T55" fmla="*/ 632323 h 385"/>
                <a:gd name="T56" fmla="*/ 375964 w 497"/>
                <a:gd name="T57" fmla="*/ 700498 h 385"/>
                <a:gd name="T58" fmla="*/ 578277 w 497"/>
                <a:gd name="T59" fmla="*/ 792534 h 385"/>
                <a:gd name="T60" fmla="*/ 578277 w 497"/>
                <a:gd name="T61" fmla="*/ 860709 h 385"/>
                <a:gd name="T62" fmla="*/ 885117 w 497"/>
                <a:gd name="T63" fmla="*/ 1015807 h 385"/>
                <a:gd name="T64" fmla="*/ 1055397 w 497"/>
                <a:gd name="T65" fmla="*/ 1015807 h 385"/>
                <a:gd name="T66" fmla="*/ 1089116 w 497"/>
                <a:gd name="T67" fmla="*/ 974902 h 385"/>
                <a:gd name="T68" fmla="*/ 1257709 w 497"/>
                <a:gd name="T69" fmla="*/ 1061825 h 385"/>
                <a:gd name="T70" fmla="*/ 1427989 w 497"/>
                <a:gd name="T71" fmla="*/ 1039668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1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205690 w 369"/>
                <a:gd name="T1" fmla="*/ 923680 h 353"/>
                <a:gd name="T2" fmla="*/ 139937 w 369"/>
                <a:gd name="T3" fmla="*/ 761181 h 353"/>
                <a:gd name="T4" fmla="*/ 237724 w 369"/>
                <a:gd name="T5" fmla="*/ 554208 h 353"/>
                <a:gd name="T6" fmla="*/ 33720 w 369"/>
                <a:gd name="T7" fmla="*/ 463550 h 353"/>
                <a:gd name="T8" fmla="*/ 69125 w 369"/>
                <a:gd name="T9" fmla="*/ 395130 h 353"/>
                <a:gd name="T10" fmla="*/ 205690 w 369"/>
                <a:gd name="T11" fmla="*/ 395130 h 353"/>
                <a:gd name="T12" fmla="*/ 440042 w 369"/>
                <a:gd name="T13" fmla="*/ 345525 h 353"/>
                <a:gd name="T14" fmla="*/ 711485 w 369"/>
                <a:gd name="T15" fmla="*/ 323288 h 353"/>
                <a:gd name="T16" fmla="*/ 578292 w 369"/>
                <a:gd name="T17" fmla="*/ 230920 h 353"/>
                <a:gd name="T18" fmla="*/ 610326 w 369"/>
                <a:gd name="T19" fmla="*/ 114605 h 353"/>
                <a:gd name="T20" fmla="*/ 780610 w 369"/>
                <a:gd name="T21" fmla="*/ 114605 h 353"/>
                <a:gd name="T22" fmla="*/ 885141 w 369"/>
                <a:gd name="T23" fmla="*/ 138552 h 353"/>
                <a:gd name="T24" fmla="*/ 986300 w 369"/>
                <a:gd name="T25" fmla="*/ 114605 h 353"/>
                <a:gd name="T26" fmla="*/ 1055426 w 369"/>
                <a:gd name="T27" fmla="*/ 0 h 353"/>
                <a:gd name="T28" fmla="*/ 1227396 w 369"/>
                <a:gd name="T29" fmla="*/ 46184 h 353"/>
                <a:gd name="T30" fmla="*/ 1358903 w 369"/>
                <a:gd name="T31" fmla="*/ 208683 h 353"/>
                <a:gd name="T32" fmla="*/ 1463434 w 369"/>
                <a:gd name="T33" fmla="*/ 254867 h 353"/>
                <a:gd name="T34" fmla="*/ 1529187 w 369"/>
                <a:gd name="T35" fmla="*/ 186447 h 353"/>
                <a:gd name="T36" fmla="*/ 1529187 w 369"/>
                <a:gd name="T37" fmla="*/ 278815 h 353"/>
                <a:gd name="T38" fmla="*/ 1529187 w 369"/>
                <a:gd name="T39" fmla="*/ 367761 h 353"/>
                <a:gd name="T40" fmla="*/ 1428028 w 369"/>
                <a:gd name="T41" fmla="*/ 487498 h 353"/>
                <a:gd name="T42" fmla="*/ 1564593 w 369"/>
                <a:gd name="T43" fmla="*/ 531971 h 353"/>
                <a:gd name="T44" fmla="*/ 1529187 w 369"/>
                <a:gd name="T45" fmla="*/ 600392 h 353"/>
                <a:gd name="T46" fmla="*/ 1564593 w 369"/>
                <a:gd name="T47" fmla="*/ 672234 h 353"/>
                <a:gd name="T48" fmla="*/ 1463434 w 369"/>
                <a:gd name="T49" fmla="*/ 738944 h 353"/>
                <a:gd name="T50" fmla="*/ 1463434 w 369"/>
                <a:gd name="T51" fmla="*/ 807365 h 353"/>
                <a:gd name="T52" fmla="*/ 1325183 w 369"/>
                <a:gd name="T53" fmla="*/ 831312 h 353"/>
                <a:gd name="T54" fmla="*/ 1154899 w 369"/>
                <a:gd name="T55" fmla="*/ 898022 h 353"/>
                <a:gd name="T56" fmla="*/ 986300 w 369"/>
                <a:gd name="T57" fmla="*/ 877496 h 353"/>
                <a:gd name="T58" fmla="*/ 885141 w 369"/>
                <a:gd name="T59" fmla="*/ 831312 h 353"/>
                <a:gd name="T60" fmla="*/ 817702 w 369"/>
                <a:gd name="T61" fmla="*/ 877496 h 353"/>
                <a:gd name="T62" fmla="*/ 610326 w 369"/>
                <a:gd name="T63" fmla="*/ 1016048 h 353"/>
                <a:gd name="T64" fmla="*/ 340569 w 369"/>
                <a:gd name="T65" fmla="*/ 947627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2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2231808 w 569"/>
                <a:gd name="T1" fmla="*/ 1270306 h 617"/>
                <a:gd name="T2" fmla="*/ 2368243 w 569"/>
                <a:gd name="T3" fmla="*/ 1176525 h 617"/>
                <a:gd name="T4" fmla="*/ 2231808 w 569"/>
                <a:gd name="T5" fmla="*/ 1154359 h 617"/>
                <a:gd name="T6" fmla="*/ 2095373 w 569"/>
                <a:gd name="T7" fmla="*/ 1087859 h 617"/>
                <a:gd name="T8" fmla="*/ 1963991 w 569"/>
                <a:gd name="T9" fmla="*/ 1021360 h 617"/>
                <a:gd name="T10" fmla="*/ 2031366 w 569"/>
                <a:gd name="T11" fmla="*/ 905413 h 617"/>
                <a:gd name="T12" fmla="*/ 1995994 w 569"/>
                <a:gd name="T13" fmla="*/ 704210 h 617"/>
                <a:gd name="T14" fmla="*/ 1793868 w 569"/>
                <a:gd name="T15" fmla="*/ 636006 h 617"/>
                <a:gd name="T16" fmla="*/ 1756812 w 569"/>
                <a:gd name="T17" fmla="*/ 499597 h 617"/>
                <a:gd name="T18" fmla="*/ 1894931 w 569"/>
                <a:gd name="T19" fmla="*/ 475725 h 617"/>
                <a:gd name="T20" fmla="*/ 2161064 w 569"/>
                <a:gd name="T21" fmla="*/ 453559 h 617"/>
                <a:gd name="T22" fmla="*/ 2161064 w 569"/>
                <a:gd name="T23" fmla="*/ 317150 h 617"/>
                <a:gd name="T24" fmla="*/ 1963991 w 569"/>
                <a:gd name="T25" fmla="*/ 317150 h 617"/>
                <a:gd name="T26" fmla="*/ 1825871 w 569"/>
                <a:gd name="T27" fmla="*/ 180742 h 617"/>
                <a:gd name="T28" fmla="*/ 1723124 w 569"/>
                <a:gd name="T29" fmla="*/ 271112 h 617"/>
                <a:gd name="T30" fmla="*/ 1623745 w 569"/>
                <a:gd name="T31" fmla="*/ 407521 h 617"/>
                <a:gd name="T32" fmla="*/ 1553001 w 569"/>
                <a:gd name="T33" fmla="*/ 680338 h 617"/>
                <a:gd name="T34" fmla="*/ 1421619 w 569"/>
                <a:gd name="T35" fmla="*/ 636006 h 617"/>
                <a:gd name="T36" fmla="*/ 1216125 w 569"/>
                <a:gd name="T37" fmla="*/ 680338 h 617"/>
                <a:gd name="T38" fmla="*/ 1148749 w 569"/>
                <a:gd name="T39" fmla="*/ 636006 h 617"/>
                <a:gd name="T40" fmla="*/ 980311 w 569"/>
                <a:gd name="T41" fmla="*/ 294984 h 617"/>
                <a:gd name="T42" fmla="*/ 914620 w 569"/>
                <a:gd name="T43" fmla="*/ 317150 h 617"/>
                <a:gd name="T44" fmla="*/ 880932 w 569"/>
                <a:gd name="T45" fmla="*/ 208023 h 617"/>
                <a:gd name="T46" fmla="*/ 677122 w 569"/>
                <a:gd name="T47" fmla="*/ 112537 h 617"/>
                <a:gd name="T48" fmla="*/ 574375 w 569"/>
                <a:gd name="T49" fmla="*/ 230190 h 617"/>
                <a:gd name="T50" fmla="*/ 574375 w 569"/>
                <a:gd name="T51" fmla="*/ 0 h 617"/>
                <a:gd name="T52" fmla="*/ 473312 w 569"/>
                <a:gd name="T53" fmla="*/ 0 h 617"/>
                <a:gd name="T54" fmla="*/ 404252 w 569"/>
                <a:gd name="T55" fmla="*/ 90371 h 617"/>
                <a:gd name="T56" fmla="*/ 372249 w 569"/>
                <a:gd name="T57" fmla="*/ 180742 h 617"/>
                <a:gd name="T58" fmla="*/ 336877 w 569"/>
                <a:gd name="T59" fmla="*/ 271112 h 617"/>
                <a:gd name="T60" fmla="*/ 437940 w 569"/>
                <a:gd name="T61" fmla="*/ 317150 h 617"/>
                <a:gd name="T62" fmla="*/ 372249 w 569"/>
                <a:gd name="T63" fmla="*/ 680338 h 617"/>
                <a:gd name="T64" fmla="*/ 101063 w 569"/>
                <a:gd name="T65" fmla="*/ 794581 h 617"/>
                <a:gd name="T66" fmla="*/ 33688 w 569"/>
                <a:gd name="T67" fmla="*/ 883246 h 617"/>
                <a:gd name="T68" fmla="*/ 0 w 569"/>
                <a:gd name="T69" fmla="*/ 1062283 h 617"/>
                <a:gd name="T70" fmla="*/ 203810 w 569"/>
                <a:gd name="T71" fmla="*/ 1041821 h 617"/>
                <a:gd name="T72" fmla="*/ 336877 w 569"/>
                <a:gd name="T73" fmla="*/ 1110026 h 617"/>
                <a:gd name="T74" fmla="*/ 372249 w 569"/>
                <a:gd name="T75" fmla="*/ 1154359 h 617"/>
                <a:gd name="T76" fmla="*/ 404252 w 569"/>
                <a:gd name="T77" fmla="*/ 1270306 h 617"/>
                <a:gd name="T78" fmla="*/ 506999 w 569"/>
                <a:gd name="T79" fmla="*/ 1316344 h 617"/>
                <a:gd name="T80" fmla="*/ 473312 w 569"/>
                <a:gd name="T81" fmla="*/ 1428881 h 617"/>
                <a:gd name="T82" fmla="*/ 437940 w 569"/>
                <a:gd name="T83" fmla="*/ 1493675 h 617"/>
                <a:gd name="T84" fmla="*/ 609747 w 569"/>
                <a:gd name="T85" fmla="*/ 1585751 h 617"/>
                <a:gd name="T86" fmla="*/ 843876 w 569"/>
                <a:gd name="T87" fmla="*/ 1635199 h 617"/>
                <a:gd name="T88" fmla="*/ 943255 w 569"/>
                <a:gd name="T89" fmla="*/ 1607917 h 617"/>
                <a:gd name="T90" fmla="*/ 980311 w 569"/>
                <a:gd name="T91" fmla="*/ 1699993 h 617"/>
                <a:gd name="T92" fmla="*/ 1115062 w 569"/>
                <a:gd name="T93" fmla="*/ 1677827 h 617"/>
                <a:gd name="T94" fmla="*/ 1148749 w 569"/>
                <a:gd name="T95" fmla="*/ 1451047 h 617"/>
                <a:gd name="T96" fmla="*/ 1386247 w 569"/>
                <a:gd name="T97" fmla="*/ 1428881 h 617"/>
                <a:gd name="T98" fmla="*/ 1485626 w 569"/>
                <a:gd name="T99" fmla="*/ 1451047 h 617"/>
                <a:gd name="T100" fmla="*/ 1623745 w 569"/>
                <a:gd name="T101" fmla="*/ 1451047 h 617"/>
                <a:gd name="T102" fmla="*/ 1756812 w 569"/>
                <a:gd name="T103" fmla="*/ 1476624 h 617"/>
                <a:gd name="T104" fmla="*/ 1862928 w 569"/>
                <a:gd name="T105" fmla="*/ 1428881 h 617"/>
                <a:gd name="T106" fmla="*/ 2066738 w 569"/>
                <a:gd name="T107" fmla="*/ 1336805 h 617"/>
                <a:gd name="T108" fmla="*/ 2198120 w 569"/>
                <a:gd name="T109" fmla="*/ 1316344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3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5020022 w 1209"/>
                <a:gd name="T1" fmla="*/ 2077574 h 785"/>
                <a:gd name="T2" fmla="*/ 4918913 w 1209"/>
                <a:gd name="T3" fmla="*/ 2077574 h 785"/>
                <a:gd name="T4" fmla="*/ 4918913 w 1209"/>
                <a:gd name="T5" fmla="*/ 2238044 h 785"/>
                <a:gd name="T6" fmla="*/ 4713327 w 1209"/>
                <a:gd name="T7" fmla="*/ 2168052 h 785"/>
                <a:gd name="T8" fmla="*/ 4610533 w 1209"/>
                <a:gd name="T9" fmla="*/ 2145859 h 785"/>
                <a:gd name="T10" fmla="*/ 4342597 w 1209"/>
                <a:gd name="T11" fmla="*/ 2055381 h 785"/>
                <a:gd name="T12" fmla="*/ 4411687 w 1209"/>
                <a:gd name="T13" fmla="*/ 1981975 h 785"/>
                <a:gd name="T14" fmla="*/ 4372929 w 1209"/>
                <a:gd name="T15" fmla="*/ 1942711 h 785"/>
                <a:gd name="T16" fmla="*/ 4241489 w 1209"/>
                <a:gd name="T17" fmla="*/ 1894911 h 785"/>
                <a:gd name="T18" fmla="*/ 4138695 w 1209"/>
                <a:gd name="T19" fmla="*/ 1942711 h 785"/>
                <a:gd name="T20" fmla="*/ 3933109 w 1209"/>
                <a:gd name="T21" fmla="*/ 1850526 h 785"/>
                <a:gd name="T22" fmla="*/ 3528676 w 1209"/>
                <a:gd name="T23" fmla="*/ 1981975 h 785"/>
                <a:gd name="T24" fmla="*/ 3427568 w 1209"/>
                <a:gd name="T25" fmla="*/ 2055381 h 785"/>
                <a:gd name="T26" fmla="*/ 3090540 w 1209"/>
                <a:gd name="T27" fmla="*/ 2099767 h 785"/>
                <a:gd name="T28" fmla="*/ 2780475 w 1209"/>
                <a:gd name="T29" fmla="*/ 2031482 h 785"/>
                <a:gd name="T30" fmla="*/ 2679367 w 1209"/>
                <a:gd name="T31" fmla="*/ 1942711 h 785"/>
                <a:gd name="T32" fmla="*/ 2473780 w 1209"/>
                <a:gd name="T33" fmla="*/ 2009289 h 785"/>
                <a:gd name="T34" fmla="*/ 2273249 w 1209"/>
                <a:gd name="T35" fmla="*/ 2077574 h 785"/>
                <a:gd name="T36" fmla="*/ 1932852 w 1209"/>
                <a:gd name="T37" fmla="*/ 1918811 h 785"/>
                <a:gd name="T38" fmla="*/ 1730635 w 1209"/>
                <a:gd name="T39" fmla="*/ 1824919 h 785"/>
                <a:gd name="T40" fmla="*/ 1528419 w 1209"/>
                <a:gd name="T41" fmla="*/ 1782241 h 785"/>
                <a:gd name="T42" fmla="*/ 1358220 w 1209"/>
                <a:gd name="T43" fmla="*/ 1690056 h 785"/>
                <a:gd name="T44" fmla="*/ 1152633 w 1209"/>
                <a:gd name="T45" fmla="*/ 1483494 h 785"/>
                <a:gd name="T46" fmla="*/ 1049840 w 1209"/>
                <a:gd name="T47" fmla="*/ 1457887 h 785"/>
                <a:gd name="T48" fmla="*/ 881326 w 1209"/>
                <a:gd name="T49" fmla="*/ 1300831 h 785"/>
                <a:gd name="T50" fmla="*/ 677425 w 1209"/>
                <a:gd name="T51" fmla="*/ 1097683 h 785"/>
                <a:gd name="T52" fmla="*/ 507226 w 1209"/>
                <a:gd name="T53" fmla="*/ 1164261 h 785"/>
                <a:gd name="T54" fmla="*/ 272992 w 1209"/>
                <a:gd name="T55" fmla="*/ 937213 h 785"/>
                <a:gd name="T56" fmla="*/ 133126 w 1209"/>
                <a:gd name="T57" fmla="*/ 775036 h 785"/>
                <a:gd name="T58" fmla="*/ 0 w 1209"/>
                <a:gd name="T59" fmla="*/ 732358 h 785"/>
                <a:gd name="T60" fmla="*/ 69091 w 1209"/>
                <a:gd name="T61" fmla="*/ 501895 h 785"/>
                <a:gd name="T62" fmla="*/ 203902 w 1209"/>
                <a:gd name="T63" fmla="*/ 547988 h 785"/>
                <a:gd name="T64" fmla="*/ 337027 w 1209"/>
                <a:gd name="T65" fmla="*/ 524088 h 785"/>
                <a:gd name="T66" fmla="*/ 337027 w 1209"/>
                <a:gd name="T67" fmla="*/ 365325 h 785"/>
                <a:gd name="T68" fmla="*/ 237604 w 1209"/>
                <a:gd name="T69" fmla="*/ 273140 h 785"/>
                <a:gd name="T70" fmla="*/ 337027 w 1209"/>
                <a:gd name="T71" fmla="*/ 136570 h 785"/>
                <a:gd name="T72" fmla="*/ 647092 w 1209"/>
                <a:gd name="T73" fmla="*/ 112670 h 785"/>
                <a:gd name="T74" fmla="*/ 881326 w 1209"/>
                <a:gd name="T75" fmla="*/ 22193 h 785"/>
                <a:gd name="T76" fmla="*/ 1218354 w 1209"/>
                <a:gd name="T77" fmla="*/ 46092 h 785"/>
                <a:gd name="T78" fmla="*/ 1459328 w 1209"/>
                <a:gd name="T79" fmla="*/ 158763 h 785"/>
                <a:gd name="T80" fmla="*/ 1831743 w 1209"/>
                <a:gd name="T81" fmla="*/ 158763 h 785"/>
                <a:gd name="T82" fmla="*/ 2239546 w 1209"/>
                <a:gd name="T83" fmla="*/ 112670 h 785"/>
                <a:gd name="T84" fmla="*/ 2817548 w 1209"/>
                <a:gd name="T85" fmla="*/ 158763 h 785"/>
                <a:gd name="T86" fmla="*/ 3018079 w 1209"/>
                <a:gd name="T87" fmla="*/ 208270 h 785"/>
                <a:gd name="T88" fmla="*/ 2984377 w 1209"/>
                <a:gd name="T89" fmla="*/ 273140 h 785"/>
                <a:gd name="T90" fmla="*/ 3090540 w 1209"/>
                <a:gd name="T91" fmla="*/ 387518 h 785"/>
                <a:gd name="T92" fmla="*/ 3018079 w 1209"/>
                <a:gd name="T93" fmla="*/ 524088 h 785"/>
                <a:gd name="T94" fmla="*/ 2950674 w 1209"/>
                <a:gd name="T95" fmla="*/ 710165 h 785"/>
                <a:gd name="T96" fmla="*/ 3119188 w 1209"/>
                <a:gd name="T97" fmla="*/ 913313 h 785"/>
                <a:gd name="T98" fmla="*/ 3528676 w 1209"/>
                <a:gd name="T99" fmla="*/ 1049883 h 785"/>
                <a:gd name="T100" fmla="*/ 3968496 w 1209"/>
                <a:gd name="T101" fmla="*/ 1186454 h 785"/>
                <a:gd name="T102" fmla="*/ 4207786 w 1209"/>
                <a:gd name="T103" fmla="*/ 1208646 h 785"/>
                <a:gd name="T104" fmla="*/ 4271821 w 1209"/>
                <a:gd name="T105" fmla="*/ 1372530 h 785"/>
                <a:gd name="T106" fmla="*/ 4411687 w 1209"/>
                <a:gd name="T107" fmla="*/ 1416916 h 785"/>
                <a:gd name="T108" fmla="*/ 4474037 w 1209"/>
                <a:gd name="T109" fmla="*/ 1348631 h 785"/>
                <a:gd name="T110" fmla="*/ 4580201 w 1209"/>
                <a:gd name="T111" fmla="*/ 1372530 h 785"/>
                <a:gd name="T112" fmla="*/ 4644236 w 1209"/>
                <a:gd name="T113" fmla="*/ 1324731 h 785"/>
                <a:gd name="T114" fmla="*/ 4814435 w 1209"/>
                <a:gd name="T115" fmla="*/ 1258153 h 785"/>
                <a:gd name="T116" fmla="*/ 4988004 w 1209"/>
                <a:gd name="T117" fmla="*/ 1300831 h 785"/>
                <a:gd name="T118" fmla="*/ 5121130 w 1209"/>
                <a:gd name="T119" fmla="*/ 1527879 h 785"/>
                <a:gd name="T120" fmla="*/ 5121130 w 1209"/>
                <a:gd name="T121" fmla="*/ 1643964 h 785"/>
                <a:gd name="T122" fmla="*/ 5087427 w 1209"/>
                <a:gd name="T123" fmla="*/ 2031482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4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2908232 w 761"/>
                <a:gd name="T1" fmla="*/ 1385118 h 633"/>
                <a:gd name="T2" fmla="*/ 2807369 w 761"/>
                <a:gd name="T3" fmla="*/ 1429469 h 633"/>
                <a:gd name="T4" fmla="*/ 2740126 w 761"/>
                <a:gd name="T5" fmla="*/ 1385118 h 633"/>
                <a:gd name="T6" fmla="*/ 2541761 w 761"/>
                <a:gd name="T7" fmla="*/ 1226478 h 633"/>
                <a:gd name="T8" fmla="*/ 2442579 w 761"/>
                <a:gd name="T9" fmla="*/ 1206008 h 633"/>
                <a:gd name="T10" fmla="*/ 2304732 w 761"/>
                <a:gd name="T11" fmla="*/ 1248653 h 633"/>
                <a:gd name="T12" fmla="*/ 2239171 w 761"/>
                <a:gd name="T13" fmla="*/ 1340767 h 633"/>
                <a:gd name="T14" fmla="*/ 2139988 w 761"/>
                <a:gd name="T15" fmla="*/ 1318591 h 633"/>
                <a:gd name="T16" fmla="*/ 1971882 w 761"/>
                <a:gd name="T17" fmla="*/ 1340767 h 633"/>
                <a:gd name="T18" fmla="*/ 2108048 w 761"/>
                <a:gd name="T19" fmla="*/ 1407294 h 633"/>
                <a:gd name="T20" fmla="*/ 1904640 w 761"/>
                <a:gd name="T21" fmla="*/ 1501113 h 633"/>
                <a:gd name="T22" fmla="*/ 1739896 w 761"/>
                <a:gd name="T23" fmla="*/ 1478938 h 633"/>
                <a:gd name="T24" fmla="*/ 1637352 w 761"/>
                <a:gd name="T25" fmla="*/ 1294710 h 633"/>
                <a:gd name="T26" fmla="*/ 1502867 w 761"/>
                <a:gd name="T27" fmla="*/ 1385118 h 633"/>
                <a:gd name="T28" fmla="*/ 1402003 w 761"/>
                <a:gd name="T29" fmla="*/ 1429469 h 633"/>
                <a:gd name="T30" fmla="*/ 1235578 w 761"/>
                <a:gd name="T31" fmla="*/ 1524995 h 633"/>
                <a:gd name="T32" fmla="*/ 1134715 w 761"/>
                <a:gd name="T33" fmla="*/ 1794513 h 633"/>
                <a:gd name="T34" fmla="*/ 1040576 w 761"/>
                <a:gd name="T35" fmla="*/ 1794513 h 633"/>
                <a:gd name="T36" fmla="*/ 902729 w 761"/>
                <a:gd name="T37" fmla="*/ 1772337 h 633"/>
                <a:gd name="T38" fmla="*/ 837167 w 761"/>
                <a:gd name="T39" fmla="*/ 1637578 h 633"/>
                <a:gd name="T40" fmla="*/ 605181 w 761"/>
                <a:gd name="T41" fmla="*/ 1407294 h 633"/>
                <a:gd name="T42" fmla="*/ 536258 w 761"/>
                <a:gd name="T43" fmla="*/ 1364648 h 633"/>
                <a:gd name="T44" fmla="*/ 435394 w 761"/>
                <a:gd name="T45" fmla="*/ 1206008 h 633"/>
                <a:gd name="T46" fmla="*/ 334531 w 761"/>
                <a:gd name="T47" fmla="*/ 1318591 h 633"/>
                <a:gd name="T48" fmla="*/ 300910 w 761"/>
                <a:gd name="T49" fmla="*/ 706206 h 633"/>
                <a:gd name="T50" fmla="*/ 300910 w 761"/>
                <a:gd name="T51" fmla="*/ 612386 h 633"/>
                <a:gd name="T52" fmla="*/ 169787 w 761"/>
                <a:gd name="T53" fmla="*/ 387219 h 633"/>
                <a:gd name="T54" fmla="*/ 0 w 761"/>
                <a:gd name="T55" fmla="*/ 295105 h 633"/>
                <a:gd name="T56" fmla="*/ 33621 w 761"/>
                <a:gd name="T57" fmla="*/ 180816 h 633"/>
                <a:gd name="T58" fmla="*/ 68923 w 761"/>
                <a:gd name="T59" fmla="*/ 90408 h 633"/>
                <a:gd name="T60" fmla="*/ 132804 w 761"/>
                <a:gd name="T61" fmla="*/ 0 h 633"/>
                <a:gd name="T62" fmla="*/ 265607 w 761"/>
                <a:gd name="T63" fmla="*/ 46057 h 633"/>
                <a:gd name="T64" fmla="*/ 366471 w 761"/>
                <a:gd name="T65" fmla="*/ 230284 h 633"/>
                <a:gd name="T66" fmla="*/ 536258 w 761"/>
                <a:gd name="T67" fmla="*/ 341162 h 633"/>
                <a:gd name="T68" fmla="*/ 633759 w 761"/>
                <a:gd name="T69" fmla="*/ 295105 h 633"/>
                <a:gd name="T70" fmla="*/ 736304 w 761"/>
                <a:gd name="T71" fmla="*/ 365043 h 633"/>
                <a:gd name="T72" fmla="*/ 938031 w 761"/>
                <a:gd name="T73" fmla="*/ 271224 h 633"/>
                <a:gd name="T74" fmla="*/ 1203638 w 761"/>
                <a:gd name="T75" fmla="*/ 271224 h 633"/>
                <a:gd name="T76" fmla="*/ 1235578 w 761"/>
                <a:gd name="T77" fmla="*/ 112583 h 633"/>
                <a:gd name="T78" fmla="*/ 1336442 w 761"/>
                <a:gd name="T79" fmla="*/ 90408 h 633"/>
                <a:gd name="T80" fmla="*/ 1437306 w 761"/>
                <a:gd name="T81" fmla="*/ 136465 h 633"/>
                <a:gd name="T82" fmla="*/ 1672654 w 761"/>
                <a:gd name="T83" fmla="*/ 208109 h 633"/>
                <a:gd name="T84" fmla="*/ 1739896 w 761"/>
                <a:gd name="T85" fmla="*/ 387219 h 633"/>
                <a:gd name="T86" fmla="*/ 1971882 w 761"/>
                <a:gd name="T87" fmla="*/ 453746 h 633"/>
                <a:gd name="T88" fmla="*/ 2139988 w 761"/>
                <a:gd name="T89" fmla="*/ 387219 h 633"/>
                <a:gd name="T90" fmla="*/ 2304732 w 761"/>
                <a:gd name="T91" fmla="*/ 407689 h 633"/>
                <a:gd name="T92" fmla="*/ 2612366 w 761"/>
                <a:gd name="T93" fmla="*/ 523684 h 633"/>
                <a:gd name="T94" fmla="*/ 2945216 w 761"/>
                <a:gd name="T95" fmla="*/ 637973 h 633"/>
                <a:gd name="T96" fmla="*/ 3177202 w 761"/>
                <a:gd name="T97" fmla="*/ 728381 h 633"/>
                <a:gd name="T98" fmla="*/ 3109959 w 761"/>
                <a:gd name="T99" fmla="*/ 840965 h 633"/>
                <a:gd name="T100" fmla="*/ 2775429 w 761"/>
                <a:gd name="T101" fmla="*/ 887021 h 633"/>
                <a:gd name="T102" fmla="*/ 2704824 w 761"/>
                <a:gd name="T103" fmla="*/ 953548 h 633"/>
                <a:gd name="T104" fmla="*/ 2740126 w 761"/>
                <a:gd name="T105" fmla="*/ 1023486 h 633"/>
                <a:gd name="T106" fmla="*/ 2740126 w 761"/>
                <a:gd name="T107" fmla="*/ 1069543 h 633"/>
                <a:gd name="T108" fmla="*/ 2945216 w 761"/>
                <a:gd name="T109" fmla="*/ 1294710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5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2826114 w 785"/>
                <a:gd name="T1" fmla="*/ 1533429 h 617"/>
                <a:gd name="T2" fmla="*/ 2593831 w 785"/>
                <a:gd name="T3" fmla="*/ 1623932 h 617"/>
                <a:gd name="T4" fmla="*/ 2492838 w 785"/>
                <a:gd name="T5" fmla="*/ 1553920 h 617"/>
                <a:gd name="T6" fmla="*/ 2390162 w 785"/>
                <a:gd name="T7" fmla="*/ 1601733 h 617"/>
                <a:gd name="T8" fmla="*/ 2221841 w 785"/>
                <a:gd name="T9" fmla="*/ 1485616 h 617"/>
                <a:gd name="T10" fmla="*/ 2120848 w 785"/>
                <a:gd name="T11" fmla="*/ 1306317 h 617"/>
                <a:gd name="T12" fmla="*/ 1987874 w 785"/>
                <a:gd name="T13" fmla="*/ 1258505 h 617"/>
                <a:gd name="T14" fmla="*/ 1918863 w 785"/>
                <a:gd name="T15" fmla="*/ 1306317 h 617"/>
                <a:gd name="T16" fmla="*/ 1952527 w 785"/>
                <a:gd name="T17" fmla="*/ 1372914 h 617"/>
                <a:gd name="T18" fmla="*/ 1854900 w 785"/>
                <a:gd name="T19" fmla="*/ 1533429 h 617"/>
                <a:gd name="T20" fmla="*/ 1918863 w 785"/>
                <a:gd name="T21" fmla="*/ 1579534 h 617"/>
                <a:gd name="T22" fmla="*/ 1784206 w 785"/>
                <a:gd name="T23" fmla="*/ 1668330 h 617"/>
                <a:gd name="T24" fmla="*/ 1686579 w 785"/>
                <a:gd name="T25" fmla="*/ 1714435 h 617"/>
                <a:gd name="T26" fmla="*/ 1583903 w 785"/>
                <a:gd name="T27" fmla="*/ 1692236 h 617"/>
                <a:gd name="T28" fmla="*/ 1548556 w 785"/>
                <a:gd name="T29" fmla="*/ 1738341 h 617"/>
                <a:gd name="T30" fmla="*/ 1415582 w 785"/>
                <a:gd name="T31" fmla="*/ 1714435 h 617"/>
                <a:gd name="T32" fmla="*/ 1346570 w 785"/>
                <a:gd name="T33" fmla="*/ 1623932 h 617"/>
                <a:gd name="T34" fmla="*/ 976263 w 785"/>
                <a:gd name="T35" fmla="*/ 1533429 h 617"/>
                <a:gd name="T36" fmla="*/ 570609 w 785"/>
                <a:gd name="T37" fmla="*/ 1417312 h 617"/>
                <a:gd name="T38" fmla="*/ 170004 w 785"/>
                <a:gd name="T39" fmla="*/ 1258505 h 617"/>
                <a:gd name="T40" fmla="*/ 0 w 785"/>
                <a:gd name="T41" fmla="*/ 1050177 h 617"/>
                <a:gd name="T42" fmla="*/ 69012 w 785"/>
                <a:gd name="T43" fmla="*/ 870878 h 617"/>
                <a:gd name="T44" fmla="*/ 132974 w 785"/>
                <a:gd name="T45" fmla="*/ 710363 h 617"/>
                <a:gd name="T46" fmla="*/ 33664 w 785"/>
                <a:gd name="T47" fmla="*/ 616445 h 617"/>
                <a:gd name="T48" fmla="*/ 203669 w 785"/>
                <a:gd name="T49" fmla="*/ 595954 h 617"/>
                <a:gd name="T50" fmla="*/ 435952 w 785"/>
                <a:gd name="T51" fmla="*/ 640352 h 617"/>
                <a:gd name="T52" fmla="*/ 402288 w 785"/>
                <a:gd name="T53" fmla="*/ 525942 h 617"/>
                <a:gd name="T54" fmla="*/ 540311 w 785"/>
                <a:gd name="T55" fmla="*/ 387626 h 617"/>
                <a:gd name="T56" fmla="*/ 371990 w 785"/>
                <a:gd name="T57" fmla="*/ 208328 h 617"/>
                <a:gd name="T58" fmla="*/ 641304 w 785"/>
                <a:gd name="T59" fmla="*/ 46105 h 617"/>
                <a:gd name="T60" fmla="*/ 1215280 w 785"/>
                <a:gd name="T61" fmla="*/ 0 h 617"/>
                <a:gd name="T62" fmla="*/ 1617567 w 785"/>
                <a:gd name="T63" fmla="*/ 114410 h 617"/>
                <a:gd name="T64" fmla="*/ 1918863 w 785"/>
                <a:gd name="T65" fmla="*/ 295416 h 617"/>
                <a:gd name="T66" fmla="*/ 1987874 w 785"/>
                <a:gd name="T67" fmla="*/ 136608 h 617"/>
                <a:gd name="T68" fmla="*/ 2221841 w 785"/>
                <a:gd name="T69" fmla="*/ 208328 h 617"/>
                <a:gd name="T70" fmla="*/ 2492838 w 785"/>
                <a:gd name="T71" fmla="*/ 274924 h 617"/>
                <a:gd name="T72" fmla="*/ 2763835 w 785"/>
                <a:gd name="T73" fmla="*/ 343229 h 617"/>
                <a:gd name="T74" fmla="*/ 3066814 w 785"/>
                <a:gd name="T75" fmla="*/ 502036 h 617"/>
                <a:gd name="T76" fmla="*/ 3235135 w 785"/>
                <a:gd name="T77" fmla="*/ 662551 h 617"/>
                <a:gd name="T78" fmla="*/ 3304147 w 785"/>
                <a:gd name="T79" fmla="*/ 959674 h 617"/>
                <a:gd name="T80" fmla="*/ 3164440 w 785"/>
                <a:gd name="T81" fmla="*/ 1027978 h 617"/>
                <a:gd name="T82" fmla="*/ 2996119 w 785"/>
                <a:gd name="T83" fmla="*/ 1164586 h 617"/>
                <a:gd name="T84" fmla="*/ 3100478 w 785"/>
                <a:gd name="T85" fmla="*/ 1236306 h 617"/>
                <a:gd name="T86" fmla="*/ 2964138 w 785"/>
                <a:gd name="T87" fmla="*/ 1306317 h 617"/>
                <a:gd name="T88" fmla="*/ 2763835 w 785"/>
                <a:gd name="T89" fmla="*/ 1282411 h 617"/>
                <a:gd name="T90" fmla="*/ 2799183 w 785"/>
                <a:gd name="T91" fmla="*/ 1395113 h 617"/>
                <a:gd name="T92" fmla="*/ 2996119 w 785"/>
                <a:gd name="T93" fmla="*/ 144292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6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1154926 w 305"/>
                <a:gd name="T1" fmla="*/ 118287 h 425"/>
                <a:gd name="T2" fmla="*/ 1193704 w 305"/>
                <a:gd name="T3" fmla="*/ 209145 h 425"/>
                <a:gd name="T4" fmla="*/ 1291494 w 305"/>
                <a:gd name="T5" fmla="*/ 257146 h 425"/>
                <a:gd name="T6" fmla="*/ 1291494 w 305"/>
                <a:gd name="T7" fmla="*/ 396005 h 425"/>
                <a:gd name="T8" fmla="*/ 1154926 w 305"/>
                <a:gd name="T9" fmla="*/ 444005 h 425"/>
                <a:gd name="T10" fmla="*/ 1154926 w 305"/>
                <a:gd name="T11" fmla="*/ 468006 h 425"/>
                <a:gd name="T12" fmla="*/ 1021730 w 305"/>
                <a:gd name="T13" fmla="*/ 468006 h 425"/>
                <a:gd name="T14" fmla="*/ 954289 w 305"/>
                <a:gd name="T15" fmla="*/ 514292 h 425"/>
                <a:gd name="T16" fmla="*/ 954289 w 305"/>
                <a:gd name="T17" fmla="*/ 586293 h 425"/>
                <a:gd name="T18" fmla="*/ 986323 w 305"/>
                <a:gd name="T19" fmla="*/ 606864 h 425"/>
                <a:gd name="T20" fmla="*/ 885162 w 305"/>
                <a:gd name="T21" fmla="*/ 702865 h 425"/>
                <a:gd name="T22" fmla="*/ 817721 w 305"/>
                <a:gd name="T23" fmla="*/ 702865 h 425"/>
                <a:gd name="T24" fmla="*/ 817721 w 305"/>
                <a:gd name="T25" fmla="*/ 795438 h 425"/>
                <a:gd name="T26" fmla="*/ 817721 w 305"/>
                <a:gd name="T27" fmla="*/ 821153 h 425"/>
                <a:gd name="T28" fmla="*/ 817721 w 305"/>
                <a:gd name="T29" fmla="*/ 888010 h 425"/>
                <a:gd name="T30" fmla="*/ 748594 w 305"/>
                <a:gd name="T31" fmla="*/ 936011 h 425"/>
                <a:gd name="T32" fmla="*/ 711502 w 305"/>
                <a:gd name="T33" fmla="*/ 1052584 h 425"/>
                <a:gd name="T34" fmla="*/ 681153 w 305"/>
                <a:gd name="T35" fmla="*/ 1124585 h 425"/>
                <a:gd name="T36" fmla="*/ 681153 w 305"/>
                <a:gd name="T37" fmla="*/ 1146871 h 425"/>
                <a:gd name="T38" fmla="*/ 647433 w 305"/>
                <a:gd name="T39" fmla="*/ 1217157 h 425"/>
                <a:gd name="T40" fmla="*/ 578306 w 305"/>
                <a:gd name="T41" fmla="*/ 1217157 h 425"/>
                <a:gd name="T42" fmla="*/ 542899 w 305"/>
                <a:gd name="T43" fmla="*/ 1193157 h 425"/>
                <a:gd name="T44" fmla="*/ 273136 w 305"/>
                <a:gd name="T45" fmla="*/ 1239443 h 425"/>
                <a:gd name="T46" fmla="*/ 237729 w 305"/>
                <a:gd name="T47" fmla="*/ 1217157 h 425"/>
                <a:gd name="T48" fmla="*/ 340577 w 305"/>
                <a:gd name="T49" fmla="*/ 1078298 h 425"/>
                <a:gd name="T50" fmla="*/ 237729 w 305"/>
                <a:gd name="T51" fmla="*/ 1052584 h 425"/>
                <a:gd name="T52" fmla="*/ 170288 w 305"/>
                <a:gd name="T53" fmla="*/ 1078298 h 425"/>
                <a:gd name="T54" fmla="*/ 102847 w 305"/>
                <a:gd name="T55" fmla="*/ 1052584 h 425"/>
                <a:gd name="T56" fmla="*/ 102847 w 305"/>
                <a:gd name="T57" fmla="*/ 936011 h 425"/>
                <a:gd name="T58" fmla="*/ 170288 w 305"/>
                <a:gd name="T59" fmla="*/ 913725 h 425"/>
                <a:gd name="T60" fmla="*/ 205695 w 305"/>
                <a:gd name="T61" fmla="*/ 913725 h 425"/>
                <a:gd name="T62" fmla="*/ 205695 w 305"/>
                <a:gd name="T63" fmla="*/ 843438 h 425"/>
                <a:gd name="T64" fmla="*/ 139940 w 305"/>
                <a:gd name="T65" fmla="*/ 843438 h 425"/>
                <a:gd name="T66" fmla="*/ 139940 w 305"/>
                <a:gd name="T67" fmla="*/ 795438 h 425"/>
                <a:gd name="T68" fmla="*/ 69127 w 305"/>
                <a:gd name="T69" fmla="*/ 773152 h 425"/>
                <a:gd name="T70" fmla="*/ 69127 w 305"/>
                <a:gd name="T71" fmla="*/ 630865 h 425"/>
                <a:gd name="T72" fmla="*/ 0 w 305"/>
                <a:gd name="T73" fmla="*/ 586293 h 425"/>
                <a:gd name="T74" fmla="*/ 33720 w 305"/>
                <a:gd name="T75" fmla="*/ 514292 h 425"/>
                <a:gd name="T76" fmla="*/ 139940 w 305"/>
                <a:gd name="T77" fmla="*/ 444005 h 425"/>
                <a:gd name="T78" fmla="*/ 139940 w 305"/>
                <a:gd name="T79" fmla="*/ 373719 h 425"/>
                <a:gd name="T80" fmla="*/ 102847 w 305"/>
                <a:gd name="T81" fmla="*/ 353147 h 425"/>
                <a:gd name="T82" fmla="*/ 139940 w 305"/>
                <a:gd name="T83" fmla="*/ 305146 h 425"/>
                <a:gd name="T84" fmla="*/ 69127 w 305"/>
                <a:gd name="T85" fmla="*/ 233146 h 425"/>
                <a:gd name="T86" fmla="*/ 139940 w 305"/>
                <a:gd name="T87" fmla="*/ 186859 h 425"/>
                <a:gd name="T88" fmla="*/ 237729 w 305"/>
                <a:gd name="T89" fmla="*/ 164573 h 425"/>
                <a:gd name="T90" fmla="*/ 477144 w 305"/>
                <a:gd name="T91" fmla="*/ 70287 h 425"/>
                <a:gd name="T92" fmla="*/ 610340 w 305"/>
                <a:gd name="T93" fmla="*/ 22286 h 425"/>
                <a:gd name="T94" fmla="*/ 711502 w 305"/>
                <a:gd name="T95" fmla="*/ 22286 h 425"/>
                <a:gd name="T96" fmla="*/ 780629 w 305"/>
                <a:gd name="T97" fmla="*/ 0 h 425"/>
                <a:gd name="T98" fmla="*/ 817721 w 305"/>
                <a:gd name="T99" fmla="*/ 22286 h 425"/>
                <a:gd name="T100" fmla="*/ 780629 w 305"/>
                <a:gd name="T101" fmla="*/ 46286 h 425"/>
                <a:gd name="T102" fmla="*/ 780629 w 305"/>
                <a:gd name="T103" fmla="*/ 96001 h 425"/>
                <a:gd name="T104" fmla="*/ 885162 w 305"/>
                <a:gd name="T105" fmla="*/ 96001 h 425"/>
                <a:gd name="T106" fmla="*/ 885162 w 305"/>
                <a:gd name="T107" fmla="*/ 46286 h 425"/>
                <a:gd name="T108" fmla="*/ 920569 w 305"/>
                <a:gd name="T109" fmla="*/ 0 h 425"/>
                <a:gd name="T110" fmla="*/ 986323 w 305"/>
                <a:gd name="T111" fmla="*/ 46286 h 425"/>
                <a:gd name="T112" fmla="*/ 1021730 w 305"/>
                <a:gd name="T113" fmla="*/ 96001 h 425"/>
                <a:gd name="T114" fmla="*/ 1154926 w 305"/>
                <a:gd name="T115" fmla="*/ 96001 h 425"/>
                <a:gd name="T116" fmla="*/ 1154926 w 305"/>
                <a:gd name="T117" fmla="*/ 118287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7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1415415 w 353"/>
                <a:gd name="T1" fmla="*/ 305083 h 417"/>
                <a:gd name="T2" fmla="*/ 1447392 w 353"/>
                <a:gd name="T3" fmla="*/ 373641 h 417"/>
                <a:gd name="T4" fmla="*/ 1314434 w 353"/>
                <a:gd name="T5" fmla="*/ 514185 h 417"/>
                <a:gd name="T6" fmla="*/ 1344728 w 353"/>
                <a:gd name="T7" fmla="*/ 629020 h 417"/>
                <a:gd name="T8" fmla="*/ 1344728 w 353"/>
                <a:gd name="T9" fmla="*/ 772991 h 417"/>
                <a:gd name="T10" fmla="*/ 1378389 w 353"/>
                <a:gd name="T11" fmla="*/ 841549 h 417"/>
                <a:gd name="T12" fmla="*/ 1481052 w 353"/>
                <a:gd name="T13" fmla="*/ 911821 h 417"/>
                <a:gd name="T14" fmla="*/ 1378389 w 353"/>
                <a:gd name="T15" fmla="*/ 935817 h 417"/>
                <a:gd name="T16" fmla="*/ 1344728 w 353"/>
                <a:gd name="T17" fmla="*/ 1072932 h 417"/>
                <a:gd name="T18" fmla="*/ 1146133 w 353"/>
                <a:gd name="T19" fmla="*/ 1168914 h 417"/>
                <a:gd name="T20" fmla="*/ 942488 w 353"/>
                <a:gd name="T21" fmla="*/ 1096928 h 417"/>
                <a:gd name="T22" fmla="*/ 907145 w 353"/>
                <a:gd name="T23" fmla="*/ 1191195 h 417"/>
                <a:gd name="T24" fmla="*/ 807847 w 353"/>
                <a:gd name="T25" fmla="*/ 1216904 h 417"/>
                <a:gd name="T26" fmla="*/ 710232 w 353"/>
                <a:gd name="T27" fmla="*/ 1122637 h 417"/>
                <a:gd name="T28" fmla="*/ 641228 w 353"/>
                <a:gd name="T29" fmla="*/ 1168914 h 417"/>
                <a:gd name="T30" fmla="*/ 605885 w 353"/>
                <a:gd name="T31" fmla="*/ 1030084 h 417"/>
                <a:gd name="T32" fmla="*/ 641228 w 353"/>
                <a:gd name="T33" fmla="*/ 911821 h 417"/>
                <a:gd name="T34" fmla="*/ 605885 w 353"/>
                <a:gd name="T35" fmla="*/ 841549 h 417"/>
                <a:gd name="T36" fmla="*/ 402240 w 353"/>
                <a:gd name="T37" fmla="*/ 911821 h 417"/>
                <a:gd name="T38" fmla="*/ 269282 w 353"/>
                <a:gd name="T39" fmla="*/ 886112 h 417"/>
                <a:gd name="T40" fmla="*/ 132958 w 353"/>
                <a:gd name="T41" fmla="*/ 911821 h 417"/>
                <a:gd name="T42" fmla="*/ 100981 w 353"/>
                <a:gd name="T43" fmla="*/ 886112 h 417"/>
                <a:gd name="T44" fmla="*/ 69004 w 353"/>
                <a:gd name="T45" fmla="*/ 772991 h 417"/>
                <a:gd name="T46" fmla="*/ 100981 w 353"/>
                <a:gd name="T47" fmla="*/ 699291 h 417"/>
                <a:gd name="T48" fmla="*/ 0 w 353"/>
                <a:gd name="T49" fmla="*/ 654729 h 417"/>
                <a:gd name="T50" fmla="*/ 100981 w 353"/>
                <a:gd name="T51" fmla="*/ 490190 h 417"/>
                <a:gd name="T52" fmla="*/ 100981 w 353"/>
                <a:gd name="T53" fmla="*/ 395922 h 417"/>
                <a:gd name="T54" fmla="*/ 100981 w 353"/>
                <a:gd name="T55" fmla="*/ 353074 h 417"/>
                <a:gd name="T56" fmla="*/ 203645 w 353"/>
                <a:gd name="T57" fmla="*/ 95981 h 417"/>
                <a:gd name="T58" fmla="*/ 435901 w 353"/>
                <a:gd name="T59" fmla="*/ 118263 h 417"/>
                <a:gd name="T60" fmla="*/ 472927 w 353"/>
                <a:gd name="T61" fmla="*/ 0 h 417"/>
                <a:gd name="T62" fmla="*/ 772504 w 353"/>
                <a:gd name="T63" fmla="*/ 46277 h 417"/>
                <a:gd name="T64" fmla="*/ 1043469 w 353"/>
                <a:gd name="T65" fmla="*/ 118263 h 417"/>
                <a:gd name="T66" fmla="*/ 1215136 w 353"/>
                <a:gd name="T67" fmla="*/ 95981 h 417"/>
                <a:gd name="T68" fmla="*/ 1277408 w 353"/>
                <a:gd name="T69" fmla="*/ 233097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8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2045312 w 489"/>
                <a:gd name="T1" fmla="*/ 686271 h 321"/>
                <a:gd name="T2" fmla="*/ 1877112 w 489"/>
                <a:gd name="T3" fmla="*/ 730437 h 321"/>
                <a:gd name="T4" fmla="*/ 1643314 w 489"/>
                <a:gd name="T5" fmla="*/ 820468 h 321"/>
                <a:gd name="T6" fmla="*/ 1544076 w 489"/>
                <a:gd name="T7" fmla="*/ 840852 h 321"/>
                <a:gd name="T8" fmla="*/ 1478478 w 489"/>
                <a:gd name="T9" fmla="*/ 886717 h 321"/>
                <a:gd name="T10" fmla="*/ 1377558 w 489"/>
                <a:gd name="T11" fmla="*/ 886717 h 321"/>
                <a:gd name="T12" fmla="*/ 1407834 w 489"/>
                <a:gd name="T13" fmla="*/ 754219 h 321"/>
                <a:gd name="T14" fmla="*/ 1340554 w 489"/>
                <a:gd name="T15" fmla="*/ 754219 h 321"/>
                <a:gd name="T16" fmla="*/ 1207676 w 489"/>
                <a:gd name="T17" fmla="*/ 800084 h 321"/>
                <a:gd name="T18" fmla="*/ 1172354 w 489"/>
                <a:gd name="T19" fmla="*/ 778001 h 321"/>
                <a:gd name="T20" fmla="*/ 1005836 w 489"/>
                <a:gd name="T21" fmla="*/ 778001 h 321"/>
                <a:gd name="T22" fmla="*/ 940238 w 489"/>
                <a:gd name="T23" fmla="*/ 708354 h 321"/>
                <a:gd name="T24" fmla="*/ 772038 w 489"/>
                <a:gd name="T25" fmla="*/ 708354 h 321"/>
                <a:gd name="T26" fmla="*/ 605520 w 489"/>
                <a:gd name="T27" fmla="*/ 664188 h 321"/>
                <a:gd name="T28" fmla="*/ 536558 w 489"/>
                <a:gd name="T29" fmla="*/ 686271 h 321"/>
                <a:gd name="T30" fmla="*/ 570198 w 489"/>
                <a:gd name="T31" fmla="*/ 778001 h 321"/>
                <a:gd name="T32" fmla="*/ 467596 w 489"/>
                <a:gd name="T33" fmla="*/ 754219 h 321"/>
                <a:gd name="T34" fmla="*/ 334718 w 489"/>
                <a:gd name="T35" fmla="*/ 754219 h 321"/>
                <a:gd name="T36" fmla="*/ 203522 w 489"/>
                <a:gd name="T37" fmla="*/ 886717 h 321"/>
                <a:gd name="T38" fmla="*/ 33640 w 489"/>
                <a:gd name="T39" fmla="*/ 754219 h 321"/>
                <a:gd name="T40" fmla="*/ 0 w 489"/>
                <a:gd name="T41" fmla="*/ 754219 h 321"/>
                <a:gd name="T42" fmla="*/ 33640 w 489"/>
                <a:gd name="T43" fmla="*/ 708354 h 321"/>
                <a:gd name="T44" fmla="*/ 68962 w 489"/>
                <a:gd name="T45" fmla="*/ 686271 h 321"/>
                <a:gd name="T46" fmla="*/ 0 w 489"/>
                <a:gd name="T47" fmla="*/ 642105 h 321"/>
                <a:gd name="T48" fmla="*/ 0 w 489"/>
                <a:gd name="T49" fmla="*/ 620022 h 321"/>
                <a:gd name="T50" fmla="*/ 68962 w 489"/>
                <a:gd name="T51" fmla="*/ 577555 h 321"/>
                <a:gd name="T52" fmla="*/ 301078 w 489"/>
                <a:gd name="T53" fmla="*/ 577555 h 321"/>
                <a:gd name="T54" fmla="*/ 401998 w 489"/>
                <a:gd name="T55" fmla="*/ 533389 h 321"/>
                <a:gd name="T56" fmla="*/ 467596 w 489"/>
                <a:gd name="T57" fmla="*/ 509607 h 321"/>
                <a:gd name="T58" fmla="*/ 467596 w 489"/>
                <a:gd name="T59" fmla="*/ 441660 h 321"/>
                <a:gd name="T60" fmla="*/ 334718 w 489"/>
                <a:gd name="T61" fmla="*/ 332944 h 321"/>
                <a:gd name="T62" fmla="*/ 301078 w 489"/>
                <a:gd name="T63" fmla="*/ 220830 h 321"/>
                <a:gd name="T64" fmla="*/ 366676 w 489"/>
                <a:gd name="T65" fmla="*/ 156280 h 321"/>
                <a:gd name="T66" fmla="*/ 366676 w 489"/>
                <a:gd name="T67" fmla="*/ 112114 h 321"/>
                <a:gd name="T68" fmla="*/ 301078 w 489"/>
                <a:gd name="T69" fmla="*/ 22083 h 321"/>
                <a:gd name="T70" fmla="*/ 536558 w 489"/>
                <a:gd name="T71" fmla="*/ 22083 h 321"/>
                <a:gd name="T72" fmla="*/ 605520 w 489"/>
                <a:gd name="T73" fmla="*/ 44166 h 321"/>
                <a:gd name="T74" fmla="*/ 703076 w 489"/>
                <a:gd name="T75" fmla="*/ 0 h 321"/>
                <a:gd name="T76" fmla="*/ 872958 w 489"/>
                <a:gd name="T77" fmla="*/ 198747 h 321"/>
                <a:gd name="T78" fmla="*/ 1172354 w 489"/>
                <a:gd name="T79" fmla="*/ 198747 h 321"/>
                <a:gd name="T80" fmla="*/ 1237952 w 489"/>
                <a:gd name="T81" fmla="*/ 220830 h 321"/>
                <a:gd name="T82" fmla="*/ 1308596 w 489"/>
                <a:gd name="T83" fmla="*/ 198747 h 321"/>
                <a:gd name="T84" fmla="*/ 1407834 w 489"/>
                <a:gd name="T85" fmla="*/ 242913 h 321"/>
                <a:gd name="T86" fmla="*/ 1407834 w 489"/>
                <a:gd name="T87" fmla="*/ 312559 h 321"/>
                <a:gd name="T88" fmla="*/ 1478478 w 489"/>
                <a:gd name="T89" fmla="*/ 353328 h 321"/>
                <a:gd name="T90" fmla="*/ 1510436 w 489"/>
                <a:gd name="T91" fmla="*/ 312559 h 321"/>
                <a:gd name="T92" fmla="*/ 1572670 w 489"/>
                <a:gd name="T93" fmla="*/ 353328 h 321"/>
                <a:gd name="T94" fmla="*/ 1710594 w 489"/>
                <a:gd name="T95" fmla="*/ 353328 h 321"/>
                <a:gd name="T96" fmla="*/ 1742552 w 489"/>
                <a:gd name="T97" fmla="*/ 332944 h 321"/>
                <a:gd name="T98" fmla="*/ 1946074 w 489"/>
                <a:gd name="T99" fmla="*/ 421276 h 321"/>
                <a:gd name="T100" fmla="*/ 1981396 w 489"/>
                <a:gd name="T101" fmla="*/ 533389 h 321"/>
                <a:gd name="T102" fmla="*/ 1981396 w 489"/>
                <a:gd name="T103" fmla="*/ 597939 h 321"/>
                <a:gd name="T104" fmla="*/ 2045312 w 489"/>
                <a:gd name="T105" fmla="*/ 686271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69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366551 w 305"/>
                <a:gd name="T1" fmla="*/ 0 h 385"/>
                <a:gd name="T2" fmla="*/ 536375 w 305"/>
                <a:gd name="T3" fmla="*/ 90544 h 385"/>
                <a:gd name="T4" fmla="*/ 736465 w 305"/>
                <a:gd name="T5" fmla="*/ 186213 h 385"/>
                <a:gd name="T6" fmla="*/ 837350 w 305"/>
                <a:gd name="T7" fmla="*/ 275049 h 385"/>
                <a:gd name="T8" fmla="*/ 1005493 w 305"/>
                <a:gd name="T9" fmla="*/ 387801 h 385"/>
                <a:gd name="T10" fmla="*/ 1136644 w 305"/>
                <a:gd name="T11" fmla="*/ 411719 h 385"/>
                <a:gd name="T12" fmla="*/ 1040803 w 305"/>
                <a:gd name="T13" fmla="*/ 411719 h 385"/>
                <a:gd name="T14" fmla="*/ 970183 w 305"/>
                <a:gd name="T15" fmla="*/ 503971 h 385"/>
                <a:gd name="T16" fmla="*/ 1040803 w 305"/>
                <a:gd name="T17" fmla="*/ 640641 h 385"/>
                <a:gd name="T18" fmla="*/ 1207264 w 305"/>
                <a:gd name="T19" fmla="*/ 710685 h 385"/>
                <a:gd name="T20" fmla="*/ 1207264 w 305"/>
                <a:gd name="T21" fmla="*/ 849063 h 385"/>
                <a:gd name="T22" fmla="*/ 1171954 w 305"/>
                <a:gd name="T23" fmla="*/ 919107 h 385"/>
                <a:gd name="T24" fmla="*/ 1103016 w 305"/>
                <a:gd name="T25" fmla="*/ 893481 h 385"/>
                <a:gd name="T26" fmla="*/ 1136644 w 305"/>
                <a:gd name="T27" fmla="*/ 987442 h 385"/>
                <a:gd name="T28" fmla="*/ 1103016 w 305"/>
                <a:gd name="T29" fmla="*/ 1031859 h 385"/>
                <a:gd name="T30" fmla="*/ 939917 w 305"/>
                <a:gd name="T31" fmla="*/ 1098486 h 385"/>
                <a:gd name="T32" fmla="*/ 770093 w 305"/>
                <a:gd name="T33" fmla="*/ 1098486 h 385"/>
                <a:gd name="T34" fmla="*/ 633898 w 305"/>
                <a:gd name="T35" fmla="*/ 1055777 h 385"/>
                <a:gd name="T36" fmla="*/ 536375 w 305"/>
                <a:gd name="T37" fmla="*/ 1098486 h 385"/>
                <a:gd name="T38" fmla="*/ 568322 w 305"/>
                <a:gd name="T39" fmla="*/ 1031859 h 385"/>
                <a:gd name="T40" fmla="*/ 504428 w 305"/>
                <a:gd name="T41" fmla="*/ 1055777 h 385"/>
                <a:gd name="T42" fmla="*/ 334604 w 305"/>
                <a:gd name="T43" fmla="*/ 893481 h 385"/>
                <a:gd name="T44" fmla="*/ 300975 w 305"/>
                <a:gd name="T45" fmla="*/ 756811 h 385"/>
                <a:gd name="T46" fmla="*/ 300975 w 305"/>
                <a:gd name="T47" fmla="*/ 620141 h 385"/>
                <a:gd name="T48" fmla="*/ 300975 w 305"/>
                <a:gd name="T49" fmla="*/ 456137 h 385"/>
                <a:gd name="T50" fmla="*/ 100886 w 305"/>
                <a:gd name="T51" fmla="*/ 435636 h 385"/>
                <a:gd name="T52" fmla="*/ 0 w 305"/>
                <a:gd name="T53" fmla="*/ 387801 h 385"/>
                <a:gd name="T54" fmla="*/ 132833 w 305"/>
                <a:gd name="T55" fmla="*/ 345092 h 385"/>
                <a:gd name="T56" fmla="*/ 169824 w 305"/>
                <a:gd name="T57" fmla="*/ 114461 h 385"/>
                <a:gd name="T58" fmla="*/ 300975 w 305"/>
                <a:gd name="T59" fmla="*/ 160587 h 385"/>
                <a:gd name="T60" fmla="*/ 435489 w 305"/>
                <a:gd name="T61" fmla="*/ 136670 h 385"/>
                <a:gd name="T62" fmla="*/ 334604 w 305"/>
                <a:gd name="T63" fmla="*/ 4612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0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841829 w 377"/>
                <a:gd name="T1" fmla="*/ 22132 h 361"/>
                <a:gd name="T2" fmla="*/ 1045552 w 377"/>
                <a:gd name="T3" fmla="*/ 0 h 361"/>
                <a:gd name="T4" fmla="*/ 1112898 w 377"/>
                <a:gd name="T5" fmla="*/ 45967 h 361"/>
                <a:gd name="T6" fmla="*/ 1281264 w 377"/>
                <a:gd name="T7" fmla="*/ 68099 h 361"/>
                <a:gd name="T8" fmla="*/ 1351977 w 377"/>
                <a:gd name="T9" fmla="*/ 45967 h 361"/>
                <a:gd name="T10" fmla="*/ 1417640 w 377"/>
                <a:gd name="T11" fmla="*/ 45967 h 361"/>
                <a:gd name="T12" fmla="*/ 1180244 w 377"/>
                <a:gd name="T13" fmla="*/ 178760 h 361"/>
                <a:gd name="T14" fmla="*/ 1146571 w 377"/>
                <a:gd name="T15" fmla="*/ 245157 h 361"/>
                <a:gd name="T16" fmla="*/ 1180244 w 377"/>
                <a:gd name="T17" fmla="*/ 268992 h 361"/>
                <a:gd name="T18" fmla="*/ 1215601 w 377"/>
                <a:gd name="T19" fmla="*/ 268992 h 361"/>
                <a:gd name="T20" fmla="*/ 1351977 w 377"/>
                <a:gd name="T21" fmla="*/ 357521 h 361"/>
                <a:gd name="T22" fmla="*/ 1483303 w 377"/>
                <a:gd name="T23" fmla="*/ 357521 h 361"/>
                <a:gd name="T24" fmla="*/ 1483303 w 377"/>
                <a:gd name="T25" fmla="*/ 406893 h 361"/>
                <a:gd name="T26" fmla="*/ 1584322 w 377"/>
                <a:gd name="T27" fmla="*/ 429025 h 361"/>
                <a:gd name="T28" fmla="*/ 1584322 w 377"/>
                <a:gd name="T29" fmla="*/ 474992 h 361"/>
                <a:gd name="T30" fmla="*/ 1483303 w 377"/>
                <a:gd name="T31" fmla="*/ 537983 h 361"/>
                <a:gd name="T32" fmla="*/ 1483303 w 377"/>
                <a:gd name="T33" fmla="*/ 497124 h 361"/>
                <a:gd name="T34" fmla="*/ 1382283 w 377"/>
                <a:gd name="T35" fmla="*/ 451157 h 361"/>
                <a:gd name="T36" fmla="*/ 1316620 w 377"/>
                <a:gd name="T37" fmla="*/ 451157 h 361"/>
                <a:gd name="T38" fmla="*/ 1316620 w 377"/>
                <a:gd name="T39" fmla="*/ 585653 h 361"/>
                <a:gd name="T40" fmla="*/ 1281264 w 377"/>
                <a:gd name="T41" fmla="*/ 674182 h 361"/>
                <a:gd name="T42" fmla="*/ 1180244 w 377"/>
                <a:gd name="T43" fmla="*/ 674182 h 361"/>
                <a:gd name="T44" fmla="*/ 1146571 w 377"/>
                <a:gd name="T45" fmla="*/ 696314 h 361"/>
                <a:gd name="T46" fmla="*/ 1215601 w 377"/>
                <a:gd name="T47" fmla="*/ 718446 h 361"/>
                <a:gd name="T48" fmla="*/ 1250958 w 377"/>
                <a:gd name="T49" fmla="*/ 766116 h 361"/>
                <a:gd name="T50" fmla="*/ 1351977 w 377"/>
                <a:gd name="T51" fmla="*/ 806975 h 361"/>
                <a:gd name="T52" fmla="*/ 1447946 w 377"/>
                <a:gd name="T53" fmla="*/ 786545 h 361"/>
                <a:gd name="T54" fmla="*/ 1483303 w 377"/>
                <a:gd name="T55" fmla="*/ 943173 h 361"/>
                <a:gd name="T56" fmla="*/ 1281264 w 377"/>
                <a:gd name="T57" fmla="*/ 1011273 h 361"/>
                <a:gd name="T58" fmla="*/ 1250958 w 377"/>
                <a:gd name="T59" fmla="*/ 987438 h 361"/>
                <a:gd name="T60" fmla="*/ 1215601 w 377"/>
                <a:gd name="T61" fmla="*/ 1011273 h 361"/>
                <a:gd name="T62" fmla="*/ 1082592 w 377"/>
                <a:gd name="T63" fmla="*/ 1011273 h 361"/>
                <a:gd name="T64" fmla="*/ 1011878 w 377"/>
                <a:gd name="T65" fmla="*/ 965306 h 361"/>
                <a:gd name="T66" fmla="*/ 979889 w 377"/>
                <a:gd name="T67" fmla="*/ 1011273 h 361"/>
                <a:gd name="T68" fmla="*/ 912543 w 377"/>
                <a:gd name="T69" fmla="*/ 965306 h 361"/>
                <a:gd name="T70" fmla="*/ 912543 w 377"/>
                <a:gd name="T71" fmla="*/ 897207 h 361"/>
                <a:gd name="T72" fmla="*/ 811523 w 377"/>
                <a:gd name="T73" fmla="*/ 852942 h 361"/>
                <a:gd name="T74" fmla="*/ 740809 w 377"/>
                <a:gd name="T75" fmla="*/ 875074 h 361"/>
                <a:gd name="T76" fmla="*/ 675147 w 377"/>
                <a:gd name="T77" fmla="*/ 852942 h 361"/>
                <a:gd name="T78" fmla="*/ 372088 w 377"/>
                <a:gd name="T79" fmla="*/ 829107 h 361"/>
                <a:gd name="T80" fmla="*/ 203723 w 377"/>
                <a:gd name="T81" fmla="*/ 650347 h 361"/>
                <a:gd name="T82" fmla="*/ 69030 w 377"/>
                <a:gd name="T83" fmla="*/ 515851 h 361"/>
                <a:gd name="T84" fmla="*/ 0 w 377"/>
                <a:gd name="T85" fmla="*/ 357521 h 361"/>
                <a:gd name="T86" fmla="*/ 133009 w 377"/>
                <a:gd name="T87" fmla="*/ 357521 h 361"/>
                <a:gd name="T88" fmla="*/ 473108 w 377"/>
                <a:gd name="T89" fmla="*/ 221322 h 361"/>
                <a:gd name="T90" fmla="*/ 574127 w 377"/>
                <a:gd name="T91" fmla="*/ 221322 h 361"/>
                <a:gd name="T92" fmla="*/ 710504 w 377"/>
                <a:gd name="T93" fmla="*/ 221322 h 361"/>
                <a:gd name="T94" fmla="*/ 811523 w 377"/>
                <a:gd name="T95" fmla="*/ 136198 h 361"/>
                <a:gd name="T96" fmla="*/ 841829 w 377"/>
                <a:gd name="T97" fmla="*/ 22132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1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873246 w 249"/>
                <a:gd name="T1" fmla="*/ 965510 h 457"/>
                <a:gd name="T2" fmla="*/ 837912 w 249"/>
                <a:gd name="T3" fmla="*/ 1080004 h 457"/>
                <a:gd name="T4" fmla="*/ 736959 w 249"/>
                <a:gd name="T5" fmla="*/ 1173991 h 457"/>
                <a:gd name="T6" fmla="*/ 570386 w 249"/>
                <a:gd name="T7" fmla="*/ 1150067 h 457"/>
                <a:gd name="T8" fmla="*/ 334828 w 249"/>
                <a:gd name="T9" fmla="*/ 1237219 h 457"/>
                <a:gd name="T10" fmla="*/ 169938 w 249"/>
                <a:gd name="T11" fmla="*/ 1307283 h 457"/>
                <a:gd name="T12" fmla="*/ 33651 w 249"/>
                <a:gd name="T13" fmla="*/ 1307283 h 457"/>
                <a:gd name="T14" fmla="*/ 0 w 249"/>
                <a:gd name="T15" fmla="*/ 1285068 h 457"/>
                <a:gd name="T16" fmla="*/ 68985 w 249"/>
                <a:gd name="T17" fmla="*/ 1103928 h 457"/>
                <a:gd name="T18" fmla="*/ 100953 w 249"/>
                <a:gd name="T19" fmla="*/ 1057788 h 457"/>
                <a:gd name="T20" fmla="*/ 33651 w 249"/>
                <a:gd name="T21" fmla="*/ 941585 h 457"/>
                <a:gd name="T22" fmla="*/ 68985 w 249"/>
                <a:gd name="T23" fmla="*/ 758737 h 457"/>
                <a:gd name="T24" fmla="*/ 100953 w 249"/>
                <a:gd name="T25" fmla="*/ 642534 h 457"/>
                <a:gd name="T26" fmla="*/ 132922 w 249"/>
                <a:gd name="T27" fmla="*/ 596394 h 457"/>
                <a:gd name="T28" fmla="*/ 68985 w 249"/>
                <a:gd name="T29" fmla="*/ 551964 h 457"/>
                <a:gd name="T30" fmla="*/ 132922 w 249"/>
                <a:gd name="T31" fmla="*/ 461394 h 457"/>
                <a:gd name="T32" fmla="*/ 232192 w 249"/>
                <a:gd name="T33" fmla="*/ 322976 h 457"/>
                <a:gd name="T34" fmla="*/ 232192 w 249"/>
                <a:gd name="T35" fmla="*/ 230697 h 457"/>
                <a:gd name="T36" fmla="*/ 301177 w 249"/>
                <a:gd name="T37" fmla="*/ 230697 h 457"/>
                <a:gd name="T38" fmla="*/ 504766 w 249"/>
                <a:gd name="T39" fmla="*/ 70064 h 457"/>
                <a:gd name="T40" fmla="*/ 605720 w 249"/>
                <a:gd name="T41" fmla="*/ 46139 h 457"/>
                <a:gd name="T42" fmla="*/ 708355 w 249"/>
                <a:gd name="T43" fmla="*/ 0 h 457"/>
                <a:gd name="T44" fmla="*/ 736959 w 249"/>
                <a:gd name="T45" fmla="*/ 22215 h 457"/>
                <a:gd name="T46" fmla="*/ 905214 w 249"/>
                <a:gd name="T47" fmla="*/ 0 h 457"/>
                <a:gd name="T48" fmla="*/ 1006167 w 249"/>
                <a:gd name="T49" fmla="*/ 70064 h 457"/>
                <a:gd name="T50" fmla="*/ 905214 w 249"/>
                <a:gd name="T51" fmla="*/ 92279 h 457"/>
                <a:gd name="T52" fmla="*/ 873246 w 249"/>
                <a:gd name="T53" fmla="*/ 136709 h 457"/>
                <a:gd name="T54" fmla="*/ 1006167 w 249"/>
                <a:gd name="T55" fmla="*/ 136709 h 457"/>
                <a:gd name="T56" fmla="*/ 1043184 w 249"/>
                <a:gd name="T57" fmla="*/ 254621 h 457"/>
                <a:gd name="T58" fmla="*/ 975881 w 249"/>
                <a:gd name="T59" fmla="*/ 345191 h 457"/>
                <a:gd name="T60" fmla="*/ 905214 w 249"/>
                <a:gd name="T61" fmla="*/ 299052 h 457"/>
                <a:gd name="T62" fmla="*/ 807626 w 249"/>
                <a:gd name="T63" fmla="*/ 345191 h 457"/>
                <a:gd name="T64" fmla="*/ 837912 w 249"/>
                <a:gd name="T65" fmla="*/ 391330 h 457"/>
                <a:gd name="T66" fmla="*/ 772292 w 249"/>
                <a:gd name="T67" fmla="*/ 461394 h 457"/>
                <a:gd name="T68" fmla="*/ 942230 w 249"/>
                <a:gd name="T69" fmla="*/ 620319 h 457"/>
                <a:gd name="T70" fmla="*/ 807626 w 249"/>
                <a:gd name="T71" fmla="*/ 871522 h 457"/>
                <a:gd name="T72" fmla="*/ 873246 w 249"/>
                <a:gd name="T73" fmla="*/ 965510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2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1358045 w 321"/>
                <a:gd name="T1" fmla="*/ 1358681 h 609"/>
                <a:gd name="T2" fmla="*/ 1253580 w 321"/>
                <a:gd name="T3" fmla="*/ 1406414 h 609"/>
                <a:gd name="T4" fmla="*/ 1187868 w 321"/>
                <a:gd name="T5" fmla="*/ 1382547 h 609"/>
                <a:gd name="T6" fmla="*/ 946924 w 321"/>
                <a:gd name="T7" fmla="*/ 1382547 h 609"/>
                <a:gd name="T8" fmla="*/ 1019376 w 321"/>
                <a:gd name="T9" fmla="*/ 1471194 h 609"/>
                <a:gd name="T10" fmla="*/ 946924 w 321"/>
                <a:gd name="T11" fmla="*/ 1585412 h 609"/>
                <a:gd name="T12" fmla="*/ 982308 w 321"/>
                <a:gd name="T13" fmla="*/ 1721791 h 609"/>
                <a:gd name="T14" fmla="*/ 847514 w 321"/>
                <a:gd name="T15" fmla="*/ 1697925 h 609"/>
                <a:gd name="T16" fmla="*/ 647009 w 321"/>
                <a:gd name="T17" fmla="*/ 1607573 h 609"/>
                <a:gd name="T18" fmla="*/ 404381 w 321"/>
                <a:gd name="T19" fmla="*/ 1561545 h 609"/>
                <a:gd name="T20" fmla="*/ 237574 w 321"/>
                <a:gd name="T21" fmla="*/ 1471194 h 609"/>
                <a:gd name="T22" fmla="*/ 69082 w 321"/>
                <a:gd name="T23" fmla="*/ 1471194 h 609"/>
                <a:gd name="T24" fmla="*/ 69082 w 321"/>
                <a:gd name="T25" fmla="*/ 1450737 h 609"/>
                <a:gd name="T26" fmla="*/ 0 w 321"/>
                <a:gd name="T27" fmla="*/ 1428575 h 609"/>
                <a:gd name="T28" fmla="*/ 33698 w 321"/>
                <a:gd name="T29" fmla="*/ 1406414 h 609"/>
                <a:gd name="T30" fmla="*/ 33698 w 321"/>
                <a:gd name="T31" fmla="*/ 1336519 h 609"/>
                <a:gd name="T32" fmla="*/ 0 w 321"/>
                <a:gd name="T33" fmla="*/ 1314358 h 609"/>
                <a:gd name="T34" fmla="*/ 69082 w 321"/>
                <a:gd name="T35" fmla="*/ 1292196 h 609"/>
                <a:gd name="T36" fmla="*/ 203875 w 321"/>
                <a:gd name="T37" fmla="*/ 1292196 h 609"/>
                <a:gd name="T38" fmla="*/ 203875 w 321"/>
                <a:gd name="T39" fmla="*/ 975113 h 609"/>
                <a:gd name="T40" fmla="*/ 372367 w 321"/>
                <a:gd name="T41" fmla="*/ 975113 h 609"/>
                <a:gd name="T42" fmla="*/ 372367 w 321"/>
                <a:gd name="T43" fmla="*/ 1017732 h 609"/>
                <a:gd name="T44" fmla="*/ 473462 w 321"/>
                <a:gd name="T45" fmla="*/ 1017732 h 609"/>
                <a:gd name="T46" fmla="*/ 473462 w 321"/>
                <a:gd name="T47" fmla="*/ 929085 h 609"/>
                <a:gd name="T48" fmla="*/ 677337 w 321"/>
                <a:gd name="T49" fmla="*/ 929085 h 609"/>
                <a:gd name="T50" fmla="*/ 711036 w 321"/>
                <a:gd name="T51" fmla="*/ 794411 h 609"/>
                <a:gd name="T52" fmla="*/ 711036 w 321"/>
                <a:gd name="T53" fmla="*/ 700650 h 609"/>
                <a:gd name="T54" fmla="*/ 609941 w 321"/>
                <a:gd name="T55" fmla="*/ 656326 h 609"/>
                <a:gd name="T56" fmla="*/ 473462 w 321"/>
                <a:gd name="T57" fmla="*/ 588137 h 609"/>
                <a:gd name="T58" fmla="*/ 404381 w 321"/>
                <a:gd name="T59" fmla="*/ 523356 h 609"/>
                <a:gd name="T60" fmla="*/ 438079 w 321"/>
                <a:gd name="T61" fmla="*/ 407434 h 609"/>
                <a:gd name="T62" fmla="*/ 507161 w 321"/>
                <a:gd name="T63" fmla="*/ 364815 h 609"/>
                <a:gd name="T64" fmla="*/ 609941 w 321"/>
                <a:gd name="T65" fmla="*/ 407434 h 609"/>
                <a:gd name="T66" fmla="*/ 748104 w 321"/>
                <a:gd name="T67" fmla="*/ 407434 h 609"/>
                <a:gd name="T68" fmla="*/ 780117 w 321"/>
                <a:gd name="T69" fmla="*/ 339244 h 609"/>
                <a:gd name="T70" fmla="*/ 847514 w 321"/>
                <a:gd name="T71" fmla="*/ 339244 h 609"/>
                <a:gd name="T72" fmla="*/ 813816 w 321"/>
                <a:gd name="T73" fmla="*/ 247188 h 609"/>
                <a:gd name="T74" fmla="*/ 1048020 w 321"/>
                <a:gd name="T75" fmla="*/ 90351 h 609"/>
                <a:gd name="T76" fmla="*/ 1048020 w 321"/>
                <a:gd name="T77" fmla="*/ 46028 h 609"/>
                <a:gd name="T78" fmla="*/ 1187868 w 321"/>
                <a:gd name="T79" fmla="*/ 46028 h 609"/>
                <a:gd name="T80" fmla="*/ 1218196 w 321"/>
                <a:gd name="T81" fmla="*/ 69894 h 609"/>
                <a:gd name="T82" fmla="*/ 1253580 w 321"/>
                <a:gd name="T83" fmla="*/ 22162 h 609"/>
                <a:gd name="T84" fmla="*/ 1288963 w 321"/>
                <a:gd name="T85" fmla="*/ 0 h 609"/>
                <a:gd name="T86" fmla="*/ 1358045 w 321"/>
                <a:gd name="T87" fmla="*/ 69894 h 609"/>
                <a:gd name="T88" fmla="*/ 1358045 w 321"/>
                <a:gd name="T89" fmla="*/ 90351 h 609"/>
                <a:gd name="T90" fmla="*/ 1187868 w 321"/>
                <a:gd name="T91" fmla="*/ 317082 h 609"/>
                <a:gd name="T92" fmla="*/ 1253580 w 321"/>
                <a:gd name="T93" fmla="*/ 364815 h 609"/>
                <a:gd name="T94" fmla="*/ 1187868 w 321"/>
                <a:gd name="T95" fmla="*/ 523356 h 609"/>
                <a:gd name="T96" fmla="*/ 1152485 w 321"/>
                <a:gd name="T97" fmla="*/ 700650 h 609"/>
                <a:gd name="T98" fmla="*/ 1218196 w 321"/>
                <a:gd name="T99" fmla="*/ 816572 h 609"/>
                <a:gd name="T100" fmla="*/ 1117101 w 321"/>
                <a:gd name="T101" fmla="*/ 1017732 h 609"/>
                <a:gd name="T102" fmla="*/ 1152485 w 321"/>
                <a:gd name="T103" fmla="*/ 1062055 h 609"/>
                <a:gd name="T104" fmla="*/ 1218196 w 321"/>
                <a:gd name="T105" fmla="*/ 1220597 h 609"/>
                <a:gd name="T106" fmla="*/ 1358045 w 321"/>
                <a:gd name="T107" fmla="*/ 1358681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3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706556 w 177"/>
                <a:gd name="T1" fmla="*/ 343240 h 313"/>
                <a:gd name="T2" fmla="*/ 644753 w 177"/>
                <a:gd name="T3" fmla="*/ 295425 h 313"/>
                <a:gd name="T4" fmla="*/ 481059 w 177"/>
                <a:gd name="T5" fmla="*/ 254442 h 313"/>
                <a:gd name="T6" fmla="*/ 546203 w 177"/>
                <a:gd name="T7" fmla="*/ 90506 h 313"/>
                <a:gd name="T8" fmla="*/ 516136 w 177"/>
                <a:gd name="T9" fmla="*/ 0 h 313"/>
                <a:gd name="T10" fmla="*/ 292310 w 177"/>
                <a:gd name="T11" fmla="*/ 158813 h 313"/>
                <a:gd name="T12" fmla="*/ 257233 w 177"/>
                <a:gd name="T13" fmla="*/ 319333 h 313"/>
                <a:gd name="T14" fmla="*/ 162023 w 177"/>
                <a:gd name="T15" fmla="*/ 343240 h 313"/>
                <a:gd name="T16" fmla="*/ 33407 w 177"/>
                <a:gd name="T17" fmla="*/ 411546 h 313"/>
                <a:gd name="T18" fmla="*/ 0 w 177"/>
                <a:gd name="T19" fmla="*/ 478145 h 313"/>
                <a:gd name="T20" fmla="*/ 162023 w 177"/>
                <a:gd name="T21" fmla="*/ 549867 h 313"/>
                <a:gd name="T22" fmla="*/ 162023 w 177"/>
                <a:gd name="T23" fmla="*/ 640373 h 313"/>
                <a:gd name="T24" fmla="*/ 193760 w 177"/>
                <a:gd name="T25" fmla="*/ 686480 h 313"/>
                <a:gd name="T26" fmla="*/ 162023 w 177"/>
                <a:gd name="T27" fmla="*/ 754786 h 313"/>
                <a:gd name="T28" fmla="*/ 193760 w 177"/>
                <a:gd name="T29" fmla="*/ 799186 h 313"/>
                <a:gd name="T30" fmla="*/ 384179 w 177"/>
                <a:gd name="T31" fmla="*/ 893107 h 313"/>
                <a:gd name="T32" fmla="*/ 454334 w 177"/>
                <a:gd name="T33" fmla="*/ 893107 h 313"/>
                <a:gd name="T34" fmla="*/ 454334 w 177"/>
                <a:gd name="T35" fmla="*/ 848708 h 313"/>
                <a:gd name="T36" fmla="*/ 516136 w 177"/>
                <a:gd name="T37" fmla="*/ 778694 h 313"/>
                <a:gd name="T38" fmla="*/ 481059 w 177"/>
                <a:gd name="T39" fmla="*/ 686480 h 313"/>
                <a:gd name="T40" fmla="*/ 454334 w 177"/>
                <a:gd name="T41" fmla="*/ 686480 h 313"/>
                <a:gd name="T42" fmla="*/ 417586 w 177"/>
                <a:gd name="T43" fmla="*/ 595974 h 313"/>
                <a:gd name="T44" fmla="*/ 481059 w 177"/>
                <a:gd name="T45" fmla="*/ 595974 h 313"/>
                <a:gd name="T46" fmla="*/ 481059 w 177"/>
                <a:gd name="T47" fmla="*/ 502052 h 313"/>
                <a:gd name="T48" fmla="*/ 546203 w 177"/>
                <a:gd name="T49" fmla="*/ 502052 h 313"/>
                <a:gd name="T50" fmla="*/ 609676 w 177"/>
                <a:gd name="T51" fmla="*/ 525960 h 313"/>
                <a:gd name="T52" fmla="*/ 644753 w 177"/>
                <a:gd name="T53" fmla="*/ 387639 h 313"/>
                <a:gd name="T54" fmla="*/ 706556 w 177"/>
                <a:gd name="T55" fmla="*/ 343240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4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2667524 w 857"/>
                <a:gd name="T1" fmla="*/ 1360733 h 841"/>
                <a:gd name="T2" fmla="*/ 2839297 w 857"/>
                <a:gd name="T3" fmla="*/ 1517610 h 841"/>
                <a:gd name="T4" fmla="*/ 2839297 w 857"/>
                <a:gd name="T5" fmla="*/ 1607984 h 841"/>
                <a:gd name="T6" fmla="*/ 3110428 w 857"/>
                <a:gd name="T7" fmla="*/ 1769976 h 841"/>
                <a:gd name="T8" fmla="*/ 3140741 w 857"/>
                <a:gd name="T9" fmla="*/ 1700064 h 841"/>
                <a:gd name="T10" fmla="*/ 3174421 w 857"/>
                <a:gd name="T11" fmla="*/ 1563650 h 841"/>
                <a:gd name="T12" fmla="*/ 3110428 w 857"/>
                <a:gd name="T13" fmla="*/ 1476685 h 841"/>
                <a:gd name="T14" fmla="*/ 3174421 w 857"/>
                <a:gd name="T15" fmla="*/ 1382901 h 841"/>
                <a:gd name="T16" fmla="*/ 3376507 w 857"/>
                <a:gd name="T17" fmla="*/ 1451108 h 841"/>
                <a:gd name="T18" fmla="*/ 3617325 w 857"/>
                <a:gd name="T19" fmla="*/ 1563650 h 841"/>
                <a:gd name="T20" fmla="*/ 3376507 w 857"/>
                <a:gd name="T21" fmla="*/ 1793849 h 841"/>
                <a:gd name="T22" fmla="*/ 3277148 w 857"/>
                <a:gd name="T23" fmla="*/ 1882518 h 841"/>
                <a:gd name="T24" fmla="*/ 3110428 w 857"/>
                <a:gd name="T25" fmla="*/ 1836478 h 841"/>
                <a:gd name="T26" fmla="*/ 2974020 w 857"/>
                <a:gd name="T27" fmla="*/ 2131474 h 841"/>
                <a:gd name="T28" fmla="*/ 2938655 w 857"/>
                <a:gd name="T29" fmla="*/ 2201387 h 841"/>
                <a:gd name="T30" fmla="*/ 2906659 w 857"/>
                <a:gd name="T31" fmla="*/ 2290056 h 841"/>
                <a:gd name="T32" fmla="*/ 2667524 w 857"/>
                <a:gd name="T33" fmla="*/ 2382136 h 841"/>
                <a:gd name="T34" fmla="*/ 2504172 w 857"/>
                <a:gd name="T35" fmla="*/ 2153642 h 841"/>
                <a:gd name="T36" fmla="*/ 2433442 w 857"/>
                <a:gd name="T37" fmla="*/ 2131474 h 841"/>
                <a:gd name="T38" fmla="*/ 2229673 w 857"/>
                <a:gd name="T39" fmla="*/ 1971188 h 841"/>
                <a:gd name="T40" fmla="*/ 2094950 w 857"/>
                <a:gd name="T41" fmla="*/ 2015522 h 841"/>
                <a:gd name="T42" fmla="*/ 2061269 w 857"/>
                <a:gd name="T43" fmla="*/ 2063267 h 841"/>
                <a:gd name="T44" fmla="*/ 2025904 w 857"/>
                <a:gd name="T45" fmla="*/ 2201387 h 841"/>
                <a:gd name="T46" fmla="*/ 1961910 w 857"/>
                <a:gd name="T47" fmla="*/ 2111012 h 841"/>
                <a:gd name="T48" fmla="*/ 1756457 w 857"/>
                <a:gd name="T49" fmla="*/ 2063267 h 841"/>
                <a:gd name="T50" fmla="*/ 1722776 w 857"/>
                <a:gd name="T51" fmla="*/ 1952431 h 841"/>
                <a:gd name="T52" fmla="*/ 1926545 w 857"/>
                <a:gd name="T53" fmla="*/ 1971188 h 841"/>
                <a:gd name="T54" fmla="*/ 2061269 w 857"/>
                <a:gd name="T55" fmla="*/ 1906391 h 841"/>
                <a:gd name="T56" fmla="*/ 1961910 w 857"/>
                <a:gd name="T57" fmla="*/ 1814311 h 841"/>
                <a:gd name="T58" fmla="*/ 2128631 w 857"/>
                <a:gd name="T59" fmla="*/ 1700064 h 841"/>
                <a:gd name="T60" fmla="*/ 2263354 w 857"/>
                <a:gd name="T61" fmla="*/ 1607984 h 841"/>
                <a:gd name="T62" fmla="*/ 2025904 w 857"/>
                <a:gd name="T63" fmla="*/ 1157817 h 841"/>
                <a:gd name="T64" fmla="*/ 1722776 w 857"/>
                <a:gd name="T65" fmla="*/ 1021403 h 841"/>
                <a:gd name="T66" fmla="*/ 1449961 w 857"/>
                <a:gd name="T67" fmla="*/ 953195 h 841"/>
                <a:gd name="T68" fmla="*/ 1183882 w 857"/>
                <a:gd name="T69" fmla="*/ 883283 h 841"/>
                <a:gd name="T70" fmla="*/ 879071 w 857"/>
                <a:gd name="T71" fmla="*/ 953195 h 841"/>
                <a:gd name="T72" fmla="*/ 203769 w 857"/>
                <a:gd name="T73" fmla="*/ 680367 h 841"/>
                <a:gd name="T74" fmla="*/ 33681 w 857"/>
                <a:gd name="T75" fmla="*/ 453578 h 841"/>
                <a:gd name="T76" fmla="*/ 203769 w 857"/>
                <a:gd name="T77" fmla="*/ 429705 h 841"/>
                <a:gd name="T78" fmla="*/ 473216 w 857"/>
                <a:gd name="T79" fmla="*/ 271124 h 841"/>
                <a:gd name="T80" fmla="*/ 574259 w 857"/>
                <a:gd name="T81" fmla="*/ 180749 h 841"/>
                <a:gd name="T82" fmla="*/ 912751 w 857"/>
                <a:gd name="T83" fmla="*/ 90375 h 841"/>
                <a:gd name="T84" fmla="*/ 980113 w 857"/>
                <a:gd name="T85" fmla="*/ 0 h 841"/>
                <a:gd name="T86" fmla="*/ 1215879 w 857"/>
                <a:gd name="T87" fmla="*/ 208032 h 841"/>
                <a:gd name="T88" fmla="*/ 1251244 w 857"/>
                <a:gd name="T89" fmla="*/ 364908 h 841"/>
                <a:gd name="T90" fmla="*/ 1316922 w 857"/>
                <a:gd name="T91" fmla="*/ 499618 h 841"/>
                <a:gd name="T92" fmla="*/ 1421332 w 857"/>
                <a:gd name="T93" fmla="*/ 545657 h 841"/>
                <a:gd name="T94" fmla="*/ 1722776 w 857"/>
                <a:gd name="T95" fmla="*/ 499618 h 841"/>
                <a:gd name="T96" fmla="*/ 1722776 w 857"/>
                <a:gd name="T97" fmla="*/ 612159 h 841"/>
                <a:gd name="T98" fmla="*/ 1623418 w 857"/>
                <a:gd name="T99" fmla="*/ 722996 h 841"/>
                <a:gd name="T100" fmla="*/ 1823819 w 857"/>
                <a:gd name="T101" fmla="*/ 931028 h 841"/>
                <a:gd name="T102" fmla="*/ 2094950 w 857"/>
                <a:gd name="T103" fmla="*/ 975363 h 841"/>
                <a:gd name="T104" fmla="*/ 2229673 w 857"/>
                <a:gd name="T105" fmla="*/ 905450 h 841"/>
                <a:gd name="T106" fmla="*/ 2467123 w 857"/>
                <a:gd name="T107" fmla="*/ 905450 h 841"/>
                <a:gd name="T108" fmla="*/ 2635528 w 857"/>
                <a:gd name="T109" fmla="*/ 953195 h 841"/>
                <a:gd name="T110" fmla="*/ 2433442 w 857"/>
                <a:gd name="T111" fmla="*/ 1110072 h 841"/>
                <a:gd name="T112" fmla="*/ 2534485 w 857"/>
                <a:gd name="T113" fmla="*/ 129252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5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68979 w 1425"/>
                <a:gd name="T1" fmla="*/ 2554871 h 1241"/>
                <a:gd name="T2" fmla="*/ 265821 w 1425"/>
                <a:gd name="T3" fmla="*/ 2759670 h 1241"/>
                <a:gd name="T4" fmla="*/ 570337 w 1425"/>
                <a:gd name="T5" fmla="*/ 2780150 h 1241"/>
                <a:gd name="T6" fmla="*/ 469393 w 1425"/>
                <a:gd name="T7" fmla="*/ 2938870 h 1241"/>
                <a:gd name="T8" fmla="*/ 905137 w 1425"/>
                <a:gd name="T9" fmla="*/ 3217056 h 1241"/>
                <a:gd name="T10" fmla="*/ 1075061 w 1425"/>
                <a:gd name="T11" fmla="*/ 3121483 h 1241"/>
                <a:gd name="T12" fmla="*/ 1478839 w 1425"/>
                <a:gd name="T13" fmla="*/ 3145376 h 1241"/>
                <a:gd name="T14" fmla="*/ 1377895 w 1425"/>
                <a:gd name="T15" fmla="*/ 3532788 h 1241"/>
                <a:gd name="T16" fmla="*/ 1779991 w 1425"/>
                <a:gd name="T17" fmla="*/ 3420148 h 1241"/>
                <a:gd name="T18" fmla="*/ 2086190 w 1425"/>
                <a:gd name="T19" fmla="*/ 3167562 h 1241"/>
                <a:gd name="T20" fmla="*/ 2348646 w 1425"/>
                <a:gd name="T21" fmla="*/ 3486708 h 1241"/>
                <a:gd name="T22" fmla="*/ 2520252 w 1425"/>
                <a:gd name="T23" fmla="*/ 3420148 h 1241"/>
                <a:gd name="T24" fmla="*/ 2787755 w 1425"/>
                <a:gd name="T25" fmla="*/ 3167562 h 1241"/>
                <a:gd name="T26" fmla="*/ 2957679 w 1425"/>
                <a:gd name="T27" fmla="*/ 3121483 h 1241"/>
                <a:gd name="T28" fmla="*/ 3090589 w 1425"/>
                <a:gd name="T29" fmla="*/ 3121483 h 1241"/>
                <a:gd name="T30" fmla="*/ 3361458 w 1425"/>
                <a:gd name="T31" fmla="*/ 2921803 h 1241"/>
                <a:gd name="T32" fmla="*/ 3625596 w 1425"/>
                <a:gd name="T33" fmla="*/ 2874017 h 1241"/>
                <a:gd name="T34" fmla="*/ 3761872 w 1425"/>
                <a:gd name="T35" fmla="*/ 2621431 h 1241"/>
                <a:gd name="T36" fmla="*/ 3962078 w 1425"/>
                <a:gd name="T37" fmla="*/ 2597538 h 1241"/>
                <a:gd name="T38" fmla="*/ 4231264 w 1425"/>
                <a:gd name="T39" fmla="*/ 2484898 h 1241"/>
                <a:gd name="T40" fmla="*/ 4567746 w 1425"/>
                <a:gd name="T41" fmla="*/ 2348365 h 1241"/>
                <a:gd name="T42" fmla="*/ 4734305 w 1425"/>
                <a:gd name="T43" fmla="*/ 2621431 h 1241"/>
                <a:gd name="T44" fmla="*/ 4934512 w 1425"/>
                <a:gd name="T45" fmla="*/ 2529271 h 1241"/>
                <a:gd name="T46" fmla="*/ 4934512 w 1425"/>
                <a:gd name="T47" fmla="*/ 2394445 h 1241"/>
                <a:gd name="T48" fmla="*/ 5676455 w 1425"/>
                <a:gd name="T49" fmla="*/ 2235726 h 1241"/>
                <a:gd name="T50" fmla="*/ 5777400 w 1425"/>
                <a:gd name="T51" fmla="*/ 2077006 h 1241"/>
                <a:gd name="T52" fmla="*/ 5508214 w 1425"/>
                <a:gd name="T53" fmla="*/ 1914873 h 1241"/>
                <a:gd name="T54" fmla="*/ 5308007 w 1425"/>
                <a:gd name="T55" fmla="*/ 1594021 h 1241"/>
                <a:gd name="T56" fmla="*/ 5609159 w 1425"/>
                <a:gd name="T57" fmla="*/ 1594021 h 1241"/>
                <a:gd name="T58" fmla="*/ 5676455 w 1425"/>
                <a:gd name="T59" fmla="*/ 1344849 h 1241"/>
                <a:gd name="T60" fmla="*/ 5439236 w 1425"/>
                <a:gd name="T61" fmla="*/ 1230502 h 1241"/>
                <a:gd name="T62" fmla="*/ 5841332 w 1425"/>
                <a:gd name="T63" fmla="*/ 841384 h 1241"/>
                <a:gd name="T64" fmla="*/ 5979290 w 1425"/>
                <a:gd name="T65" fmla="*/ 365225 h 1241"/>
                <a:gd name="T66" fmla="*/ 5644490 w 1425"/>
                <a:gd name="T67" fmla="*/ 365225 h 1241"/>
                <a:gd name="T68" fmla="*/ 5308007 w 1425"/>
                <a:gd name="T69" fmla="*/ 208213 h 1241"/>
                <a:gd name="T70" fmla="*/ 5003491 w 1425"/>
                <a:gd name="T71" fmla="*/ 186026 h 1241"/>
                <a:gd name="T72" fmla="*/ 4902546 w 1425"/>
                <a:gd name="T73" fmla="*/ 0 h 1241"/>
                <a:gd name="T74" fmla="*/ 4872263 w 1425"/>
                <a:gd name="T75" fmla="*/ 186026 h 1241"/>
                <a:gd name="T76" fmla="*/ 4734305 w 1425"/>
                <a:gd name="T77" fmla="*/ 477865 h 1241"/>
                <a:gd name="T78" fmla="*/ 4702339 w 1425"/>
                <a:gd name="T79" fmla="*/ 684371 h 1241"/>
                <a:gd name="T80" fmla="*/ 4165650 w 1425"/>
                <a:gd name="T81" fmla="*/ 795304 h 1241"/>
                <a:gd name="T82" fmla="*/ 4165650 w 1425"/>
                <a:gd name="T83" fmla="*/ 1230502 h 1241"/>
                <a:gd name="T84" fmla="*/ 4431471 w 1425"/>
                <a:gd name="T85" fmla="*/ 1186129 h 1241"/>
                <a:gd name="T86" fmla="*/ 4771318 w 1425"/>
                <a:gd name="T87" fmla="*/ 1276582 h 1241"/>
                <a:gd name="T88" fmla="*/ 4771318 w 1425"/>
                <a:gd name="T89" fmla="*/ 1435302 h 1241"/>
                <a:gd name="T90" fmla="*/ 4367540 w 1425"/>
                <a:gd name="T91" fmla="*/ 1527461 h 1241"/>
                <a:gd name="T92" fmla="*/ 4165650 w 1425"/>
                <a:gd name="T93" fmla="*/ 1686181 h 1241"/>
                <a:gd name="T94" fmla="*/ 3625596 w 1425"/>
                <a:gd name="T95" fmla="*/ 1892687 h 1241"/>
                <a:gd name="T96" fmla="*/ 3191534 w 1425"/>
                <a:gd name="T97" fmla="*/ 1846607 h 1241"/>
                <a:gd name="T98" fmla="*/ 3223500 w 1425"/>
                <a:gd name="T99" fmla="*/ 2141859 h 1241"/>
                <a:gd name="T100" fmla="*/ 2685128 w 1425"/>
                <a:gd name="T101" fmla="*/ 2414925 h 1241"/>
                <a:gd name="T102" fmla="*/ 1916266 w 1425"/>
                <a:gd name="T103" fmla="*/ 2507085 h 1241"/>
                <a:gd name="T104" fmla="*/ 1478839 w 1425"/>
                <a:gd name="T105" fmla="*/ 2529271 h 1241"/>
                <a:gd name="T106" fmla="*/ 1043095 w 1425"/>
                <a:gd name="T107" fmla="*/ 2459298 h 1241"/>
                <a:gd name="T108" fmla="*/ 402096 w 1425"/>
                <a:gd name="T109" fmla="*/ 2326179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6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5284521 w 1273"/>
                <a:gd name="T1" fmla="*/ 1637621 h 1033"/>
                <a:gd name="T2" fmla="*/ 5215520 w 1273"/>
                <a:gd name="T3" fmla="*/ 1794559 h 1033"/>
                <a:gd name="T4" fmla="*/ 4946245 w 1273"/>
                <a:gd name="T5" fmla="*/ 1794559 h 1033"/>
                <a:gd name="T6" fmla="*/ 4845267 w 1273"/>
                <a:gd name="T7" fmla="*/ 1884970 h 1033"/>
                <a:gd name="T8" fmla="*/ 4542332 w 1273"/>
                <a:gd name="T9" fmla="*/ 2045320 h 1033"/>
                <a:gd name="T10" fmla="*/ 4409378 w 1273"/>
                <a:gd name="T11" fmla="*/ 2069202 h 1033"/>
                <a:gd name="T12" fmla="*/ 3936464 w 1273"/>
                <a:gd name="T13" fmla="*/ 2342139 h 1033"/>
                <a:gd name="T14" fmla="*/ 3702531 w 1273"/>
                <a:gd name="T15" fmla="*/ 2502489 h 1033"/>
                <a:gd name="T16" fmla="*/ 3870828 w 1273"/>
                <a:gd name="T17" fmla="*/ 2679898 h 1033"/>
                <a:gd name="T18" fmla="*/ 3739556 w 1273"/>
                <a:gd name="T19" fmla="*/ 2819778 h 1033"/>
                <a:gd name="T20" fmla="*/ 3768167 w 1273"/>
                <a:gd name="T21" fmla="*/ 2934070 h 1033"/>
                <a:gd name="T22" fmla="*/ 3535917 w 1273"/>
                <a:gd name="T23" fmla="*/ 2886306 h 1033"/>
                <a:gd name="T24" fmla="*/ 3396231 w 1273"/>
                <a:gd name="T25" fmla="*/ 2841954 h 1033"/>
                <a:gd name="T26" fmla="*/ 3098345 w 1273"/>
                <a:gd name="T27" fmla="*/ 2725956 h 1033"/>
                <a:gd name="T28" fmla="*/ 2524453 w 1273"/>
                <a:gd name="T29" fmla="*/ 2797602 h 1033"/>
                <a:gd name="T30" fmla="*/ 2157566 w 1273"/>
                <a:gd name="T31" fmla="*/ 2819778 h 1033"/>
                <a:gd name="T32" fmla="*/ 1815923 w 1273"/>
                <a:gd name="T33" fmla="*/ 2703780 h 1033"/>
                <a:gd name="T34" fmla="*/ 1548331 w 1273"/>
                <a:gd name="T35" fmla="*/ 2725956 h 1033"/>
                <a:gd name="T36" fmla="*/ 1146102 w 1273"/>
                <a:gd name="T37" fmla="*/ 2635546 h 1033"/>
                <a:gd name="T38" fmla="*/ 907120 w 1273"/>
                <a:gd name="T39" fmla="*/ 2797602 h 1033"/>
                <a:gd name="T40" fmla="*/ 641211 w 1273"/>
                <a:gd name="T41" fmla="*/ 2679898 h 1033"/>
                <a:gd name="T42" fmla="*/ 435889 w 1273"/>
                <a:gd name="T43" fmla="*/ 2456431 h 1033"/>
                <a:gd name="T44" fmla="*/ 232250 w 1273"/>
                <a:gd name="T45" fmla="*/ 2272199 h 1033"/>
                <a:gd name="T46" fmla="*/ 269275 w 1273"/>
                <a:gd name="T47" fmla="*/ 2202259 h 1033"/>
                <a:gd name="T48" fmla="*/ 169980 w 1273"/>
                <a:gd name="T49" fmla="*/ 2024850 h 1033"/>
                <a:gd name="T50" fmla="*/ 0 w 1273"/>
                <a:gd name="T51" fmla="*/ 1954910 h 1033"/>
                <a:gd name="T52" fmla="*/ 132955 w 1273"/>
                <a:gd name="T53" fmla="*/ 1954910 h 1033"/>
                <a:gd name="T54" fmla="*/ 132955 w 1273"/>
                <a:gd name="T55" fmla="*/ 1750207 h 1033"/>
                <a:gd name="T56" fmla="*/ 100978 w 1273"/>
                <a:gd name="T57" fmla="*/ 1615444 h 1033"/>
                <a:gd name="T58" fmla="*/ 0 w 1273"/>
                <a:gd name="T59" fmla="*/ 1478976 h 1033"/>
                <a:gd name="T60" fmla="*/ 371936 w 1273"/>
                <a:gd name="T61" fmla="*/ 1318626 h 1033"/>
                <a:gd name="T62" fmla="*/ 570526 w 1273"/>
                <a:gd name="T63" fmla="*/ 1296450 h 1033"/>
                <a:gd name="T64" fmla="*/ 641211 w 1273"/>
                <a:gd name="T65" fmla="*/ 1364684 h 1033"/>
                <a:gd name="T66" fmla="*/ 841484 w 1273"/>
                <a:gd name="T67" fmla="*/ 1364684 h 1033"/>
                <a:gd name="T68" fmla="*/ 1277373 w 1273"/>
                <a:gd name="T69" fmla="*/ 1296450 h 1033"/>
                <a:gd name="T70" fmla="*/ 1751970 w 1273"/>
                <a:gd name="T71" fmla="*/ 1207745 h 1033"/>
                <a:gd name="T72" fmla="*/ 1782264 w 1273"/>
                <a:gd name="T73" fmla="*/ 1069571 h 1033"/>
                <a:gd name="T74" fmla="*/ 1984220 w 1273"/>
                <a:gd name="T75" fmla="*/ 661872 h 1033"/>
                <a:gd name="T76" fmla="*/ 1918584 w 1273"/>
                <a:gd name="T77" fmla="*/ 566344 h 1033"/>
                <a:gd name="T78" fmla="*/ 2490793 w 1273"/>
                <a:gd name="T79" fmla="*/ 637990 h 1033"/>
                <a:gd name="T80" fmla="*/ 2793728 w 1273"/>
                <a:gd name="T81" fmla="*/ 271231 h 1033"/>
                <a:gd name="T82" fmla="*/ 3296935 w 1273"/>
                <a:gd name="T83" fmla="*/ 365053 h 1033"/>
                <a:gd name="T84" fmla="*/ 3296935 w 1273"/>
                <a:gd name="T85" fmla="*/ 230290 h 1033"/>
                <a:gd name="T86" fmla="*/ 3535917 w 1273"/>
                <a:gd name="T87" fmla="*/ 112586 h 1033"/>
                <a:gd name="T88" fmla="*/ 3702531 w 1273"/>
                <a:gd name="T89" fmla="*/ 0 h 1033"/>
                <a:gd name="T90" fmla="*/ 3902804 w 1273"/>
                <a:gd name="T91" fmla="*/ 46058 h 1033"/>
                <a:gd name="T92" fmla="*/ 3902804 w 1273"/>
                <a:gd name="T93" fmla="*/ 136468 h 1033"/>
                <a:gd name="T94" fmla="*/ 4040808 w 1273"/>
                <a:gd name="T95" fmla="*/ 317289 h 1033"/>
                <a:gd name="T96" fmla="*/ 4308400 w 1273"/>
                <a:gd name="T97" fmla="*/ 407699 h 1033"/>
                <a:gd name="T98" fmla="*/ 4374035 w 1273"/>
                <a:gd name="T99" fmla="*/ 706224 h 1033"/>
                <a:gd name="T100" fmla="*/ 4273057 w 1273"/>
                <a:gd name="T101" fmla="*/ 953573 h 1033"/>
                <a:gd name="T102" fmla="*/ 4682019 w 1273"/>
                <a:gd name="T103" fmla="*/ 1049101 h 1033"/>
                <a:gd name="T104" fmla="*/ 5084248 w 1273"/>
                <a:gd name="T105" fmla="*/ 1248686 h 1033"/>
                <a:gd name="T106" fmla="*/ 5186909 w 1273"/>
                <a:gd name="T107" fmla="*/ 1364684 h 1033"/>
                <a:gd name="T108" fmla="*/ 5350157 w 1273"/>
                <a:gd name="T109" fmla="*/ 1615444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sp>
          <p:nvSpPr>
            <p:cNvPr id="177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91403 w 129"/>
                <a:gd name="T1" fmla="*/ 677090 h 257"/>
                <a:gd name="T2" fmla="*/ 124641 w 129"/>
                <a:gd name="T3" fmla="*/ 726800 h 257"/>
                <a:gd name="T4" fmla="*/ 216044 w 129"/>
                <a:gd name="T5" fmla="*/ 749084 h 257"/>
                <a:gd name="T6" fmla="*/ 250943 w 129"/>
                <a:gd name="T7" fmla="*/ 654806 h 257"/>
                <a:gd name="T8" fmla="*/ 403836 w 129"/>
                <a:gd name="T9" fmla="*/ 539958 h 257"/>
                <a:gd name="T10" fmla="*/ 403836 w 129"/>
                <a:gd name="T11" fmla="*/ 373685 h 257"/>
                <a:gd name="T12" fmla="*/ 465325 w 129"/>
                <a:gd name="T13" fmla="*/ 281121 h 257"/>
                <a:gd name="T14" fmla="*/ 498563 w 129"/>
                <a:gd name="T15" fmla="*/ 209127 h 257"/>
                <a:gd name="T16" fmla="*/ 437073 w 129"/>
                <a:gd name="T17" fmla="*/ 164559 h 257"/>
                <a:gd name="T18" fmla="*/ 403836 w 129"/>
                <a:gd name="T19" fmla="*/ 0 h 257"/>
                <a:gd name="T20" fmla="*/ 250943 w 129"/>
                <a:gd name="T21" fmla="*/ 70280 h 257"/>
                <a:gd name="T22" fmla="*/ 189454 w 129"/>
                <a:gd name="T23" fmla="*/ 70280 h 257"/>
                <a:gd name="T24" fmla="*/ 216044 w 129"/>
                <a:gd name="T25" fmla="*/ 118276 h 257"/>
                <a:gd name="T26" fmla="*/ 91403 w 129"/>
                <a:gd name="T27" fmla="*/ 209127 h 257"/>
                <a:gd name="T28" fmla="*/ 91403 w 129"/>
                <a:gd name="T29" fmla="*/ 327403 h 257"/>
                <a:gd name="T30" fmla="*/ 0 w 129"/>
                <a:gd name="T31" fmla="*/ 395969 h 257"/>
                <a:gd name="T32" fmla="*/ 29914 w 129"/>
                <a:gd name="T33" fmla="*/ 490247 h 257"/>
                <a:gd name="T34" fmla="*/ 63151 w 129"/>
                <a:gd name="T35" fmla="*/ 654806 h 257"/>
                <a:gd name="T36" fmla="*/ 91403 w 129"/>
                <a:gd name="T37" fmla="*/ 677090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solidFill>
              <a:srgbClr val="7F7F7F">
                <a:alpha val="39999"/>
              </a:srgbClr>
            </a:solidFill>
            <a:ln w="9525" cmpd="sng">
              <a:solidFill>
                <a:sysClr val="window" lastClr="FFFFFF"/>
              </a:solidFill>
              <a:beve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sp>
        <p:nvSpPr>
          <p:cNvPr id="178" name="Oval 302"/>
          <p:cNvSpPr>
            <a:spLocks noChangeArrowheads="1"/>
          </p:cNvSpPr>
          <p:nvPr/>
        </p:nvSpPr>
        <p:spPr bwMode="auto">
          <a:xfrm>
            <a:off x="2344422" y="3496587"/>
            <a:ext cx="112020" cy="112003"/>
          </a:xfrm>
          <a:prstGeom prst="ellipse">
            <a:avLst/>
          </a:prstGeom>
          <a:solidFill>
            <a:srgbClr val="3975B2"/>
          </a:solidFill>
          <a:ln w="12700" cap="flat" cmpd="sng">
            <a:solidFill>
              <a:srgbClr val="3975B2"/>
            </a:solidFill>
            <a:bevel/>
          </a:ln>
        </p:spPr>
        <p:txBody>
          <a:bodyPr lIns="86396" tIns="43199" rIns="86396" bIns="431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3000">
              <a:solidFill>
                <a:srgbClr val="FFFFFF"/>
              </a:solidFill>
              <a:latin typeface="Calibri" panose="020F0502020204030204" pitchFamily="34" charset="0"/>
              <a:ea typeface="宋体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79" name="Oval 303"/>
          <p:cNvSpPr>
            <a:spLocks noChangeArrowheads="1"/>
          </p:cNvSpPr>
          <p:nvPr/>
        </p:nvSpPr>
        <p:spPr bwMode="auto">
          <a:xfrm>
            <a:off x="2080375" y="4478554"/>
            <a:ext cx="112020" cy="112003"/>
          </a:xfrm>
          <a:prstGeom prst="ellipse">
            <a:avLst/>
          </a:prstGeom>
          <a:solidFill>
            <a:srgbClr val="B9E1F5"/>
          </a:solidFill>
          <a:ln w="12700" cap="flat" cmpd="sng">
            <a:solidFill>
              <a:sysClr val="window" lastClr="FFFFFF"/>
            </a:solidFill>
            <a:bevel/>
          </a:ln>
        </p:spPr>
        <p:txBody>
          <a:bodyPr lIns="86396" tIns="43199" rIns="86396" bIns="4319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80" name="Oval 304"/>
          <p:cNvSpPr>
            <a:spLocks noChangeArrowheads="1"/>
          </p:cNvSpPr>
          <p:nvPr/>
        </p:nvSpPr>
        <p:spPr bwMode="auto">
          <a:xfrm>
            <a:off x="3794214" y="4890671"/>
            <a:ext cx="110020" cy="110004"/>
          </a:xfrm>
          <a:prstGeom prst="ellipse">
            <a:avLst/>
          </a:prstGeom>
          <a:solidFill>
            <a:srgbClr val="3975B2"/>
          </a:solidFill>
          <a:ln w="12700">
            <a:solidFill>
              <a:srgbClr val="3975B2"/>
            </a:solidFill>
            <a:bevel/>
          </a:ln>
        </p:spPr>
        <p:txBody>
          <a:bodyPr lIns="86396" tIns="43199" rIns="86396" bIns="43199" anchor="ctr"/>
          <a:lstStyle/>
          <a:p>
            <a:pPr algn="ctr"/>
            <a:endParaRPr lang="zh-CN" altLang="zh-CN" sz="3000">
              <a:solidFill>
                <a:srgbClr val="FFFFF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81" name="Oval 305"/>
          <p:cNvSpPr>
            <a:spLocks noChangeArrowheads="1"/>
          </p:cNvSpPr>
          <p:nvPr/>
        </p:nvSpPr>
        <p:spPr bwMode="auto">
          <a:xfrm>
            <a:off x="4268769" y="4524555"/>
            <a:ext cx="114021" cy="112003"/>
          </a:xfrm>
          <a:prstGeom prst="ellipse">
            <a:avLst/>
          </a:prstGeom>
          <a:solidFill>
            <a:srgbClr val="B9E1F5"/>
          </a:solidFill>
          <a:ln w="12700">
            <a:solidFill>
              <a:sysClr val="window" lastClr="FFFFFF"/>
            </a:solidFill>
            <a:bevel/>
          </a:ln>
        </p:spPr>
        <p:txBody>
          <a:bodyPr lIns="86396" tIns="43199" rIns="86396" bIns="4319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3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82" name="Oval 306"/>
          <p:cNvSpPr>
            <a:spLocks noChangeArrowheads="1"/>
          </p:cNvSpPr>
          <p:nvPr/>
        </p:nvSpPr>
        <p:spPr bwMode="auto">
          <a:xfrm>
            <a:off x="4977486" y="3951092"/>
            <a:ext cx="112020" cy="112003"/>
          </a:xfrm>
          <a:prstGeom prst="ellipse">
            <a:avLst/>
          </a:prstGeom>
          <a:solidFill>
            <a:srgbClr val="3975B2"/>
          </a:solidFill>
          <a:ln w="12700" cap="flat" cmpd="sng">
            <a:solidFill>
              <a:srgbClr val="3975B2"/>
            </a:solidFill>
            <a:bevel/>
          </a:ln>
        </p:spPr>
        <p:txBody>
          <a:bodyPr lIns="86396" tIns="43199" rIns="86396" bIns="431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3000">
              <a:solidFill>
                <a:srgbClr val="FFFFFF"/>
              </a:solidFill>
              <a:latin typeface="Calibri" panose="020F0502020204030204" pitchFamily="34" charset="0"/>
              <a:ea typeface="宋体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83" name="Oval 307"/>
          <p:cNvSpPr>
            <a:spLocks noChangeArrowheads="1"/>
          </p:cNvSpPr>
          <p:nvPr/>
        </p:nvSpPr>
        <p:spPr bwMode="auto">
          <a:xfrm>
            <a:off x="5462985" y="4788563"/>
            <a:ext cx="112020" cy="108003"/>
          </a:xfrm>
          <a:prstGeom prst="ellipse">
            <a:avLst/>
          </a:prstGeom>
          <a:solidFill>
            <a:srgbClr val="B9E1F5"/>
          </a:solidFill>
          <a:ln w="12700" cap="flat" cmpd="sng">
            <a:solidFill>
              <a:sysClr val="window" lastClr="FFFFFF"/>
            </a:solidFill>
            <a:bevel/>
          </a:ln>
        </p:spPr>
        <p:txBody>
          <a:bodyPr lIns="86396" tIns="43199" rIns="86396" bIns="4319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3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84" name="Freeform 158"/>
          <p:cNvSpPr>
            <a:spLocks noEditPoints="1"/>
          </p:cNvSpPr>
          <p:nvPr/>
        </p:nvSpPr>
        <p:spPr bwMode="auto">
          <a:xfrm>
            <a:off x="4890882" y="3524528"/>
            <a:ext cx="284051" cy="376010"/>
          </a:xfrm>
          <a:custGeom>
            <a:avLst/>
            <a:gdLst>
              <a:gd name="T0" fmla="*/ 72 w 144"/>
              <a:gd name="T1" fmla="*/ 0 h 192"/>
              <a:gd name="T2" fmla="*/ 0 w 144"/>
              <a:gd name="T3" fmla="*/ 72 h 192"/>
              <a:gd name="T4" fmla="*/ 72 w 144"/>
              <a:gd name="T5" fmla="*/ 192 h 192"/>
              <a:gd name="T6" fmla="*/ 144 w 144"/>
              <a:gd name="T7" fmla="*/ 72 h 192"/>
              <a:gd name="T8" fmla="*/ 72 w 144"/>
              <a:gd name="T9" fmla="*/ 0 h 192"/>
              <a:gd name="T10" fmla="*/ 72 w 144"/>
              <a:gd name="T11" fmla="*/ 120 h 192"/>
              <a:gd name="T12" fmla="*/ 24 w 144"/>
              <a:gd name="T13" fmla="*/ 72 h 192"/>
              <a:gd name="T14" fmla="*/ 72 w 144"/>
              <a:gd name="T15" fmla="*/ 24 h 192"/>
              <a:gd name="T16" fmla="*/ 120 w 144"/>
              <a:gd name="T17" fmla="*/ 72 h 192"/>
              <a:gd name="T18" fmla="*/ 72 w 144"/>
              <a:gd name="T19" fmla="*/ 120 h 192"/>
              <a:gd name="T20" fmla="*/ 72 w 144"/>
              <a:gd name="T21" fmla="*/ 48 h 192"/>
              <a:gd name="T22" fmla="*/ 48 w 144"/>
              <a:gd name="T23" fmla="*/ 72 h 192"/>
              <a:gd name="T24" fmla="*/ 72 w 144"/>
              <a:gd name="T25" fmla="*/ 96 h 192"/>
              <a:gd name="T26" fmla="*/ 96 w 144"/>
              <a:gd name="T27" fmla="*/ 72 h 192"/>
              <a:gd name="T28" fmla="*/ 72 w 144"/>
              <a:gd name="T29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3975B2"/>
          </a:solidFill>
          <a:ln>
            <a:solidFill>
              <a:srgbClr val="3975B2"/>
            </a:solidFill>
          </a:ln>
        </p:spPr>
        <p:txBody>
          <a:bodyPr lIns="115180" tIns="57590" rIns="115180" bIns="575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85" name="Freeform 158"/>
          <p:cNvSpPr>
            <a:spLocks noEditPoints="1"/>
          </p:cNvSpPr>
          <p:nvPr/>
        </p:nvSpPr>
        <p:spPr bwMode="auto">
          <a:xfrm>
            <a:off x="4163032" y="4090907"/>
            <a:ext cx="284051" cy="376010"/>
          </a:xfrm>
          <a:custGeom>
            <a:avLst/>
            <a:gdLst>
              <a:gd name="T0" fmla="*/ 112733 w 144"/>
              <a:gd name="T1" fmla="*/ 0 h 192"/>
              <a:gd name="T2" fmla="*/ 0 w 144"/>
              <a:gd name="T3" fmla="*/ 111746 h 192"/>
              <a:gd name="T4" fmla="*/ 112733 w 144"/>
              <a:gd name="T5" fmla="*/ 297988 h 192"/>
              <a:gd name="T6" fmla="*/ 225465 w 144"/>
              <a:gd name="T7" fmla="*/ 111746 h 192"/>
              <a:gd name="T8" fmla="*/ 112733 w 144"/>
              <a:gd name="T9" fmla="*/ 0 h 192"/>
              <a:gd name="T10" fmla="*/ 112733 w 144"/>
              <a:gd name="T11" fmla="*/ 186243 h 192"/>
              <a:gd name="T12" fmla="*/ 37578 w 144"/>
              <a:gd name="T13" fmla="*/ 111746 h 192"/>
              <a:gd name="T14" fmla="*/ 112733 w 144"/>
              <a:gd name="T15" fmla="*/ 37249 h 192"/>
              <a:gd name="T16" fmla="*/ 187888 w 144"/>
              <a:gd name="T17" fmla="*/ 111746 h 192"/>
              <a:gd name="T18" fmla="*/ 112733 w 144"/>
              <a:gd name="T19" fmla="*/ 186243 h 192"/>
              <a:gd name="T20" fmla="*/ 112733 w 144"/>
              <a:gd name="T21" fmla="*/ 74497 h 192"/>
              <a:gd name="T22" fmla="*/ 75155 w 144"/>
              <a:gd name="T23" fmla="*/ 111746 h 192"/>
              <a:gd name="T24" fmla="*/ 112733 w 144"/>
              <a:gd name="T25" fmla="*/ 148994 h 192"/>
              <a:gd name="T26" fmla="*/ 150310 w 144"/>
              <a:gd name="T27" fmla="*/ 111746 h 192"/>
              <a:gd name="T28" fmla="*/ 112733 w 144"/>
              <a:gd name="T29" fmla="*/ 74497 h 19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B9E1F5"/>
          </a:solidFill>
          <a:ln>
            <a:noFill/>
          </a:ln>
        </p:spPr>
        <p:txBody>
          <a:bodyPr lIns="115180" tIns="57590" rIns="115180" bIns="57590"/>
          <a:lstStyle/>
          <a:p>
            <a:endParaRPr lang="zh-CN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6" name="Freeform 158"/>
          <p:cNvSpPr>
            <a:spLocks noEditPoints="1"/>
          </p:cNvSpPr>
          <p:nvPr/>
        </p:nvSpPr>
        <p:spPr bwMode="auto">
          <a:xfrm>
            <a:off x="1994360" y="4080544"/>
            <a:ext cx="284051" cy="376010"/>
          </a:xfrm>
          <a:custGeom>
            <a:avLst/>
            <a:gdLst>
              <a:gd name="T0" fmla="*/ 72 w 144"/>
              <a:gd name="T1" fmla="*/ 0 h 192"/>
              <a:gd name="T2" fmla="*/ 0 w 144"/>
              <a:gd name="T3" fmla="*/ 72 h 192"/>
              <a:gd name="T4" fmla="*/ 72 w 144"/>
              <a:gd name="T5" fmla="*/ 192 h 192"/>
              <a:gd name="T6" fmla="*/ 144 w 144"/>
              <a:gd name="T7" fmla="*/ 72 h 192"/>
              <a:gd name="T8" fmla="*/ 72 w 144"/>
              <a:gd name="T9" fmla="*/ 0 h 192"/>
              <a:gd name="T10" fmla="*/ 72 w 144"/>
              <a:gd name="T11" fmla="*/ 120 h 192"/>
              <a:gd name="T12" fmla="*/ 24 w 144"/>
              <a:gd name="T13" fmla="*/ 72 h 192"/>
              <a:gd name="T14" fmla="*/ 72 w 144"/>
              <a:gd name="T15" fmla="*/ 24 h 192"/>
              <a:gd name="T16" fmla="*/ 120 w 144"/>
              <a:gd name="T17" fmla="*/ 72 h 192"/>
              <a:gd name="T18" fmla="*/ 72 w 144"/>
              <a:gd name="T19" fmla="*/ 120 h 192"/>
              <a:gd name="T20" fmla="*/ 72 w 144"/>
              <a:gd name="T21" fmla="*/ 48 h 192"/>
              <a:gd name="T22" fmla="*/ 48 w 144"/>
              <a:gd name="T23" fmla="*/ 72 h 192"/>
              <a:gd name="T24" fmla="*/ 72 w 144"/>
              <a:gd name="T25" fmla="*/ 96 h 192"/>
              <a:gd name="T26" fmla="*/ 96 w 144"/>
              <a:gd name="T27" fmla="*/ 72 h 192"/>
              <a:gd name="T28" fmla="*/ 72 w 144"/>
              <a:gd name="T29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B9E1F5"/>
          </a:solidFill>
          <a:ln>
            <a:noFill/>
          </a:ln>
        </p:spPr>
        <p:txBody>
          <a:bodyPr lIns="115180" tIns="57590" rIns="115180" bIns="575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87" name="Freeform 158"/>
          <p:cNvSpPr>
            <a:spLocks noEditPoints="1"/>
          </p:cNvSpPr>
          <p:nvPr/>
        </p:nvSpPr>
        <p:spPr bwMode="auto">
          <a:xfrm>
            <a:off x="3690666" y="4478554"/>
            <a:ext cx="284051" cy="376010"/>
          </a:xfrm>
          <a:custGeom>
            <a:avLst/>
            <a:gdLst>
              <a:gd name="T0" fmla="*/ 112733 w 144"/>
              <a:gd name="T1" fmla="*/ 0 h 192"/>
              <a:gd name="T2" fmla="*/ 0 w 144"/>
              <a:gd name="T3" fmla="*/ 111746 h 192"/>
              <a:gd name="T4" fmla="*/ 112733 w 144"/>
              <a:gd name="T5" fmla="*/ 297988 h 192"/>
              <a:gd name="T6" fmla="*/ 225465 w 144"/>
              <a:gd name="T7" fmla="*/ 111746 h 192"/>
              <a:gd name="T8" fmla="*/ 112733 w 144"/>
              <a:gd name="T9" fmla="*/ 0 h 192"/>
              <a:gd name="T10" fmla="*/ 112733 w 144"/>
              <a:gd name="T11" fmla="*/ 186243 h 192"/>
              <a:gd name="T12" fmla="*/ 37578 w 144"/>
              <a:gd name="T13" fmla="*/ 111746 h 192"/>
              <a:gd name="T14" fmla="*/ 112733 w 144"/>
              <a:gd name="T15" fmla="*/ 37249 h 192"/>
              <a:gd name="T16" fmla="*/ 187888 w 144"/>
              <a:gd name="T17" fmla="*/ 111746 h 192"/>
              <a:gd name="T18" fmla="*/ 112733 w 144"/>
              <a:gd name="T19" fmla="*/ 186243 h 192"/>
              <a:gd name="T20" fmla="*/ 112733 w 144"/>
              <a:gd name="T21" fmla="*/ 74497 h 192"/>
              <a:gd name="T22" fmla="*/ 75155 w 144"/>
              <a:gd name="T23" fmla="*/ 111746 h 192"/>
              <a:gd name="T24" fmla="*/ 112733 w 144"/>
              <a:gd name="T25" fmla="*/ 148994 h 192"/>
              <a:gd name="T26" fmla="*/ 150310 w 144"/>
              <a:gd name="T27" fmla="*/ 111746 h 192"/>
              <a:gd name="T28" fmla="*/ 112733 w 144"/>
              <a:gd name="T29" fmla="*/ 74497 h 19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3975B2"/>
          </a:solidFill>
          <a:ln>
            <a:solidFill>
              <a:srgbClr val="3975B2"/>
            </a:solidFill>
          </a:ln>
        </p:spPr>
        <p:txBody>
          <a:bodyPr lIns="115180" tIns="57590" rIns="115180" bIns="57590"/>
          <a:lstStyle/>
          <a:p>
            <a:endParaRPr lang="zh-CN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88" name="Freeform 158"/>
          <p:cNvSpPr>
            <a:spLocks noEditPoints="1"/>
          </p:cNvSpPr>
          <p:nvPr/>
        </p:nvSpPr>
        <p:spPr bwMode="auto">
          <a:xfrm>
            <a:off x="2258408" y="3084517"/>
            <a:ext cx="284051" cy="374009"/>
          </a:xfrm>
          <a:custGeom>
            <a:avLst/>
            <a:gdLst>
              <a:gd name="T0" fmla="*/ 72 w 144"/>
              <a:gd name="T1" fmla="*/ 0 h 192"/>
              <a:gd name="T2" fmla="*/ 0 w 144"/>
              <a:gd name="T3" fmla="*/ 72 h 192"/>
              <a:gd name="T4" fmla="*/ 72 w 144"/>
              <a:gd name="T5" fmla="*/ 192 h 192"/>
              <a:gd name="T6" fmla="*/ 144 w 144"/>
              <a:gd name="T7" fmla="*/ 72 h 192"/>
              <a:gd name="T8" fmla="*/ 72 w 144"/>
              <a:gd name="T9" fmla="*/ 0 h 192"/>
              <a:gd name="T10" fmla="*/ 72 w 144"/>
              <a:gd name="T11" fmla="*/ 120 h 192"/>
              <a:gd name="T12" fmla="*/ 24 w 144"/>
              <a:gd name="T13" fmla="*/ 72 h 192"/>
              <a:gd name="T14" fmla="*/ 72 w 144"/>
              <a:gd name="T15" fmla="*/ 24 h 192"/>
              <a:gd name="T16" fmla="*/ 120 w 144"/>
              <a:gd name="T17" fmla="*/ 72 h 192"/>
              <a:gd name="T18" fmla="*/ 72 w 144"/>
              <a:gd name="T19" fmla="*/ 120 h 192"/>
              <a:gd name="T20" fmla="*/ 72 w 144"/>
              <a:gd name="T21" fmla="*/ 48 h 192"/>
              <a:gd name="T22" fmla="*/ 48 w 144"/>
              <a:gd name="T23" fmla="*/ 72 h 192"/>
              <a:gd name="T24" fmla="*/ 72 w 144"/>
              <a:gd name="T25" fmla="*/ 96 h 192"/>
              <a:gd name="T26" fmla="*/ 96 w 144"/>
              <a:gd name="T27" fmla="*/ 72 h 192"/>
              <a:gd name="T28" fmla="*/ 72 w 144"/>
              <a:gd name="T29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3975B2"/>
          </a:solidFill>
          <a:ln>
            <a:solidFill>
              <a:srgbClr val="3975B2"/>
            </a:solidFill>
          </a:ln>
        </p:spPr>
        <p:txBody>
          <a:bodyPr lIns="115180" tIns="57590" rIns="115180" bIns="575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89" name="Freeform 158"/>
          <p:cNvSpPr>
            <a:spLocks noEditPoints="1"/>
          </p:cNvSpPr>
          <p:nvPr/>
        </p:nvSpPr>
        <p:spPr bwMode="auto">
          <a:xfrm>
            <a:off x="5366968" y="4396552"/>
            <a:ext cx="284051" cy="374009"/>
          </a:xfrm>
          <a:custGeom>
            <a:avLst/>
            <a:gdLst>
              <a:gd name="T0" fmla="*/ 72 w 144"/>
              <a:gd name="T1" fmla="*/ 0 h 192"/>
              <a:gd name="T2" fmla="*/ 0 w 144"/>
              <a:gd name="T3" fmla="*/ 72 h 192"/>
              <a:gd name="T4" fmla="*/ 72 w 144"/>
              <a:gd name="T5" fmla="*/ 192 h 192"/>
              <a:gd name="T6" fmla="*/ 144 w 144"/>
              <a:gd name="T7" fmla="*/ 72 h 192"/>
              <a:gd name="T8" fmla="*/ 72 w 144"/>
              <a:gd name="T9" fmla="*/ 0 h 192"/>
              <a:gd name="T10" fmla="*/ 72 w 144"/>
              <a:gd name="T11" fmla="*/ 120 h 192"/>
              <a:gd name="T12" fmla="*/ 24 w 144"/>
              <a:gd name="T13" fmla="*/ 72 h 192"/>
              <a:gd name="T14" fmla="*/ 72 w 144"/>
              <a:gd name="T15" fmla="*/ 24 h 192"/>
              <a:gd name="T16" fmla="*/ 120 w 144"/>
              <a:gd name="T17" fmla="*/ 72 h 192"/>
              <a:gd name="T18" fmla="*/ 72 w 144"/>
              <a:gd name="T19" fmla="*/ 120 h 192"/>
              <a:gd name="T20" fmla="*/ 72 w 144"/>
              <a:gd name="T21" fmla="*/ 48 h 192"/>
              <a:gd name="T22" fmla="*/ 48 w 144"/>
              <a:gd name="T23" fmla="*/ 72 h 192"/>
              <a:gd name="T24" fmla="*/ 72 w 144"/>
              <a:gd name="T25" fmla="*/ 96 h 192"/>
              <a:gd name="T26" fmla="*/ 96 w 144"/>
              <a:gd name="T27" fmla="*/ 72 h 192"/>
              <a:gd name="T28" fmla="*/ 72 w 144"/>
              <a:gd name="T29" fmla="*/ 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B9E1F5"/>
          </a:solidFill>
          <a:ln>
            <a:noFill/>
          </a:ln>
        </p:spPr>
        <p:txBody>
          <a:bodyPr lIns="115180" tIns="57590" rIns="115180" bIns="5759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90" name="矩形 189"/>
          <p:cNvSpPr/>
          <p:nvPr/>
        </p:nvSpPr>
        <p:spPr>
          <a:xfrm>
            <a:off x="7221301" y="2656505"/>
            <a:ext cx="3402613" cy="1424038"/>
          </a:xfrm>
          <a:prstGeom prst="rect">
            <a:avLst/>
          </a:prstGeom>
        </p:spPr>
        <p:txBody>
          <a:bodyPr lIns="115180" tIns="57590" rIns="115180" bIns="575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。</a:t>
            </a:r>
            <a:endParaRPr lang="zh-CN" altLang="en-US" sz="11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1" name="矩形 190"/>
          <p:cNvSpPr/>
          <p:nvPr/>
        </p:nvSpPr>
        <p:spPr>
          <a:xfrm>
            <a:off x="7221301" y="4560557"/>
            <a:ext cx="3402613" cy="1426038"/>
          </a:xfrm>
          <a:prstGeom prst="rect">
            <a:avLst/>
          </a:prstGeom>
        </p:spPr>
        <p:txBody>
          <a:bodyPr lIns="115180" tIns="57590" rIns="115180" bIns="575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。</a:t>
            </a:r>
            <a:endParaRPr lang="zh-CN" altLang="en-US" sz="11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5" grpId="0" animBg="1"/>
      <p:bldP spid="187" grpId="0" animBg="1"/>
      <p:bldP spid="190" grpId="0"/>
      <p:bldP spid="1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66"/>
          <p:cNvGrpSpPr/>
          <p:nvPr/>
        </p:nvGrpSpPr>
        <p:grpSpPr bwMode="auto">
          <a:xfrm>
            <a:off x="504453" y="2337396"/>
            <a:ext cx="5095541" cy="4287241"/>
            <a:chOff x="720" y="839"/>
            <a:chExt cx="3740" cy="3146"/>
          </a:xfrm>
          <a:solidFill>
            <a:srgbClr val="F8F8F8"/>
          </a:solidFill>
        </p:grpSpPr>
        <p:sp>
          <p:nvSpPr>
            <p:cNvPr id="86" name="Freeform 67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87" name="Freeform 68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88" name="Freeform 69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89" name="Freeform 70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0" name="Freeform 71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1" name="Freeform 72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2" name="Freeform 73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3" name="Freeform 74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solidFill>
              <a:sysClr val="window" lastClr="FFFFFF">
                <a:lumMod val="65000"/>
              </a:sysClr>
            </a:solidFill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4" name="Freeform 75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5" name="Freeform 76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6" name="Freeform 77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7" name="Freeform 78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8" name="Freeform 79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99" name="Freeform 80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solidFill>
              <a:sysClr val="window" lastClr="FFFFFF">
                <a:lumMod val="65000"/>
              </a:sysClr>
            </a:solidFill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0" name="Freeform 81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1" name="Freeform 82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2" name="Freeform 83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3" name="Freeform 84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4" name="Freeform 85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5" name="Freeform 86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6" name="Freeform 87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7" name="Freeform 88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8" name="Freeform 89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09" name="Freeform 90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0" name="Freeform 91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1" name="Freeform 92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2" name="Freeform 93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3" name="Freeform 94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4" name="Freeform 95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5" name="Freeform 96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6" name="Freeform 97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7" name="Freeform 98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8" name="Freeform 99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19" name="Freeform 100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solidFill>
              <a:sysClr val="window" lastClr="FFFFFF">
                <a:lumMod val="65000"/>
              </a:sysClr>
            </a:solidFill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0" name="Freeform 101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1" name="Freeform 102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2" name="Freeform 103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3" name="Freeform 104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4" name="Freeform 105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5" name="Freeform 106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6" name="Freeform 107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7" name="Freeform 108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8" name="Freeform 109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29" name="Freeform 110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0" name="Freeform 111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1" name="Freeform 112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2" name="Freeform 113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3" name="Freeform 114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4" name="Freeform 115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5" name="Freeform 116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6" name="Freeform 117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7" name="Freeform 118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8" name="Freeform 119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39" name="Freeform 120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0" name="Freeform 121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1" name="Freeform 122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2" name="Freeform 123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3" name="Freeform 124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4" name="Freeform 125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5" name="Freeform 126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solidFill>
              <a:sysClr val="window" lastClr="FFFFFF">
                <a:lumMod val="65000"/>
              </a:sysClr>
            </a:solidFill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6" name="Freeform 127"/>
            <p:cNvSpPr/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  <p:sp>
          <p:nvSpPr>
            <p:cNvPr id="147" name="Freeform 128"/>
            <p:cNvSpPr/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</a:endParaRPr>
            </a:p>
          </p:txBody>
        </p:sp>
      </p:grpSp>
      <p:cxnSp>
        <p:nvCxnSpPr>
          <p:cNvPr id="148" name="直接连接符 147"/>
          <p:cNvCxnSpPr/>
          <p:nvPr/>
        </p:nvCxnSpPr>
        <p:spPr>
          <a:xfrm>
            <a:off x="4783866" y="3787986"/>
            <a:ext cx="336551" cy="331336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149" name="直接连接符 148"/>
          <p:cNvCxnSpPr/>
          <p:nvPr/>
        </p:nvCxnSpPr>
        <p:spPr>
          <a:xfrm>
            <a:off x="5120414" y="4119320"/>
            <a:ext cx="1640864" cy="10104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150" name="直接连接符 149"/>
          <p:cNvCxnSpPr/>
          <p:nvPr/>
        </p:nvCxnSpPr>
        <p:spPr>
          <a:xfrm>
            <a:off x="3888736" y="4423595"/>
            <a:ext cx="336551" cy="331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1" name="直接连接符 150"/>
          <p:cNvCxnSpPr/>
          <p:nvPr/>
        </p:nvCxnSpPr>
        <p:spPr>
          <a:xfrm flipV="1">
            <a:off x="4225288" y="4744029"/>
            <a:ext cx="2535991" cy="1090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152" name="直接连接符 151"/>
          <p:cNvCxnSpPr/>
          <p:nvPr/>
        </p:nvCxnSpPr>
        <p:spPr>
          <a:xfrm flipV="1">
            <a:off x="4636822" y="5377247"/>
            <a:ext cx="421665" cy="273112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153" name="直接连接符 152"/>
          <p:cNvCxnSpPr/>
          <p:nvPr/>
        </p:nvCxnSpPr>
        <p:spPr>
          <a:xfrm>
            <a:off x="5058488" y="5377247"/>
            <a:ext cx="1702295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154" name="直接连接符 153"/>
          <p:cNvCxnSpPr/>
          <p:nvPr/>
        </p:nvCxnSpPr>
        <p:spPr>
          <a:xfrm>
            <a:off x="3818756" y="6011984"/>
            <a:ext cx="336551" cy="331336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155" name="直接连接符 154"/>
          <p:cNvCxnSpPr/>
          <p:nvPr/>
        </p:nvCxnSpPr>
        <p:spPr>
          <a:xfrm>
            <a:off x="4155307" y="6343319"/>
            <a:ext cx="260547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156" name="矩形 155"/>
          <p:cNvSpPr/>
          <p:nvPr/>
        </p:nvSpPr>
        <p:spPr>
          <a:xfrm>
            <a:off x="5393039" y="3776319"/>
            <a:ext cx="1371616" cy="348920"/>
          </a:xfrm>
          <a:prstGeom prst="rect">
            <a:avLst/>
          </a:prstGeom>
        </p:spPr>
        <p:txBody>
          <a:bodyPr wrap="none" lIns="121963" tIns="60981" rIns="121963" bIns="60981">
            <a:spAutoFit/>
          </a:bodyPr>
          <a:lstStyle/>
          <a:p>
            <a:r>
              <a:rPr lang="zh-CN" altLang="en-US" sz="14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sp>
        <p:nvSpPr>
          <p:cNvPr id="157" name="矩形 156"/>
          <p:cNvSpPr/>
          <p:nvPr/>
        </p:nvSpPr>
        <p:spPr>
          <a:xfrm>
            <a:off x="5393039" y="4397151"/>
            <a:ext cx="1371616" cy="348920"/>
          </a:xfrm>
          <a:prstGeom prst="rect">
            <a:avLst/>
          </a:prstGeom>
        </p:spPr>
        <p:txBody>
          <a:bodyPr wrap="none" lIns="121963" tIns="60981" rIns="121963" bIns="60981">
            <a:spAutoFit/>
          </a:bodyPr>
          <a:lstStyle/>
          <a:p>
            <a:r>
              <a:rPr lang="zh-CN" altLang="en-US" sz="14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sp>
        <p:nvSpPr>
          <p:cNvPr id="158" name="矩形 157"/>
          <p:cNvSpPr/>
          <p:nvPr/>
        </p:nvSpPr>
        <p:spPr>
          <a:xfrm>
            <a:off x="5393039" y="5032713"/>
            <a:ext cx="1371616" cy="348920"/>
          </a:xfrm>
          <a:prstGeom prst="rect">
            <a:avLst/>
          </a:prstGeom>
        </p:spPr>
        <p:txBody>
          <a:bodyPr wrap="none" lIns="121963" tIns="60981" rIns="121963" bIns="60981">
            <a:spAutoFit/>
          </a:bodyPr>
          <a:lstStyle/>
          <a:p>
            <a:r>
              <a:rPr lang="zh-CN" altLang="en-US" sz="14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sp>
        <p:nvSpPr>
          <p:cNvPr id="159" name="矩形 158"/>
          <p:cNvSpPr/>
          <p:nvPr/>
        </p:nvSpPr>
        <p:spPr>
          <a:xfrm>
            <a:off x="5393039" y="5991867"/>
            <a:ext cx="1371616" cy="348920"/>
          </a:xfrm>
          <a:prstGeom prst="rect">
            <a:avLst/>
          </a:prstGeom>
        </p:spPr>
        <p:txBody>
          <a:bodyPr wrap="none" lIns="121963" tIns="60981" rIns="121963" bIns="60981">
            <a:spAutoFit/>
          </a:bodyPr>
          <a:lstStyle/>
          <a:p>
            <a:r>
              <a:rPr lang="zh-CN" altLang="en-US" sz="146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</a:p>
        </p:txBody>
      </p:sp>
      <p:sp>
        <p:nvSpPr>
          <p:cNvPr id="160" name="圆角矩形 159"/>
          <p:cNvSpPr/>
          <p:nvPr/>
        </p:nvSpPr>
        <p:spPr>
          <a:xfrm>
            <a:off x="7608236" y="2130056"/>
            <a:ext cx="529761" cy="546167"/>
          </a:xfrm>
          <a:prstGeom prst="roundRect">
            <a:avLst>
              <a:gd name="adj" fmla="val 7822"/>
            </a:avLst>
          </a:prstGeom>
          <a:gradFill flip="none" rotWithShape="1">
            <a:gsLst>
              <a:gs pos="0">
                <a:srgbClr val="C9CBC8"/>
              </a:gs>
              <a:gs pos="100000">
                <a:srgbClr val="FCFCFC"/>
              </a:gs>
            </a:gsLst>
            <a:lin ang="8100000" scaled="1"/>
            <a:tileRect/>
          </a:gradFill>
          <a:ln w="12700" cap="flat" cmpd="sng" algn="ctr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61" name="矩形 160"/>
          <p:cNvSpPr/>
          <p:nvPr/>
        </p:nvSpPr>
        <p:spPr>
          <a:xfrm>
            <a:off x="8325528" y="2026639"/>
            <a:ext cx="2720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600" cap="all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点击输入您想要的文字内容点击输入您想要的文字内容</a:t>
            </a:r>
            <a:endParaRPr lang="en-US" altLang="zh-CN" sz="1600" cap="all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圆角矩形 161"/>
          <p:cNvSpPr/>
          <p:nvPr/>
        </p:nvSpPr>
        <p:spPr>
          <a:xfrm>
            <a:off x="7608236" y="3380921"/>
            <a:ext cx="529761" cy="546167"/>
          </a:xfrm>
          <a:prstGeom prst="roundRect">
            <a:avLst>
              <a:gd name="adj" fmla="val 7822"/>
            </a:avLst>
          </a:prstGeom>
          <a:solidFill>
            <a:srgbClr val="FF0000"/>
          </a:solidFill>
          <a:ln w="12700" cap="flat" cmpd="sng" algn="ctr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63" name="矩形 162"/>
          <p:cNvSpPr/>
          <p:nvPr/>
        </p:nvSpPr>
        <p:spPr>
          <a:xfrm>
            <a:off x="8325528" y="3277504"/>
            <a:ext cx="2720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600" cap="all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点击输入您想要的文字内容点击输入您想要的文字内容</a:t>
            </a:r>
            <a:endParaRPr lang="en-US" altLang="zh-CN" sz="1600" cap="all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圆角矩形 163"/>
          <p:cNvSpPr/>
          <p:nvPr/>
        </p:nvSpPr>
        <p:spPr>
          <a:xfrm>
            <a:off x="7608236" y="4607993"/>
            <a:ext cx="529761" cy="546167"/>
          </a:xfrm>
          <a:prstGeom prst="roundRect">
            <a:avLst>
              <a:gd name="adj" fmla="val 7822"/>
            </a:avLst>
          </a:prstGeom>
          <a:gradFill flip="none" rotWithShape="1">
            <a:gsLst>
              <a:gs pos="0">
                <a:srgbClr val="C9CBC8"/>
              </a:gs>
              <a:gs pos="100000">
                <a:srgbClr val="FCFCFC"/>
              </a:gs>
            </a:gsLst>
            <a:lin ang="8100000" scaled="1"/>
            <a:tileRect/>
          </a:gradFill>
          <a:ln w="12700" cap="flat" cmpd="sng" algn="ctr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8325528" y="4504576"/>
            <a:ext cx="2720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600" cap="all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点击输入您想要的文字内容点击输入您想要的文字内容</a:t>
            </a:r>
            <a:endParaRPr lang="en-US" altLang="zh-CN" sz="1600" cap="all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圆角矩形 165"/>
          <p:cNvSpPr/>
          <p:nvPr/>
        </p:nvSpPr>
        <p:spPr>
          <a:xfrm>
            <a:off x="7608236" y="5844075"/>
            <a:ext cx="529761" cy="546167"/>
          </a:xfrm>
          <a:prstGeom prst="roundRect">
            <a:avLst>
              <a:gd name="adj" fmla="val 7822"/>
            </a:avLst>
          </a:prstGeom>
          <a:solidFill>
            <a:srgbClr val="FF0000"/>
          </a:solidFill>
          <a:ln w="12700" cap="flat" cmpd="sng" algn="ctr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  <a:prstDash val="solid"/>
            <a:miter lim="800000"/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8325528" y="5740658"/>
            <a:ext cx="2720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600" cap="all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点击输入您想要的文字内容点击输入您想要的文字内容</a:t>
            </a:r>
            <a:endParaRPr lang="en-US" altLang="zh-CN" sz="1600" cap="all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2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8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9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10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6" grpId="0"/>
          <p:bldP spid="157" grpId="0"/>
          <p:bldP spid="158" grpId="0"/>
          <p:bldP spid="159" grpId="0"/>
          <p:bldP spid="160" grpId="0" animBg="1"/>
          <p:bldP spid="161" grpId="0"/>
          <p:bldP spid="162" grpId="0" animBg="1"/>
          <p:bldP spid="163" grpId="0"/>
          <p:bldP spid="164" grpId="0" animBg="1"/>
          <p:bldP spid="165" grpId="0"/>
          <p:bldP spid="166" grpId="0" animBg="1"/>
          <p:bldP spid="1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2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7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8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9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9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101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6" grpId="0"/>
          <p:bldP spid="157" grpId="0"/>
          <p:bldP spid="158" grpId="0"/>
          <p:bldP spid="159" grpId="0"/>
          <p:bldP spid="160" grpId="0" animBg="1"/>
          <p:bldP spid="161" grpId="0"/>
          <p:bldP spid="162" grpId="0" animBg="1"/>
          <p:bldP spid="163" grpId="0"/>
          <p:bldP spid="164" grpId="0" animBg="1"/>
          <p:bldP spid="165" grpId="0"/>
          <p:bldP spid="166" grpId="0" animBg="1"/>
          <p:bldP spid="16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554</Words>
  <Application>Microsoft Office PowerPoint</Application>
  <PresentationFormat>自定义</PresentationFormat>
  <Paragraphs>27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2019-11-01T06:36:19Z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