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charts/chart5.xml" ContentType="application/vnd.openxmlformats-officedocument.drawingml.chart+xml"/>
  <Override PartName="/ppt/theme/themeOverride5.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27"/>
  </p:notesMasterIdLst>
  <p:handoutMasterIdLst>
    <p:handoutMasterId r:id="rId28"/>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359" r:id="rId26"/>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652" autoAdjust="0"/>
    <p:restoredTop sz="95672" autoAdjust="0"/>
  </p:normalViewPr>
  <p:slideViewPr>
    <p:cSldViewPr>
      <p:cViewPr varScale="1">
        <p:scale>
          <a:sx n="53" d="100"/>
          <a:sy n="53" d="100"/>
        </p:scale>
        <p:origin x="-90" y="-1272"/>
      </p:cViewPr>
      <p:guideLst>
        <p:guide orient="horz" pos="2722"/>
        <p:guide pos="3629"/>
      </p:guideLst>
    </p:cSldViewPr>
  </p:slideViewPr>
  <p:notesTextViewPr>
    <p:cViewPr>
      <p:scale>
        <a:sx n="100" d="100"/>
        <a:sy n="100" d="100"/>
      </p:scale>
      <p:origin x="0" y="0"/>
    </p:cViewPr>
  </p:notesTextViewPr>
  <p:sorterViewPr>
    <p:cViewPr>
      <p:scale>
        <a:sx n="147" d="100"/>
        <a:sy n="147"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Worksheet5.xlsx"/><Relationship Id="rId1" Type="http://schemas.openxmlformats.org/officeDocument/2006/relationships/themeOverride" Target="../theme/themeOverride5.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solidFill>
              <a:schemeClr val="tx1"/>
            </a:solidFill>
            <a:effectLst>
              <a:outerShdw blurRad="50800" dist="38100" dir="8100000" algn="tr" rotWithShape="0">
                <a:prstClr val="black">
                  <a:alpha val="40000"/>
                </a:prstClr>
              </a:outerShdw>
            </a:effectLst>
          </c:spPr>
          <c:dPt>
            <c:idx val="0"/>
            <c:bubble3D val="0"/>
            <c:spPr>
              <a:solidFill>
                <a:srgbClr val="FF0000"/>
              </a:solidFill>
              <a:effectLst>
                <a:outerShdw blurRad="50800" dist="38100" dir="8100000" algn="tr" rotWithShape="0">
                  <a:prstClr val="black">
                    <a:alpha val="40000"/>
                  </a:prstClr>
                </a:outerShdw>
              </a:effectLst>
            </c:spPr>
          </c:dPt>
          <c:dPt>
            <c:idx val="1"/>
            <c:bubble3D val="0"/>
          </c:dPt>
          <c:cat>
            <c:strRef>
              <c:f>Sheet1!$A$2:$A$3</c:f>
              <c:strCache>
                <c:ptCount val="2"/>
                <c:pt idx="0">
                  <c:v>第一季度</c:v>
                </c:pt>
                <c:pt idx="1">
                  <c:v>第二季度</c:v>
                </c:pt>
              </c:strCache>
            </c:strRef>
          </c:cat>
          <c:val>
            <c:numRef>
              <c:f>Sheet1!$B$2:$B$3</c:f>
              <c:numCache>
                <c:formatCode>General</c:formatCode>
                <c:ptCount val="2"/>
                <c:pt idx="0">
                  <c:v>87</c:v>
                </c:pt>
                <c:pt idx="1">
                  <c:v>13</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lang="zh-CN" sz="1800"/>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solidFill>
              <a:srgbClr val="C00000"/>
            </a:solidFill>
            <a:effectLst>
              <a:outerShdw blurRad="50800" dist="38100" dir="8100000" algn="tr" rotWithShape="0">
                <a:prstClr val="black">
                  <a:alpha val="40000"/>
                </a:prstClr>
              </a:outerShdw>
            </a:effectLst>
          </c:spPr>
          <c:dPt>
            <c:idx val="0"/>
            <c:bubble3D val="0"/>
          </c:dPt>
          <c:dPt>
            <c:idx val="1"/>
            <c:bubble3D val="0"/>
          </c:dPt>
          <c:cat>
            <c:strRef>
              <c:f>Sheet1!$A$2:$A$3</c:f>
              <c:strCache>
                <c:ptCount val="2"/>
                <c:pt idx="0">
                  <c:v>第一季度</c:v>
                </c:pt>
                <c:pt idx="1">
                  <c:v>第二季度</c:v>
                </c:pt>
              </c:strCache>
            </c:strRef>
          </c:cat>
          <c:val>
            <c:numRef>
              <c:f>Sheet1!$B$2:$B$3</c:f>
              <c:numCache>
                <c:formatCode>General</c:formatCode>
                <c:ptCount val="2"/>
                <c:pt idx="0">
                  <c:v>82</c:v>
                </c:pt>
                <c:pt idx="1">
                  <c:v>18</c:v>
                </c:pt>
              </c:numCache>
            </c:numRef>
          </c:val>
        </c:ser>
        <c:dLbls>
          <c:showLegendKey val="0"/>
          <c:showVal val="0"/>
          <c:showCatName val="0"/>
          <c:showSerName val="0"/>
          <c:showPercent val="0"/>
          <c:showBubbleSize val="0"/>
          <c:showLeaderLines val="1"/>
        </c:dLbls>
        <c:firstSliceAng val="0"/>
        <c:holeSize val="81"/>
      </c:doughnutChart>
    </c:plotArea>
    <c:plotVisOnly val="1"/>
    <c:dispBlanksAs val="gap"/>
    <c:showDLblsOverMax val="0"/>
  </c:chart>
  <c:txPr>
    <a:bodyPr/>
    <a:lstStyle/>
    <a:p>
      <a:pPr>
        <a:defRPr lang="zh-CN" sz="1800"/>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solidFill>
              <a:srgbClr val="C00000"/>
            </a:solidFill>
            <a:effectLst>
              <a:outerShdw blurRad="50800" dist="38100" dir="8100000" algn="tr" rotWithShape="0">
                <a:prstClr val="black">
                  <a:alpha val="40000"/>
                </a:prstClr>
              </a:outerShdw>
            </a:effectLst>
          </c:spPr>
          <c:dPt>
            <c:idx val="0"/>
            <c:bubble3D val="0"/>
          </c:dPt>
          <c:dPt>
            <c:idx val="1"/>
            <c:bubble3D val="0"/>
          </c:dPt>
          <c:cat>
            <c:strRef>
              <c:f>Sheet1!$A$2:$A$3</c:f>
              <c:strCache>
                <c:ptCount val="2"/>
                <c:pt idx="0">
                  <c:v>第一季度</c:v>
                </c:pt>
                <c:pt idx="1">
                  <c:v>第二季度</c:v>
                </c:pt>
              </c:strCache>
            </c:strRef>
          </c:cat>
          <c:val>
            <c:numRef>
              <c:f>Sheet1!$B$2:$B$3</c:f>
              <c:numCache>
                <c:formatCode>General</c:formatCode>
                <c:ptCount val="2"/>
                <c:pt idx="0">
                  <c:v>82</c:v>
                </c:pt>
                <c:pt idx="1">
                  <c:v>18</c:v>
                </c:pt>
              </c:numCache>
            </c:numRef>
          </c:val>
        </c:ser>
        <c:dLbls>
          <c:showLegendKey val="0"/>
          <c:showVal val="0"/>
          <c:showCatName val="0"/>
          <c:showSerName val="0"/>
          <c:showPercent val="0"/>
          <c:showBubbleSize val="0"/>
          <c:showLeaderLines val="1"/>
        </c:dLbls>
        <c:firstSliceAng val="0"/>
        <c:holeSize val="81"/>
      </c:doughnutChart>
    </c:plotArea>
    <c:plotVisOnly val="1"/>
    <c:dispBlanksAs val="gap"/>
    <c:showDLblsOverMax val="0"/>
  </c:chart>
  <c:txPr>
    <a:bodyPr/>
    <a:lstStyle/>
    <a:p>
      <a:pPr>
        <a:defRPr lang="zh-CN" sz="1800"/>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solidFill>
              <a:srgbClr val="C00000"/>
            </a:solidFill>
            <a:effectLst>
              <a:outerShdw blurRad="50800" dist="38100" dir="8100000" algn="tr" rotWithShape="0">
                <a:prstClr val="black">
                  <a:alpha val="40000"/>
                </a:prstClr>
              </a:outerShdw>
            </a:effectLst>
          </c:spPr>
          <c:dPt>
            <c:idx val="0"/>
            <c:bubble3D val="0"/>
          </c:dPt>
          <c:dPt>
            <c:idx val="1"/>
            <c:bubble3D val="0"/>
          </c:dPt>
          <c:cat>
            <c:strRef>
              <c:f>Sheet1!$A$2:$A$3</c:f>
              <c:strCache>
                <c:ptCount val="2"/>
                <c:pt idx="0">
                  <c:v>第一季度</c:v>
                </c:pt>
                <c:pt idx="1">
                  <c:v>第二季度</c:v>
                </c:pt>
              </c:strCache>
            </c:strRef>
          </c:cat>
          <c:val>
            <c:numRef>
              <c:f>Sheet1!$B$2:$B$3</c:f>
              <c:numCache>
                <c:formatCode>General</c:formatCode>
                <c:ptCount val="2"/>
                <c:pt idx="0">
                  <c:v>82</c:v>
                </c:pt>
                <c:pt idx="1">
                  <c:v>18</c:v>
                </c:pt>
              </c:numCache>
            </c:numRef>
          </c:val>
        </c:ser>
        <c:dLbls>
          <c:showLegendKey val="0"/>
          <c:showVal val="0"/>
          <c:showCatName val="0"/>
          <c:showSerName val="0"/>
          <c:showPercent val="0"/>
          <c:showBubbleSize val="0"/>
          <c:showLeaderLines val="1"/>
        </c:dLbls>
        <c:firstSliceAng val="0"/>
        <c:holeSize val="81"/>
      </c:doughnutChart>
    </c:plotArea>
    <c:plotVisOnly val="1"/>
    <c:dispBlanksAs val="gap"/>
    <c:showDLblsOverMax val="0"/>
  </c:chart>
  <c:txPr>
    <a:bodyPr/>
    <a:lstStyle/>
    <a:p>
      <a:pPr>
        <a:defRPr lang="zh-CN" sz="1800"/>
      </a:pPr>
      <a:endParaRPr lang="zh-CN"/>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solidFill>
              <a:srgbClr val="C00000"/>
            </a:solidFill>
            <a:effectLst>
              <a:outerShdw blurRad="50800" dist="38100" dir="8100000" algn="tr" rotWithShape="0">
                <a:prstClr val="black">
                  <a:alpha val="40000"/>
                </a:prstClr>
              </a:outerShdw>
            </a:effectLst>
          </c:spPr>
          <c:dPt>
            <c:idx val="0"/>
            <c:bubble3D val="0"/>
          </c:dPt>
          <c:dPt>
            <c:idx val="1"/>
            <c:bubble3D val="0"/>
          </c:dPt>
          <c:cat>
            <c:strRef>
              <c:f>Sheet1!$A$2:$A$3</c:f>
              <c:strCache>
                <c:ptCount val="2"/>
                <c:pt idx="0">
                  <c:v>第一季度</c:v>
                </c:pt>
                <c:pt idx="1">
                  <c:v>第二季度</c:v>
                </c:pt>
              </c:strCache>
            </c:strRef>
          </c:cat>
          <c:val>
            <c:numRef>
              <c:f>Sheet1!$B$2:$B$3</c:f>
              <c:numCache>
                <c:formatCode>General</c:formatCode>
                <c:ptCount val="2"/>
                <c:pt idx="0">
                  <c:v>82</c:v>
                </c:pt>
                <c:pt idx="1">
                  <c:v>18</c:v>
                </c:pt>
              </c:numCache>
            </c:numRef>
          </c:val>
        </c:ser>
        <c:dLbls>
          <c:showLegendKey val="0"/>
          <c:showVal val="0"/>
          <c:showCatName val="0"/>
          <c:showSerName val="0"/>
          <c:showPercent val="0"/>
          <c:showBubbleSize val="0"/>
          <c:showLeaderLines val="1"/>
        </c:dLbls>
        <c:firstSliceAng val="0"/>
        <c:holeSize val="81"/>
      </c:doughnutChart>
    </c:plotArea>
    <c:plotVisOnly val="1"/>
    <c:dispBlanksAs val="gap"/>
    <c:showDLblsOverMax val="0"/>
  </c:chart>
  <c:txPr>
    <a:bodyPr/>
    <a:lstStyle/>
    <a:p>
      <a:pPr>
        <a:defRPr lang="zh-CN" sz="1800"/>
      </a:pPr>
      <a:endParaRPr lang="zh-CN"/>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2019/11/1</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2019/11/1</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2019/11/1</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2019/11/1</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xml"/><Relationship Id="rId5" Type="http://schemas.openxmlformats.org/officeDocument/2006/relationships/chart" Target="../charts/chart5.xml"/><Relationship Id="rId4" Type="http://schemas.openxmlformats.org/officeDocument/2006/relationships/chart" Target="../charts/char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10.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9.png"/></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6"/>
          <p:cNvSpPr txBox="1">
            <a:spLocks noChangeArrowheads="1"/>
          </p:cNvSpPr>
          <p:nvPr/>
        </p:nvSpPr>
        <p:spPr bwMode="auto">
          <a:xfrm>
            <a:off x="7147380" y="1687618"/>
            <a:ext cx="238850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r>
              <a:rPr lang="zh-CN" altLang="en-US" sz="2800" b="1" dirty="0">
                <a:latin typeface="微软雅黑" panose="020B0503020204020204" pitchFamily="34" charset="-122"/>
                <a:ea typeface="微软雅黑" panose="020B0503020204020204" pitchFamily="34" charset="-122"/>
              </a:rPr>
              <a:t>公司与团队</a:t>
            </a:r>
          </a:p>
        </p:txBody>
      </p:sp>
      <p:sp>
        <p:nvSpPr>
          <p:cNvPr id="20" name="TextBox 7"/>
          <p:cNvSpPr txBox="1"/>
          <p:nvPr/>
        </p:nvSpPr>
        <p:spPr>
          <a:xfrm>
            <a:off x="7147380" y="2144286"/>
            <a:ext cx="934871" cy="318100"/>
          </a:xfrm>
          <a:prstGeom prst="rect">
            <a:avLst/>
          </a:prstGeom>
          <a:noFill/>
        </p:spPr>
        <p:txBody>
          <a:bodyPr wrap="none" rtlCol="0">
            <a:spAutoFit/>
          </a:bodyPr>
          <a:lstStyle/>
          <a:p>
            <a:pPr marL="0" lvl="1"/>
            <a:r>
              <a:rPr lang="zh-CN" altLang="en-US" sz="1400" dirty="0">
                <a:latin typeface="微软雅黑" panose="020B0503020204020204" pitchFamily="34" charset="-122"/>
                <a:ea typeface="微软雅黑" panose="020B0503020204020204" pitchFamily="34" charset="-122"/>
              </a:rPr>
              <a:t>我们是谁</a:t>
            </a:r>
          </a:p>
        </p:txBody>
      </p:sp>
      <p:sp>
        <p:nvSpPr>
          <p:cNvPr id="21" name="TextBox 6"/>
          <p:cNvSpPr txBox="1">
            <a:spLocks noChangeArrowheads="1"/>
          </p:cNvSpPr>
          <p:nvPr/>
        </p:nvSpPr>
        <p:spPr bwMode="auto">
          <a:xfrm>
            <a:off x="7147380" y="2771306"/>
            <a:ext cx="238850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r>
              <a:rPr lang="zh-CN" altLang="en-US" sz="2800" b="1" dirty="0">
                <a:latin typeface="微软雅黑" panose="020B0503020204020204" pitchFamily="34" charset="-122"/>
                <a:ea typeface="微软雅黑" panose="020B0503020204020204" pitchFamily="34" charset="-122"/>
              </a:rPr>
              <a:t>项目介绍</a:t>
            </a:r>
          </a:p>
        </p:txBody>
      </p:sp>
      <p:sp>
        <p:nvSpPr>
          <p:cNvPr id="22" name="TextBox 8"/>
          <p:cNvSpPr txBox="1"/>
          <p:nvPr/>
        </p:nvSpPr>
        <p:spPr>
          <a:xfrm>
            <a:off x="7147380" y="3240579"/>
            <a:ext cx="1309974" cy="318100"/>
          </a:xfrm>
          <a:prstGeom prst="rect">
            <a:avLst/>
          </a:prstGeom>
          <a:noFill/>
        </p:spPr>
        <p:txBody>
          <a:bodyPr wrap="none" rtlCol="0">
            <a:spAutoFit/>
          </a:bodyPr>
          <a:lstStyle/>
          <a:p>
            <a:pPr marL="0" lvl="1"/>
            <a:r>
              <a:rPr lang="zh-CN" altLang="en-US" sz="1400" dirty="0">
                <a:latin typeface="微软雅黑" panose="020B0503020204020204" pitchFamily="34" charset="-122"/>
                <a:ea typeface="微软雅黑" panose="020B0503020204020204" pitchFamily="34" charset="-122"/>
              </a:rPr>
              <a:t>我们要做什么</a:t>
            </a:r>
          </a:p>
        </p:txBody>
      </p:sp>
      <p:sp>
        <p:nvSpPr>
          <p:cNvPr id="23" name="TextBox 22"/>
          <p:cNvSpPr txBox="1">
            <a:spLocks noChangeArrowheads="1"/>
          </p:cNvSpPr>
          <p:nvPr/>
        </p:nvSpPr>
        <p:spPr bwMode="auto">
          <a:xfrm>
            <a:off x="7147380" y="3867599"/>
            <a:ext cx="238850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r>
              <a:rPr lang="zh-CN" altLang="en-US" sz="2800" b="1" dirty="0">
                <a:latin typeface="微软雅黑" panose="020B0503020204020204" pitchFamily="34" charset="-122"/>
                <a:ea typeface="微软雅黑" panose="020B0503020204020204" pitchFamily="34" charset="-122"/>
              </a:rPr>
              <a:t>产品与运营</a:t>
            </a:r>
          </a:p>
        </p:txBody>
      </p:sp>
      <p:sp>
        <p:nvSpPr>
          <p:cNvPr id="24" name="TextBox 9"/>
          <p:cNvSpPr txBox="1"/>
          <p:nvPr/>
        </p:nvSpPr>
        <p:spPr>
          <a:xfrm>
            <a:off x="7147380" y="4310139"/>
            <a:ext cx="1122422" cy="318100"/>
          </a:xfrm>
          <a:prstGeom prst="rect">
            <a:avLst/>
          </a:prstGeom>
          <a:noFill/>
        </p:spPr>
        <p:txBody>
          <a:bodyPr wrap="none" rtlCol="0">
            <a:spAutoFit/>
          </a:bodyPr>
          <a:lstStyle/>
          <a:p>
            <a:pPr marL="0" lvl="1"/>
            <a:r>
              <a:rPr lang="zh-CN" altLang="en-US" sz="1400" dirty="0">
                <a:latin typeface="微软雅黑" panose="020B0503020204020204" pitchFamily="34" charset="-122"/>
                <a:ea typeface="微软雅黑" panose="020B0503020204020204" pitchFamily="34" charset="-122"/>
              </a:rPr>
              <a:t>我们怎么做</a:t>
            </a:r>
          </a:p>
        </p:txBody>
      </p:sp>
      <p:sp>
        <p:nvSpPr>
          <p:cNvPr id="25" name="TextBox 6"/>
          <p:cNvSpPr txBox="1">
            <a:spLocks noChangeArrowheads="1"/>
          </p:cNvSpPr>
          <p:nvPr/>
        </p:nvSpPr>
        <p:spPr bwMode="auto">
          <a:xfrm>
            <a:off x="7147380" y="4937159"/>
            <a:ext cx="238850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sz="2800" b="1" dirty="0">
                <a:latin typeface="微软雅黑" panose="020B0503020204020204" pitchFamily="34" charset="-122"/>
                <a:ea typeface="微软雅黑" panose="020B0503020204020204" pitchFamily="34" charset="-122"/>
              </a:rPr>
              <a:t>发展前景</a:t>
            </a:r>
          </a:p>
        </p:txBody>
      </p:sp>
      <p:sp>
        <p:nvSpPr>
          <p:cNvPr id="26" name="TextBox 10"/>
          <p:cNvSpPr txBox="1"/>
          <p:nvPr/>
        </p:nvSpPr>
        <p:spPr>
          <a:xfrm>
            <a:off x="7147380" y="5386064"/>
            <a:ext cx="1497525" cy="318100"/>
          </a:xfrm>
          <a:prstGeom prst="rect">
            <a:avLst/>
          </a:prstGeom>
          <a:noFill/>
        </p:spPr>
        <p:txBody>
          <a:bodyPr wrap="none" rtlCol="0">
            <a:spAutoFit/>
          </a:bodyPr>
          <a:lstStyle/>
          <a:p>
            <a:pPr marL="0" lvl="1"/>
            <a:r>
              <a:rPr lang="zh-CN" altLang="en-US" sz="1400" dirty="0">
                <a:latin typeface="微软雅黑" panose="020B0503020204020204" pitchFamily="34" charset="-122"/>
                <a:ea typeface="微软雅黑" panose="020B0503020204020204" pitchFamily="34" charset="-122"/>
              </a:rPr>
              <a:t>长期的战略目标</a:t>
            </a:r>
          </a:p>
        </p:txBody>
      </p:sp>
      <p:sp>
        <p:nvSpPr>
          <p:cNvPr id="27" name="TextBox 40"/>
          <p:cNvSpPr txBox="1">
            <a:spLocks noChangeArrowheads="1"/>
          </p:cNvSpPr>
          <p:nvPr/>
        </p:nvSpPr>
        <p:spPr bwMode="auto">
          <a:xfrm>
            <a:off x="7147380" y="6013084"/>
            <a:ext cx="238850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r>
              <a:rPr lang="zh-CN" altLang="en-US" sz="2800" b="1" dirty="0">
                <a:latin typeface="微软雅黑" panose="020B0503020204020204" pitchFamily="34" charset="-122"/>
                <a:ea typeface="微软雅黑" panose="020B0503020204020204" pitchFamily="34" charset="-122"/>
              </a:rPr>
              <a:t>财务与融资</a:t>
            </a:r>
          </a:p>
        </p:txBody>
      </p:sp>
      <p:sp>
        <p:nvSpPr>
          <p:cNvPr id="28" name="TextBox 41"/>
          <p:cNvSpPr txBox="1"/>
          <p:nvPr/>
        </p:nvSpPr>
        <p:spPr>
          <a:xfrm>
            <a:off x="7147380" y="6450553"/>
            <a:ext cx="1309974" cy="318100"/>
          </a:xfrm>
          <a:prstGeom prst="rect">
            <a:avLst/>
          </a:prstGeom>
          <a:noFill/>
        </p:spPr>
        <p:txBody>
          <a:bodyPr wrap="none" rtlCol="0">
            <a:spAutoFit/>
          </a:bodyPr>
          <a:lstStyle/>
          <a:p>
            <a:pPr marL="0" lvl="1"/>
            <a:r>
              <a:rPr lang="zh-CN" altLang="en-US" sz="1400" dirty="0">
                <a:latin typeface="微软雅黑" panose="020B0503020204020204" pitchFamily="34" charset="-122"/>
                <a:ea typeface="微软雅黑" panose="020B0503020204020204" pitchFamily="34" charset="-122"/>
              </a:rPr>
              <a:t>商务合作方式</a:t>
            </a:r>
          </a:p>
        </p:txBody>
      </p:sp>
      <p:sp>
        <p:nvSpPr>
          <p:cNvPr id="29" name="KSO_Shape"/>
          <p:cNvSpPr/>
          <p:nvPr/>
        </p:nvSpPr>
        <p:spPr bwMode="auto">
          <a:xfrm>
            <a:off x="6481115" y="1735537"/>
            <a:ext cx="509770" cy="3500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FF0000"/>
          </a:solidFill>
          <a:ln>
            <a:noFill/>
          </a:ln>
        </p:spPr>
        <p:txBody>
          <a:bodyPr anchor="ctr">
            <a:scene3d>
              <a:camera prst="orthographicFront"/>
              <a:lightRig rig="threePt" dir="t"/>
            </a:scene3d>
            <a:sp3d contourW="12700">
              <a:contourClr>
                <a:srgbClr val="FFFFFF"/>
              </a:contourClr>
            </a:sp3d>
          </a:bodyPr>
          <a:lstStyle/>
          <a:p>
            <a:pPr algn="ctr" fontAlgn="auto">
              <a:spcBef>
                <a:spcPts val="0"/>
              </a:spcBef>
              <a:spcAft>
                <a:spcPts val="0"/>
              </a:spcAft>
              <a:defRPr/>
            </a:pPr>
            <a:endParaRPr lang="zh-CN" altLang="en-US">
              <a:latin typeface="等线"/>
            </a:endParaRPr>
          </a:p>
        </p:txBody>
      </p:sp>
      <p:sp>
        <p:nvSpPr>
          <p:cNvPr id="30" name="KSO_Shape"/>
          <p:cNvSpPr/>
          <p:nvPr/>
        </p:nvSpPr>
        <p:spPr bwMode="auto">
          <a:xfrm>
            <a:off x="6523847" y="2846560"/>
            <a:ext cx="424306" cy="361366"/>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rgbClr val="FF0000"/>
          </a:solidFill>
          <a:ln>
            <a:noFill/>
          </a:ln>
        </p:spPr>
        <p:txBody>
          <a:bodyPr anchor="ctr">
            <a:scene3d>
              <a:camera prst="orthographicFront"/>
              <a:lightRig rig="threePt" dir="t"/>
            </a:scene3d>
            <a:sp3d contourW="12700">
              <a:contourClr>
                <a:srgbClr val="FFFFFF"/>
              </a:contourClr>
            </a:sp3d>
          </a:bodyPr>
          <a:lstStyle/>
          <a:p>
            <a:pPr algn="ctr" fontAlgn="auto">
              <a:spcBef>
                <a:spcPts val="0"/>
              </a:spcBef>
              <a:spcAft>
                <a:spcPts val="0"/>
              </a:spcAft>
              <a:defRPr/>
            </a:pPr>
            <a:endParaRPr lang="zh-CN" altLang="en-US">
              <a:latin typeface="等线"/>
            </a:endParaRPr>
          </a:p>
        </p:txBody>
      </p:sp>
      <p:sp>
        <p:nvSpPr>
          <p:cNvPr id="31" name="KSO_Shape"/>
          <p:cNvSpPr/>
          <p:nvPr/>
        </p:nvSpPr>
        <p:spPr bwMode="auto">
          <a:xfrm>
            <a:off x="6515667" y="3868427"/>
            <a:ext cx="440666" cy="436260"/>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FF0000"/>
          </a:solidFill>
          <a:ln>
            <a:noFill/>
          </a:ln>
        </p:spPr>
        <p:txBody>
          <a:bodyPr anchor="ctr">
            <a:scene3d>
              <a:camera prst="orthographicFront"/>
              <a:lightRig rig="threePt" dir="t"/>
            </a:scene3d>
            <a:sp3d contourW="12700">
              <a:contourClr>
                <a:srgbClr val="FFFFFF"/>
              </a:contourClr>
            </a:sp3d>
          </a:bodyPr>
          <a:lstStyle/>
          <a:p>
            <a:pPr algn="ctr" fontAlgn="auto">
              <a:spcBef>
                <a:spcPts val="0"/>
              </a:spcBef>
              <a:spcAft>
                <a:spcPts val="0"/>
              </a:spcAft>
              <a:defRPr/>
            </a:pPr>
            <a:endParaRPr lang="zh-CN" altLang="en-US">
              <a:latin typeface="等线"/>
            </a:endParaRPr>
          </a:p>
        </p:txBody>
      </p:sp>
      <p:sp>
        <p:nvSpPr>
          <p:cNvPr id="32" name="KSO_Shape"/>
          <p:cNvSpPr/>
          <p:nvPr/>
        </p:nvSpPr>
        <p:spPr bwMode="auto">
          <a:xfrm>
            <a:off x="6521467" y="4975236"/>
            <a:ext cx="429066" cy="364706"/>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FF0000"/>
          </a:solidFill>
          <a:ln>
            <a:noFill/>
          </a:ln>
        </p:spPr>
        <p:txBody>
          <a:bodyPr anchor="ctr">
            <a:scene3d>
              <a:camera prst="orthographicFront"/>
              <a:lightRig rig="threePt" dir="t"/>
            </a:scene3d>
            <a:sp3d contourW="12700">
              <a:contourClr>
                <a:srgbClr val="FFFFFF"/>
              </a:contourClr>
            </a:sp3d>
          </a:bodyPr>
          <a:lstStyle/>
          <a:p>
            <a:pPr algn="ctr" fontAlgn="auto">
              <a:spcBef>
                <a:spcPts val="0"/>
              </a:spcBef>
              <a:spcAft>
                <a:spcPts val="0"/>
              </a:spcAft>
              <a:defRPr/>
            </a:pPr>
            <a:endParaRPr lang="zh-CN" altLang="en-US">
              <a:latin typeface="等线"/>
            </a:endParaRPr>
          </a:p>
        </p:txBody>
      </p:sp>
      <p:sp>
        <p:nvSpPr>
          <p:cNvPr id="33" name="KSO_Shape"/>
          <p:cNvSpPr/>
          <p:nvPr/>
        </p:nvSpPr>
        <p:spPr bwMode="auto">
          <a:xfrm>
            <a:off x="6523162" y="6010492"/>
            <a:ext cx="425676" cy="408650"/>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rgbClr val="FF0000"/>
          </a:solidFill>
          <a:ln>
            <a:noFill/>
          </a:ln>
        </p:spPr>
        <p:txBody>
          <a:bodyPr anchor="ctr">
            <a:scene3d>
              <a:camera prst="orthographicFront"/>
              <a:lightRig rig="threePt" dir="t"/>
            </a:scene3d>
            <a:sp3d contourW="12700">
              <a:contourClr>
                <a:srgbClr val="FFFFFF"/>
              </a:contourClr>
            </a:sp3d>
          </a:bodyPr>
          <a:lstStyle/>
          <a:p>
            <a:pPr algn="ctr" fontAlgn="auto">
              <a:spcBef>
                <a:spcPts val="0"/>
              </a:spcBef>
              <a:spcAft>
                <a:spcPts val="0"/>
              </a:spcAft>
              <a:defRPr/>
            </a:pPr>
            <a:endParaRPr lang="zh-CN" altLang="en-US">
              <a:latin typeface="等线"/>
            </a:endParaRPr>
          </a:p>
        </p:txBody>
      </p:sp>
      <p:sp>
        <p:nvSpPr>
          <p:cNvPr id="34" name="文本框 29"/>
          <p:cNvSpPr txBox="1"/>
          <p:nvPr/>
        </p:nvSpPr>
        <p:spPr>
          <a:xfrm>
            <a:off x="1312180" y="1749173"/>
            <a:ext cx="2268570" cy="923330"/>
          </a:xfrm>
          <a:prstGeom prst="rect">
            <a:avLst/>
          </a:prstGeom>
          <a:noFill/>
        </p:spPr>
        <p:txBody>
          <a:bodyPr wrap="none" rtlCol="0">
            <a:spAutoFit/>
          </a:bodyPr>
          <a:lstStyle/>
          <a:p>
            <a:pPr fontAlgn="auto">
              <a:spcBef>
                <a:spcPts val="0"/>
              </a:spcBef>
              <a:spcAft>
                <a:spcPts val="0"/>
              </a:spcAft>
            </a:pPr>
            <a:r>
              <a:rPr lang="zh-CN" altLang="en-US" sz="5400" b="1" dirty="0">
                <a:latin typeface="等线"/>
                <a:ea typeface="微软雅黑"/>
              </a:rPr>
              <a:t>目  录</a:t>
            </a:r>
          </a:p>
        </p:txBody>
      </p:sp>
      <p:sp>
        <p:nvSpPr>
          <p:cNvPr id="35" name="矩形 34"/>
          <p:cNvSpPr/>
          <p:nvPr/>
        </p:nvSpPr>
        <p:spPr>
          <a:xfrm>
            <a:off x="3436120" y="1869572"/>
            <a:ext cx="199387" cy="676980"/>
          </a:xfrm>
          <a:prstGeom prst="rect">
            <a:avLst/>
          </a:prstGeom>
          <a:solidFill>
            <a:srgbClr val="FF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effectLst/>
              <a:uLnTx/>
              <a:uFillTx/>
              <a:latin typeface="等线"/>
              <a:ea typeface="微软雅黑"/>
              <a:cs typeface="+mn-cs"/>
            </a:endParaRPr>
          </a:p>
        </p:txBody>
      </p:sp>
      <p:grpSp>
        <p:nvGrpSpPr>
          <p:cNvPr id="45" name="组合 44"/>
          <p:cNvGrpSpPr/>
          <p:nvPr/>
        </p:nvGrpSpPr>
        <p:grpSpPr>
          <a:xfrm>
            <a:off x="955404" y="3281014"/>
            <a:ext cx="3238017" cy="3238017"/>
            <a:chOff x="5160950" y="1929696"/>
            <a:chExt cx="1634532" cy="1634532"/>
          </a:xfrm>
        </p:grpSpPr>
        <p:grpSp>
          <p:nvGrpSpPr>
            <p:cNvPr id="40" name="组合 39"/>
            <p:cNvGrpSpPr/>
            <p:nvPr/>
          </p:nvGrpSpPr>
          <p:grpSpPr>
            <a:xfrm>
              <a:off x="5160950" y="1929696"/>
              <a:ext cx="1634532" cy="1634532"/>
              <a:chOff x="1805940" y="1198245"/>
              <a:chExt cx="2011680" cy="2011680"/>
            </a:xfrm>
          </p:grpSpPr>
          <p:sp>
            <p:nvSpPr>
              <p:cNvPr id="41" name="圆角矩形 14"/>
              <p:cNvSpPr/>
              <p:nvPr/>
            </p:nvSpPr>
            <p:spPr>
              <a:xfrm>
                <a:off x="1805940" y="1198245"/>
                <a:ext cx="2011680" cy="2011680"/>
              </a:xfrm>
              <a:prstGeom prst="roundRect">
                <a:avLst>
                  <a:gd name="adj" fmla="val 19981"/>
                </a:avLst>
              </a:prstGeom>
              <a:solidFill>
                <a:srgbClr val="FF0000"/>
              </a:solidFill>
              <a:ln w="22225"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a:innerShdw blurRad="254000" dist="127000" dir="13500000">
                  <a:srgbClr val="ED7D31">
                    <a:lumMod val="50000"/>
                    <a:alpha val="85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effectLst/>
                  <a:uLnTx/>
                  <a:uFillTx/>
                  <a:latin typeface="等线"/>
                  <a:ea typeface="微软雅黑"/>
                  <a:cs typeface="+mn-cs"/>
                </a:endParaRPr>
              </a:p>
            </p:txBody>
          </p:sp>
          <p:sp>
            <p:nvSpPr>
              <p:cNvPr id="42" name="圆角矩形 17"/>
              <p:cNvSpPr/>
              <p:nvPr/>
            </p:nvSpPr>
            <p:spPr>
              <a:xfrm>
                <a:off x="1971639" y="1363944"/>
                <a:ext cx="1680278" cy="1680278"/>
              </a:xfrm>
              <a:prstGeom prst="roundRect">
                <a:avLst>
                  <a:gd name="adj" fmla="val 19112"/>
                </a:avLst>
              </a:prstGeom>
              <a:gradFill>
                <a:gsLst>
                  <a:gs pos="100000">
                    <a:srgbClr val="E0E0E0"/>
                  </a:gs>
                  <a:gs pos="0">
                    <a:sysClr val="window" lastClr="FFFFFF"/>
                  </a:gs>
                </a:gsLst>
                <a:lin ang="2700000" scaled="1"/>
              </a:gradFill>
              <a:ln w="101600" cap="flat" cmpd="sng" algn="ctr">
                <a:noFill/>
                <a:prstDash val="solid"/>
                <a:miter lim="800000"/>
              </a:ln>
              <a:effectLst>
                <a:outerShdw blurRad="177800" dist="88900" dir="2700000" algn="tl" rotWithShape="0">
                  <a:srgbClr val="ED7D31">
                    <a:lumMod val="50000"/>
                    <a:alpha val="64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effectLst/>
                  <a:uLnTx/>
                  <a:uFillTx/>
                  <a:latin typeface="等线"/>
                  <a:ea typeface="微软雅黑"/>
                  <a:cs typeface="+mn-cs"/>
                </a:endParaRPr>
              </a:p>
            </p:txBody>
          </p:sp>
          <p:sp>
            <p:nvSpPr>
              <p:cNvPr id="43" name="圆角矩形 18"/>
              <p:cNvSpPr/>
              <p:nvPr/>
            </p:nvSpPr>
            <p:spPr>
              <a:xfrm>
                <a:off x="2077721" y="1470026"/>
                <a:ext cx="1468114" cy="1468114"/>
              </a:xfrm>
              <a:prstGeom prst="roundRect">
                <a:avLst>
                  <a:gd name="adj" fmla="val 19981"/>
                </a:avLst>
              </a:prstGeom>
              <a:gradFill>
                <a:gsLst>
                  <a:gs pos="0">
                    <a:srgbClr val="D7D7D7"/>
                  </a:gs>
                  <a:gs pos="100000">
                    <a:sysClr val="window" lastClr="FFFFFF"/>
                  </a:gs>
                </a:gsLst>
                <a:lin ang="2700000" scaled="1"/>
              </a:gradFill>
              <a:ln w="19050" cap="flat" cmpd="sng" algn="ctr">
                <a:noFill/>
                <a:prstDash val="solid"/>
                <a:miter lim="800000"/>
              </a:ln>
              <a:effectLst>
                <a:softEdge rad="381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effectLst/>
                  <a:uLnTx/>
                  <a:uFillTx/>
                  <a:latin typeface="等线"/>
                  <a:ea typeface="微软雅黑"/>
                  <a:cs typeface="+mn-cs"/>
                </a:endParaRPr>
              </a:p>
            </p:txBody>
          </p:sp>
        </p:grpSp>
        <p:sp>
          <p:nvSpPr>
            <p:cNvPr id="44" name="KSO_Shape"/>
            <p:cNvSpPr/>
            <p:nvPr/>
          </p:nvSpPr>
          <p:spPr bwMode="auto">
            <a:xfrm>
              <a:off x="5518536" y="2431315"/>
              <a:ext cx="919360" cy="63129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FF0000"/>
            </a:solidFill>
            <a:ln>
              <a:noFill/>
            </a:ln>
          </p:spPr>
          <p:txBody>
            <a:bodyPr anchor="ctr">
              <a:scene3d>
                <a:camera prst="orthographicFront"/>
                <a:lightRig rig="threePt" dir="t"/>
              </a:scene3d>
              <a:sp3d contourW="12700">
                <a:contourClr>
                  <a:srgbClr val="FFFFFF"/>
                </a:contourClr>
              </a:sp3d>
            </a:bodyPr>
            <a:lstStyle/>
            <a:p>
              <a:pPr algn="ctr" fontAlgn="auto">
                <a:spcBef>
                  <a:spcPts val="0"/>
                </a:spcBef>
                <a:spcAft>
                  <a:spcPts val="0"/>
                </a:spcAft>
                <a:defRPr/>
              </a:pPr>
              <a:endParaRPr lang="zh-CN" altLang="en-US">
                <a:latin typeface="等线"/>
              </a:endParaRPr>
            </a:p>
          </p:txBody>
        </p:sp>
      </p:grpSp>
    </p:spTree>
    <p:extLst>
      <p:ext uri="{BB962C8B-B14F-4D97-AF65-F5344CB8AC3E}">
        <p14:creationId xmlns:p14="http://schemas.microsoft.com/office/powerpoint/2010/main" val="6943831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5088942" y="1857688"/>
            <a:ext cx="1634532" cy="1634532"/>
            <a:chOff x="1805940" y="1198245"/>
            <a:chExt cx="2011680" cy="2011680"/>
          </a:xfrm>
        </p:grpSpPr>
        <p:sp>
          <p:nvSpPr>
            <p:cNvPr id="17" name="圆角矩形 14"/>
            <p:cNvSpPr/>
            <p:nvPr/>
          </p:nvSpPr>
          <p:spPr>
            <a:xfrm>
              <a:off x="1805940" y="1198245"/>
              <a:ext cx="2011680" cy="2011680"/>
            </a:xfrm>
            <a:prstGeom prst="roundRect">
              <a:avLst>
                <a:gd name="adj" fmla="val 19981"/>
              </a:avLst>
            </a:prstGeom>
            <a:solidFill>
              <a:srgbClr val="FF0000"/>
            </a:solidFill>
            <a:ln w="22225"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a:innerShdw blurRad="254000" dist="127000" dir="13500000">
                <a:srgbClr val="ED7D31">
                  <a:lumMod val="50000"/>
                  <a:alpha val="85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effectLst/>
                <a:uLnTx/>
                <a:uFillTx/>
                <a:latin typeface="等线"/>
                <a:ea typeface="微软雅黑"/>
                <a:cs typeface="+mn-cs"/>
              </a:endParaRPr>
            </a:p>
          </p:txBody>
        </p:sp>
        <p:sp>
          <p:nvSpPr>
            <p:cNvPr id="18" name="圆角矩形 17"/>
            <p:cNvSpPr/>
            <p:nvPr/>
          </p:nvSpPr>
          <p:spPr>
            <a:xfrm>
              <a:off x="1971639" y="1363944"/>
              <a:ext cx="1680278" cy="1680278"/>
            </a:xfrm>
            <a:prstGeom prst="roundRect">
              <a:avLst>
                <a:gd name="adj" fmla="val 19112"/>
              </a:avLst>
            </a:prstGeom>
            <a:gradFill>
              <a:gsLst>
                <a:gs pos="100000">
                  <a:srgbClr val="E0E0E0"/>
                </a:gs>
                <a:gs pos="0">
                  <a:sysClr val="window" lastClr="FFFFFF"/>
                </a:gs>
              </a:gsLst>
              <a:lin ang="2700000" scaled="1"/>
            </a:gradFill>
            <a:ln w="101600" cap="flat" cmpd="sng" algn="ctr">
              <a:noFill/>
              <a:prstDash val="solid"/>
              <a:miter lim="800000"/>
            </a:ln>
            <a:effectLst>
              <a:outerShdw blurRad="177800" dist="88900" dir="2700000" algn="tl" rotWithShape="0">
                <a:srgbClr val="ED7D31">
                  <a:lumMod val="50000"/>
                  <a:alpha val="64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effectLst/>
                <a:uLnTx/>
                <a:uFillTx/>
                <a:latin typeface="等线"/>
                <a:ea typeface="微软雅黑"/>
                <a:cs typeface="+mn-cs"/>
              </a:endParaRPr>
            </a:p>
          </p:txBody>
        </p:sp>
        <p:sp>
          <p:nvSpPr>
            <p:cNvPr id="19" name="圆角矩形 18"/>
            <p:cNvSpPr/>
            <p:nvPr/>
          </p:nvSpPr>
          <p:spPr>
            <a:xfrm>
              <a:off x="2077721" y="1470026"/>
              <a:ext cx="1468114" cy="1468114"/>
            </a:xfrm>
            <a:prstGeom prst="roundRect">
              <a:avLst>
                <a:gd name="adj" fmla="val 19981"/>
              </a:avLst>
            </a:prstGeom>
            <a:gradFill>
              <a:gsLst>
                <a:gs pos="0">
                  <a:srgbClr val="D7D7D7"/>
                </a:gs>
                <a:gs pos="100000">
                  <a:sysClr val="window" lastClr="FFFFFF"/>
                </a:gs>
              </a:gsLst>
              <a:lin ang="2700000" scaled="1"/>
            </a:gradFill>
            <a:ln w="19050" cap="flat" cmpd="sng" algn="ctr">
              <a:noFill/>
              <a:prstDash val="solid"/>
              <a:miter lim="800000"/>
            </a:ln>
            <a:effectLst>
              <a:softEdge rad="381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effectLst/>
                <a:uLnTx/>
                <a:uFillTx/>
                <a:latin typeface="等线"/>
                <a:ea typeface="微软雅黑"/>
                <a:cs typeface="+mn-cs"/>
              </a:endParaRPr>
            </a:p>
          </p:txBody>
        </p:sp>
      </p:grpSp>
      <p:cxnSp>
        <p:nvCxnSpPr>
          <p:cNvPr id="20" name="直接连接符 19"/>
          <p:cNvCxnSpPr/>
          <p:nvPr/>
        </p:nvCxnSpPr>
        <p:spPr>
          <a:xfrm>
            <a:off x="2776146" y="4883865"/>
            <a:ext cx="6260123" cy="0"/>
          </a:xfrm>
          <a:prstGeom prst="line">
            <a:avLst/>
          </a:prstGeom>
          <a:noFill/>
          <a:ln w="6350" cap="flat" cmpd="sng" algn="ctr">
            <a:solidFill>
              <a:sysClr val="window" lastClr="FFFFFF">
                <a:lumMod val="65000"/>
              </a:sysClr>
            </a:solidFill>
            <a:prstDash val="lgDash"/>
            <a:miter lim="800000"/>
          </a:ln>
          <a:effectLst/>
        </p:spPr>
      </p:cxnSp>
      <p:sp>
        <p:nvSpPr>
          <p:cNvPr id="21" name="文本框 38"/>
          <p:cNvSpPr txBox="1"/>
          <p:nvPr/>
        </p:nvSpPr>
        <p:spPr>
          <a:xfrm>
            <a:off x="2520677" y="5200819"/>
            <a:ext cx="1909497" cy="338554"/>
          </a:xfrm>
          <a:prstGeom prst="rect">
            <a:avLst/>
          </a:prstGeom>
          <a:noFill/>
        </p:spPr>
        <p:txBody>
          <a:bodyPr wrap="none" rtlCol="0">
            <a:spAutoFit/>
          </a:bodyPr>
          <a:lstStyle/>
          <a:p>
            <a:pPr marL="285750" indent="-285750" fontAlgn="auto">
              <a:spcBef>
                <a:spcPts val="0"/>
              </a:spcBef>
              <a:spcAft>
                <a:spcPts val="0"/>
              </a:spcAft>
              <a:buClr>
                <a:srgbClr val="FF0000"/>
              </a:buClr>
              <a:buFont typeface="Wingdings" panose="05000000000000000000" pitchFamily="2" charset="2"/>
              <a:buChar char="n"/>
            </a:pPr>
            <a:r>
              <a:rPr lang="zh-CN" altLang="en-US" sz="1600" dirty="0">
                <a:latin typeface="等线"/>
                <a:ea typeface="微软雅黑"/>
              </a:rPr>
              <a:t>在此添加小标题</a:t>
            </a:r>
          </a:p>
        </p:txBody>
      </p:sp>
      <p:sp>
        <p:nvSpPr>
          <p:cNvPr id="22" name="文本框 39"/>
          <p:cNvSpPr txBox="1"/>
          <p:nvPr/>
        </p:nvSpPr>
        <p:spPr>
          <a:xfrm>
            <a:off x="4961507" y="5212304"/>
            <a:ext cx="1909497" cy="338554"/>
          </a:xfrm>
          <a:prstGeom prst="rect">
            <a:avLst/>
          </a:prstGeom>
          <a:noFill/>
        </p:spPr>
        <p:txBody>
          <a:bodyPr wrap="none" rtlCol="0">
            <a:spAutoFit/>
          </a:bodyPr>
          <a:lstStyle/>
          <a:p>
            <a:pPr marL="285750" indent="-285750" fontAlgn="auto">
              <a:spcBef>
                <a:spcPts val="0"/>
              </a:spcBef>
              <a:spcAft>
                <a:spcPts val="0"/>
              </a:spcAft>
              <a:buClr>
                <a:srgbClr val="FF0000"/>
              </a:buClr>
              <a:buFont typeface="Wingdings" panose="05000000000000000000" pitchFamily="2" charset="2"/>
              <a:buChar char="n"/>
            </a:pPr>
            <a:r>
              <a:rPr lang="zh-CN" altLang="en-US" sz="1600" dirty="0">
                <a:latin typeface="等线"/>
                <a:ea typeface="微软雅黑"/>
              </a:rPr>
              <a:t>在此添加小标题</a:t>
            </a:r>
          </a:p>
        </p:txBody>
      </p:sp>
      <p:sp>
        <p:nvSpPr>
          <p:cNvPr id="23" name="文本框 40"/>
          <p:cNvSpPr txBox="1"/>
          <p:nvPr/>
        </p:nvSpPr>
        <p:spPr>
          <a:xfrm>
            <a:off x="7402337" y="5212304"/>
            <a:ext cx="1909497" cy="338554"/>
          </a:xfrm>
          <a:prstGeom prst="rect">
            <a:avLst/>
          </a:prstGeom>
          <a:noFill/>
        </p:spPr>
        <p:txBody>
          <a:bodyPr wrap="none" rtlCol="0">
            <a:spAutoFit/>
          </a:bodyPr>
          <a:lstStyle/>
          <a:p>
            <a:pPr marL="285750" indent="-285750" fontAlgn="auto">
              <a:spcBef>
                <a:spcPts val="0"/>
              </a:spcBef>
              <a:spcAft>
                <a:spcPts val="0"/>
              </a:spcAft>
              <a:buClr>
                <a:srgbClr val="FF0000"/>
              </a:buClr>
              <a:buFont typeface="Wingdings" panose="05000000000000000000" pitchFamily="2" charset="2"/>
              <a:buChar char="n"/>
            </a:pPr>
            <a:r>
              <a:rPr lang="zh-CN" altLang="en-US" sz="1600" dirty="0">
                <a:latin typeface="等线"/>
                <a:ea typeface="微软雅黑"/>
              </a:rPr>
              <a:t>在此添加小标题</a:t>
            </a:r>
          </a:p>
        </p:txBody>
      </p:sp>
      <p:sp>
        <p:nvSpPr>
          <p:cNvPr id="24" name="文本框 41"/>
          <p:cNvSpPr txBox="1"/>
          <p:nvPr/>
        </p:nvSpPr>
        <p:spPr>
          <a:xfrm>
            <a:off x="2520677" y="5698534"/>
            <a:ext cx="1909497" cy="338554"/>
          </a:xfrm>
          <a:prstGeom prst="rect">
            <a:avLst/>
          </a:prstGeom>
          <a:noFill/>
        </p:spPr>
        <p:txBody>
          <a:bodyPr wrap="none" rtlCol="0">
            <a:spAutoFit/>
          </a:bodyPr>
          <a:lstStyle/>
          <a:p>
            <a:pPr marL="285750" indent="-285750" fontAlgn="auto">
              <a:spcBef>
                <a:spcPts val="0"/>
              </a:spcBef>
              <a:spcAft>
                <a:spcPts val="0"/>
              </a:spcAft>
              <a:buClr>
                <a:srgbClr val="FF0000"/>
              </a:buClr>
              <a:buFont typeface="Wingdings" panose="05000000000000000000" pitchFamily="2" charset="2"/>
              <a:buChar char="n"/>
            </a:pPr>
            <a:r>
              <a:rPr lang="zh-CN" altLang="en-US" sz="1600" dirty="0">
                <a:latin typeface="等线"/>
                <a:ea typeface="微软雅黑"/>
              </a:rPr>
              <a:t>在此添加小标题</a:t>
            </a:r>
          </a:p>
        </p:txBody>
      </p:sp>
      <p:sp>
        <p:nvSpPr>
          <p:cNvPr id="25" name="文本框 42"/>
          <p:cNvSpPr txBox="1"/>
          <p:nvPr/>
        </p:nvSpPr>
        <p:spPr>
          <a:xfrm>
            <a:off x="4961507" y="5710019"/>
            <a:ext cx="1909497" cy="338554"/>
          </a:xfrm>
          <a:prstGeom prst="rect">
            <a:avLst/>
          </a:prstGeom>
          <a:noFill/>
        </p:spPr>
        <p:txBody>
          <a:bodyPr wrap="none" rtlCol="0">
            <a:spAutoFit/>
          </a:bodyPr>
          <a:lstStyle/>
          <a:p>
            <a:pPr marL="285750" indent="-285750" fontAlgn="auto">
              <a:spcBef>
                <a:spcPts val="0"/>
              </a:spcBef>
              <a:spcAft>
                <a:spcPts val="0"/>
              </a:spcAft>
              <a:buClr>
                <a:srgbClr val="FF0000"/>
              </a:buClr>
              <a:buFont typeface="Wingdings" panose="05000000000000000000" pitchFamily="2" charset="2"/>
              <a:buChar char="n"/>
            </a:pPr>
            <a:r>
              <a:rPr lang="zh-CN" altLang="en-US" sz="1600" dirty="0">
                <a:latin typeface="等线"/>
                <a:ea typeface="微软雅黑"/>
              </a:rPr>
              <a:t>在此添加小标题</a:t>
            </a:r>
          </a:p>
        </p:txBody>
      </p:sp>
      <p:sp>
        <p:nvSpPr>
          <p:cNvPr id="26" name="文本框 43"/>
          <p:cNvSpPr txBox="1"/>
          <p:nvPr/>
        </p:nvSpPr>
        <p:spPr>
          <a:xfrm>
            <a:off x="7402337" y="5710019"/>
            <a:ext cx="1909497" cy="338554"/>
          </a:xfrm>
          <a:prstGeom prst="rect">
            <a:avLst/>
          </a:prstGeom>
          <a:noFill/>
        </p:spPr>
        <p:txBody>
          <a:bodyPr wrap="none" rtlCol="0">
            <a:spAutoFit/>
          </a:bodyPr>
          <a:lstStyle/>
          <a:p>
            <a:pPr marL="285750" indent="-285750" fontAlgn="auto">
              <a:spcBef>
                <a:spcPts val="0"/>
              </a:spcBef>
              <a:spcAft>
                <a:spcPts val="0"/>
              </a:spcAft>
              <a:buClr>
                <a:srgbClr val="FF0000"/>
              </a:buClr>
              <a:buFont typeface="Wingdings" panose="05000000000000000000" pitchFamily="2" charset="2"/>
              <a:buChar char="n"/>
            </a:pPr>
            <a:r>
              <a:rPr lang="zh-CN" altLang="en-US" sz="1600" dirty="0">
                <a:latin typeface="等线"/>
                <a:ea typeface="微软雅黑"/>
              </a:rPr>
              <a:t>在此添加小标题</a:t>
            </a:r>
          </a:p>
        </p:txBody>
      </p:sp>
      <p:sp>
        <p:nvSpPr>
          <p:cNvPr id="27" name="TextBox 6"/>
          <p:cNvSpPr txBox="1">
            <a:spLocks noChangeArrowheads="1"/>
          </p:cNvSpPr>
          <p:nvPr/>
        </p:nvSpPr>
        <p:spPr bwMode="auto">
          <a:xfrm>
            <a:off x="4722001" y="3864196"/>
            <a:ext cx="238850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zh-CN" altLang="en-US" sz="2800" b="1" dirty="0">
                <a:latin typeface="微软雅黑" panose="020B0503020204020204" pitchFamily="34" charset="-122"/>
                <a:ea typeface="微软雅黑" panose="020B0503020204020204" pitchFamily="34" charset="-122"/>
              </a:rPr>
              <a:t>产品与运营</a:t>
            </a:r>
          </a:p>
        </p:txBody>
      </p:sp>
      <p:sp>
        <p:nvSpPr>
          <p:cNvPr id="28" name="TextBox 9"/>
          <p:cNvSpPr txBox="1"/>
          <p:nvPr/>
        </p:nvSpPr>
        <p:spPr>
          <a:xfrm>
            <a:off x="5355044" y="4392584"/>
            <a:ext cx="1122422" cy="318100"/>
          </a:xfrm>
          <a:prstGeom prst="rect">
            <a:avLst/>
          </a:prstGeom>
          <a:noFill/>
        </p:spPr>
        <p:txBody>
          <a:bodyPr wrap="none" rtlCol="0">
            <a:spAutoFit/>
          </a:bodyPr>
          <a:lstStyle/>
          <a:p>
            <a:pPr marL="0" lvl="1" algn="ctr"/>
            <a:r>
              <a:rPr lang="zh-CN" altLang="en-US" sz="1400" dirty="0">
                <a:latin typeface="微软雅黑" panose="020B0503020204020204" pitchFamily="34" charset="-122"/>
                <a:ea typeface="微软雅黑" panose="020B0503020204020204" pitchFamily="34" charset="-122"/>
              </a:rPr>
              <a:t>我们怎么做</a:t>
            </a:r>
          </a:p>
        </p:txBody>
      </p:sp>
      <p:sp>
        <p:nvSpPr>
          <p:cNvPr id="29" name="KSO_Shape"/>
          <p:cNvSpPr/>
          <p:nvPr/>
        </p:nvSpPr>
        <p:spPr bwMode="auto">
          <a:xfrm>
            <a:off x="5531683" y="2294594"/>
            <a:ext cx="767486" cy="759812"/>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FF0000"/>
          </a:solidFill>
          <a:ln>
            <a:noFill/>
          </a:ln>
        </p:spPr>
        <p:txBody>
          <a:bodyPr anchor="ctr">
            <a:scene3d>
              <a:camera prst="orthographicFront"/>
              <a:lightRig rig="threePt" dir="t"/>
            </a:scene3d>
            <a:sp3d contourW="12700">
              <a:contourClr>
                <a:srgbClr val="FFFFFF"/>
              </a:contourClr>
            </a:sp3d>
          </a:bodyPr>
          <a:lstStyle/>
          <a:p>
            <a:pPr algn="ctr" fontAlgn="auto">
              <a:spcBef>
                <a:spcPts val="0"/>
              </a:spcBef>
              <a:spcAft>
                <a:spcPts val="0"/>
              </a:spcAft>
              <a:defRPr/>
            </a:pPr>
            <a:endParaRPr lang="zh-CN" altLang="en-US">
              <a:latin typeface="等线"/>
            </a:endParaRPr>
          </a:p>
        </p:txBody>
      </p:sp>
    </p:spTree>
    <p:extLst>
      <p:ext uri="{BB962C8B-B14F-4D97-AF65-F5344CB8AC3E}">
        <p14:creationId xmlns:p14="http://schemas.microsoft.com/office/powerpoint/2010/main" val="36716489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720477" y="2307307"/>
            <a:ext cx="2988877" cy="3492452"/>
            <a:chOff x="668723" y="1882344"/>
            <a:chExt cx="2988877" cy="3492452"/>
          </a:xfrm>
        </p:grpSpPr>
        <p:sp>
          <p:nvSpPr>
            <p:cNvPr id="33" name="Freeform 48"/>
            <p:cNvSpPr>
              <a:spLocks noEditPoints="1"/>
            </p:cNvSpPr>
            <p:nvPr/>
          </p:nvSpPr>
          <p:spPr bwMode="auto">
            <a:xfrm>
              <a:off x="668723" y="1882344"/>
              <a:ext cx="2988877" cy="2988877"/>
            </a:xfrm>
            <a:custGeom>
              <a:avLst/>
              <a:gdLst>
                <a:gd name="T0" fmla="*/ 556 w 1252"/>
                <a:gd name="T1" fmla="*/ 1248 h 1252"/>
                <a:gd name="T2" fmla="*/ 375 w 1252"/>
                <a:gd name="T3" fmla="*/ 1200 h 1252"/>
                <a:gd name="T4" fmla="*/ 255 w 1252"/>
                <a:gd name="T5" fmla="*/ 1130 h 1252"/>
                <a:gd name="T6" fmla="*/ 122 w 1252"/>
                <a:gd name="T7" fmla="*/ 998 h 1252"/>
                <a:gd name="T8" fmla="*/ 52 w 1252"/>
                <a:gd name="T9" fmla="*/ 877 h 1252"/>
                <a:gd name="T10" fmla="*/ 4 w 1252"/>
                <a:gd name="T11" fmla="*/ 696 h 1252"/>
                <a:gd name="T12" fmla="*/ 4 w 1252"/>
                <a:gd name="T13" fmla="*/ 560 h 1252"/>
                <a:gd name="T14" fmla="*/ 137 w 1252"/>
                <a:gd name="T15" fmla="*/ 458 h 1252"/>
                <a:gd name="T16" fmla="*/ 120 w 1252"/>
                <a:gd name="T17" fmla="*/ 257 h 1252"/>
                <a:gd name="T18" fmla="*/ 287 w 1252"/>
                <a:gd name="T19" fmla="*/ 236 h 1252"/>
                <a:gd name="T20" fmla="*/ 372 w 1252"/>
                <a:gd name="T21" fmla="*/ 54 h 1252"/>
                <a:gd name="T22" fmla="*/ 528 w 1252"/>
                <a:gd name="T23" fmla="*/ 119 h 1252"/>
                <a:gd name="T24" fmla="*/ 626 w 1252"/>
                <a:gd name="T25" fmla="*/ 0 h 1252"/>
                <a:gd name="T26" fmla="*/ 724 w 1252"/>
                <a:gd name="T27" fmla="*/ 119 h 1252"/>
                <a:gd name="T28" fmla="*/ 879 w 1252"/>
                <a:gd name="T29" fmla="*/ 54 h 1252"/>
                <a:gd name="T30" fmla="*/ 965 w 1252"/>
                <a:gd name="T31" fmla="*/ 236 h 1252"/>
                <a:gd name="T32" fmla="*/ 1132 w 1252"/>
                <a:gd name="T33" fmla="*/ 257 h 1252"/>
                <a:gd name="T34" fmla="*/ 1115 w 1252"/>
                <a:gd name="T35" fmla="*/ 458 h 1252"/>
                <a:gd name="T36" fmla="*/ 1248 w 1252"/>
                <a:gd name="T37" fmla="*/ 560 h 1252"/>
                <a:gd name="T38" fmla="*/ 1248 w 1252"/>
                <a:gd name="T39" fmla="*/ 696 h 1252"/>
                <a:gd name="T40" fmla="*/ 1200 w 1252"/>
                <a:gd name="T41" fmla="*/ 877 h 1252"/>
                <a:gd name="T42" fmla="*/ 1130 w 1252"/>
                <a:gd name="T43" fmla="*/ 998 h 1252"/>
                <a:gd name="T44" fmla="*/ 997 w 1252"/>
                <a:gd name="T45" fmla="*/ 1130 h 1252"/>
                <a:gd name="T46" fmla="*/ 877 w 1252"/>
                <a:gd name="T47" fmla="*/ 1200 h 1252"/>
                <a:gd name="T48" fmla="*/ 696 w 1252"/>
                <a:gd name="T49" fmla="*/ 1248 h 1252"/>
                <a:gd name="T50" fmla="*/ 563 w 1252"/>
                <a:gd name="T51" fmla="*/ 1241 h 1252"/>
                <a:gd name="T52" fmla="*/ 717 w 1252"/>
                <a:gd name="T53" fmla="*/ 1126 h 1252"/>
                <a:gd name="T54" fmla="*/ 797 w 1252"/>
                <a:gd name="T55" fmla="*/ 1105 h 1252"/>
                <a:gd name="T56" fmla="*/ 955 w 1252"/>
                <a:gd name="T57" fmla="*/ 1014 h 1252"/>
                <a:gd name="T58" fmla="*/ 1013 w 1252"/>
                <a:gd name="T59" fmla="*/ 955 h 1252"/>
                <a:gd name="T60" fmla="*/ 1105 w 1252"/>
                <a:gd name="T61" fmla="*/ 797 h 1252"/>
                <a:gd name="T62" fmla="*/ 1126 w 1252"/>
                <a:gd name="T63" fmla="*/ 718 h 1252"/>
                <a:gd name="T64" fmla="*/ 1240 w 1252"/>
                <a:gd name="T65" fmla="*/ 563 h 1252"/>
                <a:gd name="T66" fmla="*/ 1106 w 1252"/>
                <a:gd name="T67" fmla="*/ 458 h 1252"/>
                <a:gd name="T68" fmla="*/ 1127 w 1252"/>
                <a:gd name="T69" fmla="*/ 265 h 1252"/>
                <a:gd name="T70" fmla="*/ 957 w 1252"/>
                <a:gd name="T71" fmla="*/ 241 h 1252"/>
                <a:gd name="T72" fmla="*/ 879 w 1252"/>
                <a:gd name="T73" fmla="*/ 63 h 1252"/>
                <a:gd name="T74" fmla="*/ 720 w 1252"/>
                <a:gd name="T75" fmla="*/ 127 h 1252"/>
                <a:gd name="T76" fmla="*/ 626 w 1252"/>
                <a:gd name="T77" fmla="*/ 9 h 1252"/>
                <a:gd name="T78" fmla="*/ 532 w 1252"/>
                <a:gd name="T79" fmla="*/ 127 h 1252"/>
                <a:gd name="T80" fmla="*/ 373 w 1252"/>
                <a:gd name="T81" fmla="*/ 63 h 1252"/>
                <a:gd name="T82" fmla="*/ 295 w 1252"/>
                <a:gd name="T83" fmla="*/ 241 h 1252"/>
                <a:gd name="T84" fmla="*/ 125 w 1252"/>
                <a:gd name="T85" fmla="*/ 265 h 1252"/>
                <a:gd name="T86" fmla="*/ 146 w 1252"/>
                <a:gd name="T87" fmla="*/ 458 h 1252"/>
                <a:gd name="T88" fmla="*/ 12 w 1252"/>
                <a:gd name="T89" fmla="*/ 563 h 1252"/>
                <a:gd name="T90" fmla="*/ 126 w 1252"/>
                <a:gd name="T91" fmla="*/ 718 h 1252"/>
                <a:gd name="T92" fmla="*/ 147 w 1252"/>
                <a:gd name="T93" fmla="*/ 797 h 1252"/>
                <a:gd name="T94" fmla="*/ 239 w 1252"/>
                <a:gd name="T95" fmla="*/ 955 h 1252"/>
                <a:gd name="T96" fmla="*/ 297 w 1252"/>
                <a:gd name="T97" fmla="*/ 1014 h 1252"/>
                <a:gd name="T98" fmla="*/ 455 w 1252"/>
                <a:gd name="T99" fmla="*/ 1105 h 1252"/>
                <a:gd name="T100" fmla="*/ 535 w 1252"/>
                <a:gd name="T101" fmla="*/ 1126 h 1252"/>
                <a:gd name="T102" fmla="*/ 288 w 1252"/>
                <a:gd name="T103" fmla="*/ 964 h 1252"/>
                <a:gd name="T104" fmla="*/ 626 w 1252"/>
                <a:gd name="T105" fmla="*/ 148 h 1252"/>
                <a:gd name="T106" fmla="*/ 964 w 1252"/>
                <a:gd name="T107" fmla="*/ 964 h 1252"/>
                <a:gd name="T108" fmla="*/ 157 w 1252"/>
                <a:gd name="T109" fmla="*/ 626 h 1252"/>
                <a:gd name="T110" fmla="*/ 626 w 1252"/>
                <a:gd name="T111" fmla="*/ 157 h 1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52" h="1252">
                  <a:moveTo>
                    <a:pt x="626" y="1252"/>
                  </a:moveTo>
                  <a:cubicBezTo>
                    <a:pt x="604" y="1252"/>
                    <a:pt x="581" y="1251"/>
                    <a:pt x="559" y="1249"/>
                  </a:cubicBezTo>
                  <a:cubicBezTo>
                    <a:pt x="556" y="1248"/>
                    <a:pt x="556" y="1248"/>
                    <a:pt x="556" y="1248"/>
                  </a:cubicBezTo>
                  <a:cubicBezTo>
                    <a:pt x="528" y="1134"/>
                    <a:pt x="528" y="1134"/>
                    <a:pt x="528" y="1134"/>
                  </a:cubicBezTo>
                  <a:cubicBezTo>
                    <a:pt x="504" y="1129"/>
                    <a:pt x="480" y="1123"/>
                    <a:pt x="458" y="1115"/>
                  </a:cubicBezTo>
                  <a:cubicBezTo>
                    <a:pt x="375" y="1200"/>
                    <a:pt x="375" y="1200"/>
                    <a:pt x="375" y="1200"/>
                  </a:cubicBezTo>
                  <a:cubicBezTo>
                    <a:pt x="372" y="1199"/>
                    <a:pt x="372" y="1199"/>
                    <a:pt x="372" y="1199"/>
                  </a:cubicBezTo>
                  <a:cubicBezTo>
                    <a:pt x="332" y="1181"/>
                    <a:pt x="293" y="1158"/>
                    <a:pt x="257" y="1132"/>
                  </a:cubicBezTo>
                  <a:cubicBezTo>
                    <a:pt x="255" y="1130"/>
                    <a:pt x="255" y="1130"/>
                    <a:pt x="255" y="1130"/>
                  </a:cubicBezTo>
                  <a:cubicBezTo>
                    <a:pt x="287" y="1016"/>
                    <a:pt x="287" y="1016"/>
                    <a:pt x="287" y="1016"/>
                  </a:cubicBezTo>
                  <a:cubicBezTo>
                    <a:pt x="269" y="1001"/>
                    <a:pt x="252" y="983"/>
                    <a:pt x="236" y="965"/>
                  </a:cubicBezTo>
                  <a:cubicBezTo>
                    <a:pt x="122" y="998"/>
                    <a:pt x="122" y="998"/>
                    <a:pt x="122" y="998"/>
                  </a:cubicBezTo>
                  <a:cubicBezTo>
                    <a:pt x="120" y="995"/>
                    <a:pt x="120" y="995"/>
                    <a:pt x="120" y="995"/>
                  </a:cubicBezTo>
                  <a:cubicBezTo>
                    <a:pt x="94" y="959"/>
                    <a:pt x="72" y="921"/>
                    <a:pt x="54" y="880"/>
                  </a:cubicBezTo>
                  <a:cubicBezTo>
                    <a:pt x="52" y="877"/>
                    <a:pt x="52" y="877"/>
                    <a:pt x="52" y="877"/>
                  </a:cubicBezTo>
                  <a:cubicBezTo>
                    <a:pt x="137" y="795"/>
                    <a:pt x="137" y="795"/>
                    <a:pt x="137" y="795"/>
                  </a:cubicBezTo>
                  <a:cubicBezTo>
                    <a:pt x="130" y="772"/>
                    <a:pt x="123" y="748"/>
                    <a:pt x="119" y="725"/>
                  </a:cubicBezTo>
                  <a:cubicBezTo>
                    <a:pt x="4" y="696"/>
                    <a:pt x="4" y="696"/>
                    <a:pt x="4" y="696"/>
                  </a:cubicBezTo>
                  <a:cubicBezTo>
                    <a:pt x="4" y="693"/>
                    <a:pt x="4" y="693"/>
                    <a:pt x="4" y="693"/>
                  </a:cubicBezTo>
                  <a:cubicBezTo>
                    <a:pt x="1" y="671"/>
                    <a:pt x="0" y="648"/>
                    <a:pt x="0" y="626"/>
                  </a:cubicBezTo>
                  <a:cubicBezTo>
                    <a:pt x="0" y="604"/>
                    <a:pt x="1" y="582"/>
                    <a:pt x="4" y="560"/>
                  </a:cubicBezTo>
                  <a:cubicBezTo>
                    <a:pt x="4" y="557"/>
                    <a:pt x="4" y="557"/>
                    <a:pt x="4" y="557"/>
                  </a:cubicBezTo>
                  <a:cubicBezTo>
                    <a:pt x="119" y="528"/>
                    <a:pt x="119" y="528"/>
                    <a:pt x="119" y="528"/>
                  </a:cubicBezTo>
                  <a:cubicBezTo>
                    <a:pt x="123" y="504"/>
                    <a:pt x="130" y="481"/>
                    <a:pt x="137" y="458"/>
                  </a:cubicBezTo>
                  <a:cubicBezTo>
                    <a:pt x="52" y="376"/>
                    <a:pt x="52" y="376"/>
                    <a:pt x="52" y="376"/>
                  </a:cubicBezTo>
                  <a:cubicBezTo>
                    <a:pt x="54" y="373"/>
                    <a:pt x="54" y="373"/>
                    <a:pt x="54" y="373"/>
                  </a:cubicBezTo>
                  <a:cubicBezTo>
                    <a:pt x="72" y="332"/>
                    <a:pt x="94" y="293"/>
                    <a:pt x="120" y="257"/>
                  </a:cubicBezTo>
                  <a:cubicBezTo>
                    <a:pt x="122" y="255"/>
                    <a:pt x="122" y="255"/>
                    <a:pt x="122" y="255"/>
                  </a:cubicBezTo>
                  <a:cubicBezTo>
                    <a:pt x="236" y="287"/>
                    <a:pt x="236" y="287"/>
                    <a:pt x="236" y="287"/>
                  </a:cubicBezTo>
                  <a:cubicBezTo>
                    <a:pt x="252" y="269"/>
                    <a:pt x="269" y="252"/>
                    <a:pt x="287" y="236"/>
                  </a:cubicBezTo>
                  <a:cubicBezTo>
                    <a:pt x="255" y="122"/>
                    <a:pt x="255" y="122"/>
                    <a:pt x="255" y="122"/>
                  </a:cubicBezTo>
                  <a:cubicBezTo>
                    <a:pt x="257" y="121"/>
                    <a:pt x="257" y="121"/>
                    <a:pt x="257" y="121"/>
                  </a:cubicBezTo>
                  <a:cubicBezTo>
                    <a:pt x="293" y="94"/>
                    <a:pt x="332" y="72"/>
                    <a:pt x="372" y="54"/>
                  </a:cubicBezTo>
                  <a:cubicBezTo>
                    <a:pt x="375" y="53"/>
                    <a:pt x="375" y="53"/>
                    <a:pt x="375" y="53"/>
                  </a:cubicBezTo>
                  <a:cubicBezTo>
                    <a:pt x="458" y="138"/>
                    <a:pt x="458" y="138"/>
                    <a:pt x="458" y="138"/>
                  </a:cubicBezTo>
                  <a:cubicBezTo>
                    <a:pt x="480" y="130"/>
                    <a:pt x="504" y="123"/>
                    <a:pt x="528" y="119"/>
                  </a:cubicBezTo>
                  <a:cubicBezTo>
                    <a:pt x="556" y="4"/>
                    <a:pt x="556" y="4"/>
                    <a:pt x="556" y="4"/>
                  </a:cubicBezTo>
                  <a:cubicBezTo>
                    <a:pt x="559" y="4"/>
                    <a:pt x="559" y="4"/>
                    <a:pt x="559" y="4"/>
                  </a:cubicBezTo>
                  <a:cubicBezTo>
                    <a:pt x="581" y="2"/>
                    <a:pt x="604" y="0"/>
                    <a:pt x="626" y="0"/>
                  </a:cubicBezTo>
                  <a:cubicBezTo>
                    <a:pt x="648" y="0"/>
                    <a:pt x="671" y="2"/>
                    <a:pt x="693" y="4"/>
                  </a:cubicBezTo>
                  <a:cubicBezTo>
                    <a:pt x="696" y="4"/>
                    <a:pt x="696" y="4"/>
                    <a:pt x="696" y="4"/>
                  </a:cubicBezTo>
                  <a:cubicBezTo>
                    <a:pt x="724" y="119"/>
                    <a:pt x="724" y="119"/>
                    <a:pt x="724" y="119"/>
                  </a:cubicBezTo>
                  <a:cubicBezTo>
                    <a:pt x="748" y="123"/>
                    <a:pt x="772" y="130"/>
                    <a:pt x="794" y="138"/>
                  </a:cubicBezTo>
                  <a:cubicBezTo>
                    <a:pt x="877" y="53"/>
                    <a:pt x="877" y="53"/>
                    <a:pt x="877" y="53"/>
                  </a:cubicBezTo>
                  <a:cubicBezTo>
                    <a:pt x="879" y="54"/>
                    <a:pt x="879" y="54"/>
                    <a:pt x="879" y="54"/>
                  </a:cubicBezTo>
                  <a:cubicBezTo>
                    <a:pt x="920" y="72"/>
                    <a:pt x="959" y="94"/>
                    <a:pt x="995" y="121"/>
                  </a:cubicBezTo>
                  <a:cubicBezTo>
                    <a:pt x="997" y="122"/>
                    <a:pt x="997" y="122"/>
                    <a:pt x="997" y="122"/>
                  </a:cubicBezTo>
                  <a:cubicBezTo>
                    <a:pt x="965" y="236"/>
                    <a:pt x="965" y="236"/>
                    <a:pt x="965" y="236"/>
                  </a:cubicBezTo>
                  <a:cubicBezTo>
                    <a:pt x="983" y="252"/>
                    <a:pt x="1000" y="269"/>
                    <a:pt x="1016" y="287"/>
                  </a:cubicBezTo>
                  <a:cubicBezTo>
                    <a:pt x="1130" y="255"/>
                    <a:pt x="1130" y="255"/>
                    <a:pt x="1130" y="255"/>
                  </a:cubicBezTo>
                  <a:cubicBezTo>
                    <a:pt x="1132" y="257"/>
                    <a:pt x="1132" y="257"/>
                    <a:pt x="1132" y="257"/>
                  </a:cubicBezTo>
                  <a:cubicBezTo>
                    <a:pt x="1158" y="293"/>
                    <a:pt x="1180" y="332"/>
                    <a:pt x="1198" y="373"/>
                  </a:cubicBezTo>
                  <a:cubicBezTo>
                    <a:pt x="1200" y="376"/>
                    <a:pt x="1200" y="376"/>
                    <a:pt x="1200" y="376"/>
                  </a:cubicBezTo>
                  <a:cubicBezTo>
                    <a:pt x="1115" y="458"/>
                    <a:pt x="1115" y="458"/>
                    <a:pt x="1115" y="458"/>
                  </a:cubicBezTo>
                  <a:cubicBezTo>
                    <a:pt x="1123" y="481"/>
                    <a:pt x="1129" y="504"/>
                    <a:pt x="1133" y="528"/>
                  </a:cubicBezTo>
                  <a:cubicBezTo>
                    <a:pt x="1248" y="557"/>
                    <a:pt x="1248" y="557"/>
                    <a:pt x="1248" y="557"/>
                  </a:cubicBezTo>
                  <a:cubicBezTo>
                    <a:pt x="1248" y="560"/>
                    <a:pt x="1248" y="560"/>
                    <a:pt x="1248" y="560"/>
                  </a:cubicBezTo>
                  <a:cubicBezTo>
                    <a:pt x="1251" y="582"/>
                    <a:pt x="1252" y="604"/>
                    <a:pt x="1252" y="626"/>
                  </a:cubicBezTo>
                  <a:cubicBezTo>
                    <a:pt x="1252" y="649"/>
                    <a:pt x="1251" y="671"/>
                    <a:pt x="1248" y="693"/>
                  </a:cubicBezTo>
                  <a:cubicBezTo>
                    <a:pt x="1248" y="696"/>
                    <a:pt x="1248" y="696"/>
                    <a:pt x="1248" y="696"/>
                  </a:cubicBezTo>
                  <a:cubicBezTo>
                    <a:pt x="1133" y="725"/>
                    <a:pt x="1133" y="725"/>
                    <a:pt x="1133" y="725"/>
                  </a:cubicBezTo>
                  <a:cubicBezTo>
                    <a:pt x="1129" y="748"/>
                    <a:pt x="1122" y="772"/>
                    <a:pt x="1115" y="795"/>
                  </a:cubicBezTo>
                  <a:cubicBezTo>
                    <a:pt x="1200" y="877"/>
                    <a:pt x="1200" y="877"/>
                    <a:pt x="1200" y="877"/>
                  </a:cubicBezTo>
                  <a:cubicBezTo>
                    <a:pt x="1198" y="880"/>
                    <a:pt x="1198" y="880"/>
                    <a:pt x="1198" y="880"/>
                  </a:cubicBezTo>
                  <a:cubicBezTo>
                    <a:pt x="1180" y="920"/>
                    <a:pt x="1158" y="959"/>
                    <a:pt x="1132" y="995"/>
                  </a:cubicBezTo>
                  <a:cubicBezTo>
                    <a:pt x="1130" y="998"/>
                    <a:pt x="1130" y="998"/>
                    <a:pt x="1130" y="998"/>
                  </a:cubicBezTo>
                  <a:cubicBezTo>
                    <a:pt x="1016" y="965"/>
                    <a:pt x="1016" y="965"/>
                    <a:pt x="1016" y="965"/>
                  </a:cubicBezTo>
                  <a:cubicBezTo>
                    <a:pt x="1000" y="983"/>
                    <a:pt x="983" y="1001"/>
                    <a:pt x="965" y="1016"/>
                  </a:cubicBezTo>
                  <a:cubicBezTo>
                    <a:pt x="997" y="1130"/>
                    <a:pt x="997" y="1130"/>
                    <a:pt x="997" y="1130"/>
                  </a:cubicBezTo>
                  <a:cubicBezTo>
                    <a:pt x="995" y="1132"/>
                    <a:pt x="995" y="1132"/>
                    <a:pt x="995" y="1132"/>
                  </a:cubicBezTo>
                  <a:cubicBezTo>
                    <a:pt x="959" y="1158"/>
                    <a:pt x="920" y="1181"/>
                    <a:pt x="879" y="1199"/>
                  </a:cubicBezTo>
                  <a:cubicBezTo>
                    <a:pt x="877" y="1200"/>
                    <a:pt x="877" y="1200"/>
                    <a:pt x="877" y="1200"/>
                  </a:cubicBezTo>
                  <a:cubicBezTo>
                    <a:pt x="794" y="1115"/>
                    <a:pt x="794" y="1115"/>
                    <a:pt x="794" y="1115"/>
                  </a:cubicBezTo>
                  <a:cubicBezTo>
                    <a:pt x="772" y="1123"/>
                    <a:pt x="748" y="1129"/>
                    <a:pt x="724" y="1134"/>
                  </a:cubicBezTo>
                  <a:cubicBezTo>
                    <a:pt x="696" y="1248"/>
                    <a:pt x="696" y="1248"/>
                    <a:pt x="696" y="1248"/>
                  </a:cubicBezTo>
                  <a:cubicBezTo>
                    <a:pt x="693" y="1249"/>
                    <a:pt x="693" y="1249"/>
                    <a:pt x="693" y="1249"/>
                  </a:cubicBezTo>
                  <a:cubicBezTo>
                    <a:pt x="671" y="1251"/>
                    <a:pt x="648" y="1252"/>
                    <a:pt x="626" y="1252"/>
                  </a:cubicBezTo>
                  <a:close/>
                  <a:moveTo>
                    <a:pt x="563" y="1241"/>
                  </a:moveTo>
                  <a:cubicBezTo>
                    <a:pt x="584" y="1243"/>
                    <a:pt x="605" y="1244"/>
                    <a:pt x="626" y="1244"/>
                  </a:cubicBezTo>
                  <a:cubicBezTo>
                    <a:pt x="647" y="1244"/>
                    <a:pt x="668" y="1243"/>
                    <a:pt x="689" y="1241"/>
                  </a:cubicBezTo>
                  <a:cubicBezTo>
                    <a:pt x="717" y="1126"/>
                    <a:pt x="717" y="1126"/>
                    <a:pt x="717" y="1126"/>
                  </a:cubicBezTo>
                  <a:cubicBezTo>
                    <a:pt x="720" y="1126"/>
                    <a:pt x="720" y="1126"/>
                    <a:pt x="720" y="1126"/>
                  </a:cubicBezTo>
                  <a:cubicBezTo>
                    <a:pt x="745" y="1121"/>
                    <a:pt x="770" y="1114"/>
                    <a:pt x="794" y="1106"/>
                  </a:cubicBezTo>
                  <a:cubicBezTo>
                    <a:pt x="797" y="1105"/>
                    <a:pt x="797" y="1105"/>
                    <a:pt x="797" y="1105"/>
                  </a:cubicBezTo>
                  <a:cubicBezTo>
                    <a:pt x="879" y="1190"/>
                    <a:pt x="879" y="1190"/>
                    <a:pt x="879" y="1190"/>
                  </a:cubicBezTo>
                  <a:cubicBezTo>
                    <a:pt x="917" y="1173"/>
                    <a:pt x="953" y="1151"/>
                    <a:pt x="988" y="1127"/>
                  </a:cubicBezTo>
                  <a:cubicBezTo>
                    <a:pt x="955" y="1014"/>
                    <a:pt x="955" y="1014"/>
                    <a:pt x="955" y="1014"/>
                  </a:cubicBezTo>
                  <a:cubicBezTo>
                    <a:pt x="957" y="1012"/>
                    <a:pt x="957" y="1012"/>
                    <a:pt x="957" y="1012"/>
                  </a:cubicBezTo>
                  <a:cubicBezTo>
                    <a:pt x="977" y="995"/>
                    <a:pt x="995" y="977"/>
                    <a:pt x="1011" y="958"/>
                  </a:cubicBezTo>
                  <a:cubicBezTo>
                    <a:pt x="1013" y="955"/>
                    <a:pt x="1013" y="955"/>
                    <a:pt x="1013" y="955"/>
                  </a:cubicBezTo>
                  <a:cubicBezTo>
                    <a:pt x="1127" y="988"/>
                    <a:pt x="1127" y="988"/>
                    <a:pt x="1127" y="988"/>
                  </a:cubicBezTo>
                  <a:cubicBezTo>
                    <a:pt x="1151" y="954"/>
                    <a:pt x="1172" y="917"/>
                    <a:pt x="1189" y="879"/>
                  </a:cubicBezTo>
                  <a:cubicBezTo>
                    <a:pt x="1105" y="797"/>
                    <a:pt x="1105" y="797"/>
                    <a:pt x="1105" y="797"/>
                  </a:cubicBezTo>
                  <a:cubicBezTo>
                    <a:pt x="1106" y="795"/>
                    <a:pt x="1106" y="795"/>
                    <a:pt x="1106" y="795"/>
                  </a:cubicBezTo>
                  <a:cubicBezTo>
                    <a:pt x="1114" y="771"/>
                    <a:pt x="1121" y="746"/>
                    <a:pt x="1125" y="720"/>
                  </a:cubicBezTo>
                  <a:cubicBezTo>
                    <a:pt x="1126" y="718"/>
                    <a:pt x="1126" y="718"/>
                    <a:pt x="1126" y="718"/>
                  </a:cubicBezTo>
                  <a:cubicBezTo>
                    <a:pt x="1240" y="689"/>
                    <a:pt x="1240" y="689"/>
                    <a:pt x="1240" y="689"/>
                  </a:cubicBezTo>
                  <a:cubicBezTo>
                    <a:pt x="1242" y="668"/>
                    <a:pt x="1243" y="647"/>
                    <a:pt x="1243" y="626"/>
                  </a:cubicBezTo>
                  <a:cubicBezTo>
                    <a:pt x="1243" y="605"/>
                    <a:pt x="1242" y="584"/>
                    <a:pt x="1240" y="563"/>
                  </a:cubicBezTo>
                  <a:cubicBezTo>
                    <a:pt x="1126" y="535"/>
                    <a:pt x="1126" y="535"/>
                    <a:pt x="1126" y="535"/>
                  </a:cubicBezTo>
                  <a:cubicBezTo>
                    <a:pt x="1125" y="532"/>
                    <a:pt x="1125" y="532"/>
                    <a:pt x="1125" y="532"/>
                  </a:cubicBezTo>
                  <a:cubicBezTo>
                    <a:pt x="1121" y="507"/>
                    <a:pt x="1114" y="482"/>
                    <a:pt x="1106" y="458"/>
                  </a:cubicBezTo>
                  <a:cubicBezTo>
                    <a:pt x="1105" y="455"/>
                    <a:pt x="1105" y="455"/>
                    <a:pt x="1105" y="455"/>
                  </a:cubicBezTo>
                  <a:cubicBezTo>
                    <a:pt x="1189" y="374"/>
                    <a:pt x="1189" y="374"/>
                    <a:pt x="1189" y="374"/>
                  </a:cubicBezTo>
                  <a:cubicBezTo>
                    <a:pt x="1172" y="335"/>
                    <a:pt x="1151" y="299"/>
                    <a:pt x="1127" y="265"/>
                  </a:cubicBezTo>
                  <a:cubicBezTo>
                    <a:pt x="1013" y="297"/>
                    <a:pt x="1013" y="297"/>
                    <a:pt x="1013" y="297"/>
                  </a:cubicBezTo>
                  <a:cubicBezTo>
                    <a:pt x="1011" y="295"/>
                    <a:pt x="1011" y="295"/>
                    <a:pt x="1011" y="295"/>
                  </a:cubicBezTo>
                  <a:cubicBezTo>
                    <a:pt x="995" y="276"/>
                    <a:pt x="977" y="257"/>
                    <a:pt x="957" y="241"/>
                  </a:cubicBezTo>
                  <a:cubicBezTo>
                    <a:pt x="955" y="239"/>
                    <a:pt x="955" y="239"/>
                    <a:pt x="955" y="239"/>
                  </a:cubicBezTo>
                  <a:cubicBezTo>
                    <a:pt x="988" y="126"/>
                    <a:pt x="988" y="126"/>
                    <a:pt x="988" y="126"/>
                  </a:cubicBezTo>
                  <a:cubicBezTo>
                    <a:pt x="953" y="101"/>
                    <a:pt x="917" y="80"/>
                    <a:pt x="879" y="63"/>
                  </a:cubicBezTo>
                  <a:cubicBezTo>
                    <a:pt x="797" y="148"/>
                    <a:pt x="797" y="148"/>
                    <a:pt x="797" y="148"/>
                  </a:cubicBezTo>
                  <a:cubicBezTo>
                    <a:pt x="794" y="147"/>
                    <a:pt x="794" y="147"/>
                    <a:pt x="794" y="147"/>
                  </a:cubicBezTo>
                  <a:cubicBezTo>
                    <a:pt x="770" y="138"/>
                    <a:pt x="745" y="131"/>
                    <a:pt x="720" y="127"/>
                  </a:cubicBezTo>
                  <a:cubicBezTo>
                    <a:pt x="717" y="126"/>
                    <a:pt x="717" y="126"/>
                    <a:pt x="717" y="126"/>
                  </a:cubicBezTo>
                  <a:cubicBezTo>
                    <a:pt x="689" y="12"/>
                    <a:pt x="689" y="12"/>
                    <a:pt x="689" y="12"/>
                  </a:cubicBezTo>
                  <a:cubicBezTo>
                    <a:pt x="668" y="10"/>
                    <a:pt x="647" y="9"/>
                    <a:pt x="626" y="9"/>
                  </a:cubicBezTo>
                  <a:cubicBezTo>
                    <a:pt x="605" y="9"/>
                    <a:pt x="584" y="10"/>
                    <a:pt x="563" y="12"/>
                  </a:cubicBezTo>
                  <a:cubicBezTo>
                    <a:pt x="535" y="126"/>
                    <a:pt x="535" y="126"/>
                    <a:pt x="535" y="126"/>
                  </a:cubicBezTo>
                  <a:cubicBezTo>
                    <a:pt x="532" y="127"/>
                    <a:pt x="532" y="127"/>
                    <a:pt x="532" y="127"/>
                  </a:cubicBezTo>
                  <a:cubicBezTo>
                    <a:pt x="507" y="131"/>
                    <a:pt x="482" y="138"/>
                    <a:pt x="458" y="147"/>
                  </a:cubicBezTo>
                  <a:cubicBezTo>
                    <a:pt x="455" y="148"/>
                    <a:pt x="455" y="148"/>
                    <a:pt x="455" y="148"/>
                  </a:cubicBezTo>
                  <a:cubicBezTo>
                    <a:pt x="373" y="63"/>
                    <a:pt x="373" y="63"/>
                    <a:pt x="373" y="63"/>
                  </a:cubicBezTo>
                  <a:cubicBezTo>
                    <a:pt x="335" y="80"/>
                    <a:pt x="298" y="101"/>
                    <a:pt x="264" y="126"/>
                  </a:cubicBezTo>
                  <a:cubicBezTo>
                    <a:pt x="297" y="239"/>
                    <a:pt x="297" y="239"/>
                    <a:pt x="297" y="239"/>
                  </a:cubicBezTo>
                  <a:cubicBezTo>
                    <a:pt x="295" y="241"/>
                    <a:pt x="295" y="241"/>
                    <a:pt x="295" y="241"/>
                  </a:cubicBezTo>
                  <a:cubicBezTo>
                    <a:pt x="275" y="257"/>
                    <a:pt x="257" y="276"/>
                    <a:pt x="241" y="295"/>
                  </a:cubicBezTo>
                  <a:cubicBezTo>
                    <a:pt x="239" y="297"/>
                    <a:pt x="239" y="297"/>
                    <a:pt x="239" y="297"/>
                  </a:cubicBezTo>
                  <a:cubicBezTo>
                    <a:pt x="125" y="265"/>
                    <a:pt x="125" y="265"/>
                    <a:pt x="125" y="265"/>
                  </a:cubicBezTo>
                  <a:cubicBezTo>
                    <a:pt x="101" y="299"/>
                    <a:pt x="80" y="335"/>
                    <a:pt x="63" y="374"/>
                  </a:cubicBezTo>
                  <a:cubicBezTo>
                    <a:pt x="147" y="455"/>
                    <a:pt x="147" y="455"/>
                    <a:pt x="147" y="455"/>
                  </a:cubicBezTo>
                  <a:cubicBezTo>
                    <a:pt x="146" y="458"/>
                    <a:pt x="146" y="458"/>
                    <a:pt x="146" y="458"/>
                  </a:cubicBezTo>
                  <a:cubicBezTo>
                    <a:pt x="138" y="482"/>
                    <a:pt x="131" y="507"/>
                    <a:pt x="127" y="532"/>
                  </a:cubicBezTo>
                  <a:cubicBezTo>
                    <a:pt x="126" y="535"/>
                    <a:pt x="126" y="535"/>
                    <a:pt x="126" y="535"/>
                  </a:cubicBezTo>
                  <a:cubicBezTo>
                    <a:pt x="12" y="563"/>
                    <a:pt x="12" y="563"/>
                    <a:pt x="12" y="563"/>
                  </a:cubicBezTo>
                  <a:cubicBezTo>
                    <a:pt x="10" y="584"/>
                    <a:pt x="9" y="606"/>
                    <a:pt x="9" y="626"/>
                  </a:cubicBezTo>
                  <a:cubicBezTo>
                    <a:pt x="9" y="647"/>
                    <a:pt x="10" y="668"/>
                    <a:pt x="12" y="689"/>
                  </a:cubicBezTo>
                  <a:cubicBezTo>
                    <a:pt x="126" y="718"/>
                    <a:pt x="126" y="718"/>
                    <a:pt x="126" y="718"/>
                  </a:cubicBezTo>
                  <a:cubicBezTo>
                    <a:pt x="127" y="720"/>
                    <a:pt x="127" y="720"/>
                    <a:pt x="127" y="720"/>
                  </a:cubicBezTo>
                  <a:cubicBezTo>
                    <a:pt x="131" y="746"/>
                    <a:pt x="138" y="771"/>
                    <a:pt x="146" y="795"/>
                  </a:cubicBezTo>
                  <a:cubicBezTo>
                    <a:pt x="147" y="797"/>
                    <a:pt x="147" y="797"/>
                    <a:pt x="147" y="797"/>
                  </a:cubicBezTo>
                  <a:cubicBezTo>
                    <a:pt x="63" y="879"/>
                    <a:pt x="63" y="879"/>
                    <a:pt x="63" y="879"/>
                  </a:cubicBezTo>
                  <a:cubicBezTo>
                    <a:pt x="80" y="917"/>
                    <a:pt x="101" y="954"/>
                    <a:pt x="125" y="988"/>
                  </a:cubicBezTo>
                  <a:cubicBezTo>
                    <a:pt x="239" y="955"/>
                    <a:pt x="239" y="955"/>
                    <a:pt x="239" y="955"/>
                  </a:cubicBezTo>
                  <a:cubicBezTo>
                    <a:pt x="241" y="958"/>
                    <a:pt x="241" y="958"/>
                    <a:pt x="241" y="958"/>
                  </a:cubicBezTo>
                  <a:cubicBezTo>
                    <a:pt x="257" y="977"/>
                    <a:pt x="275" y="995"/>
                    <a:pt x="295" y="1012"/>
                  </a:cubicBezTo>
                  <a:cubicBezTo>
                    <a:pt x="297" y="1014"/>
                    <a:pt x="297" y="1014"/>
                    <a:pt x="297" y="1014"/>
                  </a:cubicBezTo>
                  <a:cubicBezTo>
                    <a:pt x="264" y="1127"/>
                    <a:pt x="264" y="1127"/>
                    <a:pt x="264" y="1127"/>
                  </a:cubicBezTo>
                  <a:cubicBezTo>
                    <a:pt x="298" y="1151"/>
                    <a:pt x="335" y="1173"/>
                    <a:pt x="373" y="1190"/>
                  </a:cubicBezTo>
                  <a:cubicBezTo>
                    <a:pt x="455" y="1105"/>
                    <a:pt x="455" y="1105"/>
                    <a:pt x="455" y="1105"/>
                  </a:cubicBezTo>
                  <a:cubicBezTo>
                    <a:pt x="458" y="1106"/>
                    <a:pt x="458" y="1106"/>
                    <a:pt x="458" y="1106"/>
                  </a:cubicBezTo>
                  <a:cubicBezTo>
                    <a:pt x="482" y="1114"/>
                    <a:pt x="507" y="1121"/>
                    <a:pt x="532" y="1126"/>
                  </a:cubicBezTo>
                  <a:cubicBezTo>
                    <a:pt x="535" y="1126"/>
                    <a:pt x="535" y="1126"/>
                    <a:pt x="535" y="1126"/>
                  </a:cubicBezTo>
                  <a:lnTo>
                    <a:pt x="563" y="1241"/>
                  </a:lnTo>
                  <a:close/>
                  <a:moveTo>
                    <a:pt x="626" y="1104"/>
                  </a:moveTo>
                  <a:cubicBezTo>
                    <a:pt x="498" y="1104"/>
                    <a:pt x="378" y="1055"/>
                    <a:pt x="288" y="964"/>
                  </a:cubicBezTo>
                  <a:cubicBezTo>
                    <a:pt x="198" y="874"/>
                    <a:pt x="148" y="754"/>
                    <a:pt x="148" y="626"/>
                  </a:cubicBezTo>
                  <a:cubicBezTo>
                    <a:pt x="148" y="499"/>
                    <a:pt x="198" y="379"/>
                    <a:pt x="288" y="288"/>
                  </a:cubicBezTo>
                  <a:cubicBezTo>
                    <a:pt x="378" y="198"/>
                    <a:pt x="498" y="148"/>
                    <a:pt x="626" y="148"/>
                  </a:cubicBezTo>
                  <a:cubicBezTo>
                    <a:pt x="754" y="148"/>
                    <a:pt x="874" y="198"/>
                    <a:pt x="964" y="288"/>
                  </a:cubicBezTo>
                  <a:cubicBezTo>
                    <a:pt x="1054" y="379"/>
                    <a:pt x="1104" y="499"/>
                    <a:pt x="1104" y="626"/>
                  </a:cubicBezTo>
                  <a:cubicBezTo>
                    <a:pt x="1104" y="754"/>
                    <a:pt x="1054" y="874"/>
                    <a:pt x="964" y="964"/>
                  </a:cubicBezTo>
                  <a:cubicBezTo>
                    <a:pt x="874" y="1055"/>
                    <a:pt x="754" y="1104"/>
                    <a:pt x="626" y="1104"/>
                  </a:cubicBezTo>
                  <a:close/>
                  <a:moveTo>
                    <a:pt x="626" y="157"/>
                  </a:moveTo>
                  <a:cubicBezTo>
                    <a:pt x="367" y="157"/>
                    <a:pt x="157" y="367"/>
                    <a:pt x="157" y="626"/>
                  </a:cubicBezTo>
                  <a:cubicBezTo>
                    <a:pt x="157" y="885"/>
                    <a:pt x="367" y="1096"/>
                    <a:pt x="626" y="1096"/>
                  </a:cubicBezTo>
                  <a:cubicBezTo>
                    <a:pt x="885" y="1096"/>
                    <a:pt x="1095" y="885"/>
                    <a:pt x="1095" y="626"/>
                  </a:cubicBezTo>
                  <a:cubicBezTo>
                    <a:pt x="1095" y="367"/>
                    <a:pt x="885" y="157"/>
                    <a:pt x="626" y="157"/>
                  </a:cubicBezTo>
                  <a:close/>
                </a:path>
              </a:pathLst>
            </a:custGeom>
            <a:solidFill>
              <a:sysClr val="window" lastClr="FFFFFF">
                <a:lumMod val="7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等线"/>
                <a:ea typeface="微软雅黑"/>
              </a:endParaRPr>
            </a:p>
          </p:txBody>
        </p:sp>
        <p:grpSp>
          <p:nvGrpSpPr>
            <p:cNvPr id="34" name="组合 33"/>
            <p:cNvGrpSpPr/>
            <p:nvPr/>
          </p:nvGrpSpPr>
          <p:grpSpPr>
            <a:xfrm>
              <a:off x="1237072" y="2391214"/>
              <a:ext cx="1915822" cy="2983582"/>
              <a:chOff x="7056438" y="2401888"/>
              <a:chExt cx="2671763" cy="4160838"/>
            </a:xfrm>
            <a:effectLst>
              <a:outerShdw blurRad="254000" dist="101600" dir="8100000" sx="102000" sy="102000" algn="tr" rotWithShape="0">
                <a:prstClr val="black">
                  <a:alpha val="28000"/>
                </a:prstClr>
              </a:outerShdw>
            </a:effectLst>
          </p:grpSpPr>
          <p:sp>
            <p:nvSpPr>
              <p:cNvPr id="35" name="Freeform 49"/>
              <p:cNvSpPr/>
              <p:nvPr/>
            </p:nvSpPr>
            <p:spPr bwMode="auto">
              <a:xfrm>
                <a:off x="7056438" y="2401888"/>
                <a:ext cx="2671763" cy="4160838"/>
              </a:xfrm>
              <a:custGeom>
                <a:avLst/>
                <a:gdLst>
                  <a:gd name="T0" fmla="*/ 388 w 842"/>
                  <a:gd name="T1" fmla="*/ 1312 h 1312"/>
                  <a:gd name="T2" fmla="*/ 340 w 842"/>
                  <a:gd name="T3" fmla="*/ 1265 h 1312"/>
                  <a:gd name="T4" fmla="*/ 343 w 842"/>
                  <a:gd name="T5" fmla="*/ 1249 h 1312"/>
                  <a:gd name="T6" fmla="*/ 278 w 842"/>
                  <a:gd name="T7" fmla="*/ 1249 h 1312"/>
                  <a:gd name="T8" fmla="*/ 228 w 842"/>
                  <a:gd name="T9" fmla="*/ 1199 h 1312"/>
                  <a:gd name="T10" fmla="*/ 241 w 842"/>
                  <a:gd name="T11" fmla="*/ 1164 h 1312"/>
                  <a:gd name="T12" fmla="*/ 219 w 842"/>
                  <a:gd name="T13" fmla="*/ 1121 h 1312"/>
                  <a:gd name="T14" fmla="*/ 232 w 842"/>
                  <a:gd name="T15" fmla="*/ 1086 h 1312"/>
                  <a:gd name="T16" fmla="*/ 196 w 842"/>
                  <a:gd name="T17" fmla="*/ 1022 h 1312"/>
                  <a:gd name="T18" fmla="*/ 196 w 842"/>
                  <a:gd name="T19" fmla="*/ 982 h 1312"/>
                  <a:gd name="T20" fmla="*/ 196 w 842"/>
                  <a:gd name="T21" fmla="*/ 982 h 1312"/>
                  <a:gd name="T22" fmla="*/ 196 w 842"/>
                  <a:gd name="T23" fmla="*/ 976 h 1312"/>
                  <a:gd name="T24" fmla="*/ 196 w 842"/>
                  <a:gd name="T25" fmla="*/ 947 h 1312"/>
                  <a:gd name="T26" fmla="*/ 197 w 842"/>
                  <a:gd name="T27" fmla="*/ 940 h 1312"/>
                  <a:gd name="T28" fmla="*/ 197 w 842"/>
                  <a:gd name="T29" fmla="*/ 917 h 1312"/>
                  <a:gd name="T30" fmla="*/ 180 w 842"/>
                  <a:gd name="T31" fmla="*/ 849 h 1312"/>
                  <a:gd name="T32" fmla="*/ 129 w 842"/>
                  <a:gd name="T33" fmla="*/ 779 h 1312"/>
                  <a:gd name="T34" fmla="*/ 0 w 842"/>
                  <a:gd name="T35" fmla="*/ 419 h 1312"/>
                  <a:gd name="T36" fmla="*/ 419 w 842"/>
                  <a:gd name="T37" fmla="*/ 0 h 1312"/>
                  <a:gd name="T38" fmla="*/ 423 w 842"/>
                  <a:gd name="T39" fmla="*/ 0 h 1312"/>
                  <a:gd name="T40" fmla="*/ 842 w 842"/>
                  <a:gd name="T41" fmla="*/ 419 h 1312"/>
                  <a:gd name="T42" fmla="*/ 713 w 842"/>
                  <a:gd name="T43" fmla="*/ 779 h 1312"/>
                  <a:gd name="T44" fmla="*/ 662 w 842"/>
                  <a:gd name="T45" fmla="*/ 849 h 1312"/>
                  <a:gd name="T46" fmla="*/ 647 w 842"/>
                  <a:gd name="T47" fmla="*/ 899 h 1312"/>
                  <a:gd name="T48" fmla="*/ 646 w 842"/>
                  <a:gd name="T49" fmla="*/ 1023 h 1312"/>
                  <a:gd name="T50" fmla="*/ 610 w 842"/>
                  <a:gd name="T51" fmla="*/ 1086 h 1312"/>
                  <a:gd name="T52" fmla="*/ 623 w 842"/>
                  <a:gd name="T53" fmla="*/ 1121 h 1312"/>
                  <a:gd name="T54" fmla="*/ 601 w 842"/>
                  <a:gd name="T55" fmla="*/ 1164 h 1312"/>
                  <a:gd name="T56" fmla="*/ 614 w 842"/>
                  <a:gd name="T57" fmla="*/ 1199 h 1312"/>
                  <a:gd name="T58" fmla="*/ 564 w 842"/>
                  <a:gd name="T59" fmla="*/ 1249 h 1312"/>
                  <a:gd name="T60" fmla="*/ 499 w 842"/>
                  <a:gd name="T61" fmla="*/ 1249 h 1312"/>
                  <a:gd name="T62" fmla="*/ 502 w 842"/>
                  <a:gd name="T63" fmla="*/ 1265 h 1312"/>
                  <a:gd name="T64" fmla="*/ 455 w 842"/>
                  <a:gd name="T65" fmla="*/ 1312 h 1312"/>
                  <a:gd name="T66" fmla="*/ 388 w 842"/>
                  <a:gd name="T67" fmla="*/ 1312 h 1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42" h="1312">
                    <a:moveTo>
                      <a:pt x="388" y="1312"/>
                    </a:moveTo>
                    <a:cubicBezTo>
                      <a:pt x="362" y="1312"/>
                      <a:pt x="340" y="1291"/>
                      <a:pt x="340" y="1265"/>
                    </a:cubicBezTo>
                    <a:cubicBezTo>
                      <a:pt x="340" y="1259"/>
                      <a:pt x="341" y="1254"/>
                      <a:pt x="343" y="1249"/>
                    </a:cubicBezTo>
                    <a:cubicBezTo>
                      <a:pt x="278" y="1249"/>
                      <a:pt x="278" y="1249"/>
                      <a:pt x="278" y="1249"/>
                    </a:cubicBezTo>
                    <a:cubicBezTo>
                      <a:pt x="250" y="1249"/>
                      <a:pt x="228" y="1226"/>
                      <a:pt x="228" y="1199"/>
                    </a:cubicBezTo>
                    <a:cubicBezTo>
                      <a:pt x="228" y="1186"/>
                      <a:pt x="233" y="1173"/>
                      <a:pt x="241" y="1164"/>
                    </a:cubicBezTo>
                    <a:cubicBezTo>
                      <a:pt x="228" y="1156"/>
                      <a:pt x="219" y="1140"/>
                      <a:pt x="219" y="1121"/>
                    </a:cubicBezTo>
                    <a:cubicBezTo>
                      <a:pt x="219" y="1108"/>
                      <a:pt x="223" y="1095"/>
                      <a:pt x="232" y="1086"/>
                    </a:cubicBezTo>
                    <a:cubicBezTo>
                      <a:pt x="210" y="1073"/>
                      <a:pt x="196" y="1049"/>
                      <a:pt x="196" y="1022"/>
                    </a:cubicBezTo>
                    <a:cubicBezTo>
                      <a:pt x="196" y="982"/>
                      <a:pt x="196" y="982"/>
                      <a:pt x="196" y="982"/>
                    </a:cubicBezTo>
                    <a:cubicBezTo>
                      <a:pt x="196" y="982"/>
                      <a:pt x="196" y="982"/>
                      <a:pt x="196" y="982"/>
                    </a:cubicBezTo>
                    <a:cubicBezTo>
                      <a:pt x="196" y="976"/>
                      <a:pt x="196" y="976"/>
                      <a:pt x="196" y="976"/>
                    </a:cubicBezTo>
                    <a:cubicBezTo>
                      <a:pt x="196" y="966"/>
                      <a:pt x="196" y="957"/>
                      <a:pt x="196" y="947"/>
                    </a:cubicBezTo>
                    <a:cubicBezTo>
                      <a:pt x="197" y="940"/>
                      <a:pt x="197" y="940"/>
                      <a:pt x="197" y="940"/>
                    </a:cubicBezTo>
                    <a:cubicBezTo>
                      <a:pt x="197" y="917"/>
                      <a:pt x="197" y="917"/>
                      <a:pt x="197" y="917"/>
                    </a:cubicBezTo>
                    <a:cubicBezTo>
                      <a:pt x="196" y="897"/>
                      <a:pt x="194" y="871"/>
                      <a:pt x="180" y="849"/>
                    </a:cubicBezTo>
                    <a:cubicBezTo>
                      <a:pt x="166" y="824"/>
                      <a:pt x="148" y="802"/>
                      <a:pt x="129" y="779"/>
                    </a:cubicBezTo>
                    <a:cubicBezTo>
                      <a:pt x="69" y="706"/>
                      <a:pt x="0" y="623"/>
                      <a:pt x="0" y="419"/>
                    </a:cubicBezTo>
                    <a:cubicBezTo>
                      <a:pt x="0" y="188"/>
                      <a:pt x="188" y="0"/>
                      <a:pt x="419" y="0"/>
                    </a:cubicBezTo>
                    <a:cubicBezTo>
                      <a:pt x="423" y="0"/>
                      <a:pt x="423" y="0"/>
                      <a:pt x="423" y="0"/>
                    </a:cubicBezTo>
                    <a:cubicBezTo>
                      <a:pt x="654" y="0"/>
                      <a:pt x="842" y="188"/>
                      <a:pt x="842" y="419"/>
                    </a:cubicBezTo>
                    <a:cubicBezTo>
                      <a:pt x="842" y="623"/>
                      <a:pt x="773" y="706"/>
                      <a:pt x="713" y="779"/>
                    </a:cubicBezTo>
                    <a:cubicBezTo>
                      <a:pt x="694" y="802"/>
                      <a:pt x="676" y="824"/>
                      <a:pt x="662" y="849"/>
                    </a:cubicBezTo>
                    <a:cubicBezTo>
                      <a:pt x="653" y="863"/>
                      <a:pt x="649" y="879"/>
                      <a:pt x="647" y="899"/>
                    </a:cubicBezTo>
                    <a:cubicBezTo>
                      <a:pt x="646" y="1023"/>
                      <a:pt x="646" y="1023"/>
                      <a:pt x="646" y="1023"/>
                    </a:cubicBezTo>
                    <a:cubicBezTo>
                      <a:pt x="646" y="1049"/>
                      <a:pt x="632" y="1073"/>
                      <a:pt x="610" y="1086"/>
                    </a:cubicBezTo>
                    <a:cubicBezTo>
                      <a:pt x="619" y="1095"/>
                      <a:pt x="623" y="1108"/>
                      <a:pt x="623" y="1121"/>
                    </a:cubicBezTo>
                    <a:cubicBezTo>
                      <a:pt x="623" y="1140"/>
                      <a:pt x="614" y="1156"/>
                      <a:pt x="601" y="1164"/>
                    </a:cubicBezTo>
                    <a:cubicBezTo>
                      <a:pt x="609" y="1173"/>
                      <a:pt x="614" y="1186"/>
                      <a:pt x="614" y="1199"/>
                    </a:cubicBezTo>
                    <a:cubicBezTo>
                      <a:pt x="614" y="1226"/>
                      <a:pt x="592" y="1249"/>
                      <a:pt x="564" y="1249"/>
                    </a:cubicBezTo>
                    <a:cubicBezTo>
                      <a:pt x="499" y="1249"/>
                      <a:pt x="499" y="1249"/>
                      <a:pt x="499" y="1249"/>
                    </a:cubicBezTo>
                    <a:cubicBezTo>
                      <a:pt x="501" y="1254"/>
                      <a:pt x="502" y="1259"/>
                      <a:pt x="502" y="1265"/>
                    </a:cubicBezTo>
                    <a:cubicBezTo>
                      <a:pt x="502" y="1291"/>
                      <a:pt x="480" y="1312"/>
                      <a:pt x="455" y="1312"/>
                    </a:cubicBezTo>
                    <a:lnTo>
                      <a:pt x="388" y="1312"/>
                    </a:lnTo>
                    <a:close/>
                  </a:path>
                </a:pathLst>
              </a:custGeom>
              <a:solidFill>
                <a:srgbClr val="F4F4F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等线"/>
                  <a:ea typeface="微软雅黑"/>
                </a:endParaRPr>
              </a:p>
            </p:txBody>
          </p:sp>
          <p:sp>
            <p:nvSpPr>
              <p:cNvPr id="36" name="Freeform 50"/>
              <p:cNvSpPr/>
              <p:nvPr/>
            </p:nvSpPr>
            <p:spPr bwMode="auto">
              <a:xfrm>
                <a:off x="8247063" y="6384925"/>
                <a:ext cx="293688" cy="82550"/>
              </a:xfrm>
              <a:custGeom>
                <a:avLst/>
                <a:gdLst>
                  <a:gd name="T0" fmla="*/ 13 w 93"/>
                  <a:gd name="T1" fmla="*/ 26 h 26"/>
                  <a:gd name="T2" fmla="*/ 0 w 93"/>
                  <a:gd name="T3" fmla="*/ 13 h 26"/>
                  <a:gd name="T4" fmla="*/ 13 w 93"/>
                  <a:gd name="T5" fmla="*/ 0 h 26"/>
                  <a:gd name="T6" fmla="*/ 80 w 93"/>
                  <a:gd name="T7" fmla="*/ 0 h 26"/>
                  <a:gd name="T8" fmla="*/ 93 w 93"/>
                  <a:gd name="T9" fmla="*/ 13 h 26"/>
                  <a:gd name="T10" fmla="*/ 80 w 93"/>
                  <a:gd name="T11" fmla="*/ 26 h 26"/>
                  <a:gd name="T12" fmla="*/ 13 w 93"/>
                  <a:gd name="T13" fmla="*/ 26 h 26"/>
                </a:gdLst>
                <a:ahLst/>
                <a:cxnLst>
                  <a:cxn ang="0">
                    <a:pos x="T0" y="T1"/>
                  </a:cxn>
                  <a:cxn ang="0">
                    <a:pos x="T2" y="T3"/>
                  </a:cxn>
                  <a:cxn ang="0">
                    <a:pos x="T4" y="T5"/>
                  </a:cxn>
                  <a:cxn ang="0">
                    <a:pos x="T6" y="T7"/>
                  </a:cxn>
                  <a:cxn ang="0">
                    <a:pos x="T8" y="T9"/>
                  </a:cxn>
                  <a:cxn ang="0">
                    <a:pos x="T10" y="T11"/>
                  </a:cxn>
                  <a:cxn ang="0">
                    <a:pos x="T12" y="T13"/>
                  </a:cxn>
                </a:cxnLst>
                <a:rect l="0" t="0" r="r" b="b"/>
                <a:pathLst>
                  <a:path w="93" h="26">
                    <a:moveTo>
                      <a:pt x="13" y="26"/>
                    </a:moveTo>
                    <a:cubicBezTo>
                      <a:pt x="5" y="26"/>
                      <a:pt x="0" y="20"/>
                      <a:pt x="0" y="13"/>
                    </a:cubicBezTo>
                    <a:cubicBezTo>
                      <a:pt x="0" y="6"/>
                      <a:pt x="5" y="0"/>
                      <a:pt x="13" y="0"/>
                    </a:cubicBezTo>
                    <a:cubicBezTo>
                      <a:pt x="80" y="0"/>
                      <a:pt x="80" y="0"/>
                      <a:pt x="80" y="0"/>
                    </a:cubicBezTo>
                    <a:cubicBezTo>
                      <a:pt x="87" y="0"/>
                      <a:pt x="93" y="6"/>
                      <a:pt x="93" y="13"/>
                    </a:cubicBezTo>
                    <a:cubicBezTo>
                      <a:pt x="93" y="20"/>
                      <a:pt x="87" y="26"/>
                      <a:pt x="80" y="26"/>
                    </a:cubicBezTo>
                    <a:lnTo>
                      <a:pt x="13" y="26"/>
                    </a:lnTo>
                    <a:close/>
                  </a:path>
                </a:pathLst>
              </a:custGeom>
              <a:solidFill>
                <a:srgbClr val="8586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等线"/>
                  <a:ea typeface="微软雅黑"/>
                </a:endParaRPr>
              </a:p>
            </p:txBody>
          </p:sp>
          <p:sp>
            <p:nvSpPr>
              <p:cNvPr id="37" name="Freeform 51"/>
              <p:cNvSpPr/>
              <p:nvPr/>
            </p:nvSpPr>
            <p:spPr bwMode="auto">
              <a:xfrm>
                <a:off x="7888288" y="6162675"/>
                <a:ext cx="1008063" cy="104775"/>
              </a:xfrm>
              <a:custGeom>
                <a:avLst/>
                <a:gdLst>
                  <a:gd name="T0" fmla="*/ 16 w 318"/>
                  <a:gd name="T1" fmla="*/ 33 h 33"/>
                  <a:gd name="T2" fmla="*/ 0 w 318"/>
                  <a:gd name="T3" fmla="*/ 16 h 33"/>
                  <a:gd name="T4" fmla="*/ 16 w 318"/>
                  <a:gd name="T5" fmla="*/ 0 h 33"/>
                  <a:gd name="T6" fmla="*/ 302 w 318"/>
                  <a:gd name="T7" fmla="*/ 0 h 33"/>
                  <a:gd name="T8" fmla="*/ 318 w 318"/>
                  <a:gd name="T9" fmla="*/ 16 h 33"/>
                  <a:gd name="T10" fmla="*/ 302 w 318"/>
                  <a:gd name="T11" fmla="*/ 33 h 33"/>
                  <a:gd name="T12" fmla="*/ 16 w 318"/>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318" h="33">
                    <a:moveTo>
                      <a:pt x="16" y="33"/>
                    </a:moveTo>
                    <a:cubicBezTo>
                      <a:pt x="7" y="33"/>
                      <a:pt x="0" y="25"/>
                      <a:pt x="0" y="16"/>
                    </a:cubicBezTo>
                    <a:cubicBezTo>
                      <a:pt x="0" y="7"/>
                      <a:pt x="7" y="0"/>
                      <a:pt x="16" y="0"/>
                    </a:cubicBezTo>
                    <a:cubicBezTo>
                      <a:pt x="302" y="0"/>
                      <a:pt x="302" y="0"/>
                      <a:pt x="302" y="0"/>
                    </a:cubicBezTo>
                    <a:cubicBezTo>
                      <a:pt x="311" y="0"/>
                      <a:pt x="318" y="7"/>
                      <a:pt x="318" y="16"/>
                    </a:cubicBezTo>
                    <a:cubicBezTo>
                      <a:pt x="318" y="25"/>
                      <a:pt x="311" y="33"/>
                      <a:pt x="302" y="33"/>
                    </a:cubicBezTo>
                    <a:lnTo>
                      <a:pt x="16" y="33"/>
                    </a:lnTo>
                    <a:close/>
                  </a:path>
                </a:pathLst>
              </a:custGeom>
              <a:solidFill>
                <a:srgbClr val="8586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等线"/>
                  <a:ea typeface="微软雅黑"/>
                </a:endParaRPr>
              </a:p>
            </p:txBody>
          </p:sp>
          <p:sp>
            <p:nvSpPr>
              <p:cNvPr id="38" name="Freeform 52"/>
              <p:cNvSpPr/>
              <p:nvPr/>
            </p:nvSpPr>
            <p:spPr bwMode="auto">
              <a:xfrm>
                <a:off x="7856538" y="5897563"/>
                <a:ext cx="1052513" cy="107950"/>
              </a:xfrm>
              <a:custGeom>
                <a:avLst/>
                <a:gdLst>
                  <a:gd name="T0" fmla="*/ 17 w 332"/>
                  <a:gd name="T1" fmla="*/ 34 h 34"/>
                  <a:gd name="T2" fmla="*/ 0 w 332"/>
                  <a:gd name="T3" fmla="*/ 17 h 34"/>
                  <a:gd name="T4" fmla="*/ 17 w 332"/>
                  <a:gd name="T5" fmla="*/ 0 h 34"/>
                  <a:gd name="T6" fmla="*/ 315 w 332"/>
                  <a:gd name="T7" fmla="*/ 0 h 34"/>
                  <a:gd name="T8" fmla="*/ 332 w 332"/>
                  <a:gd name="T9" fmla="*/ 17 h 34"/>
                  <a:gd name="T10" fmla="*/ 315 w 332"/>
                  <a:gd name="T11" fmla="*/ 34 h 34"/>
                  <a:gd name="T12" fmla="*/ 17 w 332"/>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332" h="34">
                    <a:moveTo>
                      <a:pt x="17" y="34"/>
                    </a:moveTo>
                    <a:cubicBezTo>
                      <a:pt x="8" y="34"/>
                      <a:pt x="0" y="26"/>
                      <a:pt x="0" y="17"/>
                    </a:cubicBezTo>
                    <a:cubicBezTo>
                      <a:pt x="0" y="7"/>
                      <a:pt x="8" y="0"/>
                      <a:pt x="17" y="0"/>
                    </a:cubicBezTo>
                    <a:cubicBezTo>
                      <a:pt x="315" y="0"/>
                      <a:pt x="315" y="0"/>
                      <a:pt x="315" y="0"/>
                    </a:cubicBezTo>
                    <a:cubicBezTo>
                      <a:pt x="324" y="0"/>
                      <a:pt x="332" y="7"/>
                      <a:pt x="332" y="17"/>
                    </a:cubicBezTo>
                    <a:cubicBezTo>
                      <a:pt x="332" y="26"/>
                      <a:pt x="324" y="34"/>
                      <a:pt x="315" y="34"/>
                    </a:cubicBezTo>
                    <a:lnTo>
                      <a:pt x="17" y="34"/>
                    </a:lnTo>
                    <a:close/>
                  </a:path>
                </a:pathLst>
              </a:custGeom>
              <a:solidFill>
                <a:srgbClr val="8586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等线"/>
                  <a:ea typeface="微软雅黑"/>
                </a:endParaRPr>
              </a:p>
            </p:txBody>
          </p:sp>
          <p:sp>
            <p:nvSpPr>
              <p:cNvPr id="39" name="Freeform 53"/>
              <p:cNvSpPr/>
              <p:nvPr/>
            </p:nvSpPr>
            <p:spPr bwMode="auto">
              <a:xfrm>
                <a:off x="7780338" y="5211763"/>
                <a:ext cx="1223963" cy="552450"/>
              </a:xfrm>
              <a:custGeom>
                <a:avLst/>
                <a:gdLst>
                  <a:gd name="T0" fmla="*/ 3 w 386"/>
                  <a:gd name="T1" fmla="*/ 30 h 174"/>
                  <a:gd name="T2" fmla="*/ 3 w 386"/>
                  <a:gd name="T3" fmla="*/ 30 h 174"/>
                  <a:gd name="T4" fmla="*/ 3 w 386"/>
                  <a:gd name="T5" fmla="*/ 54 h 174"/>
                  <a:gd name="T6" fmla="*/ 2 w 386"/>
                  <a:gd name="T7" fmla="*/ 62 h 174"/>
                  <a:gd name="T8" fmla="*/ 3 w 386"/>
                  <a:gd name="T9" fmla="*/ 62 h 174"/>
                  <a:gd name="T10" fmla="*/ 2 w 386"/>
                  <a:gd name="T11" fmla="*/ 137 h 174"/>
                  <a:gd name="T12" fmla="*/ 27 w 386"/>
                  <a:gd name="T13" fmla="*/ 174 h 174"/>
                  <a:gd name="T14" fmla="*/ 359 w 386"/>
                  <a:gd name="T15" fmla="*/ 174 h 174"/>
                  <a:gd name="T16" fmla="*/ 384 w 386"/>
                  <a:gd name="T17" fmla="*/ 136 h 174"/>
                  <a:gd name="T18" fmla="*/ 385 w 386"/>
                  <a:gd name="T19" fmla="*/ 11 h 174"/>
                  <a:gd name="T20" fmla="*/ 385 w 386"/>
                  <a:gd name="T21" fmla="*/ 10 h 174"/>
                  <a:gd name="T22" fmla="*/ 386 w 386"/>
                  <a:gd name="T23" fmla="*/ 0 h 174"/>
                  <a:gd name="T24" fmla="*/ 0 w 386"/>
                  <a:gd name="T25" fmla="*/ 0 h 174"/>
                  <a:gd name="T26" fmla="*/ 3 w 386"/>
                  <a:gd name="T27" fmla="*/ 3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6" h="174">
                    <a:moveTo>
                      <a:pt x="3" y="30"/>
                    </a:moveTo>
                    <a:cubicBezTo>
                      <a:pt x="3" y="30"/>
                      <a:pt x="3" y="30"/>
                      <a:pt x="3" y="30"/>
                    </a:cubicBezTo>
                    <a:cubicBezTo>
                      <a:pt x="3" y="54"/>
                      <a:pt x="3" y="54"/>
                      <a:pt x="3" y="54"/>
                    </a:cubicBezTo>
                    <a:cubicBezTo>
                      <a:pt x="3" y="54"/>
                      <a:pt x="2" y="62"/>
                      <a:pt x="2" y="62"/>
                    </a:cubicBezTo>
                    <a:cubicBezTo>
                      <a:pt x="3" y="62"/>
                      <a:pt x="3" y="62"/>
                      <a:pt x="3" y="62"/>
                    </a:cubicBezTo>
                    <a:cubicBezTo>
                      <a:pt x="2" y="137"/>
                      <a:pt x="2" y="137"/>
                      <a:pt x="2" y="137"/>
                    </a:cubicBezTo>
                    <a:cubicBezTo>
                      <a:pt x="2" y="153"/>
                      <a:pt x="12" y="168"/>
                      <a:pt x="27" y="174"/>
                    </a:cubicBezTo>
                    <a:cubicBezTo>
                      <a:pt x="34" y="173"/>
                      <a:pt x="359" y="174"/>
                      <a:pt x="359" y="174"/>
                    </a:cubicBezTo>
                    <a:cubicBezTo>
                      <a:pt x="374" y="168"/>
                      <a:pt x="384" y="153"/>
                      <a:pt x="384" y="136"/>
                    </a:cubicBezTo>
                    <a:cubicBezTo>
                      <a:pt x="385" y="11"/>
                      <a:pt x="385" y="11"/>
                      <a:pt x="385" y="11"/>
                    </a:cubicBezTo>
                    <a:cubicBezTo>
                      <a:pt x="385" y="10"/>
                      <a:pt x="385" y="10"/>
                      <a:pt x="385" y="10"/>
                    </a:cubicBezTo>
                    <a:cubicBezTo>
                      <a:pt x="385" y="6"/>
                      <a:pt x="385" y="3"/>
                      <a:pt x="386" y="0"/>
                    </a:cubicBezTo>
                    <a:cubicBezTo>
                      <a:pt x="0" y="0"/>
                      <a:pt x="0" y="0"/>
                      <a:pt x="0" y="0"/>
                    </a:cubicBezTo>
                    <a:cubicBezTo>
                      <a:pt x="2" y="11"/>
                      <a:pt x="2" y="21"/>
                      <a:pt x="3" y="30"/>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等线"/>
                  <a:ea typeface="微软雅黑"/>
                </a:endParaRPr>
              </a:p>
            </p:txBody>
          </p:sp>
          <p:sp>
            <p:nvSpPr>
              <p:cNvPr id="40" name="Freeform 54"/>
              <p:cNvSpPr/>
              <p:nvPr/>
            </p:nvSpPr>
            <p:spPr bwMode="auto">
              <a:xfrm>
                <a:off x="7167563" y="2509838"/>
                <a:ext cx="2452688" cy="2578100"/>
              </a:xfrm>
              <a:custGeom>
                <a:avLst/>
                <a:gdLst>
                  <a:gd name="T0" fmla="*/ 597 w 773"/>
                  <a:gd name="T1" fmla="*/ 797 h 813"/>
                  <a:gd name="T2" fmla="*/ 652 w 773"/>
                  <a:gd name="T3" fmla="*/ 723 h 813"/>
                  <a:gd name="T4" fmla="*/ 773 w 773"/>
                  <a:gd name="T5" fmla="*/ 385 h 813"/>
                  <a:gd name="T6" fmla="*/ 388 w 773"/>
                  <a:gd name="T7" fmla="*/ 0 h 813"/>
                  <a:gd name="T8" fmla="*/ 384 w 773"/>
                  <a:gd name="T9" fmla="*/ 0 h 813"/>
                  <a:gd name="T10" fmla="*/ 0 w 773"/>
                  <a:gd name="T11" fmla="*/ 385 h 813"/>
                  <a:gd name="T12" fmla="*/ 120 w 773"/>
                  <a:gd name="T13" fmla="*/ 723 h 813"/>
                  <a:gd name="T14" fmla="*/ 175 w 773"/>
                  <a:gd name="T15" fmla="*/ 797 h 813"/>
                  <a:gd name="T16" fmla="*/ 183 w 773"/>
                  <a:gd name="T17" fmla="*/ 813 h 813"/>
                  <a:gd name="T18" fmla="*/ 589 w 773"/>
                  <a:gd name="T19" fmla="*/ 813 h 813"/>
                  <a:gd name="T20" fmla="*/ 597 w 773"/>
                  <a:gd name="T21" fmla="*/ 797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3" h="813">
                    <a:moveTo>
                      <a:pt x="597" y="797"/>
                    </a:moveTo>
                    <a:cubicBezTo>
                      <a:pt x="613" y="771"/>
                      <a:pt x="632" y="748"/>
                      <a:pt x="652" y="723"/>
                    </a:cubicBezTo>
                    <a:cubicBezTo>
                      <a:pt x="709" y="655"/>
                      <a:pt x="773" y="577"/>
                      <a:pt x="773" y="385"/>
                    </a:cubicBezTo>
                    <a:cubicBezTo>
                      <a:pt x="773" y="173"/>
                      <a:pt x="600" y="0"/>
                      <a:pt x="388" y="0"/>
                    </a:cubicBezTo>
                    <a:cubicBezTo>
                      <a:pt x="384" y="0"/>
                      <a:pt x="384" y="0"/>
                      <a:pt x="384" y="0"/>
                    </a:cubicBezTo>
                    <a:cubicBezTo>
                      <a:pt x="172" y="0"/>
                      <a:pt x="0" y="173"/>
                      <a:pt x="0" y="385"/>
                    </a:cubicBezTo>
                    <a:cubicBezTo>
                      <a:pt x="0" y="577"/>
                      <a:pt x="64" y="655"/>
                      <a:pt x="120" y="723"/>
                    </a:cubicBezTo>
                    <a:cubicBezTo>
                      <a:pt x="140" y="748"/>
                      <a:pt x="159" y="771"/>
                      <a:pt x="175" y="797"/>
                    </a:cubicBezTo>
                    <a:cubicBezTo>
                      <a:pt x="178" y="803"/>
                      <a:pt x="180" y="808"/>
                      <a:pt x="183" y="813"/>
                    </a:cubicBezTo>
                    <a:cubicBezTo>
                      <a:pt x="589" y="813"/>
                      <a:pt x="589" y="813"/>
                      <a:pt x="589" y="813"/>
                    </a:cubicBezTo>
                    <a:cubicBezTo>
                      <a:pt x="592" y="808"/>
                      <a:pt x="594" y="802"/>
                      <a:pt x="597" y="797"/>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等线"/>
                  <a:ea typeface="微软雅黑"/>
                </a:endParaRPr>
              </a:p>
            </p:txBody>
          </p:sp>
        </p:grpSp>
      </p:grpSp>
      <p:sp>
        <p:nvSpPr>
          <p:cNvPr id="41" name="文本框 94"/>
          <p:cNvSpPr txBox="1"/>
          <p:nvPr/>
        </p:nvSpPr>
        <p:spPr>
          <a:xfrm>
            <a:off x="1756913" y="3346131"/>
            <a:ext cx="1700088" cy="1117614"/>
          </a:xfrm>
          <a:prstGeom prst="rect">
            <a:avLst/>
          </a:prstGeom>
          <a:noFill/>
        </p:spPr>
        <p:txBody>
          <a:bodyPr wrap="square" rtlCol="0">
            <a:spAutoFit/>
          </a:bodyPr>
          <a:lstStyle/>
          <a:p>
            <a:pPr fontAlgn="auto">
              <a:spcBef>
                <a:spcPts val="0"/>
              </a:spcBef>
              <a:spcAft>
                <a:spcPts val="0"/>
              </a:spcAft>
            </a:pPr>
            <a:r>
              <a:rPr lang="zh-CN" altLang="en-US" sz="3200" dirty="0">
                <a:solidFill>
                  <a:prstClr val="white"/>
                </a:solidFill>
                <a:latin typeface="微软雅黑" panose="020B0503020204020204" pitchFamily="34" charset="-122"/>
                <a:ea typeface="微软雅黑" panose="020B0503020204020204" pitchFamily="34" charset="-122"/>
                <a:cs typeface="Arial Unicode MS" panose="020B0604020202020204" pitchFamily="34" charset="-122"/>
              </a:rPr>
              <a:t>现实</a:t>
            </a:r>
            <a:endParaRPr lang="en-US" altLang="zh-CN" sz="3200" dirty="0">
              <a:solidFill>
                <a:prstClr val="white"/>
              </a:solidFill>
              <a:latin typeface="微软雅黑" panose="020B0503020204020204" pitchFamily="34" charset="-122"/>
              <a:ea typeface="微软雅黑" panose="020B0503020204020204" pitchFamily="34" charset="-122"/>
              <a:cs typeface="Arial Unicode MS" panose="020B0604020202020204" pitchFamily="34" charset="-122"/>
            </a:endParaRPr>
          </a:p>
          <a:p>
            <a:pPr fontAlgn="auto">
              <a:spcBef>
                <a:spcPts val="0"/>
              </a:spcBef>
              <a:spcAft>
                <a:spcPts val="0"/>
              </a:spcAft>
            </a:pPr>
            <a:r>
              <a:rPr lang="zh-CN" altLang="en-US" sz="3200" dirty="0">
                <a:solidFill>
                  <a:prstClr val="white"/>
                </a:solidFill>
                <a:latin typeface="微软雅黑" panose="020B0503020204020204" pitchFamily="34" charset="-122"/>
                <a:ea typeface="微软雅黑" panose="020B0503020204020204" pitchFamily="34" charset="-122"/>
                <a:cs typeface="Arial Unicode MS" panose="020B0604020202020204" pitchFamily="34" charset="-122"/>
              </a:rPr>
              <a:t>需求</a:t>
            </a:r>
          </a:p>
        </p:txBody>
      </p:sp>
      <p:sp>
        <p:nvSpPr>
          <p:cNvPr id="42" name="Freeform 20"/>
          <p:cNvSpPr>
            <a:spLocks noEditPoints="1"/>
          </p:cNvSpPr>
          <p:nvPr/>
        </p:nvSpPr>
        <p:spPr bwMode="auto">
          <a:xfrm rot="5400000">
            <a:off x="4491143" y="2027882"/>
            <a:ext cx="327891" cy="866676"/>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rgbClr val="FF0000"/>
          </a:solidFill>
          <a:ln>
            <a:noFill/>
          </a:ln>
        </p:spPr>
        <p:txBody>
          <a:bodyPr vert="horz" wrap="square" lIns="91440" tIns="45720" rIns="91440" bIns="45720" numCol="1" anchor="t" anchorCtr="0" compatLnSpc="1"/>
          <a:lstStyle/>
          <a:p>
            <a:pPr fontAlgn="auto">
              <a:spcBef>
                <a:spcPts val="0"/>
              </a:spcBef>
              <a:spcAft>
                <a:spcPts val="0"/>
              </a:spcAft>
            </a:pPr>
            <a:endParaRPr lang="zh-CN" altLang="en-US">
              <a:solidFill>
                <a:srgbClr val="4472C4"/>
              </a:solidFill>
              <a:latin typeface="等线"/>
              <a:ea typeface="微软雅黑"/>
            </a:endParaRPr>
          </a:p>
        </p:txBody>
      </p:sp>
      <p:grpSp>
        <p:nvGrpSpPr>
          <p:cNvPr id="43" name="组合 42"/>
          <p:cNvGrpSpPr/>
          <p:nvPr/>
        </p:nvGrpSpPr>
        <p:grpSpPr>
          <a:xfrm>
            <a:off x="5238484" y="2013769"/>
            <a:ext cx="5560297" cy="739676"/>
            <a:chOff x="4304043" y="1286668"/>
            <a:chExt cx="3837944" cy="2757793"/>
          </a:xfrm>
          <a:effectLst>
            <a:outerShdw blurRad="381000" dist="254000" dir="8100000" algn="tr" rotWithShape="0">
              <a:prstClr val="black">
                <a:alpha val="40000"/>
              </a:prstClr>
            </a:outerShdw>
          </a:effectLst>
        </p:grpSpPr>
        <p:sp>
          <p:nvSpPr>
            <p:cNvPr id="44" name="圆角矩形 43"/>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45" name="圆角矩形 44"/>
            <p:cNvSpPr/>
            <p:nvPr/>
          </p:nvSpPr>
          <p:spPr>
            <a:xfrm>
              <a:off x="4351930" y="1373339"/>
              <a:ext cx="3742172" cy="2584451"/>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在此处添加需求问题</a:t>
              </a:r>
            </a:p>
          </p:txBody>
        </p:sp>
      </p:grpSp>
      <p:sp>
        <p:nvSpPr>
          <p:cNvPr id="46" name="Freeform 20"/>
          <p:cNvSpPr>
            <a:spLocks noEditPoints="1"/>
          </p:cNvSpPr>
          <p:nvPr/>
        </p:nvSpPr>
        <p:spPr bwMode="auto">
          <a:xfrm rot="5400000">
            <a:off x="4491142" y="2960213"/>
            <a:ext cx="327891" cy="866676"/>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rgbClr val="FF0000"/>
          </a:solidFill>
          <a:ln>
            <a:noFill/>
          </a:ln>
        </p:spPr>
        <p:txBody>
          <a:bodyPr vert="horz" wrap="square" lIns="91440" tIns="45720" rIns="91440" bIns="45720" numCol="1" anchor="t" anchorCtr="0" compatLnSpc="1"/>
          <a:lstStyle/>
          <a:p>
            <a:pPr fontAlgn="auto">
              <a:spcBef>
                <a:spcPts val="0"/>
              </a:spcBef>
              <a:spcAft>
                <a:spcPts val="0"/>
              </a:spcAft>
            </a:pPr>
            <a:endParaRPr lang="zh-CN" altLang="en-US">
              <a:solidFill>
                <a:srgbClr val="4472C4"/>
              </a:solidFill>
              <a:latin typeface="等线"/>
              <a:ea typeface="微软雅黑"/>
            </a:endParaRPr>
          </a:p>
        </p:txBody>
      </p:sp>
      <p:grpSp>
        <p:nvGrpSpPr>
          <p:cNvPr id="47" name="组合 46"/>
          <p:cNvGrpSpPr/>
          <p:nvPr/>
        </p:nvGrpSpPr>
        <p:grpSpPr>
          <a:xfrm>
            <a:off x="5238483" y="2946100"/>
            <a:ext cx="5560297" cy="739676"/>
            <a:chOff x="4304043" y="1286668"/>
            <a:chExt cx="3837944" cy="2757793"/>
          </a:xfrm>
          <a:effectLst>
            <a:outerShdw blurRad="381000" dist="254000" dir="8100000" algn="tr" rotWithShape="0">
              <a:prstClr val="black">
                <a:alpha val="40000"/>
              </a:prstClr>
            </a:outerShdw>
          </a:effectLst>
        </p:grpSpPr>
        <p:sp>
          <p:nvSpPr>
            <p:cNvPr id="48" name="圆角矩形 47"/>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49" name="圆角矩形 48"/>
            <p:cNvSpPr/>
            <p:nvPr/>
          </p:nvSpPr>
          <p:spPr>
            <a:xfrm>
              <a:off x="4351930" y="1373339"/>
              <a:ext cx="3742172" cy="2584451"/>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在此处添加需求问题</a:t>
              </a:r>
            </a:p>
          </p:txBody>
        </p:sp>
      </p:grpSp>
      <p:sp>
        <p:nvSpPr>
          <p:cNvPr id="50" name="Freeform 20"/>
          <p:cNvSpPr>
            <a:spLocks noEditPoints="1"/>
          </p:cNvSpPr>
          <p:nvPr/>
        </p:nvSpPr>
        <p:spPr bwMode="auto">
          <a:xfrm rot="5400000">
            <a:off x="4491142" y="3860474"/>
            <a:ext cx="327891" cy="866676"/>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rgbClr val="FF0000"/>
          </a:solidFill>
          <a:ln>
            <a:noFill/>
          </a:ln>
        </p:spPr>
        <p:txBody>
          <a:bodyPr vert="horz" wrap="square" lIns="91440" tIns="45720" rIns="91440" bIns="45720" numCol="1" anchor="t" anchorCtr="0" compatLnSpc="1"/>
          <a:lstStyle/>
          <a:p>
            <a:pPr fontAlgn="auto">
              <a:spcBef>
                <a:spcPts val="0"/>
              </a:spcBef>
              <a:spcAft>
                <a:spcPts val="0"/>
              </a:spcAft>
            </a:pPr>
            <a:endParaRPr lang="zh-CN" altLang="en-US">
              <a:solidFill>
                <a:srgbClr val="4472C4"/>
              </a:solidFill>
              <a:latin typeface="等线"/>
              <a:ea typeface="微软雅黑"/>
            </a:endParaRPr>
          </a:p>
        </p:txBody>
      </p:sp>
      <p:grpSp>
        <p:nvGrpSpPr>
          <p:cNvPr id="51" name="组合 50"/>
          <p:cNvGrpSpPr/>
          <p:nvPr/>
        </p:nvGrpSpPr>
        <p:grpSpPr>
          <a:xfrm>
            <a:off x="5238483" y="3846361"/>
            <a:ext cx="5560297" cy="739676"/>
            <a:chOff x="4304043" y="1286668"/>
            <a:chExt cx="3837944" cy="2757793"/>
          </a:xfrm>
          <a:effectLst>
            <a:outerShdw blurRad="381000" dist="254000" dir="8100000" algn="tr" rotWithShape="0">
              <a:prstClr val="black">
                <a:alpha val="40000"/>
              </a:prstClr>
            </a:outerShdw>
          </a:effectLst>
        </p:grpSpPr>
        <p:sp>
          <p:nvSpPr>
            <p:cNvPr id="52" name="圆角矩形 51"/>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3" name="圆角矩形 52"/>
            <p:cNvSpPr/>
            <p:nvPr/>
          </p:nvSpPr>
          <p:spPr>
            <a:xfrm>
              <a:off x="4351930" y="1373339"/>
              <a:ext cx="3742172" cy="2584451"/>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在此处添加需求问题</a:t>
              </a:r>
            </a:p>
          </p:txBody>
        </p:sp>
      </p:grpSp>
      <p:sp>
        <p:nvSpPr>
          <p:cNvPr id="54" name="Freeform 20"/>
          <p:cNvSpPr>
            <a:spLocks noEditPoints="1"/>
          </p:cNvSpPr>
          <p:nvPr/>
        </p:nvSpPr>
        <p:spPr bwMode="auto">
          <a:xfrm rot="5400000">
            <a:off x="4491141" y="4787915"/>
            <a:ext cx="327891" cy="866676"/>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rgbClr val="FF0000"/>
          </a:solidFill>
          <a:ln>
            <a:noFill/>
          </a:ln>
        </p:spPr>
        <p:txBody>
          <a:bodyPr vert="horz" wrap="square" lIns="91440" tIns="45720" rIns="91440" bIns="45720" numCol="1" anchor="t" anchorCtr="0" compatLnSpc="1"/>
          <a:lstStyle/>
          <a:p>
            <a:pPr fontAlgn="auto">
              <a:spcBef>
                <a:spcPts val="0"/>
              </a:spcBef>
              <a:spcAft>
                <a:spcPts val="0"/>
              </a:spcAft>
            </a:pPr>
            <a:endParaRPr lang="zh-CN" altLang="en-US">
              <a:solidFill>
                <a:srgbClr val="4472C4"/>
              </a:solidFill>
              <a:latin typeface="等线"/>
              <a:ea typeface="微软雅黑"/>
            </a:endParaRPr>
          </a:p>
        </p:txBody>
      </p:sp>
      <p:grpSp>
        <p:nvGrpSpPr>
          <p:cNvPr id="55" name="组合 54"/>
          <p:cNvGrpSpPr/>
          <p:nvPr/>
        </p:nvGrpSpPr>
        <p:grpSpPr>
          <a:xfrm>
            <a:off x="5238482" y="4773802"/>
            <a:ext cx="5560297" cy="739676"/>
            <a:chOff x="4304043" y="1286668"/>
            <a:chExt cx="3837944" cy="2757793"/>
          </a:xfrm>
          <a:effectLst>
            <a:outerShdw blurRad="381000" dist="254000" dir="8100000" algn="tr" rotWithShape="0">
              <a:prstClr val="black">
                <a:alpha val="40000"/>
              </a:prstClr>
            </a:outerShdw>
          </a:effectLst>
        </p:grpSpPr>
        <p:sp>
          <p:nvSpPr>
            <p:cNvPr id="56" name="圆角矩形 55"/>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7" name="圆角矩形 56"/>
            <p:cNvSpPr/>
            <p:nvPr/>
          </p:nvSpPr>
          <p:spPr>
            <a:xfrm>
              <a:off x="4351930" y="1373339"/>
              <a:ext cx="3742172" cy="2584451"/>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在此处添加需求问题</a:t>
              </a:r>
            </a:p>
          </p:txBody>
        </p:sp>
      </p:grpSp>
      <p:sp>
        <p:nvSpPr>
          <p:cNvPr id="58" name="Freeform 20"/>
          <p:cNvSpPr>
            <a:spLocks noEditPoints="1"/>
          </p:cNvSpPr>
          <p:nvPr/>
        </p:nvSpPr>
        <p:spPr bwMode="auto">
          <a:xfrm rot="5400000">
            <a:off x="4491140" y="5683050"/>
            <a:ext cx="327891" cy="866676"/>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rgbClr val="FF0000"/>
          </a:solidFill>
          <a:ln>
            <a:noFill/>
          </a:ln>
        </p:spPr>
        <p:txBody>
          <a:bodyPr vert="horz" wrap="square" lIns="91440" tIns="45720" rIns="91440" bIns="45720" numCol="1" anchor="t" anchorCtr="0" compatLnSpc="1"/>
          <a:lstStyle/>
          <a:p>
            <a:pPr fontAlgn="auto">
              <a:spcBef>
                <a:spcPts val="0"/>
              </a:spcBef>
              <a:spcAft>
                <a:spcPts val="0"/>
              </a:spcAft>
            </a:pPr>
            <a:endParaRPr lang="zh-CN" altLang="en-US">
              <a:solidFill>
                <a:srgbClr val="4472C4"/>
              </a:solidFill>
              <a:latin typeface="等线"/>
              <a:ea typeface="微软雅黑"/>
            </a:endParaRPr>
          </a:p>
        </p:txBody>
      </p:sp>
      <p:grpSp>
        <p:nvGrpSpPr>
          <p:cNvPr id="59" name="组合 58"/>
          <p:cNvGrpSpPr/>
          <p:nvPr/>
        </p:nvGrpSpPr>
        <p:grpSpPr>
          <a:xfrm>
            <a:off x="5238481" y="5668937"/>
            <a:ext cx="5560297" cy="739676"/>
            <a:chOff x="4304043" y="1286668"/>
            <a:chExt cx="3837944" cy="2757793"/>
          </a:xfrm>
          <a:effectLst>
            <a:outerShdw blurRad="381000" dist="254000" dir="8100000" algn="tr" rotWithShape="0">
              <a:prstClr val="black">
                <a:alpha val="40000"/>
              </a:prstClr>
            </a:outerShdw>
          </a:effectLst>
        </p:grpSpPr>
        <p:sp>
          <p:nvSpPr>
            <p:cNvPr id="60" name="圆角矩形 59"/>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1" name="圆角矩形 60"/>
            <p:cNvSpPr/>
            <p:nvPr/>
          </p:nvSpPr>
          <p:spPr>
            <a:xfrm>
              <a:off x="4351930" y="1373339"/>
              <a:ext cx="3742172" cy="2584451"/>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在此处添加需求问题</a:t>
              </a:r>
            </a:p>
          </p:txBody>
        </p:sp>
      </p:gr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Effect transition="in" filter="fade">
                                      <p:cBhvr>
                                        <p:cTn id="9" dur="500"/>
                                        <p:tgtEl>
                                          <p:spTgt spid="32"/>
                                        </p:tgtEl>
                                      </p:cBhvr>
                                    </p:animEffect>
                                  </p:childTnLst>
                                </p:cTn>
                              </p:par>
                            </p:childTnLst>
                          </p:cTn>
                        </p:par>
                        <p:par>
                          <p:cTn id="10" fill="hold">
                            <p:stCondLst>
                              <p:cond delay="500"/>
                            </p:stCondLst>
                            <p:childTnLst>
                              <p:par>
                                <p:cTn id="11" presetID="37" presetClass="entr" presetSubtype="0" fill="hold" grpId="0" nodeType="after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fade">
                                      <p:cBhvr>
                                        <p:cTn id="13" dur="1000"/>
                                        <p:tgtEl>
                                          <p:spTgt spid="41"/>
                                        </p:tgtEl>
                                      </p:cBhvr>
                                    </p:animEffect>
                                    <p:anim calcmode="lin" valueType="num">
                                      <p:cBhvr>
                                        <p:cTn id="14" dur="1000" fill="hold"/>
                                        <p:tgtEl>
                                          <p:spTgt spid="41"/>
                                        </p:tgtEl>
                                        <p:attrNameLst>
                                          <p:attrName>ppt_x</p:attrName>
                                        </p:attrNameLst>
                                      </p:cBhvr>
                                      <p:tavLst>
                                        <p:tav tm="0">
                                          <p:val>
                                            <p:strVal val="#ppt_x"/>
                                          </p:val>
                                        </p:tav>
                                        <p:tav tm="100000">
                                          <p:val>
                                            <p:strVal val="#ppt_x"/>
                                          </p:val>
                                        </p:tav>
                                      </p:tavLst>
                                    </p:anim>
                                    <p:anim calcmode="lin" valueType="num">
                                      <p:cBhvr>
                                        <p:cTn id="15" dur="900" decel="100000" fill="hold"/>
                                        <p:tgtEl>
                                          <p:spTgt spid="41"/>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childTnLst>
                          </p:cTn>
                        </p:par>
                        <p:par>
                          <p:cTn id="17" fill="hold">
                            <p:stCondLst>
                              <p:cond delay="1500"/>
                            </p:stCondLst>
                            <p:childTnLst>
                              <p:par>
                                <p:cTn id="18" presetID="12" presetClass="entr" presetSubtype="8" fill="hold" grpId="0" nodeType="afterEffect">
                                  <p:stCondLst>
                                    <p:cond delay="0"/>
                                  </p:stCondLst>
                                  <p:childTnLst>
                                    <p:set>
                                      <p:cBhvr>
                                        <p:cTn id="19" dur="1" fill="hold">
                                          <p:stCondLst>
                                            <p:cond delay="0"/>
                                          </p:stCondLst>
                                        </p:cTn>
                                        <p:tgtEl>
                                          <p:spTgt spid="42"/>
                                        </p:tgtEl>
                                        <p:attrNameLst>
                                          <p:attrName>style.visibility</p:attrName>
                                        </p:attrNameLst>
                                      </p:cBhvr>
                                      <p:to>
                                        <p:strVal val="visible"/>
                                      </p:to>
                                    </p:set>
                                    <p:anim calcmode="lin" valueType="num">
                                      <p:cBhvr additive="base">
                                        <p:cTn id="20" dur="500"/>
                                        <p:tgtEl>
                                          <p:spTgt spid="42"/>
                                        </p:tgtEl>
                                        <p:attrNameLst>
                                          <p:attrName>ppt_x</p:attrName>
                                        </p:attrNameLst>
                                      </p:cBhvr>
                                      <p:tavLst>
                                        <p:tav tm="0">
                                          <p:val>
                                            <p:strVal val="#ppt_x-#ppt_w*1.125000"/>
                                          </p:val>
                                        </p:tav>
                                        <p:tav tm="100000">
                                          <p:val>
                                            <p:strVal val="#ppt_x"/>
                                          </p:val>
                                        </p:tav>
                                      </p:tavLst>
                                    </p:anim>
                                    <p:animEffect transition="in" filter="wipe(right)">
                                      <p:cBhvr>
                                        <p:cTn id="21" dur="500"/>
                                        <p:tgtEl>
                                          <p:spTgt spid="42"/>
                                        </p:tgtEl>
                                      </p:cBhvr>
                                    </p:animEffect>
                                  </p:childTnLst>
                                </p:cTn>
                              </p:par>
                            </p:childTnLst>
                          </p:cTn>
                        </p:par>
                        <p:par>
                          <p:cTn id="22" fill="hold">
                            <p:stCondLst>
                              <p:cond delay="2000"/>
                            </p:stCondLst>
                            <p:childTnLst>
                              <p:par>
                                <p:cTn id="23" presetID="42" presetClass="entr" presetSubtype="0" fill="hold" nodeType="afterEffect">
                                  <p:stCondLst>
                                    <p:cond delay="0"/>
                                  </p:stCondLst>
                                  <p:childTnLst>
                                    <p:set>
                                      <p:cBhvr>
                                        <p:cTn id="24" dur="1" fill="hold">
                                          <p:stCondLst>
                                            <p:cond delay="0"/>
                                          </p:stCondLst>
                                        </p:cTn>
                                        <p:tgtEl>
                                          <p:spTgt spid="43"/>
                                        </p:tgtEl>
                                        <p:attrNameLst>
                                          <p:attrName>style.visibility</p:attrName>
                                        </p:attrNameLst>
                                      </p:cBhvr>
                                      <p:to>
                                        <p:strVal val="visible"/>
                                      </p:to>
                                    </p:set>
                                    <p:animEffect transition="in" filter="fade">
                                      <p:cBhvr>
                                        <p:cTn id="25" dur="500"/>
                                        <p:tgtEl>
                                          <p:spTgt spid="43"/>
                                        </p:tgtEl>
                                      </p:cBhvr>
                                    </p:animEffect>
                                    <p:anim calcmode="lin" valueType="num">
                                      <p:cBhvr>
                                        <p:cTn id="26" dur="500" fill="hold"/>
                                        <p:tgtEl>
                                          <p:spTgt spid="43"/>
                                        </p:tgtEl>
                                        <p:attrNameLst>
                                          <p:attrName>ppt_x</p:attrName>
                                        </p:attrNameLst>
                                      </p:cBhvr>
                                      <p:tavLst>
                                        <p:tav tm="0">
                                          <p:val>
                                            <p:strVal val="#ppt_x"/>
                                          </p:val>
                                        </p:tav>
                                        <p:tav tm="100000">
                                          <p:val>
                                            <p:strVal val="#ppt_x"/>
                                          </p:val>
                                        </p:tav>
                                      </p:tavLst>
                                    </p:anim>
                                    <p:anim calcmode="lin" valueType="num">
                                      <p:cBhvr>
                                        <p:cTn id="27" dur="500" fill="hold"/>
                                        <p:tgtEl>
                                          <p:spTgt spid="43"/>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12" presetClass="entr" presetSubtype="8" fill="hold" grpId="0" nodeType="after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additive="base">
                                        <p:cTn id="31" dur="500"/>
                                        <p:tgtEl>
                                          <p:spTgt spid="46"/>
                                        </p:tgtEl>
                                        <p:attrNameLst>
                                          <p:attrName>ppt_x</p:attrName>
                                        </p:attrNameLst>
                                      </p:cBhvr>
                                      <p:tavLst>
                                        <p:tav tm="0">
                                          <p:val>
                                            <p:strVal val="#ppt_x-#ppt_w*1.125000"/>
                                          </p:val>
                                        </p:tav>
                                        <p:tav tm="100000">
                                          <p:val>
                                            <p:strVal val="#ppt_x"/>
                                          </p:val>
                                        </p:tav>
                                      </p:tavLst>
                                    </p:anim>
                                    <p:animEffect transition="in" filter="wipe(right)">
                                      <p:cBhvr>
                                        <p:cTn id="32" dur="500"/>
                                        <p:tgtEl>
                                          <p:spTgt spid="46"/>
                                        </p:tgtEl>
                                      </p:cBhvr>
                                    </p:animEffect>
                                  </p:childTnLst>
                                </p:cTn>
                              </p:par>
                            </p:childTnLst>
                          </p:cTn>
                        </p:par>
                        <p:par>
                          <p:cTn id="33" fill="hold">
                            <p:stCondLst>
                              <p:cond delay="3000"/>
                            </p:stCondLst>
                            <p:childTnLst>
                              <p:par>
                                <p:cTn id="34" presetID="42" presetClass="entr" presetSubtype="0" fill="hold" nodeType="afterEffect">
                                  <p:stCondLst>
                                    <p:cond delay="0"/>
                                  </p:stCondLst>
                                  <p:childTnLst>
                                    <p:set>
                                      <p:cBhvr>
                                        <p:cTn id="35" dur="1" fill="hold">
                                          <p:stCondLst>
                                            <p:cond delay="0"/>
                                          </p:stCondLst>
                                        </p:cTn>
                                        <p:tgtEl>
                                          <p:spTgt spid="47"/>
                                        </p:tgtEl>
                                        <p:attrNameLst>
                                          <p:attrName>style.visibility</p:attrName>
                                        </p:attrNameLst>
                                      </p:cBhvr>
                                      <p:to>
                                        <p:strVal val="visible"/>
                                      </p:to>
                                    </p:set>
                                    <p:animEffect transition="in" filter="fade">
                                      <p:cBhvr>
                                        <p:cTn id="36" dur="500"/>
                                        <p:tgtEl>
                                          <p:spTgt spid="47"/>
                                        </p:tgtEl>
                                      </p:cBhvr>
                                    </p:animEffect>
                                    <p:anim calcmode="lin" valueType="num">
                                      <p:cBhvr>
                                        <p:cTn id="37" dur="500" fill="hold"/>
                                        <p:tgtEl>
                                          <p:spTgt spid="47"/>
                                        </p:tgtEl>
                                        <p:attrNameLst>
                                          <p:attrName>ppt_x</p:attrName>
                                        </p:attrNameLst>
                                      </p:cBhvr>
                                      <p:tavLst>
                                        <p:tav tm="0">
                                          <p:val>
                                            <p:strVal val="#ppt_x"/>
                                          </p:val>
                                        </p:tav>
                                        <p:tav tm="100000">
                                          <p:val>
                                            <p:strVal val="#ppt_x"/>
                                          </p:val>
                                        </p:tav>
                                      </p:tavLst>
                                    </p:anim>
                                    <p:anim calcmode="lin" valueType="num">
                                      <p:cBhvr>
                                        <p:cTn id="38" dur="500" fill="hold"/>
                                        <p:tgtEl>
                                          <p:spTgt spid="47"/>
                                        </p:tgtEl>
                                        <p:attrNameLst>
                                          <p:attrName>ppt_y</p:attrName>
                                        </p:attrNameLst>
                                      </p:cBhvr>
                                      <p:tavLst>
                                        <p:tav tm="0">
                                          <p:val>
                                            <p:strVal val="#ppt_y+.1"/>
                                          </p:val>
                                        </p:tav>
                                        <p:tav tm="100000">
                                          <p:val>
                                            <p:strVal val="#ppt_y"/>
                                          </p:val>
                                        </p:tav>
                                      </p:tavLst>
                                    </p:anim>
                                  </p:childTnLst>
                                </p:cTn>
                              </p:par>
                            </p:childTnLst>
                          </p:cTn>
                        </p:par>
                        <p:par>
                          <p:cTn id="39" fill="hold">
                            <p:stCondLst>
                              <p:cond delay="3500"/>
                            </p:stCondLst>
                            <p:childTnLst>
                              <p:par>
                                <p:cTn id="40" presetID="12" presetClass="entr" presetSubtype="8" fill="hold" grpId="0" nodeType="afterEffect">
                                  <p:stCondLst>
                                    <p:cond delay="0"/>
                                  </p:stCondLst>
                                  <p:childTnLst>
                                    <p:set>
                                      <p:cBhvr>
                                        <p:cTn id="41" dur="1" fill="hold">
                                          <p:stCondLst>
                                            <p:cond delay="0"/>
                                          </p:stCondLst>
                                        </p:cTn>
                                        <p:tgtEl>
                                          <p:spTgt spid="50"/>
                                        </p:tgtEl>
                                        <p:attrNameLst>
                                          <p:attrName>style.visibility</p:attrName>
                                        </p:attrNameLst>
                                      </p:cBhvr>
                                      <p:to>
                                        <p:strVal val="visible"/>
                                      </p:to>
                                    </p:set>
                                    <p:anim calcmode="lin" valueType="num">
                                      <p:cBhvr additive="base">
                                        <p:cTn id="42" dur="500"/>
                                        <p:tgtEl>
                                          <p:spTgt spid="50"/>
                                        </p:tgtEl>
                                        <p:attrNameLst>
                                          <p:attrName>ppt_x</p:attrName>
                                        </p:attrNameLst>
                                      </p:cBhvr>
                                      <p:tavLst>
                                        <p:tav tm="0">
                                          <p:val>
                                            <p:strVal val="#ppt_x-#ppt_w*1.125000"/>
                                          </p:val>
                                        </p:tav>
                                        <p:tav tm="100000">
                                          <p:val>
                                            <p:strVal val="#ppt_x"/>
                                          </p:val>
                                        </p:tav>
                                      </p:tavLst>
                                    </p:anim>
                                    <p:animEffect transition="in" filter="wipe(right)">
                                      <p:cBhvr>
                                        <p:cTn id="43" dur="500"/>
                                        <p:tgtEl>
                                          <p:spTgt spid="50"/>
                                        </p:tgtEl>
                                      </p:cBhvr>
                                    </p:animEffect>
                                  </p:childTnLst>
                                </p:cTn>
                              </p:par>
                            </p:childTnLst>
                          </p:cTn>
                        </p:par>
                        <p:par>
                          <p:cTn id="44" fill="hold">
                            <p:stCondLst>
                              <p:cond delay="4000"/>
                            </p:stCondLst>
                            <p:childTnLst>
                              <p:par>
                                <p:cTn id="45" presetID="42" presetClass="entr" presetSubtype="0" fill="hold"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fade">
                                      <p:cBhvr>
                                        <p:cTn id="47" dur="500"/>
                                        <p:tgtEl>
                                          <p:spTgt spid="51"/>
                                        </p:tgtEl>
                                      </p:cBhvr>
                                    </p:animEffect>
                                    <p:anim calcmode="lin" valueType="num">
                                      <p:cBhvr>
                                        <p:cTn id="48" dur="500" fill="hold"/>
                                        <p:tgtEl>
                                          <p:spTgt spid="51"/>
                                        </p:tgtEl>
                                        <p:attrNameLst>
                                          <p:attrName>ppt_x</p:attrName>
                                        </p:attrNameLst>
                                      </p:cBhvr>
                                      <p:tavLst>
                                        <p:tav tm="0">
                                          <p:val>
                                            <p:strVal val="#ppt_x"/>
                                          </p:val>
                                        </p:tav>
                                        <p:tav tm="100000">
                                          <p:val>
                                            <p:strVal val="#ppt_x"/>
                                          </p:val>
                                        </p:tav>
                                      </p:tavLst>
                                    </p:anim>
                                    <p:anim calcmode="lin" valueType="num">
                                      <p:cBhvr>
                                        <p:cTn id="49" dur="500" fill="hold"/>
                                        <p:tgtEl>
                                          <p:spTgt spid="51"/>
                                        </p:tgtEl>
                                        <p:attrNameLst>
                                          <p:attrName>ppt_y</p:attrName>
                                        </p:attrNameLst>
                                      </p:cBhvr>
                                      <p:tavLst>
                                        <p:tav tm="0">
                                          <p:val>
                                            <p:strVal val="#ppt_y+.1"/>
                                          </p:val>
                                        </p:tav>
                                        <p:tav tm="100000">
                                          <p:val>
                                            <p:strVal val="#ppt_y"/>
                                          </p:val>
                                        </p:tav>
                                      </p:tavLst>
                                    </p:anim>
                                  </p:childTnLst>
                                </p:cTn>
                              </p:par>
                            </p:childTnLst>
                          </p:cTn>
                        </p:par>
                        <p:par>
                          <p:cTn id="50" fill="hold">
                            <p:stCondLst>
                              <p:cond delay="4500"/>
                            </p:stCondLst>
                            <p:childTnLst>
                              <p:par>
                                <p:cTn id="51" presetID="12" presetClass="entr" presetSubtype="8" fill="hold" grpId="0" nodeType="afterEffect">
                                  <p:stCondLst>
                                    <p:cond delay="0"/>
                                  </p:stCondLst>
                                  <p:childTnLst>
                                    <p:set>
                                      <p:cBhvr>
                                        <p:cTn id="52" dur="1" fill="hold">
                                          <p:stCondLst>
                                            <p:cond delay="0"/>
                                          </p:stCondLst>
                                        </p:cTn>
                                        <p:tgtEl>
                                          <p:spTgt spid="54"/>
                                        </p:tgtEl>
                                        <p:attrNameLst>
                                          <p:attrName>style.visibility</p:attrName>
                                        </p:attrNameLst>
                                      </p:cBhvr>
                                      <p:to>
                                        <p:strVal val="visible"/>
                                      </p:to>
                                    </p:set>
                                    <p:anim calcmode="lin" valueType="num">
                                      <p:cBhvr additive="base">
                                        <p:cTn id="53" dur="500"/>
                                        <p:tgtEl>
                                          <p:spTgt spid="54"/>
                                        </p:tgtEl>
                                        <p:attrNameLst>
                                          <p:attrName>ppt_x</p:attrName>
                                        </p:attrNameLst>
                                      </p:cBhvr>
                                      <p:tavLst>
                                        <p:tav tm="0">
                                          <p:val>
                                            <p:strVal val="#ppt_x-#ppt_w*1.125000"/>
                                          </p:val>
                                        </p:tav>
                                        <p:tav tm="100000">
                                          <p:val>
                                            <p:strVal val="#ppt_x"/>
                                          </p:val>
                                        </p:tav>
                                      </p:tavLst>
                                    </p:anim>
                                    <p:animEffect transition="in" filter="wipe(right)">
                                      <p:cBhvr>
                                        <p:cTn id="54" dur="500"/>
                                        <p:tgtEl>
                                          <p:spTgt spid="54"/>
                                        </p:tgtEl>
                                      </p:cBhvr>
                                    </p:animEffect>
                                  </p:childTnLst>
                                </p:cTn>
                              </p:par>
                            </p:childTnLst>
                          </p:cTn>
                        </p:par>
                        <p:par>
                          <p:cTn id="55" fill="hold">
                            <p:stCondLst>
                              <p:cond delay="5000"/>
                            </p:stCondLst>
                            <p:childTnLst>
                              <p:par>
                                <p:cTn id="56" presetID="42" presetClass="entr" presetSubtype="0" fill="hold" nodeType="afterEffect">
                                  <p:stCondLst>
                                    <p:cond delay="0"/>
                                  </p:stCondLst>
                                  <p:childTnLst>
                                    <p:set>
                                      <p:cBhvr>
                                        <p:cTn id="57" dur="1" fill="hold">
                                          <p:stCondLst>
                                            <p:cond delay="0"/>
                                          </p:stCondLst>
                                        </p:cTn>
                                        <p:tgtEl>
                                          <p:spTgt spid="55"/>
                                        </p:tgtEl>
                                        <p:attrNameLst>
                                          <p:attrName>style.visibility</p:attrName>
                                        </p:attrNameLst>
                                      </p:cBhvr>
                                      <p:to>
                                        <p:strVal val="visible"/>
                                      </p:to>
                                    </p:set>
                                    <p:animEffect transition="in" filter="fade">
                                      <p:cBhvr>
                                        <p:cTn id="58" dur="500"/>
                                        <p:tgtEl>
                                          <p:spTgt spid="55"/>
                                        </p:tgtEl>
                                      </p:cBhvr>
                                    </p:animEffect>
                                    <p:anim calcmode="lin" valueType="num">
                                      <p:cBhvr>
                                        <p:cTn id="59" dur="500" fill="hold"/>
                                        <p:tgtEl>
                                          <p:spTgt spid="55"/>
                                        </p:tgtEl>
                                        <p:attrNameLst>
                                          <p:attrName>ppt_x</p:attrName>
                                        </p:attrNameLst>
                                      </p:cBhvr>
                                      <p:tavLst>
                                        <p:tav tm="0">
                                          <p:val>
                                            <p:strVal val="#ppt_x"/>
                                          </p:val>
                                        </p:tav>
                                        <p:tav tm="100000">
                                          <p:val>
                                            <p:strVal val="#ppt_x"/>
                                          </p:val>
                                        </p:tav>
                                      </p:tavLst>
                                    </p:anim>
                                    <p:anim calcmode="lin" valueType="num">
                                      <p:cBhvr>
                                        <p:cTn id="60" dur="500" fill="hold"/>
                                        <p:tgtEl>
                                          <p:spTgt spid="55"/>
                                        </p:tgtEl>
                                        <p:attrNameLst>
                                          <p:attrName>ppt_y</p:attrName>
                                        </p:attrNameLst>
                                      </p:cBhvr>
                                      <p:tavLst>
                                        <p:tav tm="0">
                                          <p:val>
                                            <p:strVal val="#ppt_y+.1"/>
                                          </p:val>
                                        </p:tav>
                                        <p:tav tm="100000">
                                          <p:val>
                                            <p:strVal val="#ppt_y"/>
                                          </p:val>
                                        </p:tav>
                                      </p:tavLst>
                                    </p:anim>
                                  </p:childTnLst>
                                </p:cTn>
                              </p:par>
                            </p:childTnLst>
                          </p:cTn>
                        </p:par>
                        <p:par>
                          <p:cTn id="61" fill="hold">
                            <p:stCondLst>
                              <p:cond delay="5500"/>
                            </p:stCondLst>
                            <p:childTnLst>
                              <p:par>
                                <p:cTn id="62" presetID="12" presetClass="entr" presetSubtype="8" fill="hold" grpId="0" nodeType="afterEffect">
                                  <p:stCondLst>
                                    <p:cond delay="0"/>
                                  </p:stCondLst>
                                  <p:childTnLst>
                                    <p:set>
                                      <p:cBhvr>
                                        <p:cTn id="63" dur="1" fill="hold">
                                          <p:stCondLst>
                                            <p:cond delay="0"/>
                                          </p:stCondLst>
                                        </p:cTn>
                                        <p:tgtEl>
                                          <p:spTgt spid="58"/>
                                        </p:tgtEl>
                                        <p:attrNameLst>
                                          <p:attrName>style.visibility</p:attrName>
                                        </p:attrNameLst>
                                      </p:cBhvr>
                                      <p:to>
                                        <p:strVal val="visible"/>
                                      </p:to>
                                    </p:set>
                                    <p:anim calcmode="lin" valueType="num">
                                      <p:cBhvr additive="base">
                                        <p:cTn id="64" dur="500"/>
                                        <p:tgtEl>
                                          <p:spTgt spid="58"/>
                                        </p:tgtEl>
                                        <p:attrNameLst>
                                          <p:attrName>ppt_x</p:attrName>
                                        </p:attrNameLst>
                                      </p:cBhvr>
                                      <p:tavLst>
                                        <p:tav tm="0">
                                          <p:val>
                                            <p:strVal val="#ppt_x-#ppt_w*1.125000"/>
                                          </p:val>
                                        </p:tav>
                                        <p:tav tm="100000">
                                          <p:val>
                                            <p:strVal val="#ppt_x"/>
                                          </p:val>
                                        </p:tav>
                                      </p:tavLst>
                                    </p:anim>
                                    <p:animEffect transition="in" filter="wipe(right)">
                                      <p:cBhvr>
                                        <p:cTn id="65" dur="500"/>
                                        <p:tgtEl>
                                          <p:spTgt spid="58"/>
                                        </p:tgtEl>
                                      </p:cBhvr>
                                    </p:animEffect>
                                  </p:childTnLst>
                                </p:cTn>
                              </p:par>
                            </p:childTnLst>
                          </p:cTn>
                        </p:par>
                        <p:par>
                          <p:cTn id="66" fill="hold">
                            <p:stCondLst>
                              <p:cond delay="6000"/>
                            </p:stCondLst>
                            <p:childTnLst>
                              <p:par>
                                <p:cTn id="67" presetID="42" presetClass="entr" presetSubtype="0" fill="hold" nodeType="afterEffect">
                                  <p:stCondLst>
                                    <p:cond delay="0"/>
                                  </p:stCondLst>
                                  <p:childTnLst>
                                    <p:set>
                                      <p:cBhvr>
                                        <p:cTn id="68" dur="1" fill="hold">
                                          <p:stCondLst>
                                            <p:cond delay="0"/>
                                          </p:stCondLst>
                                        </p:cTn>
                                        <p:tgtEl>
                                          <p:spTgt spid="59"/>
                                        </p:tgtEl>
                                        <p:attrNameLst>
                                          <p:attrName>style.visibility</p:attrName>
                                        </p:attrNameLst>
                                      </p:cBhvr>
                                      <p:to>
                                        <p:strVal val="visible"/>
                                      </p:to>
                                    </p:set>
                                    <p:animEffect transition="in" filter="fade">
                                      <p:cBhvr>
                                        <p:cTn id="69" dur="500"/>
                                        <p:tgtEl>
                                          <p:spTgt spid="59"/>
                                        </p:tgtEl>
                                      </p:cBhvr>
                                    </p:animEffect>
                                    <p:anim calcmode="lin" valueType="num">
                                      <p:cBhvr>
                                        <p:cTn id="70" dur="500" fill="hold"/>
                                        <p:tgtEl>
                                          <p:spTgt spid="59"/>
                                        </p:tgtEl>
                                        <p:attrNameLst>
                                          <p:attrName>ppt_x</p:attrName>
                                        </p:attrNameLst>
                                      </p:cBhvr>
                                      <p:tavLst>
                                        <p:tav tm="0">
                                          <p:val>
                                            <p:strVal val="#ppt_x"/>
                                          </p:val>
                                        </p:tav>
                                        <p:tav tm="100000">
                                          <p:val>
                                            <p:strVal val="#ppt_x"/>
                                          </p:val>
                                        </p:tav>
                                      </p:tavLst>
                                    </p:anim>
                                    <p:anim calcmode="lin" valueType="num">
                                      <p:cBhvr>
                                        <p:cTn id="71" dur="5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animBg="1"/>
      <p:bldP spid="46" grpId="0" animBg="1"/>
      <p:bldP spid="50" grpId="0" animBg="1"/>
      <p:bldP spid="54" grpId="0" animBg="1"/>
      <p:bldP spid="5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组合 58"/>
          <p:cNvGrpSpPr/>
          <p:nvPr/>
        </p:nvGrpSpPr>
        <p:grpSpPr>
          <a:xfrm>
            <a:off x="1561454" y="2345753"/>
            <a:ext cx="2397834" cy="2060754"/>
            <a:chOff x="1561454" y="1678687"/>
            <a:chExt cx="2397834" cy="2060754"/>
          </a:xfrm>
        </p:grpSpPr>
        <p:sp>
          <p:nvSpPr>
            <p:cNvPr id="60" name="等腰三角形 59"/>
            <p:cNvSpPr/>
            <p:nvPr/>
          </p:nvSpPr>
          <p:spPr>
            <a:xfrm rot="7294826">
              <a:off x="3069042" y="1642921"/>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等线"/>
                <a:ea typeface="华文细黑" panose="02010600040101010101" pitchFamily="2" charset="-122"/>
              </a:endParaRPr>
            </a:p>
          </p:txBody>
        </p:sp>
        <p:sp>
          <p:nvSpPr>
            <p:cNvPr id="61" name="等腰三角形 60"/>
            <p:cNvSpPr/>
            <p:nvPr/>
          </p:nvSpPr>
          <p:spPr>
            <a:xfrm rot="7601584">
              <a:off x="2059359" y="2599017"/>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2" name="菱形 7"/>
            <p:cNvSpPr/>
            <p:nvPr/>
          </p:nvSpPr>
          <p:spPr>
            <a:xfrm>
              <a:off x="1796802" y="1678687"/>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solidFill>
              <a:srgbClr val="FF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63" name="菱形 7"/>
            <p:cNvSpPr/>
            <p:nvPr/>
          </p:nvSpPr>
          <p:spPr>
            <a:xfrm flipV="1">
              <a:off x="1796802" y="2709064"/>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 lastClr="FFFFFF">
                    <a:lumMod val="65000"/>
                  </a:sysClr>
                </a:gs>
                <a:gs pos="51000">
                  <a:sysClr val="window" lastClr="FFFFFF">
                    <a:lumMod val="85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4" name="TextBox 20"/>
            <p:cNvSpPr txBox="1"/>
            <p:nvPr/>
          </p:nvSpPr>
          <p:spPr>
            <a:xfrm>
              <a:off x="2450698" y="2193875"/>
              <a:ext cx="719292"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rPr>
                <a:t>01</a:t>
              </a:r>
              <a:endParaRPr kumimoji="0" lang="zh-CN" altLang="en-US" sz="2400" b="0"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65" name="TextBox 21"/>
            <p:cNvSpPr txBox="1"/>
            <p:nvPr/>
          </p:nvSpPr>
          <p:spPr>
            <a:xfrm>
              <a:off x="1796802" y="2613111"/>
              <a:ext cx="2060752" cy="33538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市场需求</a:t>
              </a:r>
            </a:p>
          </p:txBody>
        </p:sp>
      </p:grpSp>
      <p:grpSp>
        <p:nvGrpSpPr>
          <p:cNvPr id="66" name="组合 65"/>
          <p:cNvGrpSpPr/>
          <p:nvPr/>
        </p:nvGrpSpPr>
        <p:grpSpPr>
          <a:xfrm>
            <a:off x="3624943" y="2345753"/>
            <a:ext cx="2397834" cy="2060754"/>
            <a:chOff x="3624943" y="1678687"/>
            <a:chExt cx="2397834" cy="2060754"/>
          </a:xfrm>
        </p:grpSpPr>
        <p:sp>
          <p:nvSpPr>
            <p:cNvPr id="67" name="等腰三角形 66"/>
            <p:cNvSpPr/>
            <p:nvPr/>
          </p:nvSpPr>
          <p:spPr>
            <a:xfrm rot="7294826">
              <a:off x="5132531" y="1642921"/>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等线"/>
                <a:ea typeface="华文细黑" panose="02010600040101010101" pitchFamily="2" charset="-122"/>
              </a:endParaRPr>
            </a:p>
          </p:txBody>
        </p:sp>
        <p:sp>
          <p:nvSpPr>
            <p:cNvPr id="68" name="等腰三角形 67"/>
            <p:cNvSpPr/>
            <p:nvPr/>
          </p:nvSpPr>
          <p:spPr>
            <a:xfrm rot="7601584">
              <a:off x="4122848" y="2599017"/>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9" name="菱形 7"/>
            <p:cNvSpPr/>
            <p:nvPr/>
          </p:nvSpPr>
          <p:spPr>
            <a:xfrm>
              <a:off x="3860291" y="1678687"/>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solidFill>
              <a:srgbClr val="FF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等线"/>
                <a:ea typeface="微软雅黑"/>
                <a:cs typeface="+mn-cs"/>
              </a:endParaRPr>
            </a:p>
          </p:txBody>
        </p:sp>
        <p:sp>
          <p:nvSpPr>
            <p:cNvPr id="70" name="菱形 7"/>
            <p:cNvSpPr/>
            <p:nvPr/>
          </p:nvSpPr>
          <p:spPr>
            <a:xfrm flipV="1">
              <a:off x="3860291" y="2709064"/>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 lastClr="FFFFFF">
                    <a:lumMod val="65000"/>
                  </a:sysClr>
                </a:gs>
                <a:gs pos="51000">
                  <a:sysClr val="window" lastClr="FFFFFF">
                    <a:lumMod val="85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1" name="TextBox 28"/>
            <p:cNvSpPr txBox="1"/>
            <p:nvPr/>
          </p:nvSpPr>
          <p:spPr>
            <a:xfrm>
              <a:off x="4514187" y="2193875"/>
              <a:ext cx="719292"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rPr>
                <a:t>02</a:t>
              </a:r>
              <a:endParaRPr kumimoji="0" lang="zh-CN" altLang="en-US" sz="2400" b="0"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72" name="TextBox 29"/>
            <p:cNvSpPr txBox="1"/>
            <p:nvPr/>
          </p:nvSpPr>
          <p:spPr>
            <a:xfrm>
              <a:off x="3860291" y="2613111"/>
              <a:ext cx="2060752" cy="33538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资源供应</a:t>
              </a:r>
            </a:p>
          </p:txBody>
        </p:sp>
      </p:grpSp>
      <p:grpSp>
        <p:nvGrpSpPr>
          <p:cNvPr id="73" name="组合 72"/>
          <p:cNvGrpSpPr/>
          <p:nvPr/>
        </p:nvGrpSpPr>
        <p:grpSpPr>
          <a:xfrm>
            <a:off x="5688431" y="2345753"/>
            <a:ext cx="2397834" cy="2060754"/>
            <a:chOff x="5688431" y="1678687"/>
            <a:chExt cx="2397834" cy="2060754"/>
          </a:xfrm>
        </p:grpSpPr>
        <p:sp>
          <p:nvSpPr>
            <p:cNvPr id="74" name="等腰三角形 73"/>
            <p:cNvSpPr/>
            <p:nvPr/>
          </p:nvSpPr>
          <p:spPr>
            <a:xfrm rot="7294826">
              <a:off x="7196019" y="1642921"/>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等线"/>
                <a:ea typeface="华文细黑" panose="02010600040101010101" pitchFamily="2" charset="-122"/>
              </a:endParaRPr>
            </a:p>
          </p:txBody>
        </p:sp>
        <p:sp>
          <p:nvSpPr>
            <p:cNvPr id="75" name="等腰三角形 74"/>
            <p:cNvSpPr/>
            <p:nvPr/>
          </p:nvSpPr>
          <p:spPr>
            <a:xfrm rot="7601584">
              <a:off x="6186336" y="2599017"/>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6" name="菱形 7"/>
            <p:cNvSpPr/>
            <p:nvPr/>
          </p:nvSpPr>
          <p:spPr>
            <a:xfrm>
              <a:off x="5923779" y="1678687"/>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solidFill>
              <a:srgbClr val="FF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77" name="菱形 7"/>
            <p:cNvSpPr/>
            <p:nvPr/>
          </p:nvSpPr>
          <p:spPr>
            <a:xfrm flipV="1">
              <a:off x="5923779" y="2709064"/>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 lastClr="FFFFFF">
                    <a:lumMod val="65000"/>
                  </a:sysClr>
                </a:gs>
                <a:gs pos="51000">
                  <a:sysClr val="window" lastClr="FFFFFF">
                    <a:lumMod val="85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8" name="TextBox 35"/>
            <p:cNvSpPr txBox="1"/>
            <p:nvPr/>
          </p:nvSpPr>
          <p:spPr>
            <a:xfrm>
              <a:off x="6577675" y="2193875"/>
              <a:ext cx="719292"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rPr>
                <a:t>03</a:t>
              </a:r>
              <a:endParaRPr kumimoji="0" lang="zh-CN" altLang="en-US" sz="2400" b="0"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79" name="TextBox 36"/>
            <p:cNvSpPr txBox="1"/>
            <p:nvPr/>
          </p:nvSpPr>
          <p:spPr>
            <a:xfrm>
              <a:off x="5923779" y="2613111"/>
              <a:ext cx="2060752" cy="33538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建设规模</a:t>
              </a:r>
            </a:p>
          </p:txBody>
        </p:sp>
      </p:grpSp>
      <p:grpSp>
        <p:nvGrpSpPr>
          <p:cNvPr id="80" name="组合 79"/>
          <p:cNvGrpSpPr/>
          <p:nvPr/>
        </p:nvGrpSpPr>
        <p:grpSpPr>
          <a:xfrm>
            <a:off x="7751919" y="2345753"/>
            <a:ext cx="2397834" cy="2060754"/>
            <a:chOff x="7751919" y="1678687"/>
            <a:chExt cx="2397834" cy="2060754"/>
          </a:xfrm>
        </p:grpSpPr>
        <p:sp>
          <p:nvSpPr>
            <p:cNvPr id="81" name="等腰三角形 80"/>
            <p:cNvSpPr/>
            <p:nvPr/>
          </p:nvSpPr>
          <p:spPr>
            <a:xfrm rot="7601584">
              <a:off x="8249824" y="2599017"/>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82" name="组合 81"/>
            <p:cNvGrpSpPr/>
            <p:nvPr/>
          </p:nvGrpSpPr>
          <p:grpSpPr>
            <a:xfrm>
              <a:off x="7987267" y="1678687"/>
              <a:ext cx="2162486" cy="2060754"/>
              <a:chOff x="7987267" y="1678687"/>
              <a:chExt cx="2162486" cy="2060754"/>
            </a:xfrm>
          </p:grpSpPr>
          <p:sp>
            <p:nvSpPr>
              <p:cNvPr id="83" name="等腰三角形 82"/>
              <p:cNvSpPr/>
              <p:nvPr/>
            </p:nvSpPr>
            <p:spPr>
              <a:xfrm rot="7294826">
                <a:off x="9259507" y="1642921"/>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等线"/>
                  <a:ea typeface="华文细黑" panose="02010600040101010101" pitchFamily="2" charset="-122"/>
                </a:endParaRPr>
              </a:p>
            </p:txBody>
          </p:sp>
          <p:sp>
            <p:nvSpPr>
              <p:cNvPr id="84" name="菱形 7"/>
              <p:cNvSpPr/>
              <p:nvPr/>
            </p:nvSpPr>
            <p:spPr>
              <a:xfrm>
                <a:off x="7987267" y="1678687"/>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solidFill>
                <a:srgbClr val="FF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85" name="菱形 7"/>
              <p:cNvSpPr/>
              <p:nvPr/>
            </p:nvSpPr>
            <p:spPr>
              <a:xfrm flipV="1">
                <a:off x="7987267" y="2709064"/>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 lastClr="FFFFFF">
                      <a:lumMod val="65000"/>
                    </a:sysClr>
                  </a:gs>
                  <a:gs pos="51000">
                    <a:sysClr val="window" lastClr="FFFFFF">
                      <a:lumMod val="85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6" name="TextBox 42"/>
              <p:cNvSpPr txBox="1"/>
              <p:nvPr/>
            </p:nvSpPr>
            <p:spPr>
              <a:xfrm>
                <a:off x="8641163" y="2193875"/>
                <a:ext cx="719292"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rPr>
                  <a:t>04</a:t>
                </a:r>
                <a:endParaRPr kumimoji="0" lang="zh-CN" altLang="en-US" sz="2400" b="0"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87" name="TextBox 43"/>
              <p:cNvSpPr txBox="1"/>
              <p:nvPr/>
            </p:nvSpPr>
            <p:spPr>
              <a:xfrm>
                <a:off x="7987267" y="2613111"/>
                <a:ext cx="2060752" cy="33538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工艺路线</a:t>
                </a:r>
              </a:p>
            </p:txBody>
          </p:sp>
        </p:grpSp>
      </p:grpSp>
      <p:grpSp>
        <p:nvGrpSpPr>
          <p:cNvPr id="88" name="组合 87"/>
          <p:cNvGrpSpPr/>
          <p:nvPr/>
        </p:nvGrpSpPr>
        <p:grpSpPr>
          <a:xfrm>
            <a:off x="1561454" y="4419867"/>
            <a:ext cx="2397834" cy="2060754"/>
            <a:chOff x="1561454" y="3752801"/>
            <a:chExt cx="2397834" cy="2060754"/>
          </a:xfrm>
        </p:grpSpPr>
        <p:sp>
          <p:nvSpPr>
            <p:cNvPr id="89" name="等腰三角形 88"/>
            <p:cNvSpPr/>
            <p:nvPr/>
          </p:nvSpPr>
          <p:spPr>
            <a:xfrm rot="7294826">
              <a:off x="3069042" y="3717035"/>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0" name="等腰三角形 89"/>
            <p:cNvSpPr/>
            <p:nvPr/>
          </p:nvSpPr>
          <p:spPr>
            <a:xfrm rot="7601584">
              <a:off x="2059359" y="4673131"/>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1" name="菱形 7"/>
            <p:cNvSpPr/>
            <p:nvPr/>
          </p:nvSpPr>
          <p:spPr>
            <a:xfrm>
              <a:off x="1796802" y="3752801"/>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Text" lastClr="000000">
                    <a:lumMod val="65000"/>
                    <a:lumOff val="35000"/>
                  </a:sysClr>
                </a:gs>
                <a:gs pos="5100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92" name="菱形 7"/>
            <p:cNvSpPr/>
            <p:nvPr/>
          </p:nvSpPr>
          <p:spPr>
            <a:xfrm flipV="1">
              <a:off x="1796802" y="4783178"/>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 lastClr="FFFFFF">
                    <a:lumMod val="65000"/>
                  </a:sysClr>
                </a:gs>
                <a:gs pos="51000">
                  <a:sysClr val="window" lastClr="FFFFFF">
                    <a:lumMod val="85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93" name="TextBox 72"/>
            <p:cNvSpPr txBox="1"/>
            <p:nvPr/>
          </p:nvSpPr>
          <p:spPr>
            <a:xfrm>
              <a:off x="2450698" y="4267989"/>
              <a:ext cx="719292"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rPr>
                <a:t>05</a:t>
              </a:r>
              <a:endParaRPr kumimoji="0" lang="zh-CN" altLang="en-US" sz="2400" b="0"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94" name="TextBox 73"/>
            <p:cNvSpPr txBox="1"/>
            <p:nvPr/>
          </p:nvSpPr>
          <p:spPr>
            <a:xfrm>
              <a:off x="1796802" y="4687225"/>
              <a:ext cx="2060752" cy="33538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设备选型</a:t>
              </a:r>
            </a:p>
          </p:txBody>
        </p:sp>
      </p:grpSp>
      <p:grpSp>
        <p:nvGrpSpPr>
          <p:cNvPr id="95" name="组合 94"/>
          <p:cNvGrpSpPr/>
          <p:nvPr/>
        </p:nvGrpSpPr>
        <p:grpSpPr>
          <a:xfrm>
            <a:off x="3624943" y="4419867"/>
            <a:ext cx="2397834" cy="2060754"/>
            <a:chOff x="3624943" y="3752801"/>
            <a:chExt cx="2397834" cy="2060754"/>
          </a:xfrm>
        </p:grpSpPr>
        <p:sp>
          <p:nvSpPr>
            <p:cNvPr id="96" name="等腰三角形 95"/>
            <p:cNvSpPr/>
            <p:nvPr/>
          </p:nvSpPr>
          <p:spPr>
            <a:xfrm rot="7294826">
              <a:off x="5132531" y="3717035"/>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7" name="等腰三角形 96"/>
            <p:cNvSpPr/>
            <p:nvPr/>
          </p:nvSpPr>
          <p:spPr>
            <a:xfrm rot="7601584">
              <a:off x="4122848" y="4673131"/>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8" name="菱形 7"/>
            <p:cNvSpPr/>
            <p:nvPr/>
          </p:nvSpPr>
          <p:spPr>
            <a:xfrm>
              <a:off x="3860291" y="3752801"/>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Text" lastClr="000000">
                    <a:lumMod val="65000"/>
                    <a:lumOff val="35000"/>
                  </a:sysClr>
                </a:gs>
                <a:gs pos="5100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99" name="菱形 7"/>
            <p:cNvSpPr/>
            <p:nvPr/>
          </p:nvSpPr>
          <p:spPr>
            <a:xfrm flipV="1">
              <a:off x="3860291" y="4783178"/>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 lastClr="FFFFFF">
                    <a:lumMod val="65000"/>
                  </a:sysClr>
                </a:gs>
                <a:gs pos="51000">
                  <a:sysClr val="window" lastClr="FFFFFF">
                    <a:lumMod val="85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00" name="TextBox 66"/>
            <p:cNvSpPr txBox="1"/>
            <p:nvPr/>
          </p:nvSpPr>
          <p:spPr>
            <a:xfrm>
              <a:off x="4514187" y="4267989"/>
              <a:ext cx="719292"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rPr>
                <a:t>06</a:t>
              </a:r>
              <a:endParaRPr kumimoji="0" lang="zh-CN" altLang="en-US" sz="2400" b="0"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101" name="TextBox 67"/>
            <p:cNvSpPr txBox="1"/>
            <p:nvPr/>
          </p:nvSpPr>
          <p:spPr>
            <a:xfrm>
              <a:off x="3860291" y="4687225"/>
              <a:ext cx="2060752" cy="33538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环境影响</a:t>
              </a:r>
            </a:p>
          </p:txBody>
        </p:sp>
      </p:grpSp>
      <p:grpSp>
        <p:nvGrpSpPr>
          <p:cNvPr id="102" name="组合 101"/>
          <p:cNvGrpSpPr/>
          <p:nvPr/>
        </p:nvGrpSpPr>
        <p:grpSpPr>
          <a:xfrm>
            <a:off x="5688431" y="4419867"/>
            <a:ext cx="2397834" cy="2060754"/>
            <a:chOff x="5688431" y="3752801"/>
            <a:chExt cx="2397834" cy="2060754"/>
          </a:xfrm>
        </p:grpSpPr>
        <p:sp>
          <p:nvSpPr>
            <p:cNvPr id="103" name="等腰三角形 102"/>
            <p:cNvSpPr/>
            <p:nvPr/>
          </p:nvSpPr>
          <p:spPr>
            <a:xfrm rot="7294826">
              <a:off x="7196019" y="3717035"/>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4" name="等腰三角形 103"/>
            <p:cNvSpPr/>
            <p:nvPr/>
          </p:nvSpPr>
          <p:spPr>
            <a:xfrm rot="7601584">
              <a:off x="6186336" y="4673131"/>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5" name="菱形 7"/>
            <p:cNvSpPr/>
            <p:nvPr/>
          </p:nvSpPr>
          <p:spPr>
            <a:xfrm>
              <a:off x="5923779" y="3752801"/>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Text" lastClr="000000">
                    <a:lumMod val="65000"/>
                    <a:lumOff val="35000"/>
                  </a:sysClr>
                </a:gs>
                <a:gs pos="5100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06" name="菱形 7"/>
            <p:cNvSpPr/>
            <p:nvPr/>
          </p:nvSpPr>
          <p:spPr>
            <a:xfrm flipV="1">
              <a:off x="5923779" y="4783178"/>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 lastClr="FFFFFF">
                    <a:lumMod val="65000"/>
                  </a:sysClr>
                </a:gs>
                <a:gs pos="51000">
                  <a:sysClr val="window" lastClr="FFFFFF">
                    <a:lumMod val="85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07" name="TextBox 60"/>
            <p:cNvSpPr txBox="1"/>
            <p:nvPr/>
          </p:nvSpPr>
          <p:spPr>
            <a:xfrm>
              <a:off x="6577675" y="4267989"/>
              <a:ext cx="719292"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rPr>
                <a:t>07</a:t>
              </a:r>
              <a:endParaRPr kumimoji="0" lang="zh-CN" altLang="en-US" sz="2400" b="0"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108" name="TextBox 61"/>
            <p:cNvSpPr txBox="1"/>
            <p:nvPr/>
          </p:nvSpPr>
          <p:spPr>
            <a:xfrm>
              <a:off x="5923779" y="4687225"/>
              <a:ext cx="2060752" cy="33538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资金筹措</a:t>
              </a:r>
            </a:p>
          </p:txBody>
        </p:sp>
      </p:grpSp>
      <p:grpSp>
        <p:nvGrpSpPr>
          <p:cNvPr id="109" name="组合 108"/>
          <p:cNvGrpSpPr/>
          <p:nvPr/>
        </p:nvGrpSpPr>
        <p:grpSpPr>
          <a:xfrm>
            <a:off x="7751919" y="4419867"/>
            <a:ext cx="2397834" cy="2060754"/>
            <a:chOff x="7751919" y="3752801"/>
            <a:chExt cx="2397834" cy="2060754"/>
          </a:xfrm>
        </p:grpSpPr>
        <p:sp>
          <p:nvSpPr>
            <p:cNvPr id="110" name="等腰三角形 109"/>
            <p:cNvSpPr/>
            <p:nvPr/>
          </p:nvSpPr>
          <p:spPr>
            <a:xfrm rot="7294826">
              <a:off x="9259507" y="3717035"/>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11" name="等腰三角形 110"/>
            <p:cNvSpPr/>
            <p:nvPr/>
          </p:nvSpPr>
          <p:spPr>
            <a:xfrm rot="7601584">
              <a:off x="8249824" y="4673131"/>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12" name="菱形 7"/>
            <p:cNvSpPr/>
            <p:nvPr/>
          </p:nvSpPr>
          <p:spPr>
            <a:xfrm>
              <a:off x="7987267" y="3752801"/>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Text" lastClr="000000">
                    <a:lumMod val="65000"/>
                    <a:lumOff val="35000"/>
                  </a:sysClr>
                </a:gs>
                <a:gs pos="5100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13" name="菱形 7"/>
            <p:cNvSpPr/>
            <p:nvPr/>
          </p:nvSpPr>
          <p:spPr>
            <a:xfrm flipV="1">
              <a:off x="7987267" y="4783178"/>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 lastClr="FFFFFF">
                    <a:lumMod val="65000"/>
                  </a:sysClr>
                </a:gs>
                <a:gs pos="51000">
                  <a:sysClr val="window" lastClr="FFFFFF">
                    <a:lumMod val="85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14" name="TextBox 54"/>
            <p:cNvSpPr txBox="1"/>
            <p:nvPr/>
          </p:nvSpPr>
          <p:spPr>
            <a:xfrm>
              <a:off x="8641163" y="4267989"/>
              <a:ext cx="719292"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rPr>
                <a:t>08</a:t>
              </a:r>
              <a:endParaRPr kumimoji="0" lang="zh-CN" altLang="en-US" sz="2400" b="0"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115" name="TextBox 55"/>
            <p:cNvSpPr txBox="1"/>
            <p:nvPr/>
          </p:nvSpPr>
          <p:spPr>
            <a:xfrm>
              <a:off x="7987267" y="4687225"/>
              <a:ext cx="2060752" cy="33538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盈利能力</a:t>
              </a:r>
            </a:p>
          </p:txBody>
        </p:sp>
      </p:gr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checkerboard(across)">
                                      <p:cBhvr>
                                        <p:cTn id="7" dur="250"/>
                                        <p:tgtEl>
                                          <p:spTgt spid="59"/>
                                        </p:tgtEl>
                                      </p:cBhvr>
                                    </p:animEffect>
                                  </p:childTnLst>
                                </p:cTn>
                              </p:par>
                            </p:childTnLst>
                          </p:cTn>
                        </p:par>
                        <p:par>
                          <p:cTn id="8" fill="hold">
                            <p:stCondLst>
                              <p:cond delay="250"/>
                            </p:stCondLst>
                            <p:childTnLst>
                              <p:par>
                                <p:cTn id="9" presetID="5" presetClass="entr" presetSubtype="10" fill="hold" nodeType="afterEffect">
                                  <p:stCondLst>
                                    <p:cond delay="0"/>
                                  </p:stCondLst>
                                  <p:childTnLst>
                                    <p:set>
                                      <p:cBhvr>
                                        <p:cTn id="10" dur="1" fill="hold">
                                          <p:stCondLst>
                                            <p:cond delay="0"/>
                                          </p:stCondLst>
                                        </p:cTn>
                                        <p:tgtEl>
                                          <p:spTgt spid="66"/>
                                        </p:tgtEl>
                                        <p:attrNameLst>
                                          <p:attrName>style.visibility</p:attrName>
                                        </p:attrNameLst>
                                      </p:cBhvr>
                                      <p:to>
                                        <p:strVal val="visible"/>
                                      </p:to>
                                    </p:set>
                                    <p:animEffect transition="in" filter="checkerboard(across)">
                                      <p:cBhvr>
                                        <p:cTn id="11" dur="250"/>
                                        <p:tgtEl>
                                          <p:spTgt spid="66"/>
                                        </p:tgtEl>
                                      </p:cBhvr>
                                    </p:animEffect>
                                  </p:childTnLst>
                                </p:cTn>
                              </p:par>
                            </p:childTnLst>
                          </p:cTn>
                        </p:par>
                        <p:par>
                          <p:cTn id="12" fill="hold">
                            <p:stCondLst>
                              <p:cond delay="500"/>
                            </p:stCondLst>
                            <p:childTnLst>
                              <p:par>
                                <p:cTn id="13" presetID="5" presetClass="entr" presetSubtype="10" fill="hold" nodeType="afterEffect">
                                  <p:stCondLst>
                                    <p:cond delay="0"/>
                                  </p:stCondLst>
                                  <p:childTnLst>
                                    <p:set>
                                      <p:cBhvr>
                                        <p:cTn id="14" dur="1" fill="hold">
                                          <p:stCondLst>
                                            <p:cond delay="0"/>
                                          </p:stCondLst>
                                        </p:cTn>
                                        <p:tgtEl>
                                          <p:spTgt spid="73"/>
                                        </p:tgtEl>
                                        <p:attrNameLst>
                                          <p:attrName>style.visibility</p:attrName>
                                        </p:attrNameLst>
                                      </p:cBhvr>
                                      <p:to>
                                        <p:strVal val="visible"/>
                                      </p:to>
                                    </p:set>
                                    <p:animEffect transition="in" filter="checkerboard(across)">
                                      <p:cBhvr>
                                        <p:cTn id="15" dur="250"/>
                                        <p:tgtEl>
                                          <p:spTgt spid="73"/>
                                        </p:tgtEl>
                                      </p:cBhvr>
                                    </p:animEffect>
                                  </p:childTnLst>
                                </p:cTn>
                              </p:par>
                            </p:childTnLst>
                          </p:cTn>
                        </p:par>
                        <p:par>
                          <p:cTn id="16" fill="hold">
                            <p:stCondLst>
                              <p:cond delay="750"/>
                            </p:stCondLst>
                            <p:childTnLst>
                              <p:par>
                                <p:cTn id="17" presetID="5" presetClass="entr" presetSubtype="10" fill="hold"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checkerboard(across)">
                                      <p:cBhvr>
                                        <p:cTn id="19" dur="250"/>
                                        <p:tgtEl>
                                          <p:spTgt spid="80"/>
                                        </p:tgtEl>
                                      </p:cBhvr>
                                    </p:animEffect>
                                  </p:childTnLst>
                                </p:cTn>
                              </p:par>
                            </p:childTnLst>
                          </p:cTn>
                        </p:par>
                        <p:par>
                          <p:cTn id="20" fill="hold">
                            <p:stCondLst>
                              <p:cond delay="1000"/>
                            </p:stCondLst>
                            <p:childTnLst>
                              <p:par>
                                <p:cTn id="21" presetID="5" presetClass="entr" presetSubtype="10" fill="hold" nodeType="afterEffect">
                                  <p:stCondLst>
                                    <p:cond delay="0"/>
                                  </p:stCondLst>
                                  <p:childTnLst>
                                    <p:set>
                                      <p:cBhvr>
                                        <p:cTn id="22" dur="1" fill="hold">
                                          <p:stCondLst>
                                            <p:cond delay="0"/>
                                          </p:stCondLst>
                                        </p:cTn>
                                        <p:tgtEl>
                                          <p:spTgt spid="88"/>
                                        </p:tgtEl>
                                        <p:attrNameLst>
                                          <p:attrName>style.visibility</p:attrName>
                                        </p:attrNameLst>
                                      </p:cBhvr>
                                      <p:to>
                                        <p:strVal val="visible"/>
                                      </p:to>
                                    </p:set>
                                    <p:animEffect transition="in" filter="checkerboard(across)">
                                      <p:cBhvr>
                                        <p:cTn id="23" dur="250"/>
                                        <p:tgtEl>
                                          <p:spTgt spid="88"/>
                                        </p:tgtEl>
                                      </p:cBhvr>
                                    </p:animEffect>
                                  </p:childTnLst>
                                </p:cTn>
                              </p:par>
                            </p:childTnLst>
                          </p:cTn>
                        </p:par>
                        <p:par>
                          <p:cTn id="24" fill="hold">
                            <p:stCondLst>
                              <p:cond delay="1250"/>
                            </p:stCondLst>
                            <p:childTnLst>
                              <p:par>
                                <p:cTn id="25" presetID="5" presetClass="entr" presetSubtype="10" fill="hold" nodeType="afterEffect">
                                  <p:stCondLst>
                                    <p:cond delay="0"/>
                                  </p:stCondLst>
                                  <p:childTnLst>
                                    <p:set>
                                      <p:cBhvr>
                                        <p:cTn id="26" dur="1" fill="hold">
                                          <p:stCondLst>
                                            <p:cond delay="0"/>
                                          </p:stCondLst>
                                        </p:cTn>
                                        <p:tgtEl>
                                          <p:spTgt spid="95"/>
                                        </p:tgtEl>
                                        <p:attrNameLst>
                                          <p:attrName>style.visibility</p:attrName>
                                        </p:attrNameLst>
                                      </p:cBhvr>
                                      <p:to>
                                        <p:strVal val="visible"/>
                                      </p:to>
                                    </p:set>
                                    <p:animEffect transition="in" filter="checkerboard(across)">
                                      <p:cBhvr>
                                        <p:cTn id="27" dur="250"/>
                                        <p:tgtEl>
                                          <p:spTgt spid="95"/>
                                        </p:tgtEl>
                                      </p:cBhvr>
                                    </p:animEffect>
                                  </p:childTnLst>
                                </p:cTn>
                              </p:par>
                            </p:childTnLst>
                          </p:cTn>
                        </p:par>
                        <p:par>
                          <p:cTn id="28" fill="hold">
                            <p:stCondLst>
                              <p:cond delay="1500"/>
                            </p:stCondLst>
                            <p:childTnLst>
                              <p:par>
                                <p:cTn id="29" presetID="5" presetClass="entr" presetSubtype="10" fill="hold" nodeType="afterEffect">
                                  <p:stCondLst>
                                    <p:cond delay="0"/>
                                  </p:stCondLst>
                                  <p:childTnLst>
                                    <p:set>
                                      <p:cBhvr>
                                        <p:cTn id="30" dur="1" fill="hold">
                                          <p:stCondLst>
                                            <p:cond delay="0"/>
                                          </p:stCondLst>
                                        </p:cTn>
                                        <p:tgtEl>
                                          <p:spTgt spid="102"/>
                                        </p:tgtEl>
                                        <p:attrNameLst>
                                          <p:attrName>style.visibility</p:attrName>
                                        </p:attrNameLst>
                                      </p:cBhvr>
                                      <p:to>
                                        <p:strVal val="visible"/>
                                      </p:to>
                                    </p:set>
                                    <p:animEffect transition="in" filter="checkerboard(across)">
                                      <p:cBhvr>
                                        <p:cTn id="31" dur="250"/>
                                        <p:tgtEl>
                                          <p:spTgt spid="102"/>
                                        </p:tgtEl>
                                      </p:cBhvr>
                                    </p:animEffect>
                                  </p:childTnLst>
                                </p:cTn>
                              </p:par>
                            </p:childTnLst>
                          </p:cTn>
                        </p:par>
                        <p:par>
                          <p:cTn id="32" fill="hold">
                            <p:stCondLst>
                              <p:cond delay="1750"/>
                            </p:stCondLst>
                            <p:childTnLst>
                              <p:par>
                                <p:cTn id="33" presetID="5" presetClass="entr" presetSubtype="10" fill="hold" nodeType="afterEffect">
                                  <p:stCondLst>
                                    <p:cond delay="0"/>
                                  </p:stCondLst>
                                  <p:childTnLst>
                                    <p:set>
                                      <p:cBhvr>
                                        <p:cTn id="34" dur="1" fill="hold">
                                          <p:stCondLst>
                                            <p:cond delay="0"/>
                                          </p:stCondLst>
                                        </p:cTn>
                                        <p:tgtEl>
                                          <p:spTgt spid="109"/>
                                        </p:tgtEl>
                                        <p:attrNameLst>
                                          <p:attrName>style.visibility</p:attrName>
                                        </p:attrNameLst>
                                      </p:cBhvr>
                                      <p:to>
                                        <p:strVal val="visible"/>
                                      </p:to>
                                    </p:set>
                                    <p:animEffect transition="in" filter="checkerboard(across)">
                                      <p:cBhvr>
                                        <p:cTn id="35" dur="25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7585931" y="4990981"/>
            <a:ext cx="3209288" cy="0"/>
          </a:xfrm>
          <a:prstGeom prst="line">
            <a:avLst/>
          </a:prstGeom>
          <a:ln>
            <a:solidFill>
              <a:schemeClr val="bg1">
                <a:lumMod val="5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7529344" y="3012445"/>
            <a:ext cx="3209288" cy="0"/>
          </a:xfrm>
          <a:prstGeom prst="line">
            <a:avLst/>
          </a:prstGeom>
          <a:ln>
            <a:solidFill>
              <a:schemeClr val="bg1">
                <a:lumMod val="50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3676782" y="2032469"/>
            <a:ext cx="1800200" cy="1662584"/>
            <a:chOff x="2195736" y="1628800"/>
            <a:chExt cx="1800200" cy="1662584"/>
          </a:xfrm>
        </p:grpSpPr>
        <p:sp>
          <p:nvSpPr>
            <p:cNvPr id="5" name="椭圆 1"/>
            <p:cNvSpPr/>
            <p:nvPr/>
          </p:nvSpPr>
          <p:spPr>
            <a:xfrm>
              <a:off x="2195736" y="1628800"/>
              <a:ext cx="1800200" cy="1512168"/>
            </a:xfrm>
            <a:custGeom>
              <a:avLst/>
              <a:gdLst/>
              <a:ahLst/>
              <a:cxnLst/>
              <a:rect l="l" t="t" r="r" b="b"/>
              <a:pathLst>
                <a:path w="1800200" h="1512168">
                  <a:moveTo>
                    <a:pt x="900100" y="0"/>
                  </a:moveTo>
                  <a:cubicBezTo>
                    <a:pt x="1397212" y="0"/>
                    <a:pt x="1800200" y="402988"/>
                    <a:pt x="1800200" y="900100"/>
                  </a:cubicBezTo>
                  <a:cubicBezTo>
                    <a:pt x="1800200" y="1137298"/>
                    <a:pt x="1708450" y="1353067"/>
                    <a:pt x="1556698" y="1512168"/>
                  </a:cubicBezTo>
                  <a:lnTo>
                    <a:pt x="243502" y="1512168"/>
                  </a:lnTo>
                  <a:cubicBezTo>
                    <a:pt x="91750" y="1353067"/>
                    <a:pt x="0" y="1137298"/>
                    <a:pt x="0" y="900100"/>
                  </a:cubicBezTo>
                  <a:cubicBezTo>
                    <a:pt x="0" y="402988"/>
                    <a:pt x="402988" y="0"/>
                    <a:pt x="900100" y="0"/>
                  </a:cubicBezTo>
                  <a:close/>
                </a:path>
              </a:pathLst>
            </a:custGeom>
            <a:solidFill>
              <a:srgbClr val="FF000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4"/>
            <p:cNvSpPr/>
            <p:nvPr/>
          </p:nvSpPr>
          <p:spPr>
            <a:xfrm>
              <a:off x="2343944" y="1777008"/>
              <a:ext cx="1503784" cy="1223146"/>
            </a:xfrm>
            <a:custGeom>
              <a:avLst/>
              <a:gdLst/>
              <a:ahLst/>
              <a:cxnLst/>
              <a:rect l="l" t="t" r="r" b="b"/>
              <a:pathLst>
                <a:path w="1503784" h="1223146">
                  <a:moveTo>
                    <a:pt x="751892" y="0"/>
                  </a:moveTo>
                  <a:cubicBezTo>
                    <a:pt x="1167150" y="0"/>
                    <a:pt x="1503784" y="336634"/>
                    <a:pt x="1503784" y="751892"/>
                  </a:cubicBezTo>
                  <a:cubicBezTo>
                    <a:pt x="1503784" y="931311"/>
                    <a:pt x="1440941" y="1096052"/>
                    <a:pt x="1333406" y="1223146"/>
                  </a:cubicBezTo>
                  <a:lnTo>
                    <a:pt x="170378" y="1223146"/>
                  </a:lnTo>
                  <a:cubicBezTo>
                    <a:pt x="62843" y="1096052"/>
                    <a:pt x="0" y="931311"/>
                    <a:pt x="0" y="751892"/>
                  </a:cubicBezTo>
                  <a:cubicBezTo>
                    <a:pt x="0" y="336634"/>
                    <a:pt x="336634" y="0"/>
                    <a:pt x="751892" y="0"/>
                  </a:cubicBezTo>
                  <a:close/>
                </a:path>
              </a:pathLst>
            </a:cu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8"/>
            <p:cNvSpPr/>
            <p:nvPr/>
          </p:nvSpPr>
          <p:spPr>
            <a:xfrm>
              <a:off x="2621530" y="2636912"/>
              <a:ext cx="948613" cy="654472"/>
            </a:xfrm>
            <a:custGeom>
              <a:avLst/>
              <a:gdLst/>
              <a:ahLst/>
              <a:cxnLst/>
              <a:rect l="l" t="t" r="r" b="b"/>
              <a:pathLst>
                <a:path w="948613" h="654472">
                  <a:moveTo>
                    <a:pt x="474307" y="0"/>
                  </a:moveTo>
                  <a:lnTo>
                    <a:pt x="948613" y="327236"/>
                  </a:lnTo>
                  <a:lnTo>
                    <a:pt x="948613" y="654472"/>
                  </a:lnTo>
                  <a:lnTo>
                    <a:pt x="0" y="654472"/>
                  </a:lnTo>
                  <a:lnTo>
                    <a:pt x="0" y="327236"/>
                  </a:lnTo>
                  <a:close/>
                </a:path>
              </a:pathLst>
            </a:cu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9"/>
            <p:cNvSpPr txBox="1"/>
            <p:nvPr/>
          </p:nvSpPr>
          <p:spPr>
            <a:xfrm>
              <a:off x="2796380" y="2830994"/>
              <a:ext cx="598911" cy="400110"/>
            </a:xfrm>
            <a:prstGeom prst="rect">
              <a:avLst/>
            </a:prstGeom>
            <a:noFill/>
          </p:spPr>
          <p:txBody>
            <a:bodyPr wrap="square" rtlCol="0">
              <a:spAutoFit/>
            </a:bodyPr>
            <a:lstStyle/>
            <a:p>
              <a:pPr algn="ctr"/>
              <a:r>
                <a:rPr lang="en-US" altLang="zh-CN" sz="2000" dirty="0">
                  <a:solidFill>
                    <a:srgbClr val="C00000"/>
                  </a:solidFill>
                  <a:latin typeface="Impact" panose="020B0806030902050204" pitchFamily="34" charset="0"/>
                </a:rPr>
                <a:t>01</a:t>
              </a:r>
              <a:endParaRPr lang="zh-CN" altLang="en-US" sz="2000" dirty="0">
                <a:solidFill>
                  <a:srgbClr val="C00000"/>
                </a:solidFill>
                <a:latin typeface="Impact" panose="020B0806030902050204" pitchFamily="34" charset="0"/>
              </a:endParaRPr>
            </a:p>
          </p:txBody>
        </p:sp>
        <p:sp>
          <p:nvSpPr>
            <p:cNvPr id="9" name="TextBox 10"/>
            <p:cNvSpPr txBox="1"/>
            <p:nvPr/>
          </p:nvSpPr>
          <p:spPr>
            <a:xfrm>
              <a:off x="2708953" y="2034638"/>
              <a:ext cx="773761" cy="707886"/>
            </a:xfrm>
            <a:prstGeom prst="rect">
              <a:avLst/>
            </a:prstGeom>
            <a:noFill/>
          </p:spPr>
          <p:txBody>
            <a:bodyPr wrap="square" rtlCol="0">
              <a:spAutoFit/>
            </a:bodyPr>
            <a:lstStyle/>
            <a:p>
              <a:pPr algn="ctr"/>
              <a:r>
                <a:rPr lang="zh-CN" altLang="en-US" sz="2000" b="1" dirty="0">
                  <a:solidFill>
                    <a:srgbClr val="C00000"/>
                  </a:solidFill>
                  <a:latin typeface="微软雅黑" panose="020B0503020204020204" pitchFamily="34" charset="-122"/>
                  <a:ea typeface="微软雅黑" panose="020B0503020204020204" pitchFamily="34" charset="-122"/>
                </a:rPr>
                <a:t>核心产品</a:t>
              </a:r>
            </a:p>
          </p:txBody>
        </p:sp>
      </p:grpSp>
      <p:cxnSp>
        <p:nvCxnSpPr>
          <p:cNvPr id="10" name="直接连接符 9"/>
          <p:cNvCxnSpPr/>
          <p:nvPr/>
        </p:nvCxnSpPr>
        <p:spPr>
          <a:xfrm flipH="1">
            <a:off x="797041" y="2967133"/>
            <a:ext cx="2895451" cy="0"/>
          </a:xfrm>
          <a:prstGeom prst="line">
            <a:avLst/>
          </a:prstGeom>
          <a:ln>
            <a:solidFill>
              <a:schemeClr val="bg1">
                <a:lumMod val="50000"/>
              </a:schemeClr>
            </a:solidFill>
            <a:tailEnd type="oval"/>
          </a:ln>
        </p:spPr>
        <p:style>
          <a:lnRef idx="1">
            <a:schemeClr val="accent1"/>
          </a:lnRef>
          <a:fillRef idx="0">
            <a:schemeClr val="accent1"/>
          </a:fillRef>
          <a:effectRef idx="0">
            <a:schemeClr val="accent1"/>
          </a:effectRef>
          <a:fontRef idx="minor">
            <a:schemeClr val="tx1"/>
          </a:fontRef>
        </p:style>
      </p:cxnSp>
      <p:sp>
        <p:nvSpPr>
          <p:cNvPr id="11" name="TextBox 40"/>
          <p:cNvSpPr txBox="1"/>
          <p:nvPr/>
        </p:nvSpPr>
        <p:spPr>
          <a:xfrm>
            <a:off x="893289" y="3065386"/>
            <a:ext cx="2327736" cy="338554"/>
          </a:xfrm>
          <a:prstGeom prst="rect">
            <a:avLst/>
          </a:prstGeom>
          <a:noFill/>
        </p:spPr>
        <p:txBody>
          <a:bodyPr wrap="square" rtlCol="0">
            <a:spAutoFit/>
          </a:bodyPr>
          <a:lstStyle/>
          <a:p>
            <a:r>
              <a:rPr lang="zh-CN" altLang="en-US" sz="1600" b="1" dirty="0">
                <a:solidFill>
                  <a:srgbClr val="C00000"/>
                </a:solidFill>
                <a:latin typeface="微软雅黑" panose="020B0503020204020204" pitchFamily="34" charset="-122"/>
                <a:ea typeface="微软雅黑" panose="020B0503020204020204" pitchFamily="34" charset="-122"/>
              </a:rPr>
              <a:t>单击此处添加标题</a:t>
            </a:r>
          </a:p>
        </p:txBody>
      </p:sp>
      <p:sp>
        <p:nvSpPr>
          <p:cNvPr id="12" name="TextBox 41"/>
          <p:cNvSpPr txBox="1"/>
          <p:nvPr/>
        </p:nvSpPr>
        <p:spPr>
          <a:xfrm>
            <a:off x="893288" y="3302502"/>
            <a:ext cx="3061079" cy="738664"/>
          </a:xfrm>
          <a:prstGeom prst="rect">
            <a:avLst/>
          </a:prstGeom>
          <a:noFill/>
        </p:spPr>
        <p:txBody>
          <a:bodyPr wrap="square" rtlCol="0">
            <a:spAutoFit/>
          </a:bodyPr>
          <a:lstStyle/>
          <a:p>
            <a:pPr>
              <a:lnSpc>
                <a:spcPct val="150000"/>
              </a:lnSpc>
            </a:pPr>
            <a:r>
              <a:rPr lang="zh-CN" altLang="en-US" sz="1400" dirty="0">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sp>
        <p:nvSpPr>
          <p:cNvPr id="13" name="Freeform 50"/>
          <p:cNvSpPr>
            <a:spLocks noEditPoints="1"/>
          </p:cNvSpPr>
          <p:nvPr/>
        </p:nvSpPr>
        <p:spPr bwMode="auto">
          <a:xfrm>
            <a:off x="1060748" y="2559060"/>
            <a:ext cx="304007" cy="304800"/>
          </a:xfrm>
          <a:custGeom>
            <a:avLst/>
            <a:gdLst>
              <a:gd name="T0" fmla="*/ 179 w 383"/>
              <a:gd name="T1" fmla="*/ 51 h 384"/>
              <a:gd name="T2" fmla="*/ 167 w 383"/>
              <a:gd name="T3" fmla="*/ 71 h 384"/>
              <a:gd name="T4" fmla="*/ 179 w 383"/>
              <a:gd name="T5" fmla="*/ 93 h 384"/>
              <a:gd name="T6" fmla="*/ 203 w 383"/>
              <a:gd name="T7" fmla="*/ 93 h 384"/>
              <a:gd name="T8" fmla="*/ 216 w 383"/>
              <a:gd name="T9" fmla="*/ 71 h 384"/>
              <a:gd name="T10" fmla="*/ 203 w 383"/>
              <a:gd name="T11" fmla="*/ 51 h 384"/>
              <a:gd name="T12" fmla="*/ 192 w 383"/>
              <a:gd name="T13" fmla="*/ 0 h 384"/>
              <a:gd name="T14" fmla="*/ 201 w 383"/>
              <a:gd name="T15" fmla="*/ 0 h 384"/>
              <a:gd name="T16" fmla="*/ 238 w 383"/>
              <a:gd name="T17" fmla="*/ 18 h 384"/>
              <a:gd name="T18" fmla="*/ 261 w 383"/>
              <a:gd name="T19" fmla="*/ 50 h 384"/>
              <a:gd name="T20" fmla="*/ 259 w 383"/>
              <a:gd name="T21" fmla="*/ 94 h 384"/>
              <a:gd name="T22" fmla="*/ 234 w 383"/>
              <a:gd name="T23" fmla="*/ 129 h 384"/>
              <a:gd name="T24" fmla="*/ 216 w 383"/>
              <a:gd name="T25" fmla="*/ 168 h 384"/>
              <a:gd name="T26" fmla="*/ 252 w 383"/>
              <a:gd name="T27" fmla="*/ 171 h 384"/>
              <a:gd name="T28" fmla="*/ 263 w 383"/>
              <a:gd name="T29" fmla="*/ 191 h 384"/>
              <a:gd name="T30" fmla="*/ 252 w 383"/>
              <a:gd name="T31" fmla="*/ 213 h 384"/>
              <a:gd name="T32" fmla="*/ 216 w 383"/>
              <a:gd name="T33" fmla="*/ 216 h 384"/>
              <a:gd name="T34" fmla="*/ 246 w 383"/>
              <a:gd name="T35" fmla="*/ 325 h 384"/>
              <a:gd name="T36" fmla="*/ 296 w 383"/>
              <a:gd name="T37" fmla="*/ 291 h 384"/>
              <a:gd name="T38" fmla="*/ 327 w 383"/>
              <a:gd name="T39" fmla="*/ 240 h 384"/>
              <a:gd name="T40" fmla="*/ 383 w 383"/>
              <a:gd name="T41" fmla="*/ 144 h 384"/>
              <a:gd name="T42" fmla="*/ 379 w 383"/>
              <a:gd name="T43" fmla="*/ 230 h 384"/>
              <a:gd name="T44" fmla="*/ 351 w 383"/>
              <a:gd name="T45" fmla="*/ 299 h 384"/>
              <a:gd name="T46" fmla="*/ 299 w 383"/>
              <a:gd name="T47" fmla="*/ 351 h 384"/>
              <a:gd name="T48" fmla="*/ 231 w 383"/>
              <a:gd name="T49" fmla="*/ 380 h 384"/>
              <a:gd name="T50" fmla="*/ 153 w 383"/>
              <a:gd name="T51" fmla="*/ 380 h 384"/>
              <a:gd name="T52" fmla="*/ 85 w 383"/>
              <a:gd name="T53" fmla="*/ 351 h 384"/>
              <a:gd name="T54" fmla="*/ 32 w 383"/>
              <a:gd name="T55" fmla="*/ 299 h 384"/>
              <a:gd name="T56" fmla="*/ 3 w 383"/>
              <a:gd name="T57" fmla="*/ 230 h 384"/>
              <a:gd name="T58" fmla="*/ 0 w 383"/>
              <a:gd name="T59" fmla="*/ 144 h 384"/>
              <a:gd name="T60" fmla="*/ 56 w 383"/>
              <a:gd name="T61" fmla="*/ 240 h 384"/>
              <a:gd name="T62" fmla="*/ 88 w 383"/>
              <a:gd name="T63" fmla="*/ 291 h 384"/>
              <a:gd name="T64" fmla="*/ 138 w 383"/>
              <a:gd name="T65" fmla="*/ 325 h 384"/>
              <a:gd name="T66" fmla="*/ 167 w 383"/>
              <a:gd name="T67" fmla="*/ 216 h 384"/>
              <a:gd name="T68" fmla="*/ 132 w 383"/>
              <a:gd name="T69" fmla="*/ 213 h 384"/>
              <a:gd name="T70" fmla="*/ 120 w 383"/>
              <a:gd name="T71" fmla="*/ 191 h 384"/>
              <a:gd name="T72" fmla="*/ 132 w 383"/>
              <a:gd name="T73" fmla="*/ 171 h 384"/>
              <a:gd name="T74" fmla="*/ 167 w 383"/>
              <a:gd name="T75" fmla="*/ 168 h 384"/>
              <a:gd name="T76" fmla="*/ 148 w 383"/>
              <a:gd name="T77" fmla="*/ 129 h 384"/>
              <a:gd name="T78" fmla="*/ 123 w 383"/>
              <a:gd name="T79" fmla="*/ 94 h 384"/>
              <a:gd name="T80" fmla="*/ 122 w 383"/>
              <a:gd name="T81" fmla="*/ 50 h 384"/>
              <a:gd name="T82" fmla="*/ 145 w 383"/>
              <a:gd name="T83" fmla="*/ 18 h 384"/>
              <a:gd name="T84" fmla="*/ 182 w 383"/>
              <a:gd name="T85" fmla="*/ 0 h 384"/>
              <a:gd name="T86" fmla="*/ 192 w 383"/>
              <a:gd name="T87" fmla="*/ 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83" h="384">
                <a:moveTo>
                  <a:pt x="192" y="48"/>
                </a:moveTo>
                <a:lnTo>
                  <a:pt x="179" y="51"/>
                </a:lnTo>
                <a:lnTo>
                  <a:pt x="171" y="59"/>
                </a:lnTo>
                <a:lnTo>
                  <a:pt x="167" y="71"/>
                </a:lnTo>
                <a:lnTo>
                  <a:pt x="171" y="84"/>
                </a:lnTo>
                <a:lnTo>
                  <a:pt x="179" y="93"/>
                </a:lnTo>
                <a:lnTo>
                  <a:pt x="192" y="95"/>
                </a:lnTo>
                <a:lnTo>
                  <a:pt x="203" y="93"/>
                </a:lnTo>
                <a:lnTo>
                  <a:pt x="212" y="84"/>
                </a:lnTo>
                <a:lnTo>
                  <a:pt x="216" y="71"/>
                </a:lnTo>
                <a:lnTo>
                  <a:pt x="212" y="59"/>
                </a:lnTo>
                <a:lnTo>
                  <a:pt x="203" y="51"/>
                </a:lnTo>
                <a:lnTo>
                  <a:pt x="192" y="48"/>
                </a:lnTo>
                <a:close/>
                <a:moveTo>
                  <a:pt x="192" y="0"/>
                </a:moveTo>
                <a:lnTo>
                  <a:pt x="197" y="0"/>
                </a:lnTo>
                <a:lnTo>
                  <a:pt x="201" y="0"/>
                </a:lnTo>
                <a:lnTo>
                  <a:pt x="221" y="6"/>
                </a:lnTo>
                <a:lnTo>
                  <a:pt x="238" y="18"/>
                </a:lnTo>
                <a:lnTo>
                  <a:pt x="252" y="33"/>
                </a:lnTo>
                <a:lnTo>
                  <a:pt x="261" y="50"/>
                </a:lnTo>
                <a:lnTo>
                  <a:pt x="263" y="71"/>
                </a:lnTo>
                <a:lnTo>
                  <a:pt x="259" y="94"/>
                </a:lnTo>
                <a:lnTo>
                  <a:pt x="249" y="114"/>
                </a:lnTo>
                <a:lnTo>
                  <a:pt x="234" y="129"/>
                </a:lnTo>
                <a:lnTo>
                  <a:pt x="216" y="139"/>
                </a:lnTo>
                <a:lnTo>
                  <a:pt x="216" y="168"/>
                </a:lnTo>
                <a:lnTo>
                  <a:pt x="239" y="168"/>
                </a:lnTo>
                <a:lnTo>
                  <a:pt x="252" y="171"/>
                </a:lnTo>
                <a:lnTo>
                  <a:pt x="261" y="180"/>
                </a:lnTo>
                <a:lnTo>
                  <a:pt x="263" y="191"/>
                </a:lnTo>
                <a:lnTo>
                  <a:pt x="261" y="204"/>
                </a:lnTo>
                <a:lnTo>
                  <a:pt x="252" y="213"/>
                </a:lnTo>
                <a:lnTo>
                  <a:pt x="239" y="216"/>
                </a:lnTo>
                <a:lnTo>
                  <a:pt x="216" y="216"/>
                </a:lnTo>
                <a:lnTo>
                  <a:pt x="216" y="334"/>
                </a:lnTo>
                <a:lnTo>
                  <a:pt x="246" y="325"/>
                </a:lnTo>
                <a:lnTo>
                  <a:pt x="272" y="310"/>
                </a:lnTo>
                <a:lnTo>
                  <a:pt x="296" y="291"/>
                </a:lnTo>
                <a:lnTo>
                  <a:pt x="314" y="268"/>
                </a:lnTo>
                <a:lnTo>
                  <a:pt x="327" y="240"/>
                </a:lnTo>
                <a:lnTo>
                  <a:pt x="288" y="240"/>
                </a:lnTo>
                <a:lnTo>
                  <a:pt x="383" y="144"/>
                </a:lnTo>
                <a:lnTo>
                  <a:pt x="383" y="191"/>
                </a:lnTo>
                <a:lnTo>
                  <a:pt x="379" y="230"/>
                </a:lnTo>
                <a:lnTo>
                  <a:pt x="368" y="266"/>
                </a:lnTo>
                <a:lnTo>
                  <a:pt x="351" y="299"/>
                </a:lnTo>
                <a:lnTo>
                  <a:pt x="327" y="328"/>
                </a:lnTo>
                <a:lnTo>
                  <a:pt x="299" y="351"/>
                </a:lnTo>
                <a:lnTo>
                  <a:pt x="267" y="369"/>
                </a:lnTo>
                <a:lnTo>
                  <a:pt x="231" y="380"/>
                </a:lnTo>
                <a:lnTo>
                  <a:pt x="192" y="384"/>
                </a:lnTo>
                <a:lnTo>
                  <a:pt x="153" y="380"/>
                </a:lnTo>
                <a:lnTo>
                  <a:pt x="117" y="369"/>
                </a:lnTo>
                <a:lnTo>
                  <a:pt x="85" y="351"/>
                </a:lnTo>
                <a:lnTo>
                  <a:pt x="56" y="328"/>
                </a:lnTo>
                <a:lnTo>
                  <a:pt x="32" y="299"/>
                </a:lnTo>
                <a:lnTo>
                  <a:pt x="15" y="266"/>
                </a:lnTo>
                <a:lnTo>
                  <a:pt x="3" y="230"/>
                </a:lnTo>
                <a:lnTo>
                  <a:pt x="0" y="191"/>
                </a:lnTo>
                <a:lnTo>
                  <a:pt x="0" y="144"/>
                </a:lnTo>
                <a:lnTo>
                  <a:pt x="96" y="240"/>
                </a:lnTo>
                <a:lnTo>
                  <a:pt x="56" y="240"/>
                </a:lnTo>
                <a:lnTo>
                  <a:pt x="70" y="268"/>
                </a:lnTo>
                <a:lnTo>
                  <a:pt x="88" y="291"/>
                </a:lnTo>
                <a:lnTo>
                  <a:pt x="111" y="310"/>
                </a:lnTo>
                <a:lnTo>
                  <a:pt x="138" y="325"/>
                </a:lnTo>
                <a:lnTo>
                  <a:pt x="167" y="334"/>
                </a:lnTo>
                <a:lnTo>
                  <a:pt x="167" y="216"/>
                </a:lnTo>
                <a:lnTo>
                  <a:pt x="143" y="216"/>
                </a:lnTo>
                <a:lnTo>
                  <a:pt x="132" y="213"/>
                </a:lnTo>
                <a:lnTo>
                  <a:pt x="123" y="204"/>
                </a:lnTo>
                <a:lnTo>
                  <a:pt x="120" y="191"/>
                </a:lnTo>
                <a:lnTo>
                  <a:pt x="123" y="180"/>
                </a:lnTo>
                <a:lnTo>
                  <a:pt x="132" y="171"/>
                </a:lnTo>
                <a:lnTo>
                  <a:pt x="143" y="168"/>
                </a:lnTo>
                <a:lnTo>
                  <a:pt x="167" y="168"/>
                </a:lnTo>
                <a:lnTo>
                  <a:pt x="167" y="139"/>
                </a:lnTo>
                <a:lnTo>
                  <a:pt x="148" y="129"/>
                </a:lnTo>
                <a:lnTo>
                  <a:pt x="133" y="114"/>
                </a:lnTo>
                <a:lnTo>
                  <a:pt x="123" y="94"/>
                </a:lnTo>
                <a:lnTo>
                  <a:pt x="120" y="71"/>
                </a:lnTo>
                <a:lnTo>
                  <a:pt x="122" y="50"/>
                </a:lnTo>
                <a:lnTo>
                  <a:pt x="131" y="33"/>
                </a:lnTo>
                <a:lnTo>
                  <a:pt x="145" y="18"/>
                </a:lnTo>
                <a:lnTo>
                  <a:pt x="162" y="6"/>
                </a:lnTo>
                <a:lnTo>
                  <a:pt x="182" y="0"/>
                </a:lnTo>
                <a:lnTo>
                  <a:pt x="187" y="0"/>
                </a:lnTo>
                <a:lnTo>
                  <a:pt x="192" y="0"/>
                </a:lnTo>
                <a:close/>
              </a:path>
            </a:pathLst>
          </a:custGeom>
          <a:solidFill>
            <a:srgbClr val="FF0000"/>
          </a:solidFill>
          <a:ln w="0">
            <a:noFill/>
            <a:prstDash val="solid"/>
            <a:round/>
          </a:ln>
        </p:spPr>
        <p:txBody>
          <a:bodyPr vert="horz" wrap="square" lIns="91440" tIns="45720" rIns="91440" bIns="45720" numCol="1" anchor="t" anchorCtr="0" compatLnSpc="1"/>
          <a:lstStyle/>
          <a:p>
            <a:endParaRPr lang="zh-CN" altLang="en-US"/>
          </a:p>
        </p:txBody>
      </p:sp>
      <p:grpSp>
        <p:nvGrpSpPr>
          <p:cNvPr id="14" name="组合 13"/>
          <p:cNvGrpSpPr/>
          <p:nvPr/>
        </p:nvGrpSpPr>
        <p:grpSpPr>
          <a:xfrm>
            <a:off x="3672226" y="4111884"/>
            <a:ext cx="1800200" cy="1662584"/>
            <a:chOff x="2195736" y="1628800"/>
            <a:chExt cx="1800200" cy="1662584"/>
          </a:xfrm>
        </p:grpSpPr>
        <p:sp>
          <p:nvSpPr>
            <p:cNvPr id="15" name="椭圆 1"/>
            <p:cNvSpPr/>
            <p:nvPr/>
          </p:nvSpPr>
          <p:spPr>
            <a:xfrm>
              <a:off x="2195736" y="1628800"/>
              <a:ext cx="1800200" cy="1512168"/>
            </a:xfrm>
            <a:custGeom>
              <a:avLst/>
              <a:gdLst/>
              <a:ahLst/>
              <a:cxnLst/>
              <a:rect l="l" t="t" r="r" b="b"/>
              <a:pathLst>
                <a:path w="1800200" h="1512168">
                  <a:moveTo>
                    <a:pt x="900100" y="0"/>
                  </a:moveTo>
                  <a:cubicBezTo>
                    <a:pt x="1397212" y="0"/>
                    <a:pt x="1800200" y="402988"/>
                    <a:pt x="1800200" y="900100"/>
                  </a:cubicBezTo>
                  <a:cubicBezTo>
                    <a:pt x="1800200" y="1137298"/>
                    <a:pt x="1708450" y="1353067"/>
                    <a:pt x="1556698" y="1512168"/>
                  </a:cubicBezTo>
                  <a:lnTo>
                    <a:pt x="243502" y="1512168"/>
                  </a:lnTo>
                  <a:cubicBezTo>
                    <a:pt x="91750" y="1353067"/>
                    <a:pt x="0" y="1137298"/>
                    <a:pt x="0" y="900100"/>
                  </a:cubicBezTo>
                  <a:cubicBezTo>
                    <a:pt x="0" y="402988"/>
                    <a:pt x="402988" y="0"/>
                    <a:pt x="900100" y="0"/>
                  </a:cubicBezTo>
                  <a:close/>
                </a:path>
              </a:pathLst>
            </a:custGeom>
            <a:solidFill>
              <a:srgbClr val="FF000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4"/>
            <p:cNvSpPr/>
            <p:nvPr/>
          </p:nvSpPr>
          <p:spPr>
            <a:xfrm>
              <a:off x="2343944" y="1777008"/>
              <a:ext cx="1503784" cy="1223146"/>
            </a:xfrm>
            <a:custGeom>
              <a:avLst/>
              <a:gdLst/>
              <a:ahLst/>
              <a:cxnLst/>
              <a:rect l="l" t="t" r="r" b="b"/>
              <a:pathLst>
                <a:path w="1503784" h="1223146">
                  <a:moveTo>
                    <a:pt x="751892" y="0"/>
                  </a:moveTo>
                  <a:cubicBezTo>
                    <a:pt x="1167150" y="0"/>
                    <a:pt x="1503784" y="336634"/>
                    <a:pt x="1503784" y="751892"/>
                  </a:cubicBezTo>
                  <a:cubicBezTo>
                    <a:pt x="1503784" y="931311"/>
                    <a:pt x="1440941" y="1096052"/>
                    <a:pt x="1333406" y="1223146"/>
                  </a:cubicBezTo>
                  <a:lnTo>
                    <a:pt x="170378" y="1223146"/>
                  </a:lnTo>
                  <a:cubicBezTo>
                    <a:pt x="62843" y="1096052"/>
                    <a:pt x="0" y="931311"/>
                    <a:pt x="0" y="751892"/>
                  </a:cubicBezTo>
                  <a:cubicBezTo>
                    <a:pt x="0" y="336634"/>
                    <a:pt x="336634" y="0"/>
                    <a:pt x="751892" y="0"/>
                  </a:cubicBezTo>
                  <a:close/>
                </a:path>
              </a:pathLst>
            </a:cu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8"/>
            <p:cNvSpPr/>
            <p:nvPr/>
          </p:nvSpPr>
          <p:spPr>
            <a:xfrm>
              <a:off x="2621530" y="2636912"/>
              <a:ext cx="948613" cy="654472"/>
            </a:xfrm>
            <a:custGeom>
              <a:avLst/>
              <a:gdLst/>
              <a:ahLst/>
              <a:cxnLst/>
              <a:rect l="l" t="t" r="r" b="b"/>
              <a:pathLst>
                <a:path w="948613" h="654472">
                  <a:moveTo>
                    <a:pt x="474307" y="0"/>
                  </a:moveTo>
                  <a:lnTo>
                    <a:pt x="948613" y="327236"/>
                  </a:lnTo>
                  <a:lnTo>
                    <a:pt x="948613" y="654472"/>
                  </a:lnTo>
                  <a:lnTo>
                    <a:pt x="0" y="654472"/>
                  </a:lnTo>
                  <a:lnTo>
                    <a:pt x="0" y="327236"/>
                  </a:lnTo>
                  <a:close/>
                </a:path>
              </a:pathLst>
            </a:cu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9"/>
            <p:cNvSpPr txBox="1"/>
            <p:nvPr/>
          </p:nvSpPr>
          <p:spPr>
            <a:xfrm>
              <a:off x="2796380" y="2830994"/>
              <a:ext cx="598911" cy="400110"/>
            </a:xfrm>
            <a:prstGeom prst="rect">
              <a:avLst/>
            </a:prstGeom>
            <a:noFill/>
          </p:spPr>
          <p:txBody>
            <a:bodyPr wrap="square" rtlCol="0">
              <a:spAutoFit/>
            </a:bodyPr>
            <a:lstStyle/>
            <a:p>
              <a:pPr algn="ctr"/>
              <a:r>
                <a:rPr lang="en-US" altLang="zh-CN" sz="2000" dirty="0">
                  <a:solidFill>
                    <a:srgbClr val="C00000"/>
                  </a:solidFill>
                  <a:latin typeface="Impact" panose="020B0806030902050204" pitchFamily="34" charset="0"/>
                </a:rPr>
                <a:t>03</a:t>
              </a:r>
              <a:endParaRPr lang="zh-CN" altLang="en-US" sz="2000" dirty="0">
                <a:solidFill>
                  <a:srgbClr val="C00000"/>
                </a:solidFill>
                <a:latin typeface="Impact" panose="020B0806030902050204" pitchFamily="34" charset="0"/>
              </a:endParaRPr>
            </a:p>
          </p:txBody>
        </p:sp>
        <p:sp>
          <p:nvSpPr>
            <p:cNvPr id="19" name="TextBox 10"/>
            <p:cNvSpPr txBox="1"/>
            <p:nvPr/>
          </p:nvSpPr>
          <p:spPr>
            <a:xfrm>
              <a:off x="2708953" y="2034638"/>
              <a:ext cx="773761" cy="707886"/>
            </a:xfrm>
            <a:prstGeom prst="rect">
              <a:avLst/>
            </a:prstGeom>
            <a:noFill/>
          </p:spPr>
          <p:txBody>
            <a:bodyPr wrap="square" rtlCol="0">
              <a:spAutoFit/>
            </a:bodyPr>
            <a:lstStyle/>
            <a:p>
              <a:pPr algn="ctr"/>
              <a:r>
                <a:rPr lang="zh-CN" altLang="en-US" sz="2000" b="1" dirty="0">
                  <a:solidFill>
                    <a:srgbClr val="C00000"/>
                  </a:solidFill>
                  <a:latin typeface="微软雅黑" panose="020B0503020204020204" pitchFamily="34" charset="-122"/>
                  <a:ea typeface="微软雅黑" panose="020B0503020204020204" pitchFamily="34" charset="-122"/>
                </a:rPr>
                <a:t>核心产品</a:t>
              </a:r>
            </a:p>
          </p:txBody>
        </p:sp>
      </p:grpSp>
      <p:cxnSp>
        <p:nvCxnSpPr>
          <p:cNvPr id="20" name="直接连接符 19"/>
          <p:cNvCxnSpPr/>
          <p:nvPr/>
        </p:nvCxnSpPr>
        <p:spPr>
          <a:xfrm flipH="1">
            <a:off x="792485" y="5046548"/>
            <a:ext cx="2895451" cy="0"/>
          </a:xfrm>
          <a:prstGeom prst="line">
            <a:avLst/>
          </a:prstGeom>
          <a:ln>
            <a:solidFill>
              <a:schemeClr val="bg1">
                <a:lumMod val="50000"/>
              </a:schemeClr>
            </a:solidFill>
            <a:tailEnd type="oval"/>
          </a:ln>
        </p:spPr>
        <p:style>
          <a:lnRef idx="1">
            <a:schemeClr val="accent1"/>
          </a:lnRef>
          <a:fillRef idx="0">
            <a:schemeClr val="accent1"/>
          </a:fillRef>
          <a:effectRef idx="0">
            <a:schemeClr val="accent1"/>
          </a:effectRef>
          <a:fontRef idx="minor">
            <a:schemeClr val="tx1"/>
          </a:fontRef>
        </p:style>
      </p:cxnSp>
      <p:sp>
        <p:nvSpPr>
          <p:cNvPr id="21" name="TextBox 40"/>
          <p:cNvSpPr txBox="1"/>
          <p:nvPr/>
        </p:nvSpPr>
        <p:spPr>
          <a:xfrm>
            <a:off x="888733" y="5144801"/>
            <a:ext cx="2327736" cy="338554"/>
          </a:xfrm>
          <a:prstGeom prst="rect">
            <a:avLst/>
          </a:prstGeom>
          <a:noFill/>
        </p:spPr>
        <p:txBody>
          <a:bodyPr wrap="square" rtlCol="0">
            <a:spAutoFit/>
          </a:bodyPr>
          <a:lstStyle/>
          <a:p>
            <a:r>
              <a:rPr lang="zh-CN" altLang="en-US" sz="1600" b="1" dirty="0">
                <a:solidFill>
                  <a:srgbClr val="C00000"/>
                </a:solidFill>
                <a:latin typeface="微软雅黑" panose="020B0503020204020204" pitchFamily="34" charset="-122"/>
                <a:ea typeface="微软雅黑" panose="020B0503020204020204" pitchFamily="34" charset="-122"/>
              </a:rPr>
              <a:t>单击此处添加标题</a:t>
            </a:r>
          </a:p>
        </p:txBody>
      </p:sp>
      <p:sp>
        <p:nvSpPr>
          <p:cNvPr id="22" name="TextBox 41"/>
          <p:cNvSpPr txBox="1"/>
          <p:nvPr/>
        </p:nvSpPr>
        <p:spPr>
          <a:xfrm>
            <a:off x="888732" y="5381917"/>
            <a:ext cx="3061079" cy="738664"/>
          </a:xfrm>
          <a:prstGeom prst="rect">
            <a:avLst/>
          </a:prstGeom>
          <a:noFill/>
        </p:spPr>
        <p:txBody>
          <a:bodyPr wrap="square" rtlCol="0">
            <a:spAutoFit/>
          </a:bodyPr>
          <a:lstStyle/>
          <a:p>
            <a:pPr>
              <a:lnSpc>
                <a:spcPct val="150000"/>
              </a:lnSpc>
            </a:pPr>
            <a:r>
              <a:rPr lang="zh-CN" altLang="en-US" sz="1400" dirty="0">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sp>
        <p:nvSpPr>
          <p:cNvPr id="23" name="Freeform 50"/>
          <p:cNvSpPr>
            <a:spLocks noEditPoints="1"/>
          </p:cNvSpPr>
          <p:nvPr/>
        </p:nvSpPr>
        <p:spPr bwMode="auto">
          <a:xfrm>
            <a:off x="1056192" y="4638475"/>
            <a:ext cx="304007" cy="304800"/>
          </a:xfrm>
          <a:custGeom>
            <a:avLst/>
            <a:gdLst>
              <a:gd name="T0" fmla="*/ 179 w 383"/>
              <a:gd name="T1" fmla="*/ 51 h 384"/>
              <a:gd name="T2" fmla="*/ 167 w 383"/>
              <a:gd name="T3" fmla="*/ 71 h 384"/>
              <a:gd name="T4" fmla="*/ 179 w 383"/>
              <a:gd name="T5" fmla="*/ 93 h 384"/>
              <a:gd name="T6" fmla="*/ 203 w 383"/>
              <a:gd name="T7" fmla="*/ 93 h 384"/>
              <a:gd name="T8" fmla="*/ 216 w 383"/>
              <a:gd name="T9" fmla="*/ 71 h 384"/>
              <a:gd name="T10" fmla="*/ 203 w 383"/>
              <a:gd name="T11" fmla="*/ 51 h 384"/>
              <a:gd name="T12" fmla="*/ 192 w 383"/>
              <a:gd name="T13" fmla="*/ 0 h 384"/>
              <a:gd name="T14" fmla="*/ 201 w 383"/>
              <a:gd name="T15" fmla="*/ 0 h 384"/>
              <a:gd name="T16" fmla="*/ 238 w 383"/>
              <a:gd name="T17" fmla="*/ 18 h 384"/>
              <a:gd name="T18" fmla="*/ 261 w 383"/>
              <a:gd name="T19" fmla="*/ 50 h 384"/>
              <a:gd name="T20" fmla="*/ 259 w 383"/>
              <a:gd name="T21" fmla="*/ 94 h 384"/>
              <a:gd name="T22" fmla="*/ 234 w 383"/>
              <a:gd name="T23" fmla="*/ 129 h 384"/>
              <a:gd name="T24" fmla="*/ 216 w 383"/>
              <a:gd name="T25" fmla="*/ 168 h 384"/>
              <a:gd name="T26" fmla="*/ 252 w 383"/>
              <a:gd name="T27" fmla="*/ 171 h 384"/>
              <a:gd name="T28" fmla="*/ 263 w 383"/>
              <a:gd name="T29" fmla="*/ 191 h 384"/>
              <a:gd name="T30" fmla="*/ 252 w 383"/>
              <a:gd name="T31" fmla="*/ 213 h 384"/>
              <a:gd name="T32" fmla="*/ 216 w 383"/>
              <a:gd name="T33" fmla="*/ 216 h 384"/>
              <a:gd name="T34" fmla="*/ 246 w 383"/>
              <a:gd name="T35" fmla="*/ 325 h 384"/>
              <a:gd name="T36" fmla="*/ 296 w 383"/>
              <a:gd name="T37" fmla="*/ 291 h 384"/>
              <a:gd name="T38" fmla="*/ 327 w 383"/>
              <a:gd name="T39" fmla="*/ 240 h 384"/>
              <a:gd name="T40" fmla="*/ 383 w 383"/>
              <a:gd name="T41" fmla="*/ 144 h 384"/>
              <a:gd name="T42" fmla="*/ 379 w 383"/>
              <a:gd name="T43" fmla="*/ 230 h 384"/>
              <a:gd name="T44" fmla="*/ 351 w 383"/>
              <a:gd name="T45" fmla="*/ 299 h 384"/>
              <a:gd name="T46" fmla="*/ 299 w 383"/>
              <a:gd name="T47" fmla="*/ 351 h 384"/>
              <a:gd name="T48" fmla="*/ 231 w 383"/>
              <a:gd name="T49" fmla="*/ 380 h 384"/>
              <a:gd name="T50" fmla="*/ 153 w 383"/>
              <a:gd name="T51" fmla="*/ 380 h 384"/>
              <a:gd name="T52" fmla="*/ 85 w 383"/>
              <a:gd name="T53" fmla="*/ 351 h 384"/>
              <a:gd name="T54" fmla="*/ 32 w 383"/>
              <a:gd name="T55" fmla="*/ 299 h 384"/>
              <a:gd name="T56" fmla="*/ 3 w 383"/>
              <a:gd name="T57" fmla="*/ 230 h 384"/>
              <a:gd name="T58" fmla="*/ 0 w 383"/>
              <a:gd name="T59" fmla="*/ 144 h 384"/>
              <a:gd name="T60" fmla="*/ 56 w 383"/>
              <a:gd name="T61" fmla="*/ 240 h 384"/>
              <a:gd name="T62" fmla="*/ 88 w 383"/>
              <a:gd name="T63" fmla="*/ 291 h 384"/>
              <a:gd name="T64" fmla="*/ 138 w 383"/>
              <a:gd name="T65" fmla="*/ 325 h 384"/>
              <a:gd name="T66" fmla="*/ 167 w 383"/>
              <a:gd name="T67" fmla="*/ 216 h 384"/>
              <a:gd name="T68" fmla="*/ 132 w 383"/>
              <a:gd name="T69" fmla="*/ 213 h 384"/>
              <a:gd name="T70" fmla="*/ 120 w 383"/>
              <a:gd name="T71" fmla="*/ 191 h 384"/>
              <a:gd name="T72" fmla="*/ 132 w 383"/>
              <a:gd name="T73" fmla="*/ 171 h 384"/>
              <a:gd name="T74" fmla="*/ 167 w 383"/>
              <a:gd name="T75" fmla="*/ 168 h 384"/>
              <a:gd name="T76" fmla="*/ 148 w 383"/>
              <a:gd name="T77" fmla="*/ 129 h 384"/>
              <a:gd name="T78" fmla="*/ 123 w 383"/>
              <a:gd name="T79" fmla="*/ 94 h 384"/>
              <a:gd name="T80" fmla="*/ 122 w 383"/>
              <a:gd name="T81" fmla="*/ 50 h 384"/>
              <a:gd name="T82" fmla="*/ 145 w 383"/>
              <a:gd name="T83" fmla="*/ 18 h 384"/>
              <a:gd name="T84" fmla="*/ 182 w 383"/>
              <a:gd name="T85" fmla="*/ 0 h 384"/>
              <a:gd name="T86" fmla="*/ 192 w 383"/>
              <a:gd name="T87" fmla="*/ 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83" h="384">
                <a:moveTo>
                  <a:pt x="192" y="48"/>
                </a:moveTo>
                <a:lnTo>
                  <a:pt x="179" y="51"/>
                </a:lnTo>
                <a:lnTo>
                  <a:pt x="171" y="59"/>
                </a:lnTo>
                <a:lnTo>
                  <a:pt x="167" y="71"/>
                </a:lnTo>
                <a:lnTo>
                  <a:pt x="171" y="84"/>
                </a:lnTo>
                <a:lnTo>
                  <a:pt x="179" y="93"/>
                </a:lnTo>
                <a:lnTo>
                  <a:pt x="192" y="95"/>
                </a:lnTo>
                <a:lnTo>
                  <a:pt x="203" y="93"/>
                </a:lnTo>
                <a:lnTo>
                  <a:pt x="212" y="84"/>
                </a:lnTo>
                <a:lnTo>
                  <a:pt x="216" y="71"/>
                </a:lnTo>
                <a:lnTo>
                  <a:pt x="212" y="59"/>
                </a:lnTo>
                <a:lnTo>
                  <a:pt x="203" y="51"/>
                </a:lnTo>
                <a:lnTo>
                  <a:pt x="192" y="48"/>
                </a:lnTo>
                <a:close/>
                <a:moveTo>
                  <a:pt x="192" y="0"/>
                </a:moveTo>
                <a:lnTo>
                  <a:pt x="197" y="0"/>
                </a:lnTo>
                <a:lnTo>
                  <a:pt x="201" y="0"/>
                </a:lnTo>
                <a:lnTo>
                  <a:pt x="221" y="6"/>
                </a:lnTo>
                <a:lnTo>
                  <a:pt x="238" y="18"/>
                </a:lnTo>
                <a:lnTo>
                  <a:pt x="252" y="33"/>
                </a:lnTo>
                <a:lnTo>
                  <a:pt x="261" y="50"/>
                </a:lnTo>
                <a:lnTo>
                  <a:pt x="263" y="71"/>
                </a:lnTo>
                <a:lnTo>
                  <a:pt x="259" y="94"/>
                </a:lnTo>
                <a:lnTo>
                  <a:pt x="249" y="114"/>
                </a:lnTo>
                <a:lnTo>
                  <a:pt x="234" y="129"/>
                </a:lnTo>
                <a:lnTo>
                  <a:pt x="216" y="139"/>
                </a:lnTo>
                <a:lnTo>
                  <a:pt x="216" y="168"/>
                </a:lnTo>
                <a:lnTo>
                  <a:pt x="239" y="168"/>
                </a:lnTo>
                <a:lnTo>
                  <a:pt x="252" y="171"/>
                </a:lnTo>
                <a:lnTo>
                  <a:pt x="261" y="180"/>
                </a:lnTo>
                <a:lnTo>
                  <a:pt x="263" y="191"/>
                </a:lnTo>
                <a:lnTo>
                  <a:pt x="261" y="204"/>
                </a:lnTo>
                <a:lnTo>
                  <a:pt x="252" y="213"/>
                </a:lnTo>
                <a:lnTo>
                  <a:pt x="239" y="216"/>
                </a:lnTo>
                <a:lnTo>
                  <a:pt x="216" y="216"/>
                </a:lnTo>
                <a:lnTo>
                  <a:pt x="216" y="334"/>
                </a:lnTo>
                <a:lnTo>
                  <a:pt x="246" y="325"/>
                </a:lnTo>
                <a:lnTo>
                  <a:pt x="272" y="310"/>
                </a:lnTo>
                <a:lnTo>
                  <a:pt x="296" y="291"/>
                </a:lnTo>
                <a:lnTo>
                  <a:pt x="314" y="268"/>
                </a:lnTo>
                <a:lnTo>
                  <a:pt x="327" y="240"/>
                </a:lnTo>
                <a:lnTo>
                  <a:pt x="288" y="240"/>
                </a:lnTo>
                <a:lnTo>
                  <a:pt x="383" y="144"/>
                </a:lnTo>
                <a:lnTo>
                  <a:pt x="383" y="191"/>
                </a:lnTo>
                <a:lnTo>
                  <a:pt x="379" y="230"/>
                </a:lnTo>
                <a:lnTo>
                  <a:pt x="368" y="266"/>
                </a:lnTo>
                <a:lnTo>
                  <a:pt x="351" y="299"/>
                </a:lnTo>
                <a:lnTo>
                  <a:pt x="327" y="328"/>
                </a:lnTo>
                <a:lnTo>
                  <a:pt x="299" y="351"/>
                </a:lnTo>
                <a:lnTo>
                  <a:pt x="267" y="369"/>
                </a:lnTo>
                <a:lnTo>
                  <a:pt x="231" y="380"/>
                </a:lnTo>
                <a:lnTo>
                  <a:pt x="192" y="384"/>
                </a:lnTo>
                <a:lnTo>
                  <a:pt x="153" y="380"/>
                </a:lnTo>
                <a:lnTo>
                  <a:pt x="117" y="369"/>
                </a:lnTo>
                <a:lnTo>
                  <a:pt x="85" y="351"/>
                </a:lnTo>
                <a:lnTo>
                  <a:pt x="56" y="328"/>
                </a:lnTo>
                <a:lnTo>
                  <a:pt x="32" y="299"/>
                </a:lnTo>
                <a:lnTo>
                  <a:pt x="15" y="266"/>
                </a:lnTo>
                <a:lnTo>
                  <a:pt x="3" y="230"/>
                </a:lnTo>
                <a:lnTo>
                  <a:pt x="0" y="191"/>
                </a:lnTo>
                <a:lnTo>
                  <a:pt x="0" y="144"/>
                </a:lnTo>
                <a:lnTo>
                  <a:pt x="96" y="240"/>
                </a:lnTo>
                <a:lnTo>
                  <a:pt x="56" y="240"/>
                </a:lnTo>
                <a:lnTo>
                  <a:pt x="70" y="268"/>
                </a:lnTo>
                <a:lnTo>
                  <a:pt x="88" y="291"/>
                </a:lnTo>
                <a:lnTo>
                  <a:pt x="111" y="310"/>
                </a:lnTo>
                <a:lnTo>
                  <a:pt x="138" y="325"/>
                </a:lnTo>
                <a:lnTo>
                  <a:pt x="167" y="334"/>
                </a:lnTo>
                <a:lnTo>
                  <a:pt x="167" y="216"/>
                </a:lnTo>
                <a:lnTo>
                  <a:pt x="143" y="216"/>
                </a:lnTo>
                <a:lnTo>
                  <a:pt x="132" y="213"/>
                </a:lnTo>
                <a:lnTo>
                  <a:pt x="123" y="204"/>
                </a:lnTo>
                <a:lnTo>
                  <a:pt x="120" y="191"/>
                </a:lnTo>
                <a:lnTo>
                  <a:pt x="123" y="180"/>
                </a:lnTo>
                <a:lnTo>
                  <a:pt x="132" y="171"/>
                </a:lnTo>
                <a:lnTo>
                  <a:pt x="143" y="168"/>
                </a:lnTo>
                <a:lnTo>
                  <a:pt x="167" y="168"/>
                </a:lnTo>
                <a:lnTo>
                  <a:pt x="167" y="139"/>
                </a:lnTo>
                <a:lnTo>
                  <a:pt x="148" y="129"/>
                </a:lnTo>
                <a:lnTo>
                  <a:pt x="133" y="114"/>
                </a:lnTo>
                <a:lnTo>
                  <a:pt x="123" y="94"/>
                </a:lnTo>
                <a:lnTo>
                  <a:pt x="120" y="71"/>
                </a:lnTo>
                <a:lnTo>
                  <a:pt x="122" y="50"/>
                </a:lnTo>
                <a:lnTo>
                  <a:pt x="131" y="33"/>
                </a:lnTo>
                <a:lnTo>
                  <a:pt x="145" y="18"/>
                </a:lnTo>
                <a:lnTo>
                  <a:pt x="162" y="6"/>
                </a:lnTo>
                <a:lnTo>
                  <a:pt x="182" y="0"/>
                </a:lnTo>
                <a:lnTo>
                  <a:pt x="187" y="0"/>
                </a:lnTo>
                <a:lnTo>
                  <a:pt x="192" y="0"/>
                </a:lnTo>
                <a:close/>
              </a:path>
            </a:pathLst>
          </a:custGeom>
          <a:solidFill>
            <a:srgbClr val="FF0000"/>
          </a:solidFill>
          <a:ln w="0">
            <a:noFill/>
            <a:prstDash val="solid"/>
            <a:round/>
          </a:ln>
        </p:spPr>
        <p:txBody>
          <a:bodyPr vert="horz" wrap="square" lIns="91440" tIns="45720" rIns="91440" bIns="45720" numCol="1" anchor="t" anchorCtr="0" compatLnSpc="1"/>
          <a:lstStyle/>
          <a:p>
            <a:endParaRPr lang="zh-CN" altLang="en-US"/>
          </a:p>
        </p:txBody>
      </p:sp>
      <p:grpSp>
        <p:nvGrpSpPr>
          <p:cNvPr id="24" name="组合 23"/>
          <p:cNvGrpSpPr/>
          <p:nvPr/>
        </p:nvGrpSpPr>
        <p:grpSpPr>
          <a:xfrm>
            <a:off x="5881908" y="2032469"/>
            <a:ext cx="1800200" cy="1662584"/>
            <a:chOff x="2195736" y="1628800"/>
            <a:chExt cx="1800200" cy="1662584"/>
          </a:xfrm>
        </p:grpSpPr>
        <p:sp>
          <p:nvSpPr>
            <p:cNvPr id="25" name="椭圆 1"/>
            <p:cNvSpPr/>
            <p:nvPr/>
          </p:nvSpPr>
          <p:spPr>
            <a:xfrm>
              <a:off x="2195736" y="1628800"/>
              <a:ext cx="1800200" cy="1512168"/>
            </a:xfrm>
            <a:custGeom>
              <a:avLst/>
              <a:gdLst/>
              <a:ahLst/>
              <a:cxnLst/>
              <a:rect l="l" t="t" r="r" b="b"/>
              <a:pathLst>
                <a:path w="1800200" h="1512168">
                  <a:moveTo>
                    <a:pt x="900100" y="0"/>
                  </a:moveTo>
                  <a:cubicBezTo>
                    <a:pt x="1397212" y="0"/>
                    <a:pt x="1800200" y="402988"/>
                    <a:pt x="1800200" y="900100"/>
                  </a:cubicBezTo>
                  <a:cubicBezTo>
                    <a:pt x="1800200" y="1137298"/>
                    <a:pt x="1708450" y="1353067"/>
                    <a:pt x="1556698" y="1512168"/>
                  </a:cubicBezTo>
                  <a:lnTo>
                    <a:pt x="243502" y="1512168"/>
                  </a:lnTo>
                  <a:cubicBezTo>
                    <a:pt x="91750" y="1353067"/>
                    <a:pt x="0" y="1137298"/>
                    <a:pt x="0" y="900100"/>
                  </a:cubicBezTo>
                  <a:cubicBezTo>
                    <a:pt x="0" y="402988"/>
                    <a:pt x="402988" y="0"/>
                    <a:pt x="900100" y="0"/>
                  </a:cubicBezTo>
                  <a:close/>
                </a:path>
              </a:pathLst>
            </a:custGeom>
            <a:solidFill>
              <a:srgbClr val="FF000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4"/>
            <p:cNvSpPr/>
            <p:nvPr/>
          </p:nvSpPr>
          <p:spPr>
            <a:xfrm>
              <a:off x="2343944" y="1777008"/>
              <a:ext cx="1503784" cy="1223146"/>
            </a:xfrm>
            <a:custGeom>
              <a:avLst/>
              <a:gdLst/>
              <a:ahLst/>
              <a:cxnLst/>
              <a:rect l="l" t="t" r="r" b="b"/>
              <a:pathLst>
                <a:path w="1503784" h="1223146">
                  <a:moveTo>
                    <a:pt x="751892" y="0"/>
                  </a:moveTo>
                  <a:cubicBezTo>
                    <a:pt x="1167150" y="0"/>
                    <a:pt x="1503784" y="336634"/>
                    <a:pt x="1503784" y="751892"/>
                  </a:cubicBezTo>
                  <a:cubicBezTo>
                    <a:pt x="1503784" y="931311"/>
                    <a:pt x="1440941" y="1096052"/>
                    <a:pt x="1333406" y="1223146"/>
                  </a:cubicBezTo>
                  <a:lnTo>
                    <a:pt x="170378" y="1223146"/>
                  </a:lnTo>
                  <a:cubicBezTo>
                    <a:pt x="62843" y="1096052"/>
                    <a:pt x="0" y="931311"/>
                    <a:pt x="0" y="751892"/>
                  </a:cubicBezTo>
                  <a:cubicBezTo>
                    <a:pt x="0" y="336634"/>
                    <a:pt x="336634" y="0"/>
                    <a:pt x="751892" y="0"/>
                  </a:cubicBezTo>
                  <a:close/>
                </a:path>
              </a:pathLst>
            </a:cu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8"/>
            <p:cNvSpPr/>
            <p:nvPr/>
          </p:nvSpPr>
          <p:spPr>
            <a:xfrm>
              <a:off x="2621530" y="2636912"/>
              <a:ext cx="948613" cy="654472"/>
            </a:xfrm>
            <a:custGeom>
              <a:avLst/>
              <a:gdLst/>
              <a:ahLst/>
              <a:cxnLst/>
              <a:rect l="l" t="t" r="r" b="b"/>
              <a:pathLst>
                <a:path w="948613" h="654472">
                  <a:moveTo>
                    <a:pt x="474307" y="0"/>
                  </a:moveTo>
                  <a:lnTo>
                    <a:pt x="948613" y="327236"/>
                  </a:lnTo>
                  <a:lnTo>
                    <a:pt x="948613" y="654472"/>
                  </a:lnTo>
                  <a:lnTo>
                    <a:pt x="0" y="654472"/>
                  </a:lnTo>
                  <a:lnTo>
                    <a:pt x="0" y="327236"/>
                  </a:lnTo>
                  <a:close/>
                </a:path>
              </a:pathLst>
            </a:cu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TextBox 9"/>
            <p:cNvSpPr txBox="1"/>
            <p:nvPr/>
          </p:nvSpPr>
          <p:spPr>
            <a:xfrm>
              <a:off x="2796380" y="2830994"/>
              <a:ext cx="598911" cy="400110"/>
            </a:xfrm>
            <a:prstGeom prst="rect">
              <a:avLst/>
            </a:prstGeom>
            <a:noFill/>
          </p:spPr>
          <p:txBody>
            <a:bodyPr wrap="square" rtlCol="0">
              <a:spAutoFit/>
            </a:bodyPr>
            <a:lstStyle/>
            <a:p>
              <a:pPr algn="ctr"/>
              <a:r>
                <a:rPr lang="en-US" altLang="zh-CN" sz="2000" dirty="0">
                  <a:solidFill>
                    <a:srgbClr val="C00000"/>
                  </a:solidFill>
                  <a:latin typeface="Impact" panose="020B0806030902050204" pitchFamily="34" charset="0"/>
                </a:rPr>
                <a:t>02</a:t>
              </a:r>
              <a:endParaRPr lang="zh-CN" altLang="en-US" sz="2000" dirty="0">
                <a:solidFill>
                  <a:srgbClr val="C00000"/>
                </a:solidFill>
                <a:latin typeface="Impact" panose="020B0806030902050204" pitchFamily="34" charset="0"/>
              </a:endParaRPr>
            </a:p>
          </p:txBody>
        </p:sp>
        <p:sp>
          <p:nvSpPr>
            <p:cNvPr id="29" name="TextBox 10"/>
            <p:cNvSpPr txBox="1"/>
            <p:nvPr/>
          </p:nvSpPr>
          <p:spPr>
            <a:xfrm>
              <a:off x="2708953" y="2034638"/>
              <a:ext cx="773761" cy="707886"/>
            </a:xfrm>
            <a:prstGeom prst="rect">
              <a:avLst/>
            </a:prstGeom>
            <a:noFill/>
          </p:spPr>
          <p:txBody>
            <a:bodyPr wrap="square" rtlCol="0">
              <a:spAutoFit/>
            </a:bodyPr>
            <a:lstStyle/>
            <a:p>
              <a:pPr algn="ctr"/>
              <a:r>
                <a:rPr lang="zh-CN" altLang="en-US" sz="2000" b="1" dirty="0">
                  <a:solidFill>
                    <a:srgbClr val="C00000"/>
                  </a:solidFill>
                  <a:latin typeface="微软雅黑" panose="020B0503020204020204" pitchFamily="34" charset="-122"/>
                  <a:ea typeface="微软雅黑" panose="020B0503020204020204" pitchFamily="34" charset="-122"/>
                </a:rPr>
                <a:t>核心产品</a:t>
              </a:r>
            </a:p>
          </p:txBody>
        </p:sp>
      </p:grpSp>
      <p:grpSp>
        <p:nvGrpSpPr>
          <p:cNvPr id="30" name="组合 29"/>
          <p:cNvGrpSpPr/>
          <p:nvPr/>
        </p:nvGrpSpPr>
        <p:grpSpPr>
          <a:xfrm>
            <a:off x="5877352" y="4111884"/>
            <a:ext cx="1800200" cy="1662584"/>
            <a:chOff x="2195736" y="1628800"/>
            <a:chExt cx="1800200" cy="1662584"/>
          </a:xfrm>
        </p:grpSpPr>
        <p:sp>
          <p:nvSpPr>
            <p:cNvPr id="31" name="椭圆 1"/>
            <p:cNvSpPr/>
            <p:nvPr/>
          </p:nvSpPr>
          <p:spPr>
            <a:xfrm>
              <a:off x="2195736" y="1628800"/>
              <a:ext cx="1800200" cy="1512168"/>
            </a:xfrm>
            <a:custGeom>
              <a:avLst/>
              <a:gdLst/>
              <a:ahLst/>
              <a:cxnLst/>
              <a:rect l="l" t="t" r="r" b="b"/>
              <a:pathLst>
                <a:path w="1800200" h="1512168">
                  <a:moveTo>
                    <a:pt x="900100" y="0"/>
                  </a:moveTo>
                  <a:cubicBezTo>
                    <a:pt x="1397212" y="0"/>
                    <a:pt x="1800200" y="402988"/>
                    <a:pt x="1800200" y="900100"/>
                  </a:cubicBezTo>
                  <a:cubicBezTo>
                    <a:pt x="1800200" y="1137298"/>
                    <a:pt x="1708450" y="1353067"/>
                    <a:pt x="1556698" y="1512168"/>
                  </a:cubicBezTo>
                  <a:lnTo>
                    <a:pt x="243502" y="1512168"/>
                  </a:lnTo>
                  <a:cubicBezTo>
                    <a:pt x="91750" y="1353067"/>
                    <a:pt x="0" y="1137298"/>
                    <a:pt x="0" y="900100"/>
                  </a:cubicBezTo>
                  <a:cubicBezTo>
                    <a:pt x="0" y="402988"/>
                    <a:pt x="402988" y="0"/>
                    <a:pt x="900100" y="0"/>
                  </a:cubicBezTo>
                  <a:close/>
                </a:path>
              </a:pathLst>
            </a:custGeom>
            <a:solidFill>
              <a:srgbClr val="FF000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4"/>
            <p:cNvSpPr/>
            <p:nvPr/>
          </p:nvSpPr>
          <p:spPr>
            <a:xfrm>
              <a:off x="2343944" y="1777008"/>
              <a:ext cx="1503784" cy="1223146"/>
            </a:xfrm>
            <a:custGeom>
              <a:avLst/>
              <a:gdLst/>
              <a:ahLst/>
              <a:cxnLst/>
              <a:rect l="l" t="t" r="r" b="b"/>
              <a:pathLst>
                <a:path w="1503784" h="1223146">
                  <a:moveTo>
                    <a:pt x="751892" y="0"/>
                  </a:moveTo>
                  <a:cubicBezTo>
                    <a:pt x="1167150" y="0"/>
                    <a:pt x="1503784" y="336634"/>
                    <a:pt x="1503784" y="751892"/>
                  </a:cubicBezTo>
                  <a:cubicBezTo>
                    <a:pt x="1503784" y="931311"/>
                    <a:pt x="1440941" y="1096052"/>
                    <a:pt x="1333406" y="1223146"/>
                  </a:cubicBezTo>
                  <a:lnTo>
                    <a:pt x="170378" y="1223146"/>
                  </a:lnTo>
                  <a:cubicBezTo>
                    <a:pt x="62843" y="1096052"/>
                    <a:pt x="0" y="931311"/>
                    <a:pt x="0" y="751892"/>
                  </a:cubicBezTo>
                  <a:cubicBezTo>
                    <a:pt x="0" y="336634"/>
                    <a:pt x="336634" y="0"/>
                    <a:pt x="751892" y="0"/>
                  </a:cubicBezTo>
                  <a:close/>
                </a:path>
              </a:pathLst>
            </a:cu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8"/>
            <p:cNvSpPr/>
            <p:nvPr/>
          </p:nvSpPr>
          <p:spPr>
            <a:xfrm>
              <a:off x="2621530" y="2636912"/>
              <a:ext cx="948613" cy="654472"/>
            </a:xfrm>
            <a:custGeom>
              <a:avLst/>
              <a:gdLst/>
              <a:ahLst/>
              <a:cxnLst/>
              <a:rect l="l" t="t" r="r" b="b"/>
              <a:pathLst>
                <a:path w="948613" h="654472">
                  <a:moveTo>
                    <a:pt x="474307" y="0"/>
                  </a:moveTo>
                  <a:lnTo>
                    <a:pt x="948613" y="327236"/>
                  </a:lnTo>
                  <a:lnTo>
                    <a:pt x="948613" y="654472"/>
                  </a:lnTo>
                  <a:lnTo>
                    <a:pt x="0" y="654472"/>
                  </a:lnTo>
                  <a:lnTo>
                    <a:pt x="0" y="327236"/>
                  </a:lnTo>
                  <a:close/>
                </a:path>
              </a:pathLst>
            </a:cu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TextBox 9"/>
            <p:cNvSpPr txBox="1"/>
            <p:nvPr/>
          </p:nvSpPr>
          <p:spPr>
            <a:xfrm>
              <a:off x="2796380" y="2830994"/>
              <a:ext cx="598911" cy="400110"/>
            </a:xfrm>
            <a:prstGeom prst="rect">
              <a:avLst/>
            </a:prstGeom>
            <a:noFill/>
          </p:spPr>
          <p:txBody>
            <a:bodyPr wrap="square" rtlCol="0">
              <a:spAutoFit/>
            </a:bodyPr>
            <a:lstStyle/>
            <a:p>
              <a:pPr algn="ctr"/>
              <a:r>
                <a:rPr lang="en-US" altLang="zh-CN" sz="2000" dirty="0">
                  <a:solidFill>
                    <a:srgbClr val="C00000"/>
                  </a:solidFill>
                  <a:latin typeface="Impact" panose="020B0806030902050204" pitchFamily="34" charset="0"/>
                </a:rPr>
                <a:t>04</a:t>
              </a:r>
              <a:endParaRPr lang="zh-CN" altLang="en-US" sz="2000" dirty="0">
                <a:solidFill>
                  <a:srgbClr val="C00000"/>
                </a:solidFill>
                <a:latin typeface="Impact" panose="020B0806030902050204" pitchFamily="34" charset="0"/>
              </a:endParaRPr>
            </a:p>
          </p:txBody>
        </p:sp>
        <p:sp>
          <p:nvSpPr>
            <p:cNvPr id="35" name="TextBox 10"/>
            <p:cNvSpPr txBox="1"/>
            <p:nvPr/>
          </p:nvSpPr>
          <p:spPr>
            <a:xfrm>
              <a:off x="2708953" y="2034638"/>
              <a:ext cx="773761" cy="707886"/>
            </a:xfrm>
            <a:prstGeom prst="rect">
              <a:avLst/>
            </a:prstGeom>
            <a:noFill/>
          </p:spPr>
          <p:txBody>
            <a:bodyPr wrap="square" rtlCol="0">
              <a:spAutoFit/>
            </a:bodyPr>
            <a:lstStyle/>
            <a:p>
              <a:pPr algn="ctr"/>
              <a:r>
                <a:rPr lang="zh-CN" altLang="en-US" sz="2000" b="1" dirty="0">
                  <a:solidFill>
                    <a:srgbClr val="C00000"/>
                  </a:solidFill>
                  <a:latin typeface="微软雅黑" panose="020B0503020204020204" pitchFamily="34" charset="-122"/>
                  <a:ea typeface="微软雅黑" panose="020B0503020204020204" pitchFamily="34" charset="-122"/>
                </a:rPr>
                <a:t>核心产品</a:t>
              </a:r>
            </a:p>
          </p:txBody>
        </p:sp>
      </p:grpSp>
      <p:sp>
        <p:nvSpPr>
          <p:cNvPr id="36" name="TextBox 40"/>
          <p:cNvSpPr txBox="1"/>
          <p:nvPr/>
        </p:nvSpPr>
        <p:spPr>
          <a:xfrm>
            <a:off x="8406528" y="3068012"/>
            <a:ext cx="2327736" cy="338554"/>
          </a:xfrm>
          <a:prstGeom prst="rect">
            <a:avLst/>
          </a:prstGeom>
          <a:noFill/>
        </p:spPr>
        <p:txBody>
          <a:bodyPr wrap="square" rtlCol="0">
            <a:spAutoFit/>
          </a:bodyPr>
          <a:lstStyle/>
          <a:p>
            <a:pPr algn="r"/>
            <a:r>
              <a:rPr lang="zh-CN" altLang="en-US" sz="1600" b="1" dirty="0">
                <a:solidFill>
                  <a:srgbClr val="C00000"/>
                </a:solidFill>
                <a:latin typeface="微软雅黑" panose="020B0503020204020204" pitchFamily="34" charset="-122"/>
                <a:ea typeface="微软雅黑" panose="020B0503020204020204" pitchFamily="34" charset="-122"/>
              </a:rPr>
              <a:t>单击此处添加标题</a:t>
            </a:r>
          </a:p>
        </p:txBody>
      </p:sp>
      <p:sp>
        <p:nvSpPr>
          <p:cNvPr id="37" name="TextBox 41"/>
          <p:cNvSpPr txBox="1"/>
          <p:nvPr/>
        </p:nvSpPr>
        <p:spPr>
          <a:xfrm>
            <a:off x="7708750" y="3305128"/>
            <a:ext cx="3061079" cy="738664"/>
          </a:xfrm>
          <a:prstGeom prst="rect">
            <a:avLst/>
          </a:prstGeom>
          <a:noFill/>
        </p:spPr>
        <p:txBody>
          <a:bodyPr wrap="square" rtlCol="0">
            <a:spAutoFit/>
          </a:bodyPr>
          <a:lstStyle/>
          <a:p>
            <a:pPr algn="r">
              <a:lnSpc>
                <a:spcPct val="150000"/>
              </a:lnSpc>
            </a:pPr>
            <a:r>
              <a:rPr lang="zh-CN" altLang="en-US" sz="1400" dirty="0">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sp>
        <p:nvSpPr>
          <p:cNvPr id="38" name="Freeform 50"/>
          <p:cNvSpPr>
            <a:spLocks noEditPoints="1"/>
          </p:cNvSpPr>
          <p:nvPr/>
        </p:nvSpPr>
        <p:spPr bwMode="auto">
          <a:xfrm>
            <a:off x="10303359" y="2598763"/>
            <a:ext cx="304007" cy="304800"/>
          </a:xfrm>
          <a:custGeom>
            <a:avLst/>
            <a:gdLst>
              <a:gd name="T0" fmla="*/ 179 w 383"/>
              <a:gd name="T1" fmla="*/ 51 h 384"/>
              <a:gd name="T2" fmla="*/ 167 w 383"/>
              <a:gd name="T3" fmla="*/ 71 h 384"/>
              <a:gd name="T4" fmla="*/ 179 w 383"/>
              <a:gd name="T5" fmla="*/ 93 h 384"/>
              <a:gd name="T6" fmla="*/ 203 w 383"/>
              <a:gd name="T7" fmla="*/ 93 h 384"/>
              <a:gd name="T8" fmla="*/ 216 w 383"/>
              <a:gd name="T9" fmla="*/ 71 h 384"/>
              <a:gd name="T10" fmla="*/ 203 w 383"/>
              <a:gd name="T11" fmla="*/ 51 h 384"/>
              <a:gd name="T12" fmla="*/ 192 w 383"/>
              <a:gd name="T13" fmla="*/ 0 h 384"/>
              <a:gd name="T14" fmla="*/ 201 w 383"/>
              <a:gd name="T15" fmla="*/ 0 h 384"/>
              <a:gd name="T16" fmla="*/ 238 w 383"/>
              <a:gd name="T17" fmla="*/ 18 h 384"/>
              <a:gd name="T18" fmla="*/ 261 w 383"/>
              <a:gd name="T19" fmla="*/ 50 h 384"/>
              <a:gd name="T20" fmla="*/ 259 w 383"/>
              <a:gd name="T21" fmla="*/ 94 h 384"/>
              <a:gd name="T22" fmla="*/ 234 w 383"/>
              <a:gd name="T23" fmla="*/ 129 h 384"/>
              <a:gd name="T24" fmla="*/ 216 w 383"/>
              <a:gd name="T25" fmla="*/ 168 h 384"/>
              <a:gd name="T26" fmla="*/ 252 w 383"/>
              <a:gd name="T27" fmla="*/ 171 h 384"/>
              <a:gd name="T28" fmla="*/ 263 w 383"/>
              <a:gd name="T29" fmla="*/ 191 h 384"/>
              <a:gd name="T30" fmla="*/ 252 w 383"/>
              <a:gd name="T31" fmla="*/ 213 h 384"/>
              <a:gd name="T32" fmla="*/ 216 w 383"/>
              <a:gd name="T33" fmla="*/ 216 h 384"/>
              <a:gd name="T34" fmla="*/ 246 w 383"/>
              <a:gd name="T35" fmla="*/ 325 h 384"/>
              <a:gd name="T36" fmla="*/ 296 w 383"/>
              <a:gd name="T37" fmla="*/ 291 h 384"/>
              <a:gd name="T38" fmla="*/ 327 w 383"/>
              <a:gd name="T39" fmla="*/ 240 h 384"/>
              <a:gd name="T40" fmla="*/ 383 w 383"/>
              <a:gd name="T41" fmla="*/ 144 h 384"/>
              <a:gd name="T42" fmla="*/ 379 w 383"/>
              <a:gd name="T43" fmla="*/ 230 h 384"/>
              <a:gd name="T44" fmla="*/ 351 w 383"/>
              <a:gd name="T45" fmla="*/ 299 h 384"/>
              <a:gd name="T46" fmla="*/ 299 w 383"/>
              <a:gd name="T47" fmla="*/ 351 h 384"/>
              <a:gd name="T48" fmla="*/ 231 w 383"/>
              <a:gd name="T49" fmla="*/ 380 h 384"/>
              <a:gd name="T50" fmla="*/ 153 w 383"/>
              <a:gd name="T51" fmla="*/ 380 h 384"/>
              <a:gd name="T52" fmla="*/ 85 w 383"/>
              <a:gd name="T53" fmla="*/ 351 h 384"/>
              <a:gd name="T54" fmla="*/ 32 w 383"/>
              <a:gd name="T55" fmla="*/ 299 h 384"/>
              <a:gd name="T56" fmla="*/ 3 w 383"/>
              <a:gd name="T57" fmla="*/ 230 h 384"/>
              <a:gd name="T58" fmla="*/ 0 w 383"/>
              <a:gd name="T59" fmla="*/ 144 h 384"/>
              <a:gd name="T60" fmla="*/ 56 w 383"/>
              <a:gd name="T61" fmla="*/ 240 h 384"/>
              <a:gd name="T62" fmla="*/ 88 w 383"/>
              <a:gd name="T63" fmla="*/ 291 h 384"/>
              <a:gd name="T64" fmla="*/ 138 w 383"/>
              <a:gd name="T65" fmla="*/ 325 h 384"/>
              <a:gd name="T66" fmla="*/ 167 w 383"/>
              <a:gd name="T67" fmla="*/ 216 h 384"/>
              <a:gd name="T68" fmla="*/ 132 w 383"/>
              <a:gd name="T69" fmla="*/ 213 h 384"/>
              <a:gd name="T70" fmla="*/ 120 w 383"/>
              <a:gd name="T71" fmla="*/ 191 h 384"/>
              <a:gd name="T72" fmla="*/ 132 w 383"/>
              <a:gd name="T73" fmla="*/ 171 h 384"/>
              <a:gd name="T74" fmla="*/ 167 w 383"/>
              <a:gd name="T75" fmla="*/ 168 h 384"/>
              <a:gd name="T76" fmla="*/ 148 w 383"/>
              <a:gd name="T77" fmla="*/ 129 h 384"/>
              <a:gd name="T78" fmla="*/ 123 w 383"/>
              <a:gd name="T79" fmla="*/ 94 h 384"/>
              <a:gd name="T80" fmla="*/ 122 w 383"/>
              <a:gd name="T81" fmla="*/ 50 h 384"/>
              <a:gd name="T82" fmla="*/ 145 w 383"/>
              <a:gd name="T83" fmla="*/ 18 h 384"/>
              <a:gd name="T84" fmla="*/ 182 w 383"/>
              <a:gd name="T85" fmla="*/ 0 h 384"/>
              <a:gd name="T86" fmla="*/ 192 w 383"/>
              <a:gd name="T87" fmla="*/ 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83" h="384">
                <a:moveTo>
                  <a:pt x="192" y="48"/>
                </a:moveTo>
                <a:lnTo>
                  <a:pt x="179" y="51"/>
                </a:lnTo>
                <a:lnTo>
                  <a:pt x="171" y="59"/>
                </a:lnTo>
                <a:lnTo>
                  <a:pt x="167" y="71"/>
                </a:lnTo>
                <a:lnTo>
                  <a:pt x="171" y="84"/>
                </a:lnTo>
                <a:lnTo>
                  <a:pt x="179" y="93"/>
                </a:lnTo>
                <a:lnTo>
                  <a:pt x="192" y="95"/>
                </a:lnTo>
                <a:lnTo>
                  <a:pt x="203" y="93"/>
                </a:lnTo>
                <a:lnTo>
                  <a:pt x="212" y="84"/>
                </a:lnTo>
                <a:lnTo>
                  <a:pt x="216" y="71"/>
                </a:lnTo>
                <a:lnTo>
                  <a:pt x="212" y="59"/>
                </a:lnTo>
                <a:lnTo>
                  <a:pt x="203" y="51"/>
                </a:lnTo>
                <a:lnTo>
                  <a:pt x="192" y="48"/>
                </a:lnTo>
                <a:close/>
                <a:moveTo>
                  <a:pt x="192" y="0"/>
                </a:moveTo>
                <a:lnTo>
                  <a:pt x="197" y="0"/>
                </a:lnTo>
                <a:lnTo>
                  <a:pt x="201" y="0"/>
                </a:lnTo>
                <a:lnTo>
                  <a:pt x="221" y="6"/>
                </a:lnTo>
                <a:lnTo>
                  <a:pt x="238" y="18"/>
                </a:lnTo>
                <a:lnTo>
                  <a:pt x="252" y="33"/>
                </a:lnTo>
                <a:lnTo>
                  <a:pt x="261" y="50"/>
                </a:lnTo>
                <a:lnTo>
                  <a:pt x="263" y="71"/>
                </a:lnTo>
                <a:lnTo>
                  <a:pt x="259" y="94"/>
                </a:lnTo>
                <a:lnTo>
                  <a:pt x="249" y="114"/>
                </a:lnTo>
                <a:lnTo>
                  <a:pt x="234" y="129"/>
                </a:lnTo>
                <a:lnTo>
                  <a:pt x="216" y="139"/>
                </a:lnTo>
                <a:lnTo>
                  <a:pt x="216" y="168"/>
                </a:lnTo>
                <a:lnTo>
                  <a:pt x="239" y="168"/>
                </a:lnTo>
                <a:lnTo>
                  <a:pt x="252" y="171"/>
                </a:lnTo>
                <a:lnTo>
                  <a:pt x="261" y="180"/>
                </a:lnTo>
                <a:lnTo>
                  <a:pt x="263" y="191"/>
                </a:lnTo>
                <a:lnTo>
                  <a:pt x="261" y="204"/>
                </a:lnTo>
                <a:lnTo>
                  <a:pt x="252" y="213"/>
                </a:lnTo>
                <a:lnTo>
                  <a:pt x="239" y="216"/>
                </a:lnTo>
                <a:lnTo>
                  <a:pt x="216" y="216"/>
                </a:lnTo>
                <a:lnTo>
                  <a:pt x="216" y="334"/>
                </a:lnTo>
                <a:lnTo>
                  <a:pt x="246" y="325"/>
                </a:lnTo>
                <a:lnTo>
                  <a:pt x="272" y="310"/>
                </a:lnTo>
                <a:lnTo>
                  <a:pt x="296" y="291"/>
                </a:lnTo>
                <a:lnTo>
                  <a:pt x="314" y="268"/>
                </a:lnTo>
                <a:lnTo>
                  <a:pt x="327" y="240"/>
                </a:lnTo>
                <a:lnTo>
                  <a:pt x="288" y="240"/>
                </a:lnTo>
                <a:lnTo>
                  <a:pt x="383" y="144"/>
                </a:lnTo>
                <a:lnTo>
                  <a:pt x="383" y="191"/>
                </a:lnTo>
                <a:lnTo>
                  <a:pt x="379" y="230"/>
                </a:lnTo>
                <a:lnTo>
                  <a:pt x="368" y="266"/>
                </a:lnTo>
                <a:lnTo>
                  <a:pt x="351" y="299"/>
                </a:lnTo>
                <a:lnTo>
                  <a:pt x="327" y="328"/>
                </a:lnTo>
                <a:lnTo>
                  <a:pt x="299" y="351"/>
                </a:lnTo>
                <a:lnTo>
                  <a:pt x="267" y="369"/>
                </a:lnTo>
                <a:lnTo>
                  <a:pt x="231" y="380"/>
                </a:lnTo>
                <a:lnTo>
                  <a:pt x="192" y="384"/>
                </a:lnTo>
                <a:lnTo>
                  <a:pt x="153" y="380"/>
                </a:lnTo>
                <a:lnTo>
                  <a:pt x="117" y="369"/>
                </a:lnTo>
                <a:lnTo>
                  <a:pt x="85" y="351"/>
                </a:lnTo>
                <a:lnTo>
                  <a:pt x="56" y="328"/>
                </a:lnTo>
                <a:lnTo>
                  <a:pt x="32" y="299"/>
                </a:lnTo>
                <a:lnTo>
                  <a:pt x="15" y="266"/>
                </a:lnTo>
                <a:lnTo>
                  <a:pt x="3" y="230"/>
                </a:lnTo>
                <a:lnTo>
                  <a:pt x="0" y="191"/>
                </a:lnTo>
                <a:lnTo>
                  <a:pt x="0" y="144"/>
                </a:lnTo>
                <a:lnTo>
                  <a:pt x="96" y="240"/>
                </a:lnTo>
                <a:lnTo>
                  <a:pt x="56" y="240"/>
                </a:lnTo>
                <a:lnTo>
                  <a:pt x="70" y="268"/>
                </a:lnTo>
                <a:lnTo>
                  <a:pt x="88" y="291"/>
                </a:lnTo>
                <a:lnTo>
                  <a:pt x="111" y="310"/>
                </a:lnTo>
                <a:lnTo>
                  <a:pt x="138" y="325"/>
                </a:lnTo>
                <a:lnTo>
                  <a:pt x="167" y="334"/>
                </a:lnTo>
                <a:lnTo>
                  <a:pt x="167" y="216"/>
                </a:lnTo>
                <a:lnTo>
                  <a:pt x="143" y="216"/>
                </a:lnTo>
                <a:lnTo>
                  <a:pt x="132" y="213"/>
                </a:lnTo>
                <a:lnTo>
                  <a:pt x="123" y="204"/>
                </a:lnTo>
                <a:lnTo>
                  <a:pt x="120" y="191"/>
                </a:lnTo>
                <a:lnTo>
                  <a:pt x="123" y="180"/>
                </a:lnTo>
                <a:lnTo>
                  <a:pt x="132" y="171"/>
                </a:lnTo>
                <a:lnTo>
                  <a:pt x="143" y="168"/>
                </a:lnTo>
                <a:lnTo>
                  <a:pt x="167" y="168"/>
                </a:lnTo>
                <a:lnTo>
                  <a:pt x="167" y="139"/>
                </a:lnTo>
                <a:lnTo>
                  <a:pt x="148" y="129"/>
                </a:lnTo>
                <a:lnTo>
                  <a:pt x="133" y="114"/>
                </a:lnTo>
                <a:lnTo>
                  <a:pt x="123" y="94"/>
                </a:lnTo>
                <a:lnTo>
                  <a:pt x="120" y="71"/>
                </a:lnTo>
                <a:lnTo>
                  <a:pt x="122" y="50"/>
                </a:lnTo>
                <a:lnTo>
                  <a:pt x="131" y="33"/>
                </a:lnTo>
                <a:lnTo>
                  <a:pt x="145" y="18"/>
                </a:lnTo>
                <a:lnTo>
                  <a:pt x="162" y="6"/>
                </a:lnTo>
                <a:lnTo>
                  <a:pt x="182" y="0"/>
                </a:lnTo>
                <a:lnTo>
                  <a:pt x="187" y="0"/>
                </a:lnTo>
                <a:lnTo>
                  <a:pt x="192" y="0"/>
                </a:lnTo>
                <a:close/>
              </a:path>
            </a:pathLst>
          </a:custGeom>
          <a:solidFill>
            <a:srgbClr val="FF0000"/>
          </a:solidFill>
          <a:ln w="0">
            <a:noFill/>
            <a:prstDash val="solid"/>
            <a:round/>
          </a:ln>
        </p:spPr>
        <p:txBody>
          <a:bodyPr vert="horz" wrap="square" lIns="91440" tIns="45720" rIns="91440" bIns="45720" numCol="1" anchor="t" anchorCtr="0" compatLnSpc="1"/>
          <a:lstStyle/>
          <a:p>
            <a:endParaRPr lang="zh-CN" altLang="en-US"/>
          </a:p>
        </p:txBody>
      </p:sp>
      <p:sp>
        <p:nvSpPr>
          <p:cNvPr id="39" name="TextBox 40"/>
          <p:cNvSpPr txBox="1"/>
          <p:nvPr/>
        </p:nvSpPr>
        <p:spPr>
          <a:xfrm>
            <a:off x="8463115" y="5046548"/>
            <a:ext cx="2327736" cy="338554"/>
          </a:xfrm>
          <a:prstGeom prst="rect">
            <a:avLst/>
          </a:prstGeom>
          <a:noFill/>
        </p:spPr>
        <p:txBody>
          <a:bodyPr wrap="square" rtlCol="0">
            <a:spAutoFit/>
          </a:bodyPr>
          <a:lstStyle/>
          <a:p>
            <a:pPr algn="r"/>
            <a:r>
              <a:rPr lang="zh-CN" altLang="en-US" sz="1600" b="1" dirty="0">
                <a:solidFill>
                  <a:srgbClr val="C00000"/>
                </a:solidFill>
                <a:latin typeface="微软雅黑" panose="020B0503020204020204" pitchFamily="34" charset="-122"/>
                <a:ea typeface="微软雅黑" panose="020B0503020204020204" pitchFamily="34" charset="-122"/>
              </a:rPr>
              <a:t>单击此处添加标题</a:t>
            </a:r>
          </a:p>
        </p:txBody>
      </p:sp>
      <p:sp>
        <p:nvSpPr>
          <p:cNvPr id="40" name="TextBox 41"/>
          <p:cNvSpPr txBox="1"/>
          <p:nvPr/>
        </p:nvSpPr>
        <p:spPr>
          <a:xfrm>
            <a:off x="7765337" y="5283664"/>
            <a:ext cx="3061079" cy="738664"/>
          </a:xfrm>
          <a:prstGeom prst="rect">
            <a:avLst/>
          </a:prstGeom>
          <a:noFill/>
        </p:spPr>
        <p:txBody>
          <a:bodyPr wrap="square" rtlCol="0">
            <a:spAutoFit/>
          </a:bodyPr>
          <a:lstStyle/>
          <a:p>
            <a:pPr algn="r">
              <a:lnSpc>
                <a:spcPct val="150000"/>
              </a:lnSpc>
            </a:pPr>
            <a:r>
              <a:rPr lang="zh-CN" altLang="en-US" sz="1400" dirty="0">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sp>
        <p:nvSpPr>
          <p:cNvPr id="41" name="Freeform 50"/>
          <p:cNvSpPr>
            <a:spLocks noEditPoints="1"/>
          </p:cNvSpPr>
          <p:nvPr/>
        </p:nvSpPr>
        <p:spPr bwMode="auto">
          <a:xfrm>
            <a:off x="10359946" y="4577299"/>
            <a:ext cx="304007" cy="304800"/>
          </a:xfrm>
          <a:custGeom>
            <a:avLst/>
            <a:gdLst>
              <a:gd name="T0" fmla="*/ 179 w 383"/>
              <a:gd name="T1" fmla="*/ 51 h 384"/>
              <a:gd name="T2" fmla="*/ 167 w 383"/>
              <a:gd name="T3" fmla="*/ 71 h 384"/>
              <a:gd name="T4" fmla="*/ 179 w 383"/>
              <a:gd name="T5" fmla="*/ 93 h 384"/>
              <a:gd name="T6" fmla="*/ 203 w 383"/>
              <a:gd name="T7" fmla="*/ 93 h 384"/>
              <a:gd name="T8" fmla="*/ 216 w 383"/>
              <a:gd name="T9" fmla="*/ 71 h 384"/>
              <a:gd name="T10" fmla="*/ 203 w 383"/>
              <a:gd name="T11" fmla="*/ 51 h 384"/>
              <a:gd name="T12" fmla="*/ 192 w 383"/>
              <a:gd name="T13" fmla="*/ 0 h 384"/>
              <a:gd name="T14" fmla="*/ 201 w 383"/>
              <a:gd name="T15" fmla="*/ 0 h 384"/>
              <a:gd name="T16" fmla="*/ 238 w 383"/>
              <a:gd name="T17" fmla="*/ 18 h 384"/>
              <a:gd name="T18" fmla="*/ 261 w 383"/>
              <a:gd name="T19" fmla="*/ 50 h 384"/>
              <a:gd name="T20" fmla="*/ 259 w 383"/>
              <a:gd name="T21" fmla="*/ 94 h 384"/>
              <a:gd name="T22" fmla="*/ 234 w 383"/>
              <a:gd name="T23" fmla="*/ 129 h 384"/>
              <a:gd name="T24" fmla="*/ 216 w 383"/>
              <a:gd name="T25" fmla="*/ 168 h 384"/>
              <a:gd name="T26" fmla="*/ 252 w 383"/>
              <a:gd name="T27" fmla="*/ 171 h 384"/>
              <a:gd name="T28" fmla="*/ 263 w 383"/>
              <a:gd name="T29" fmla="*/ 191 h 384"/>
              <a:gd name="T30" fmla="*/ 252 w 383"/>
              <a:gd name="T31" fmla="*/ 213 h 384"/>
              <a:gd name="T32" fmla="*/ 216 w 383"/>
              <a:gd name="T33" fmla="*/ 216 h 384"/>
              <a:gd name="T34" fmla="*/ 246 w 383"/>
              <a:gd name="T35" fmla="*/ 325 h 384"/>
              <a:gd name="T36" fmla="*/ 296 w 383"/>
              <a:gd name="T37" fmla="*/ 291 h 384"/>
              <a:gd name="T38" fmla="*/ 327 w 383"/>
              <a:gd name="T39" fmla="*/ 240 h 384"/>
              <a:gd name="T40" fmla="*/ 383 w 383"/>
              <a:gd name="T41" fmla="*/ 144 h 384"/>
              <a:gd name="T42" fmla="*/ 379 w 383"/>
              <a:gd name="T43" fmla="*/ 230 h 384"/>
              <a:gd name="T44" fmla="*/ 351 w 383"/>
              <a:gd name="T45" fmla="*/ 299 h 384"/>
              <a:gd name="T46" fmla="*/ 299 w 383"/>
              <a:gd name="T47" fmla="*/ 351 h 384"/>
              <a:gd name="T48" fmla="*/ 231 w 383"/>
              <a:gd name="T49" fmla="*/ 380 h 384"/>
              <a:gd name="T50" fmla="*/ 153 w 383"/>
              <a:gd name="T51" fmla="*/ 380 h 384"/>
              <a:gd name="T52" fmla="*/ 85 w 383"/>
              <a:gd name="T53" fmla="*/ 351 h 384"/>
              <a:gd name="T54" fmla="*/ 32 w 383"/>
              <a:gd name="T55" fmla="*/ 299 h 384"/>
              <a:gd name="T56" fmla="*/ 3 w 383"/>
              <a:gd name="T57" fmla="*/ 230 h 384"/>
              <a:gd name="T58" fmla="*/ 0 w 383"/>
              <a:gd name="T59" fmla="*/ 144 h 384"/>
              <a:gd name="T60" fmla="*/ 56 w 383"/>
              <a:gd name="T61" fmla="*/ 240 h 384"/>
              <a:gd name="T62" fmla="*/ 88 w 383"/>
              <a:gd name="T63" fmla="*/ 291 h 384"/>
              <a:gd name="T64" fmla="*/ 138 w 383"/>
              <a:gd name="T65" fmla="*/ 325 h 384"/>
              <a:gd name="T66" fmla="*/ 167 w 383"/>
              <a:gd name="T67" fmla="*/ 216 h 384"/>
              <a:gd name="T68" fmla="*/ 132 w 383"/>
              <a:gd name="T69" fmla="*/ 213 h 384"/>
              <a:gd name="T70" fmla="*/ 120 w 383"/>
              <a:gd name="T71" fmla="*/ 191 h 384"/>
              <a:gd name="T72" fmla="*/ 132 w 383"/>
              <a:gd name="T73" fmla="*/ 171 h 384"/>
              <a:gd name="T74" fmla="*/ 167 w 383"/>
              <a:gd name="T75" fmla="*/ 168 h 384"/>
              <a:gd name="T76" fmla="*/ 148 w 383"/>
              <a:gd name="T77" fmla="*/ 129 h 384"/>
              <a:gd name="T78" fmla="*/ 123 w 383"/>
              <a:gd name="T79" fmla="*/ 94 h 384"/>
              <a:gd name="T80" fmla="*/ 122 w 383"/>
              <a:gd name="T81" fmla="*/ 50 h 384"/>
              <a:gd name="T82" fmla="*/ 145 w 383"/>
              <a:gd name="T83" fmla="*/ 18 h 384"/>
              <a:gd name="T84" fmla="*/ 182 w 383"/>
              <a:gd name="T85" fmla="*/ 0 h 384"/>
              <a:gd name="T86" fmla="*/ 192 w 383"/>
              <a:gd name="T87" fmla="*/ 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83" h="384">
                <a:moveTo>
                  <a:pt x="192" y="48"/>
                </a:moveTo>
                <a:lnTo>
                  <a:pt x="179" y="51"/>
                </a:lnTo>
                <a:lnTo>
                  <a:pt x="171" y="59"/>
                </a:lnTo>
                <a:lnTo>
                  <a:pt x="167" y="71"/>
                </a:lnTo>
                <a:lnTo>
                  <a:pt x="171" y="84"/>
                </a:lnTo>
                <a:lnTo>
                  <a:pt x="179" y="93"/>
                </a:lnTo>
                <a:lnTo>
                  <a:pt x="192" y="95"/>
                </a:lnTo>
                <a:lnTo>
                  <a:pt x="203" y="93"/>
                </a:lnTo>
                <a:lnTo>
                  <a:pt x="212" y="84"/>
                </a:lnTo>
                <a:lnTo>
                  <a:pt x="216" y="71"/>
                </a:lnTo>
                <a:lnTo>
                  <a:pt x="212" y="59"/>
                </a:lnTo>
                <a:lnTo>
                  <a:pt x="203" y="51"/>
                </a:lnTo>
                <a:lnTo>
                  <a:pt x="192" y="48"/>
                </a:lnTo>
                <a:close/>
                <a:moveTo>
                  <a:pt x="192" y="0"/>
                </a:moveTo>
                <a:lnTo>
                  <a:pt x="197" y="0"/>
                </a:lnTo>
                <a:lnTo>
                  <a:pt x="201" y="0"/>
                </a:lnTo>
                <a:lnTo>
                  <a:pt x="221" y="6"/>
                </a:lnTo>
                <a:lnTo>
                  <a:pt x="238" y="18"/>
                </a:lnTo>
                <a:lnTo>
                  <a:pt x="252" y="33"/>
                </a:lnTo>
                <a:lnTo>
                  <a:pt x="261" y="50"/>
                </a:lnTo>
                <a:lnTo>
                  <a:pt x="263" y="71"/>
                </a:lnTo>
                <a:lnTo>
                  <a:pt x="259" y="94"/>
                </a:lnTo>
                <a:lnTo>
                  <a:pt x="249" y="114"/>
                </a:lnTo>
                <a:lnTo>
                  <a:pt x="234" y="129"/>
                </a:lnTo>
                <a:lnTo>
                  <a:pt x="216" y="139"/>
                </a:lnTo>
                <a:lnTo>
                  <a:pt x="216" y="168"/>
                </a:lnTo>
                <a:lnTo>
                  <a:pt x="239" y="168"/>
                </a:lnTo>
                <a:lnTo>
                  <a:pt x="252" y="171"/>
                </a:lnTo>
                <a:lnTo>
                  <a:pt x="261" y="180"/>
                </a:lnTo>
                <a:lnTo>
                  <a:pt x="263" y="191"/>
                </a:lnTo>
                <a:lnTo>
                  <a:pt x="261" y="204"/>
                </a:lnTo>
                <a:lnTo>
                  <a:pt x="252" y="213"/>
                </a:lnTo>
                <a:lnTo>
                  <a:pt x="239" y="216"/>
                </a:lnTo>
                <a:lnTo>
                  <a:pt x="216" y="216"/>
                </a:lnTo>
                <a:lnTo>
                  <a:pt x="216" y="334"/>
                </a:lnTo>
                <a:lnTo>
                  <a:pt x="246" y="325"/>
                </a:lnTo>
                <a:lnTo>
                  <a:pt x="272" y="310"/>
                </a:lnTo>
                <a:lnTo>
                  <a:pt x="296" y="291"/>
                </a:lnTo>
                <a:lnTo>
                  <a:pt x="314" y="268"/>
                </a:lnTo>
                <a:lnTo>
                  <a:pt x="327" y="240"/>
                </a:lnTo>
                <a:lnTo>
                  <a:pt x="288" y="240"/>
                </a:lnTo>
                <a:lnTo>
                  <a:pt x="383" y="144"/>
                </a:lnTo>
                <a:lnTo>
                  <a:pt x="383" y="191"/>
                </a:lnTo>
                <a:lnTo>
                  <a:pt x="379" y="230"/>
                </a:lnTo>
                <a:lnTo>
                  <a:pt x="368" y="266"/>
                </a:lnTo>
                <a:lnTo>
                  <a:pt x="351" y="299"/>
                </a:lnTo>
                <a:lnTo>
                  <a:pt x="327" y="328"/>
                </a:lnTo>
                <a:lnTo>
                  <a:pt x="299" y="351"/>
                </a:lnTo>
                <a:lnTo>
                  <a:pt x="267" y="369"/>
                </a:lnTo>
                <a:lnTo>
                  <a:pt x="231" y="380"/>
                </a:lnTo>
                <a:lnTo>
                  <a:pt x="192" y="384"/>
                </a:lnTo>
                <a:lnTo>
                  <a:pt x="153" y="380"/>
                </a:lnTo>
                <a:lnTo>
                  <a:pt x="117" y="369"/>
                </a:lnTo>
                <a:lnTo>
                  <a:pt x="85" y="351"/>
                </a:lnTo>
                <a:lnTo>
                  <a:pt x="56" y="328"/>
                </a:lnTo>
                <a:lnTo>
                  <a:pt x="32" y="299"/>
                </a:lnTo>
                <a:lnTo>
                  <a:pt x="15" y="266"/>
                </a:lnTo>
                <a:lnTo>
                  <a:pt x="3" y="230"/>
                </a:lnTo>
                <a:lnTo>
                  <a:pt x="0" y="191"/>
                </a:lnTo>
                <a:lnTo>
                  <a:pt x="0" y="144"/>
                </a:lnTo>
                <a:lnTo>
                  <a:pt x="96" y="240"/>
                </a:lnTo>
                <a:lnTo>
                  <a:pt x="56" y="240"/>
                </a:lnTo>
                <a:lnTo>
                  <a:pt x="70" y="268"/>
                </a:lnTo>
                <a:lnTo>
                  <a:pt x="88" y="291"/>
                </a:lnTo>
                <a:lnTo>
                  <a:pt x="111" y="310"/>
                </a:lnTo>
                <a:lnTo>
                  <a:pt x="138" y="325"/>
                </a:lnTo>
                <a:lnTo>
                  <a:pt x="167" y="334"/>
                </a:lnTo>
                <a:lnTo>
                  <a:pt x="167" y="216"/>
                </a:lnTo>
                <a:lnTo>
                  <a:pt x="143" y="216"/>
                </a:lnTo>
                <a:lnTo>
                  <a:pt x="132" y="213"/>
                </a:lnTo>
                <a:lnTo>
                  <a:pt x="123" y="204"/>
                </a:lnTo>
                <a:lnTo>
                  <a:pt x="120" y="191"/>
                </a:lnTo>
                <a:lnTo>
                  <a:pt x="123" y="180"/>
                </a:lnTo>
                <a:lnTo>
                  <a:pt x="132" y="171"/>
                </a:lnTo>
                <a:lnTo>
                  <a:pt x="143" y="168"/>
                </a:lnTo>
                <a:lnTo>
                  <a:pt x="167" y="168"/>
                </a:lnTo>
                <a:lnTo>
                  <a:pt x="167" y="139"/>
                </a:lnTo>
                <a:lnTo>
                  <a:pt x="148" y="129"/>
                </a:lnTo>
                <a:lnTo>
                  <a:pt x="133" y="114"/>
                </a:lnTo>
                <a:lnTo>
                  <a:pt x="123" y="94"/>
                </a:lnTo>
                <a:lnTo>
                  <a:pt x="120" y="71"/>
                </a:lnTo>
                <a:lnTo>
                  <a:pt x="122" y="50"/>
                </a:lnTo>
                <a:lnTo>
                  <a:pt x="131" y="33"/>
                </a:lnTo>
                <a:lnTo>
                  <a:pt x="145" y="18"/>
                </a:lnTo>
                <a:lnTo>
                  <a:pt x="162" y="6"/>
                </a:lnTo>
                <a:lnTo>
                  <a:pt x="182" y="0"/>
                </a:lnTo>
                <a:lnTo>
                  <a:pt x="187" y="0"/>
                </a:lnTo>
                <a:lnTo>
                  <a:pt x="192" y="0"/>
                </a:lnTo>
                <a:close/>
              </a:path>
            </a:pathLst>
          </a:custGeom>
          <a:solidFill>
            <a:srgbClr val="FF0000"/>
          </a:solidFill>
          <a:ln w="0">
            <a:noFill/>
            <a:prstDash val="solid"/>
            <a:round/>
          </a:ln>
        </p:spPr>
        <p:txBody>
          <a:bodyPr vert="horz" wrap="square" lIns="91440" tIns="45720" rIns="91440" bIns="45720" numCol="1" anchor="t" anchorCtr="0" compatLnSpc="1"/>
          <a:lstStyle/>
          <a:p>
            <a:endParaRPr lang="zh-CN" altLang="en-US"/>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right)">
                                      <p:cBhvr>
                                        <p:cTn id="11" dur="500"/>
                                        <p:tgtEl>
                                          <p:spTgt spid="10"/>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down)">
                                      <p:cBhvr>
                                        <p:cTn id="15" dur="500"/>
                                        <p:tgtEl>
                                          <p:spTgt spid="13"/>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down)">
                                      <p:cBhvr>
                                        <p:cTn id="18" dur="500"/>
                                        <p:tgtEl>
                                          <p:spTgt spid="12"/>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down)">
                                      <p:cBhvr>
                                        <p:cTn id="21" dur="500"/>
                                        <p:tgtEl>
                                          <p:spTgt spid="11"/>
                                        </p:tgtEl>
                                      </p:cBhvr>
                                    </p:animEffect>
                                  </p:childTnLst>
                                </p:cTn>
                              </p:par>
                            </p:childTnLst>
                          </p:cTn>
                        </p:par>
                        <p:par>
                          <p:cTn id="22" fill="hold">
                            <p:stCondLst>
                              <p:cond delay="1500"/>
                            </p:stCondLst>
                            <p:childTnLst>
                              <p:par>
                                <p:cTn id="23" presetID="16" presetClass="entr" presetSubtype="21" fill="hold"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barn(inVertical)">
                                      <p:cBhvr>
                                        <p:cTn id="25" dur="500"/>
                                        <p:tgtEl>
                                          <p:spTgt spid="14"/>
                                        </p:tgtEl>
                                      </p:cBhvr>
                                    </p:animEffect>
                                  </p:childTnLst>
                                </p:cTn>
                              </p:par>
                            </p:childTnLst>
                          </p:cTn>
                        </p:par>
                        <p:par>
                          <p:cTn id="26" fill="hold">
                            <p:stCondLst>
                              <p:cond delay="2000"/>
                            </p:stCondLst>
                            <p:childTnLst>
                              <p:par>
                                <p:cTn id="27" presetID="22" presetClass="entr" presetSubtype="2" fill="hold" nodeType="after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wipe(right)">
                                      <p:cBhvr>
                                        <p:cTn id="29" dur="500"/>
                                        <p:tgtEl>
                                          <p:spTgt spid="20"/>
                                        </p:tgtEl>
                                      </p:cBhvr>
                                    </p:animEffect>
                                  </p:childTnLst>
                                </p:cTn>
                              </p:par>
                            </p:childTnLst>
                          </p:cTn>
                        </p:par>
                        <p:par>
                          <p:cTn id="30" fill="hold">
                            <p:stCondLst>
                              <p:cond delay="2500"/>
                            </p:stCondLst>
                            <p:childTnLst>
                              <p:par>
                                <p:cTn id="31" presetID="22" presetClass="entr" presetSubtype="4"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down)">
                                      <p:cBhvr>
                                        <p:cTn id="33" dur="500"/>
                                        <p:tgtEl>
                                          <p:spTgt spid="23"/>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wipe(down)">
                                      <p:cBhvr>
                                        <p:cTn id="36" dur="500"/>
                                        <p:tgtEl>
                                          <p:spTgt spid="22"/>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wipe(down)">
                                      <p:cBhvr>
                                        <p:cTn id="39" dur="500"/>
                                        <p:tgtEl>
                                          <p:spTgt spid="21"/>
                                        </p:tgtEl>
                                      </p:cBhvr>
                                    </p:animEffect>
                                  </p:childTnLst>
                                </p:cTn>
                              </p:par>
                            </p:childTnLst>
                          </p:cTn>
                        </p:par>
                        <p:par>
                          <p:cTn id="40" fill="hold">
                            <p:stCondLst>
                              <p:cond delay="3000"/>
                            </p:stCondLst>
                            <p:childTnLst>
                              <p:par>
                                <p:cTn id="41" presetID="16" presetClass="entr" presetSubtype="21" fill="hold" nodeType="after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barn(inVertical)">
                                      <p:cBhvr>
                                        <p:cTn id="43" dur="500"/>
                                        <p:tgtEl>
                                          <p:spTgt spid="24"/>
                                        </p:tgtEl>
                                      </p:cBhvr>
                                    </p:animEffect>
                                  </p:childTnLst>
                                </p:cTn>
                              </p:par>
                            </p:childTnLst>
                          </p:cTn>
                        </p:par>
                        <p:par>
                          <p:cTn id="44" fill="hold">
                            <p:stCondLst>
                              <p:cond delay="3500"/>
                            </p:stCondLst>
                            <p:childTnLst>
                              <p:par>
                                <p:cTn id="45" presetID="22" presetClass="entr" presetSubtype="2" fill="hold"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wipe(right)">
                                      <p:cBhvr>
                                        <p:cTn id="47" dur="500"/>
                                        <p:tgtEl>
                                          <p:spTgt spid="3"/>
                                        </p:tgtEl>
                                      </p:cBhvr>
                                    </p:animEffect>
                                  </p:childTnLst>
                                </p:cTn>
                              </p:par>
                            </p:childTnLst>
                          </p:cTn>
                        </p:par>
                        <p:par>
                          <p:cTn id="48" fill="hold">
                            <p:stCondLst>
                              <p:cond delay="4000"/>
                            </p:stCondLst>
                            <p:childTnLst>
                              <p:par>
                                <p:cTn id="49" presetID="22" presetClass="entr" presetSubtype="4" fill="hold" grpId="0" nodeType="after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wipe(down)">
                                      <p:cBhvr>
                                        <p:cTn id="51" dur="500"/>
                                        <p:tgtEl>
                                          <p:spTgt spid="38"/>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37"/>
                                        </p:tgtEl>
                                        <p:attrNameLst>
                                          <p:attrName>style.visibility</p:attrName>
                                        </p:attrNameLst>
                                      </p:cBhvr>
                                      <p:to>
                                        <p:strVal val="visible"/>
                                      </p:to>
                                    </p:set>
                                    <p:animEffect transition="in" filter="wipe(down)">
                                      <p:cBhvr>
                                        <p:cTn id="54" dur="500"/>
                                        <p:tgtEl>
                                          <p:spTgt spid="37"/>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wipe(down)">
                                      <p:cBhvr>
                                        <p:cTn id="57" dur="500"/>
                                        <p:tgtEl>
                                          <p:spTgt spid="36"/>
                                        </p:tgtEl>
                                      </p:cBhvr>
                                    </p:animEffect>
                                  </p:childTnLst>
                                </p:cTn>
                              </p:par>
                            </p:childTnLst>
                          </p:cTn>
                        </p:par>
                        <p:par>
                          <p:cTn id="58" fill="hold">
                            <p:stCondLst>
                              <p:cond delay="4500"/>
                            </p:stCondLst>
                            <p:childTnLst>
                              <p:par>
                                <p:cTn id="59" presetID="16" presetClass="entr" presetSubtype="21" fill="hold" nodeType="afterEffect">
                                  <p:stCondLst>
                                    <p:cond delay="0"/>
                                  </p:stCondLst>
                                  <p:childTnLst>
                                    <p:set>
                                      <p:cBhvr>
                                        <p:cTn id="60" dur="1" fill="hold">
                                          <p:stCondLst>
                                            <p:cond delay="0"/>
                                          </p:stCondLst>
                                        </p:cTn>
                                        <p:tgtEl>
                                          <p:spTgt spid="30"/>
                                        </p:tgtEl>
                                        <p:attrNameLst>
                                          <p:attrName>style.visibility</p:attrName>
                                        </p:attrNameLst>
                                      </p:cBhvr>
                                      <p:to>
                                        <p:strVal val="visible"/>
                                      </p:to>
                                    </p:set>
                                    <p:animEffect transition="in" filter="barn(inVertical)">
                                      <p:cBhvr>
                                        <p:cTn id="61" dur="500"/>
                                        <p:tgtEl>
                                          <p:spTgt spid="30"/>
                                        </p:tgtEl>
                                      </p:cBhvr>
                                    </p:animEffect>
                                  </p:childTnLst>
                                </p:cTn>
                              </p:par>
                            </p:childTnLst>
                          </p:cTn>
                        </p:par>
                        <p:par>
                          <p:cTn id="62" fill="hold">
                            <p:stCondLst>
                              <p:cond delay="5000"/>
                            </p:stCondLst>
                            <p:childTnLst>
                              <p:par>
                                <p:cTn id="63" presetID="22" presetClass="entr" presetSubtype="2" fill="hold" nodeType="afterEffect">
                                  <p:stCondLst>
                                    <p:cond delay="0"/>
                                  </p:stCondLst>
                                  <p:childTnLst>
                                    <p:set>
                                      <p:cBhvr>
                                        <p:cTn id="64" dur="1" fill="hold">
                                          <p:stCondLst>
                                            <p:cond delay="0"/>
                                          </p:stCondLst>
                                        </p:cTn>
                                        <p:tgtEl>
                                          <p:spTgt spid="2"/>
                                        </p:tgtEl>
                                        <p:attrNameLst>
                                          <p:attrName>style.visibility</p:attrName>
                                        </p:attrNameLst>
                                      </p:cBhvr>
                                      <p:to>
                                        <p:strVal val="visible"/>
                                      </p:to>
                                    </p:set>
                                    <p:animEffect transition="in" filter="wipe(right)">
                                      <p:cBhvr>
                                        <p:cTn id="65" dur="500"/>
                                        <p:tgtEl>
                                          <p:spTgt spid="2"/>
                                        </p:tgtEl>
                                      </p:cBhvr>
                                    </p:animEffect>
                                  </p:childTnLst>
                                </p:cTn>
                              </p:par>
                            </p:childTnLst>
                          </p:cTn>
                        </p:par>
                        <p:par>
                          <p:cTn id="66" fill="hold">
                            <p:stCondLst>
                              <p:cond delay="5500"/>
                            </p:stCondLst>
                            <p:childTnLst>
                              <p:par>
                                <p:cTn id="67" presetID="22" presetClass="entr" presetSubtype="4" fill="hold" grpId="0" nodeType="afterEffect">
                                  <p:stCondLst>
                                    <p:cond delay="0"/>
                                  </p:stCondLst>
                                  <p:childTnLst>
                                    <p:set>
                                      <p:cBhvr>
                                        <p:cTn id="68" dur="1" fill="hold">
                                          <p:stCondLst>
                                            <p:cond delay="0"/>
                                          </p:stCondLst>
                                        </p:cTn>
                                        <p:tgtEl>
                                          <p:spTgt spid="41"/>
                                        </p:tgtEl>
                                        <p:attrNameLst>
                                          <p:attrName>style.visibility</p:attrName>
                                        </p:attrNameLst>
                                      </p:cBhvr>
                                      <p:to>
                                        <p:strVal val="visible"/>
                                      </p:to>
                                    </p:set>
                                    <p:animEffect transition="in" filter="wipe(down)">
                                      <p:cBhvr>
                                        <p:cTn id="69" dur="500"/>
                                        <p:tgtEl>
                                          <p:spTgt spid="41"/>
                                        </p:tgtEl>
                                      </p:cBhvr>
                                    </p:animEffect>
                                  </p:childTnLst>
                                </p:cTn>
                              </p:par>
                              <p:par>
                                <p:cTn id="70" presetID="22" presetClass="entr" presetSubtype="4" fill="hold" grpId="0" nodeType="withEffect">
                                  <p:stCondLst>
                                    <p:cond delay="0"/>
                                  </p:stCondLst>
                                  <p:childTnLst>
                                    <p:set>
                                      <p:cBhvr>
                                        <p:cTn id="71" dur="1" fill="hold">
                                          <p:stCondLst>
                                            <p:cond delay="0"/>
                                          </p:stCondLst>
                                        </p:cTn>
                                        <p:tgtEl>
                                          <p:spTgt spid="40"/>
                                        </p:tgtEl>
                                        <p:attrNameLst>
                                          <p:attrName>style.visibility</p:attrName>
                                        </p:attrNameLst>
                                      </p:cBhvr>
                                      <p:to>
                                        <p:strVal val="visible"/>
                                      </p:to>
                                    </p:set>
                                    <p:animEffect transition="in" filter="wipe(down)">
                                      <p:cBhvr>
                                        <p:cTn id="72" dur="500"/>
                                        <p:tgtEl>
                                          <p:spTgt spid="40"/>
                                        </p:tgtEl>
                                      </p:cBhvr>
                                    </p:animEffect>
                                  </p:childTnLst>
                                </p:cTn>
                              </p:par>
                              <p:par>
                                <p:cTn id="73" presetID="22" presetClass="entr" presetSubtype="4" fill="hold" grpId="0"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wipe(down)">
                                      <p:cBhvr>
                                        <p:cTn id="7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animBg="1"/>
      <p:bldP spid="21" grpId="0"/>
      <p:bldP spid="22" grpId="0"/>
      <p:bldP spid="23" grpId="0" animBg="1"/>
      <p:bldP spid="36" grpId="0"/>
      <p:bldP spid="37" grpId="0"/>
      <p:bldP spid="38" grpId="0" animBg="1"/>
      <p:bldP spid="39" grpId="0"/>
      <p:bldP spid="40" grpId="0"/>
      <p:bldP spid="4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Box 1"/>
          <p:cNvSpPr txBox="1"/>
          <p:nvPr/>
        </p:nvSpPr>
        <p:spPr>
          <a:xfrm>
            <a:off x="1353165" y="6358091"/>
            <a:ext cx="1315213" cy="338554"/>
          </a:xfrm>
          <a:prstGeom prst="rect">
            <a:avLst/>
          </a:prstGeom>
          <a:noFill/>
        </p:spPr>
        <p:txBody>
          <a:bodyPr wrap="square" rtlCol="0">
            <a:spAutoFit/>
          </a:bodyPr>
          <a:lstStyle/>
          <a:p>
            <a:pPr algn="ctr"/>
            <a:r>
              <a:rPr lang="zh-CN" altLang="en-US" sz="1600" dirty="0">
                <a:solidFill>
                  <a:prstClr val="black"/>
                </a:solidFill>
                <a:latin typeface="微软雅黑" panose="020B0503020204020204" pitchFamily="34" charset="-122"/>
                <a:ea typeface="微软雅黑" panose="020B0503020204020204" pitchFamily="34" charset="-122"/>
              </a:rPr>
              <a:t>收入来源一</a:t>
            </a:r>
          </a:p>
        </p:txBody>
      </p:sp>
      <p:sp>
        <p:nvSpPr>
          <p:cNvPr id="51" name="TextBox 2"/>
          <p:cNvSpPr txBox="1"/>
          <p:nvPr/>
        </p:nvSpPr>
        <p:spPr>
          <a:xfrm>
            <a:off x="880370" y="5677691"/>
            <a:ext cx="288032" cy="184666"/>
          </a:xfrm>
          <a:prstGeom prst="rect">
            <a:avLst/>
          </a:prstGeom>
          <a:noFill/>
        </p:spPr>
        <p:txBody>
          <a:bodyPr wrap="square" lIns="0" tIns="0" rIns="0" bIns="0" rtlCol="0">
            <a:spAutoFit/>
          </a:bodyPr>
          <a:lstStyle/>
          <a:p>
            <a:pPr algn="just"/>
            <a:r>
              <a:rPr lang="en-US" altLang="zh-CN" sz="1200" dirty="0">
                <a:solidFill>
                  <a:prstClr val="black"/>
                </a:solidFill>
                <a:latin typeface="微软雅黑" panose="020B0503020204020204" pitchFamily="34" charset="-122"/>
                <a:ea typeface="微软雅黑" panose="020B0503020204020204" pitchFamily="34" charset="-122"/>
              </a:rPr>
              <a:t>100</a:t>
            </a:r>
            <a:endParaRPr lang="zh-CN" altLang="en-US" sz="1200" dirty="0">
              <a:solidFill>
                <a:prstClr val="black"/>
              </a:solidFill>
              <a:latin typeface="微软雅黑" panose="020B0503020204020204" pitchFamily="34" charset="-122"/>
              <a:ea typeface="微软雅黑" panose="020B0503020204020204" pitchFamily="34" charset="-122"/>
            </a:endParaRPr>
          </a:p>
        </p:txBody>
      </p:sp>
      <p:sp>
        <p:nvSpPr>
          <p:cNvPr id="52" name="TextBox 3"/>
          <p:cNvSpPr txBox="1"/>
          <p:nvPr/>
        </p:nvSpPr>
        <p:spPr>
          <a:xfrm>
            <a:off x="2854436" y="6358091"/>
            <a:ext cx="1315213" cy="338554"/>
          </a:xfrm>
          <a:prstGeom prst="rect">
            <a:avLst/>
          </a:prstGeom>
          <a:noFill/>
        </p:spPr>
        <p:txBody>
          <a:bodyPr wrap="square" rtlCol="0">
            <a:spAutoFit/>
          </a:bodyPr>
          <a:lstStyle/>
          <a:p>
            <a:pPr algn="ctr"/>
            <a:r>
              <a:rPr lang="zh-CN" altLang="en-US" sz="1600" dirty="0">
                <a:solidFill>
                  <a:prstClr val="black"/>
                </a:solidFill>
                <a:latin typeface="微软雅黑" panose="020B0503020204020204" pitchFamily="34" charset="-122"/>
                <a:ea typeface="微软雅黑" panose="020B0503020204020204" pitchFamily="34" charset="-122"/>
              </a:rPr>
              <a:t>收入来源二</a:t>
            </a:r>
          </a:p>
        </p:txBody>
      </p:sp>
      <p:sp>
        <p:nvSpPr>
          <p:cNvPr id="53" name="TextBox 4"/>
          <p:cNvSpPr txBox="1"/>
          <p:nvPr/>
        </p:nvSpPr>
        <p:spPr>
          <a:xfrm>
            <a:off x="4335387" y="6358091"/>
            <a:ext cx="1315213" cy="338554"/>
          </a:xfrm>
          <a:prstGeom prst="rect">
            <a:avLst/>
          </a:prstGeom>
          <a:noFill/>
        </p:spPr>
        <p:txBody>
          <a:bodyPr wrap="square" rtlCol="0">
            <a:spAutoFit/>
          </a:bodyPr>
          <a:lstStyle/>
          <a:p>
            <a:pPr algn="ctr"/>
            <a:r>
              <a:rPr lang="zh-CN" altLang="en-US" sz="1600" dirty="0">
                <a:solidFill>
                  <a:prstClr val="black"/>
                </a:solidFill>
                <a:latin typeface="微软雅黑" panose="020B0503020204020204" pitchFamily="34" charset="-122"/>
                <a:ea typeface="微软雅黑" panose="020B0503020204020204" pitchFamily="34" charset="-122"/>
              </a:rPr>
              <a:t>收入来源三</a:t>
            </a:r>
          </a:p>
        </p:txBody>
      </p:sp>
      <p:sp>
        <p:nvSpPr>
          <p:cNvPr id="54" name="TextBox 5"/>
          <p:cNvSpPr txBox="1"/>
          <p:nvPr/>
        </p:nvSpPr>
        <p:spPr>
          <a:xfrm>
            <a:off x="5816339" y="6358091"/>
            <a:ext cx="1315213" cy="338554"/>
          </a:xfrm>
          <a:prstGeom prst="rect">
            <a:avLst/>
          </a:prstGeom>
          <a:noFill/>
        </p:spPr>
        <p:txBody>
          <a:bodyPr wrap="square" rtlCol="0">
            <a:spAutoFit/>
          </a:bodyPr>
          <a:lstStyle/>
          <a:p>
            <a:pPr algn="ctr"/>
            <a:r>
              <a:rPr lang="zh-CN" altLang="en-US" sz="1600" dirty="0">
                <a:solidFill>
                  <a:prstClr val="black"/>
                </a:solidFill>
                <a:latin typeface="微软雅黑" panose="020B0503020204020204" pitchFamily="34" charset="-122"/>
                <a:ea typeface="微软雅黑" panose="020B0503020204020204" pitchFamily="34" charset="-122"/>
              </a:rPr>
              <a:t>收入来源四</a:t>
            </a:r>
          </a:p>
        </p:txBody>
      </p:sp>
      <p:sp>
        <p:nvSpPr>
          <p:cNvPr id="55" name="TextBox 6"/>
          <p:cNvSpPr txBox="1"/>
          <p:nvPr/>
        </p:nvSpPr>
        <p:spPr>
          <a:xfrm>
            <a:off x="880370" y="5185637"/>
            <a:ext cx="288032" cy="184666"/>
          </a:xfrm>
          <a:prstGeom prst="rect">
            <a:avLst/>
          </a:prstGeom>
          <a:noFill/>
        </p:spPr>
        <p:txBody>
          <a:bodyPr wrap="square" lIns="0" tIns="0" rIns="0" bIns="0" rtlCol="0">
            <a:spAutoFit/>
          </a:bodyPr>
          <a:lstStyle/>
          <a:p>
            <a:pPr algn="just"/>
            <a:r>
              <a:rPr lang="en-US" altLang="zh-CN" sz="1200" dirty="0">
                <a:solidFill>
                  <a:prstClr val="black"/>
                </a:solidFill>
                <a:latin typeface="微软雅黑" panose="020B0503020204020204" pitchFamily="34" charset="-122"/>
                <a:ea typeface="微软雅黑" panose="020B0503020204020204" pitchFamily="34" charset="-122"/>
              </a:rPr>
              <a:t>200</a:t>
            </a:r>
            <a:endParaRPr lang="zh-CN" altLang="en-US" sz="1200" dirty="0">
              <a:solidFill>
                <a:prstClr val="black"/>
              </a:solidFill>
              <a:latin typeface="微软雅黑" panose="020B0503020204020204" pitchFamily="34" charset="-122"/>
              <a:ea typeface="微软雅黑" panose="020B0503020204020204" pitchFamily="34" charset="-122"/>
            </a:endParaRPr>
          </a:p>
        </p:txBody>
      </p:sp>
      <p:sp>
        <p:nvSpPr>
          <p:cNvPr id="56" name="TextBox 7"/>
          <p:cNvSpPr txBox="1"/>
          <p:nvPr/>
        </p:nvSpPr>
        <p:spPr>
          <a:xfrm>
            <a:off x="880370" y="4693582"/>
            <a:ext cx="288032" cy="184666"/>
          </a:xfrm>
          <a:prstGeom prst="rect">
            <a:avLst/>
          </a:prstGeom>
          <a:noFill/>
        </p:spPr>
        <p:txBody>
          <a:bodyPr wrap="square" lIns="0" tIns="0" rIns="0" bIns="0" rtlCol="0">
            <a:spAutoFit/>
          </a:bodyPr>
          <a:lstStyle/>
          <a:p>
            <a:pPr algn="just"/>
            <a:r>
              <a:rPr lang="en-US" altLang="zh-CN" sz="1200" dirty="0">
                <a:solidFill>
                  <a:prstClr val="black"/>
                </a:solidFill>
                <a:latin typeface="微软雅黑" panose="020B0503020204020204" pitchFamily="34" charset="-122"/>
                <a:ea typeface="微软雅黑" panose="020B0503020204020204" pitchFamily="34" charset="-122"/>
              </a:rPr>
              <a:t>300</a:t>
            </a:r>
            <a:endParaRPr lang="zh-CN" altLang="en-US" sz="1200" dirty="0">
              <a:solidFill>
                <a:prstClr val="black"/>
              </a:solidFill>
              <a:latin typeface="微软雅黑" panose="020B0503020204020204" pitchFamily="34" charset="-122"/>
              <a:ea typeface="微软雅黑" panose="020B0503020204020204" pitchFamily="34" charset="-122"/>
            </a:endParaRPr>
          </a:p>
        </p:txBody>
      </p:sp>
      <p:sp>
        <p:nvSpPr>
          <p:cNvPr id="57" name="TextBox 8"/>
          <p:cNvSpPr txBox="1"/>
          <p:nvPr/>
        </p:nvSpPr>
        <p:spPr>
          <a:xfrm>
            <a:off x="880370" y="4201527"/>
            <a:ext cx="288032" cy="184666"/>
          </a:xfrm>
          <a:prstGeom prst="rect">
            <a:avLst/>
          </a:prstGeom>
          <a:noFill/>
        </p:spPr>
        <p:txBody>
          <a:bodyPr wrap="square" lIns="0" tIns="0" rIns="0" bIns="0" rtlCol="0">
            <a:spAutoFit/>
          </a:bodyPr>
          <a:lstStyle/>
          <a:p>
            <a:pPr algn="just"/>
            <a:r>
              <a:rPr lang="en-US" altLang="zh-CN" sz="1200" dirty="0">
                <a:solidFill>
                  <a:prstClr val="black"/>
                </a:solidFill>
                <a:latin typeface="微软雅黑" panose="020B0503020204020204" pitchFamily="34" charset="-122"/>
                <a:ea typeface="微软雅黑" panose="020B0503020204020204" pitchFamily="34" charset="-122"/>
              </a:rPr>
              <a:t>400</a:t>
            </a:r>
            <a:endParaRPr lang="zh-CN" altLang="en-US" sz="1200" dirty="0">
              <a:solidFill>
                <a:prstClr val="black"/>
              </a:solidFill>
              <a:latin typeface="微软雅黑" panose="020B0503020204020204" pitchFamily="34" charset="-122"/>
              <a:ea typeface="微软雅黑" panose="020B0503020204020204" pitchFamily="34" charset="-122"/>
            </a:endParaRPr>
          </a:p>
        </p:txBody>
      </p:sp>
      <p:sp>
        <p:nvSpPr>
          <p:cNvPr id="58" name="TextBox 9"/>
          <p:cNvSpPr txBox="1"/>
          <p:nvPr/>
        </p:nvSpPr>
        <p:spPr>
          <a:xfrm>
            <a:off x="880370" y="3709473"/>
            <a:ext cx="288032" cy="184666"/>
          </a:xfrm>
          <a:prstGeom prst="rect">
            <a:avLst/>
          </a:prstGeom>
          <a:noFill/>
        </p:spPr>
        <p:txBody>
          <a:bodyPr wrap="square" lIns="0" tIns="0" rIns="0" bIns="0" rtlCol="0">
            <a:spAutoFit/>
          </a:bodyPr>
          <a:lstStyle/>
          <a:p>
            <a:pPr algn="just"/>
            <a:r>
              <a:rPr lang="en-US" altLang="zh-CN" sz="1200" dirty="0">
                <a:solidFill>
                  <a:prstClr val="black"/>
                </a:solidFill>
                <a:latin typeface="微软雅黑" panose="020B0503020204020204" pitchFamily="34" charset="-122"/>
                <a:ea typeface="微软雅黑" panose="020B0503020204020204" pitchFamily="34" charset="-122"/>
              </a:rPr>
              <a:t>500</a:t>
            </a:r>
            <a:endParaRPr lang="zh-CN" altLang="en-US" sz="1200" dirty="0">
              <a:solidFill>
                <a:prstClr val="black"/>
              </a:solidFill>
              <a:latin typeface="微软雅黑" panose="020B0503020204020204" pitchFamily="34" charset="-122"/>
              <a:ea typeface="微软雅黑" panose="020B0503020204020204" pitchFamily="34" charset="-122"/>
            </a:endParaRPr>
          </a:p>
        </p:txBody>
      </p:sp>
      <p:sp>
        <p:nvSpPr>
          <p:cNvPr id="59" name="TextBox 10"/>
          <p:cNvSpPr txBox="1"/>
          <p:nvPr/>
        </p:nvSpPr>
        <p:spPr>
          <a:xfrm>
            <a:off x="880370" y="3217418"/>
            <a:ext cx="288032" cy="184666"/>
          </a:xfrm>
          <a:prstGeom prst="rect">
            <a:avLst/>
          </a:prstGeom>
          <a:noFill/>
        </p:spPr>
        <p:txBody>
          <a:bodyPr wrap="square" lIns="0" tIns="0" rIns="0" bIns="0" rtlCol="0">
            <a:spAutoFit/>
          </a:bodyPr>
          <a:lstStyle/>
          <a:p>
            <a:pPr algn="just"/>
            <a:r>
              <a:rPr lang="en-US" altLang="zh-CN" sz="1200" dirty="0">
                <a:solidFill>
                  <a:prstClr val="black"/>
                </a:solidFill>
                <a:latin typeface="微软雅黑" panose="020B0503020204020204" pitchFamily="34" charset="-122"/>
                <a:ea typeface="微软雅黑" panose="020B0503020204020204" pitchFamily="34" charset="-122"/>
              </a:rPr>
              <a:t>600</a:t>
            </a:r>
            <a:endParaRPr lang="zh-CN" altLang="en-US" sz="1200" dirty="0">
              <a:solidFill>
                <a:prstClr val="black"/>
              </a:solidFill>
              <a:latin typeface="微软雅黑" panose="020B0503020204020204" pitchFamily="34" charset="-122"/>
              <a:ea typeface="微软雅黑" panose="020B0503020204020204" pitchFamily="34" charset="-122"/>
            </a:endParaRPr>
          </a:p>
        </p:txBody>
      </p:sp>
      <p:sp>
        <p:nvSpPr>
          <p:cNvPr id="60" name="TextBox 11"/>
          <p:cNvSpPr txBox="1"/>
          <p:nvPr/>
        </p:nvSpPr>
        <p:spPr>
          <a:xfrm>
            <a:off x="880370" y="2717039"/>
            <a:ext cx="288032" cy="184666"/>
          </a:xfrm>
          <a:prstGeom prst="rect">
            <a:avLst/>
          </a:prstGeom>
          <a:noFill/>
        </p:spPr>
        <p:txBody>
          <a:bodyPr wrap="square" lIns="0" tIns="0" rIns="0" bIns="0" rtlCol="0">
            <a:spAutoFit/>
          </a:bodyPr>
          <a:lstStyle/>
          <a:p>
            <a:pPr algn="just"/>
            <a:r>
              <a:rPr lang="en-US" altLang="zh-CN" sz="1200" dirty="0">
                <a:solidFill>
                  <a:prstClr val="black"/>
                </a:solidFill>
                <a:latin typeface="微软雅黑" panose="020B0503020204020204" pitchFamily="34" charset="-122"/>
                <a:ea typeface="微软雅黑" panose="020B0503020204020204" pitchFamily="34" charset="-122"/>
              </a:rPr>
              <a:t>700</a:t>
            </a:r>
            <a:endParaRPr lang="zh-CN" altLang="en-US" sz="1200" dirty="0">
              <a:solidFill>
                <a:prstClr val="black"/>
              </a:solidFill>
              <a:latin typeface="微软雅黑" panose="020B0503020204020204" pitchFamily="34" charset="-122"/>
              <a:ea typeface="微软雅黑" panose="020B0503020204020204" pitchFamily="34" charset="-122"/>
            </a:endParaRPr>
          </a:p>
        </p:txBody>
      </p:sp>
      <p:grpSp>
        <p:nvGrpSpPr>
          <p:cNvPr id="61" name="组合 60"/>
          <p:cNvGrpSpPr/>
          <p:nvPr/>
        </p:nvGrpSpPr>
        <p:grpSpPr>
          <a:xfrm>
            <a:off x="1264413" y="2325642"/>
            <a:ext cx="5952661" cy="3936437"/>
            <a:chOff x="1126939" y="1350372"/>
            <a:chExt cx="4464496" cy="2952328"/>
          </a:xfrm>
        </p:grpSpPr>
        <p:cxnSp>
          <p:nvCxnSpPr>
            <p:cNvPr id="62" name="直接连接符 61"/>
            <p:cNvCxnSpPr/>
            <p:nvPr/>
          </p:nvCxnSpPr>
          <p:spPr>
            <a:xfrm>
              <a:off x="1126939" y="4302700"/>
              <a:ext cx="4464496" cy="0"/>
            </a:xfrm>
            <a:prstGeom prst="line">
              <a:avLst/>
            </a:prstGeom>
            <a:noFill/>
            <a:ln w="6350" cap="flat" cmpd="sng" algn="ctr">
              <a:solidFill>
                <a:sysClr val="window" lastClr="FFFFFF">
                  <a:lumMod val="65000"/>
                </a:sysClr>
              </a:solidFill>
              <a:prstDash val="solid"/>
              <a:miter lim="800000"/>
            </a:ln>
            <a:effectLst/>
          </p:spPr>
        </p:cxnSp>
        <p:cxnSp>
          <p:nvCxnSpPr>
            <p:cNvPr id="63" name="直接连接符 62"/>
            <p:cNvCxnSpPr/>
            <p:nvPr/>
          </p:nvCxnSpPr>
          <p:spPr>
            <a:xfrm>
              <a:off x="1126939" y="3933659"/>
              <a:ext cx="4464496" cy="0"/>
            </a:xfrm>
            <a:prstGeom prst="line">
              <a:avLst/>
            </a:prstGeom>
            <a:noFill/>
            <a:ln w="6350" cap="flat" cmpd="sng" algn="ctr">
              <a:solidFill>
                <a:sysClr val="window" lastClr="FFFFFF">
                  <a:lumMod val="65000"/>
                </a:sysClr>
              </a:solidFill>
              <a:prstDash val="solid"/>
              <a:miter lim="800000"/>
            </a:ln>
            <a:effectLst/>
          </p:spPr>
        </p:cxnSp>
        <p:cxnSp>
          <p:nvCxnSpPr>
            <p:cNvPr id="64" name="直接连接符 63"/>
            <p:cNvCxnSpPr/>
            <p:nvPr/>
          </p:nvCxnSpPr>
          <p:spPr>
            <a:xfrm>
              <a:off x="1126939" y="3564618"/>
              <a:ext cx="4464496" cy="0"/>
            </a:xfrm>
            <a:prstGeom prst="line">
              <a:avLst/>
            </a:prstGeom>
            <a:noFill/>
            <a:ln w="6350" cap="flat" cmpd="sng" algn="ctr">
              <a:solidFill>
                <a:sysClr val="window" lastClr="FFFFFF">
                  <a:lumMod val="65000"/>
                </a:sysClr>
              </a:solidFill>
              <a:prstDash val="solid"/>
              <a:miter lim="800000"/>
            </a:ln>
            <a:effectLst/>
          </p:spPr>
        </p:cxnSp>
        <p:cxnSp>
          <p:nvCxnSpPr>
            <p:cNvPr id="65" name="直接连接符 64"/>
            <p:cNvCxnSpPr/>
            <p:nvPr/>
          </p:nvCxnSpPr>
          <p:spPr>
            <a:xfrm>
              <a:off x="1126939" y="3195577"/>
              <a:ext cx="4464496" cy="0"/>
            </a:xfrm>
            <a:prstGeom prst="line">
              <a:avLst/>
            </a:prstGeom>
            <a:noFill/>
            <a:ln w="6350" cap="flat" cmpd="sng" algn="ctr">
              <a:solidFill>
                <a:sysClr val="window" lastClr="FFFFFF">
                  <a:lumMod val="65000"/>
                </a:sysClr>
              </a:solidFill>
              <a:prstDash val="solid"/>
              <a:miter lim="800000"/>
            </a:ln>
            <a:effectLst/>
          </p:spPr>
        </p:cxnSp>
        <p:cxnSp>
          <p:nvCxnSpPr>
            <p:cNvPr id="66" name="直接连接符 65"/>
            <p:cNvCxnSpPr/>
            <p:nvPr/>
          </p:nvCxnSpPr>
          <p:spPr>
            <a:xfrm>
              <a:off x="1126939" y="2826536"/>
              <a:ext cx="4464496" cy="0"/>
            </a:xfrm>
            <a:prstGeom prst="line">
              <a:avLst/>
            </a:prstGeom>
            <a:noFill/>
            <a:ln w="6350" cap="flat" cmpd="sng" algn="ctr">
              <a:solidFill>
                <a:sysClr val="window" lastClr="FFFFFF">
                  <a:lumMod val="65000"/>
                </a:sysClr>
              </a:solidFill>
              <a:prstDash val="solid"/>
              <a:miter lim="800000"/>
            </a:ln>
            <a:effectLst/>
          </p:spPr>
        </p:cxnSp>
        <p:cxnSp>
          <p:nvCxnSpPr>
            <p:cNvPr id="67" name="直接连接符 66"/>
            <p:cNvCxnSpPr/>
            <p:nvPr/>
          </p:nvCxnSpPr>
          <p:spPr>
            <a:xfrm>
              <a:off x="1126939" y="2457495"/>
              <a:ext cx="4464496" cy="0"/>
            </a:xfrm>
            <a:prstGeom prst="line">
              <a:avLst/>
            </a:prstGeom>
            <a:noFill/>
            <a:ln w="6350" cap="flat" cmpd="sng" algn="ctr">
              <a:solidFill>
                <a:sysClr val="window" lastClr="FFFFFF">
                  <a:lumMod val="65000"/>
                </a:sysClr>
              </a:solidFill>
              <a:prstDash val="solid"/>
              <a:miter lim="800000"/>
            </a:ln>
            <a:effectLst/>
          </p:spPr>
        </p:cxnSp>
        <p:cxnSp>
          <p:nvCxnSpPr>
            <p:cNvPr id="68" name="直接连接符 67"/>
            <p:cNvCxnSpPr/>
            <p:nvPr/>
          </p:nvCxnSpPr>
          <p:spPr>
            <a:xfrm>
              <a:off x="1126939" y="2088454"/>
              <a:ext cx="4464496" cy="0"/>
            </a:xfrm>
            <a:prstGeom prst="line">
              <a:avLst/>
            </a:prstGeom>
            <a:noFill/>
            <a:ln w="6350" cap="flat" cmpd="sng" algn="ctr">
              <a:solidFill>
                <a:sysClr val="window" lastClr="FFFFFF">
                  <a:lumMod val="65000"/>
                </a:sysClr>
              </a:solidFill>
              <a:prstDash val="solid"/>
              <a:miter lim="800000"/>
            </a:ln>
            <a:effectLst/>
          </p:spPr>
        </p:cxnSp>
        <p:cxnSp>
          <p:nvCxnSpPr>
            <p:cNvPr id="69" name="直接连接符 68"/>
            <p:cNvCxnSpPr/>
            <p:nvPr/>
          </p:nvCxnSpPr>
          <p:spPr>
            <a:xfrm>
              <a:off x="1126939" y="1719413"/>
              <a:ext cx="4464496" cy="0"/>
            </a:xfrm>
            <a:prstGeom prst="line">
              <a:avLst/>
            </a:prstGeom>
            <a:noFill/>
            <a:ln w="6350" cap="flat" cmpd="sng" algn="ctr">
              <a:solidFill>
                <a:sysClr val="window" lastClr="FFFFFF">
                  <a:lumMod val="65000"/>
                </a:sysClr>
              </a:solidFill>
              <a:prstDash val="solid"/>
              <a:miter lim="800000"/>
            </a:ln>
            <a:effectLst/>
          </p:spPr>
        </p:cxnSp>
        <p:cxnSp>
          <p:nvCxnSpPr>
            <p:cNvPr id="70" name="直接连接符 69"/>
            <p:cNvCxnSpPr/>
            <p:nvPr/>
          </p:nvCxnSpPr>
          <p:spPr>
            <a:xfrm>
              <a:off x="1126939" y="1350372"/>
              <a:ext cx="4464496" cy="0"/>
            </a:xfrm>
            <a:prstGeom prst="line">
              <a:avLst/>
            </a:prstGeom>
            <a:noFill/>
            <a:ln w="6350" cap="flat" cmpd="sng" algn="ctr">
              <a:solidFill>
                <a:sysClr val="window" lastClr="FFFFFF">
                  <a:lumMod val="65000"/>
                </a:sysClr>
              </a:solidFill>
              <a:prstDash val="solid"/>
              <a:miter lim="800000"/>
            </a:ln>
            <a:effectLst/>
          </p:spPr>
        </p:cxnSp>
      </p:grpSp>
      <p:sp>
        <p:nvSpPr>
          <p:cNvPr id="71" name="TextBox 22"/>
          <p:cNvSpPr txBox="1"/>
          <p:nvPr/>
        </p:nvSpPr>
        <p:spPr>
          <a:xfrm>
            <a:off x="880370" y="2233309"/>
            <a:ext cx="288032" cy="184666"/>
          </a:xfrm>
          <a:prstGeom prst="rect">
            <a:avLst/>
          </a:prstGeom>
          <a:noFill/>
        </p:spPr>
        <p:txBody>
          <a:bodyPr wrap="square" lIns="0" tIns="0" rIns="0" bIns="0" rtlCol="0">
            <a:spAutoFit/>
          </a:bodyPr>
          <a:lstStyle/>
          <a:p>
            <a:pPr algn="just"/>
            <a:r>
              <a:rPr lang="en-US" altLang="zh-CN" sz="1200" dirty="0">
                <a:solidFill>
                  <a:prstClr val="black"/>
                </a:solidFill>
                <a:latin typeface="微软雅黑" panose="020B0503020204020204" pitchFamily="34" charset="-122"/>
                <a:ea typeface="微软雅黑" panose="020B0503020204020204" pitchFamily="34" charset="-122"/>
              </a:rPr>
              <a:t>800</a:t>
            </a:r>
            <a:endParaRPr lang="zh-CN" altLang="en-US" sz="1200" dirty="0">
              <a:solidFill>
                <a:prstClr val="black"/>
              </a:solidFill>
              <a:latin typeface="微软雅黑" panose="020B0503020204020204" pitchFamily="34" charset="-122"/>
              <a:ea typeface="微软雅黑" panose="020B0503020204020204" pitchFamily="34" charset="-122"/>
            </a:endParaRPr>
          </a:p>
        </p:txBody>
      </p:sp>
      <p:sp>
        <p:nvSpPr>
          <p:cNvPr id="72" name="TextBox 23"/>
          <p:cNvSpPr txBox="1"/>
          <p:nvPr/>
        </p:nvSpPr>
        <p:spPr>
          <a:xfrm>
            <a:off x="880370" y="6169746"/>
            <a:ext cx="288032" cy="184666"/>
          </a:xfrm>
          <a:prstGeom prst="rect">
            <a:avLst/>
          </a:prstGeom>
          <a:noFill/>
        </p:spPr>
        <p:txBody>
          <a:bodyPr wrap="square" lIns="0" tIns="0" rIns="0" bIns="0" rtlCol="0">
            <a:spAutoFit/>
          </a:bodyPr>
          <a:lstStyle/>
          <a:p>
            <a:pPr algn="just"/>
            <a:r>
              <a:rPr lang="en-US" altLang="zh-CN" sz="1200" dirty="0">
                <a:solidFill>
                  <a:prstClr val="black"/>
                </a:solidFill>
                <a:latin typeface="微软雅黑" panose="020B0503020204020204" pitchFamily="34" charset="-122"/>
                <a:ea typeface="微软雅黑" panose="020B0503020204020204" pitchFamily="34" charset="-122"/>
              </a:rPr>
              <a:t>0</a:t>
            </a:r>
            <a:endParaRPr lang="zh-CN" altLang="en-US" sz="1200" dirty="0">
              <a:solidFill>
                <a:prstClr val="black"/>
              </a:solidFill>
              <a:latin typeface="微软雅黑" panose="020B0503020204020204" pitchFamily="34" charset="-122"/>
              <a:ea typeface="微软雅黑" panose="020B0503020204020204" pitchFamily="34" charset="-122"/>
            </a:endParaRPr>
          </a:p>
        </p:txBody>
      </p:sp>
      <p:sp>
        <p:nvSpPr>
          <p:cNvPr id="73" name="矩形 72"/>
          <p:cNvSpPr/>
          <p:nvPr/>
        </p:nvSpPr>
        <p:spPr>
          <a:xfrm>
            <a:off x="1612192" y="2817698"/>
            <a:ext cx="864096" cy="3444385"/>
          </a:xfrm>
          <a:prstGeom prst="rect">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smtClean="0">
              <a:ln>
                <a:noFill/>
              </a:ln>
              <a:solidFill>
                <a:prstClr val="white"/>
              </a:solidFill>
              <a:effectLst/>
              <a:uLnTx/>
              <a:uFillTx/>
              <a:latin typeface="等线"/>
              <a:ea typeface="微软雅黑" panose="020B0503020204020204" pitchFamily="34" charset="-122"/>
              <a:cs typeface="+mn-cs"/>
            </a:endParaRPr>
          </a:p>
        </p:txBody>
      </p:sp>
      <p:sp>
        <p:nvSpPr>
          <p:cNvPr id="74" name="矩形 73"/>
          <p:cNvSpPr/>
          <p:nvPr/>
        </p:nvSpPr>
        <p:spPr>
          <a:xfrm>
            <a:off x="1612192" y="3058699"/>
            <a:ext cx="864096" cy="3203384"/>
          </a:xfrm>
          <a:prstGeom prst="rect">
            <a:avLst/>
          </a:prstGeom>
          <a:solidFill>
            <a:srgbClr val="FF0000"/>
          </a:solidFill>
          <a:ln w="12700" cap="flat" cmpd="sng" algn="ctr">
            <a:noFill/>
            <a:prstDash val="solid"/>
            <a:miter lim="800000"/>
          </a:ln>
          <a:effectLst>
            <a:outerShdw blurRad="228600" dist="101600" dir="8400000" sx="105000" sy="105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smtClean="0">
              <a:ln>
                <a:noFill/>
              </a:ln>
              <a:solidFill>
                <a:prstClr val="white"/>
              </a:solidFill>
              <a:effectLst/>
              <a:uLnTx/>
              <a:uFillTx/>
              <a:latin typeface="等线"/>
              <a:ea typeface="微软雅黑" panose="020B0503020204020204" pitchFamily="34" charset="-122"/>
              <a:cs typeface="+mn-cs"/>
            </a:endParaRPr>
          </a:p>
        </p:txBody>
      </p:sp>
      <p:sp>
        <p:nvSpPr>
          <p:cNvPr id="75" name="矩形 74"/>
          <p:cNvSpPr/>
          <p:nvPr/>
        </p:nvSpPr>
        <p:spPr>
          <a:xfrm>
            <a:off x="3079994" y="3801807"/>
            <a:ext cx="864096" cy="2460275"/>
          </a:xfrm>
          <a:prstGeom prst="rect">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smtClean="0">
              <a:ln>
                <a:noFill/>
              </a:ln>
              <a:solidFill>
                <a:prstClr val="white"/>
              </a:solidFill>
              <a:effectLst/>
              <a:uLnTx/>
              <a:uFillTx/>
              <a:latin typeface="等线"/>
              <a:ea typeface="微软雅黑" panose="020B0503020204020204" pitchFamily="34" charset="-122"/>
              <a:cs typeface="+mn-cs"/>
            </a:endParaRPr>
          </a:p>
        </p:txBody>
      </p:sp>
      <p:sp>
        <p:nvSpPr>
          <p:cNvPr id="76" name="矩形 75"/>
          <p:cNvSpPr/>
          <p:nvPr/>
        </p:nvSpPr>
        <p:spPr>
          <a:xfrm>
            <a:off x="3079994" y="4201529"/>
            <a:ext cx="864096" cy="2060555"/>
          </a:xfrm>
          <a:prstGeom prst="rect">
            <a:avLst/>
          </a:prstGeom>
          <a:solidFill>
            <a:srgbClr val="FF0000"/>
          </a:solidFill>
          <a:ln w="12700" cap="flat" cmpd="sng" algn="ctr">
            <a:noFill/>
            <a:prstDash val="solid"/>
            <a:miter lim="800000"/>
          </a:ln>
          <a:effectLst>
            <a:outerShdw blurRad="228600" dist="101600" dir="8400000" sx="105000" sy="105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smtClean="0">
              <a:ln>
                <a:noFill/>
              </a:ln>
              <a:solidFill>
                <a:prstClr val="white"/>
              </a:solidFill>
              <a:effectLst/>
              <a:uLnTx/>
              <a:uFillTx/>
              <a:latin typeface="等线"/>
              <a:ea typeface="微软雅黑" panose="020B0503020204020204" pitchFamily="34" charset="-122"/>
              <a:cs typeface="+mn-cs"/>
            </a:endParaRPr>
          </a:p>
        </p:txBody>
      </p:sp>
      <p:sp>
        <p:nvSpPr>
          <p:cNvPr id="77" name="矩形 76"/>
          <p:cNvSpPr/>
          <p:nvPr/>
        </p:nvSpPr>
        <p:spPr>
          <a:xfrm>
            <a:off x="4560945" y="4539889"/>
            <a:ext cx="864096" cy="1722192"/>
          </a:xfrm>
          <a:prstGeom prst="rect">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smtClean="0">
              <a:ln>
                <a:noFill/>
              </a:ln>
              <a:solidFill>
                <a:prstClr val="white"/>
              </a:solidFill>
              <a:effectLst/>
              <a:uLnTx/>
              <a:uFillTx/>
              <a:latin typeface="等线"/>
              <a:ea typeface="微软雅黑" panose="020B0503020204020204" pitchFamily="34" charset="-122"/>
              <a:cs typeface="+mn-cs"/>
            </a:endParaRPr>
          </a:p>
        </p:txBody>
      </p:sp>
      <p:sp>
        <p:nvSpPr>
          <p:cNvPr id="78" name="矩形 77"/>
          <p:cNvSpPr/>
          <p:nvPr/>
        </p:nvSpPr>
        <p:spPr>
          <a:xfrm>
            <a:off x="4560945" y="5185637"/>
            <a:ext cx="864096" cy="1076444"/>
          </a:xfrm>
          <a:prstGeom prst="rect">
            <a:avLst/>
          </a:prstGeom>
          <a:solidFill>
            <a:srgbClr val="FF0000"/>
          </a:solidFill>
          <a:ln w="12700" cap="flat" cmpd="sng" algn="ctr">
            <a:noFill/>
            <a:prstDash val="solid"/>
            <a:miter lim="800000"/>
          </a:ln>
          <a:effectLst>
            <a:outerShdw blurRad="228600" dist="101600" dir="8400000" sx="105000" sy="105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smtClean="0">
              <a:ln>
                <a:noFill/>
              </a:ln>
              <a:solidFill>
                <a:prstClr val="white"/>
              </a:solidFill>
              <a:effectLst/>
              <a:uLnTx/>
              <a:uFillTx/>
              <a:latin typeface="等线"/>
              <a:ea typeface="微软雅黑" panose="020B0503020204020204" pitchFamily="34" charset="-122"/>
              <a:cs typeface="+mn-cs"/>
            </a:endParaRPr>
          </a:p>
        </p:txBody>
      </p:sp>
      <p:sp>
        <p:nvSpPr>
          <p:cNvPr id="79" name="矩形 78"/>
          <p:cNvSpPr/>
          <p:nvPr/>
        </p:nvSpPr>
        <p:spPr>
          <a:xfrm>
            <a:off x="6049849" y="4785917"/>
            <a:ext cx="864096" cy="1476165"/>
          </a:xfrm>
          <a:prstGeom prst="rect">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smtClean="0">
              <a:ln>
                <a:noFill/>
              </a:ln>
              <a:solidFill>
                <a:prstClr val="white"/>
              </a:solidFill>
              <a:effectLst/>
              <a:uLnTx/>
              <a:uFillTx/>
              <a:latin typeface="等线"/>
              <a:ea typeface="微软雅黑" panose="020B0503020204020204" pitchFamily="34" charset="-122"/>
              <a:cs typeface="+mn-cs"/>
            </a:endParaRPr>
          </a:p>
        </p:txBody>
      </p:sp>
      <p:sp>
        <p:nvSpPr>
          <p:cNvPr id="80" name="矩形 79"/>
          <p:cNvSpPr/>
          <p:nvPr/>
        </p:nvSpPr>
        <p:spPr>
          <a:xfrm>
            <a:off x="6049849" y="5106275"/>
            <a:ext cx="864096" cy="1155807"/>
          </a:xfrm>
          <a:prstGeom prst="rect">
            <a:avLst/>
          </a:prstGeom>
          <a:solidFill>
            <a:srgbClr val="FF0000"/>
          </a:solidFill>
          <a:ln w="12700" cap="flat" cmpd="sng" algn="ctr">
            <a:noFill/>
            <a:prstDash val="solid"/>
            <a:miter lim="800000"/>
          </a:ln>
          <a:effectLst>
            <a:outerShdw blurRad="228600" dist="101600" dir="8400000" sx="105000" sy="105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smtClean="0">
              <a:ln>
                <a:noFill/>
              </a:ln>
              <a:solidFill>
                <a:prstClr val="white"/>
              </a:solidFill>
              <a:effectLst/>
              <a:uLnTx/>
              <a:uFillTx/>
              <a:latin typeface="等线"/>
              <a:ea typeface="微软雅黑" panose="020B0503020204020204" pitchFamily="34" charset="-122"/>
              <a:cs typeface="+mn-cs"/>
            </a:endParaRPr>
          </a:p>
        </p:txBody>
      </p:sp>
      <p:sp>
        <p:nvSpPr>
          <p:cNvPr id="81" name="TextBox 32"/>
          <p:cNvSpPr txBox="1"/>
          <p:nvPr/>
        </p:nvSpPr>
        <p:spPr>
          <a:xfrm>
            <a:off x="7808521" y="2802019"/>
            <a:ext cx="3264363" cy="1452770"/>
          </a:xfrm>
          <a:prstGeom prst="rect">
            <a:avLst/>
          </a:prstGeom>
          <a:noFill/>
        </p:spPr>
        <p:txBody>
          <a:bodyPr wrap="square" lIns="0" tIns="0" rIns="0" bIns="0" rtlCol="0">
            <a:spAutoFit/>
          </a:bodyPr>
          <a:lstStyle/>
          <a:p>
            <a:pPr algn="just">
              <a:lnSpc>
                <a:spcPct val="120000"/>
              </a:lnSpc>
            </a:pPr>
            <a:r>
              <a:rPr lang="zh-CN" altLang="en-US" sz="1465" dirty="0">
                <a:solidFill>
                  <a:prstClr val="black"/>
                </a:solidFill>
                <a:latin typeface="微软雅黑" panose="020B0503020204020204" pitchFamily="34" charset="-122"/>
                <a:ea typeface="微软雅黑" panose="020B0503020204020204" pitchFamily="34" charset="-122"/>
              </a:rPr>
              <a:t>单击此处添加文本单击此处添加文本单击此处添加文本单击此处添加文本</a:t>
            </a:r>
            <a:r>
              <a:rPr lang="zh-CN" altLang="en-US" sz="1600" dirty="0">
                <a:solidFill>
                  <a:prstClr val="black"/>
                </a:solidFill>
                <a:latin typeface="微软雅黑" panose="020B0503020204020204" pitchFamily="34" charset="-122"/>
                <a:ea typeface="微软雅黑" panose="020B0503020204020204" pitchFamily="34" charset="-122"/>
              </a:rPr>
              <a:t>单击此处添加文本单击此处添加文本单击此处添加文本单击此处添加文本</a:t>
            </a:r>
          </a:p>
          <a:p>
            <a:pPr algn="just">
              <a:lnSpc>
                <a:spcPct val="120000"/>
              </a:lnSpc>
            </a:pPr>
            <a:r>
              <a:rPr lang="zh-CN" altLang="en-US" sz="1600" dirty="0">
                <a:solidFill>
                  <a:prstClr val="black"/>
                </a:solidFill>
                <a:latin typeface="微软雅黑" panose="020B0503020204020204" pitchFamily="34" charset="-122"/>
                <a:ea typeface="微软雅黑" panose="020B0503020204020204" pitchFamily="34" charset="-122"/>
              </a:rPr>
              <a:t>单击此处添加文本单击此处添加文本</a:t>
            </a:r>
            <a:endParaRPr lang="zh-CN" altLang="en-US" sz="1465" dirty="0">
              <a:solidFill>
                <a:prstClr val="black"/>
              </a:solidFill>
              <a:latin typeface="微软雅黑" panose="020B0503020204020204" pitchFamily="34" charset="-122"/>
              <a:ea typeface="微软雅黑" panose="020B0503020204020204" pitchFamily="34" charset="-122"/>
            </a:endParaRPr>
          </a:p>
        </p:txBody>
      </p:sp>
      <p:sp>
        <p:nvSpPr>
          <p:cNvPr id="82" name="TextBox 33"/>
          <p:cNvSpPr txBox="1"/>
          <p:nvPr/>
        </p:nvSpPr>
        <p:spPr>
          <a:xfrm>
            <a:off x="7808522" y="2156346"/>
            <a:ext cx="2745791" cy="369332"/>
          </a:xfrm>
          <a:prstGeom prst="rect">
            <a:avLst/>
          </a:prstGeom>
          <a:noFill/>
        </p:spPr>
        <p:txBody>
          <a:bodyPr wrap="square" lIns="0" tIns="0" rIns="0" bIns="0" rtlCol="0">
            <a:spAutoFit/>
          </a:bodyPr>
          <a:lstStyle/>
          <a:p>
            <a:r>
              <a:rPr lang="zh-CN" altLang="en-US" sz="2400" b="1" dirty="0">
                <a:solidFill>
                  <a:prstClr val="black"/>
                </a:solidFill>
                <a:latin typeface="微软雅黑" panose="020B0503020204020204" pitchFamily="34" charset="-122"/>
                <a:ea typeface="微软雅黑" panose="020B0503020204020204" pitchFamily="34" charset="-122"/>
              </a:rPr>
              <a:t>点击输入标题文本</a:t>
            </a:r>
          </a:p>
        </p:txBody>
      </p:sp>
      <p:sp>
        <p:nvSpPr>
          <p:cNvPr id="83" name="TextBox 34"/>
          <p:cNvSpPr txBox="1"/>
          <p:nvPr/>
        </p:nvSpPr>
        <p:spPr>
          <a:xfrm>
            <a:off x="7778042" y="4682742"/>
            <a:ext cx="3033823" cy="615553"/>
          </a:xfrm>
          <a:prstGeom prst="rect">
            <a:avLst/>
          </a:prstGeom>
          <a:noFill/>
        </p:spPr>
        <p:txBody>
          <a:bodyPr wrap="square" lIns="0" tIns="0" rIns="0" bIns="0" rtlCol="0">
            <a:spAutoFit/>
          </a:bodyPr>
          <a:lstStyle/>
          <a:p>
            <a:r>
              <a:rPr lang="en-US" altLang="zh-CN" sz="4000" dirty="0">
                <a:solidFill>
                  <a:srgbClr val="FF0000"/>
                </a:solidFill>
                <a:latin typeface="微软雅黑" panose="020B0503020204020204" pitchFamily="34" charset="-122"/>
                <a:ea typeface="微软雅黑" panose="020B0503020204020204" pitchFamily="34" charset="-122"/>
              </a:rPr>
              <a:t>21,500,000</a:t>
            </a:r>
            <a:endParaRPr lang="zh-CN" altLang="en-US" sz="4000" dirty="0">
              <a:solidFill>
                <a:srgbClr val="FF0000"/>
              </a:solidFill>
              <a:latin typeface="微软雅黑" panose="020B0503020204020204" pitchFamily="34" charset="-122"/>
              <a:ea typeface="微软雅黑" panose="020B0503020204020204" pitchFamily="34" charset="-122"/>
            </a:endParaRPr>
          </a:p>
        </p:txBody>
      </p:sp>
      <p:sp>
        <p:nvSpPr>
          <p:cNvPr id="84" name="TextBox 35"/>
          <p:cNvSpPr txBox="1"/>
          <p:nvPr/>
        </p:nvSpPr>
        <p:spPr>
          <a:xfrm>
            <a:off x="7808521" y="4366524"/>
            <a:ext cx="1920213" cy="287323"/>
          </a:xfrm>
          <a:prstGeom prst="rect">
            <a:avLst/>
          </a:prstGeom>
          <a:noFill/>
        </p:spPr>
        <p:txBody>
          <a:bodyPr wrap="square" lIns="0" tIns="0" rIns="0" bIns="0" rtlCol="0">
            <a:spAutoFit/>
          </a:bodyPr>
          <a:lstStyle/>
          <a:p>
            <a:r>
              <a:rPr lang="zh-CN" altLang="en-US" sz="1865" b="1" dirty="0">
                <a:solidFill>
                  <a:prstClr val="black"/>
                </a:solidFill>
                <a:latin typeface="微软雅黑" panose="020B0503020204020204" pitchFamily="34" charset="-122"/>
                <a:ea typeface="微软雅黑" panose="020B0503020204020204" pitchFamily="34" charset="-122"/>
              </a:rPr>
              <a:t>全年总额：</a:t>
            </a:r>
          </a:p>
        </p:txBody>
      </p:sp>
      <p:sp>
        <p:nvSpPr>
          <p:cNvPr id="85" name="TextBox 38"/>
          <p:cNvSpPr txBox="1"/>
          <p:nvPr/>
        </p:nvSpPr>
        <p:spPr>
          <a:xfrm>
            <a:off x="7823056" y="5896122"/>
            <a:ext cx="846571" cy="287323"/>
          </a:xfrm>
          <a:prstGeom prst="rect">
            <a:avLst/>
          </a:prstGeom>
          <a:noFill/>
        </p:spPr>
        <p:txBody>
          <a:bodyPr wrap="square" lIns="0" tIns="0" rIns="0" bIns="0" rtlCol="0">
            <a:spAutoFit/>
          </a:bodyPr>
          <a:lstStyle/>
          <a:p>
            <a:r>
              <a:rPr lang="zh-CN" altLang="en-US" sz="1865" dirty="0">
                <a:solidFill>
                  <a:prstClr val="black"/>
                </a:solidFill>
                <a:latin typeface="微软雅黑" panose="020B0503020204020204" pitchFamily="34" charset="-122"/>
                <a:ea typeface="微软雅黑" panose="020B0503020204020204" pitchFamily="34" charset="-122"/>
              </a:rPr>
              <a:t>毛利润</a:t>
            </a:r>
          </a:p>
        </p:txBody>
      </p:sp>
      <p:sp>
        <p:nvSpPr>
          <p:cNvPr id="86" name="TextBox 39"/>
          <p:cNvSpPr txBox="1"/>
          <p:nvPr/>
        </p:nvSpPr>
        <p:spPr>
          <a:xfrm>
            <a:off x="7823056" y="6355186"/>
            <a:ext cx="846571" cy="287323"/>
          </a:xfrm>
          <a:prstGeom prst="rect">
            <a:avLst/>
          </a:prstGeom>
          <a:noFill/>
        </p:spPr>
        <p:txBody>
          <a:bodyPr wrap="square" lIns="0" tIns="0" rIns="0" bIns="0" rtlCol="0">
            <a:spAutoFit/>
          </a:bodyPr>
          <a:lstStyle/>
          <a:p>
            <a:r>
              <a:rPr lang="zh-CN" altLang="en-US" sz="1865" dirty="0">
                <a:solidFill>
                  <a:prstClr val="black"/>
                </a:solidFill>
                <a:latin typeface="微软雅黑" panose="020B0503020204020204" pitchFamily="34" charset="-122"/>
                <a:ea typeface="微软雅黑" panose="020B0503020204020204" pitchFamily="34" charset="-122"/>
              </a:rPr>
              <a:t>纯利润</a:t>
            </a:r>
          </a:p>
        </p:txBody>
      </p:sp>
      <p:sp>
        <p:nvSpPr>
          <p:cNvPr id="87" name="TextBox 9"/>
          <p:cNvSpPr txBox="1">
            <a:spLocks noChangeArrowheads="1"/>
          </p:cNvSpPr>
          <p:nvPr/>
        </p:nvSpPr>
        <p:spPr bwMode="auto">
          <a:xfrm>
            <a:off x="4637592" y="4167939"/>
            <a:ext cx="73257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2000" b="1" dirty="0">
                <a:solidFill>
                  <a:srgbClr val="C00000"/>
                </a:solidFill>
                <a:latin typeface="微软雅黑" panose="020B0503020204020204" pitchFamily="34" charset="-122"/>
                <a:ea typeface="微软雅黑" panose="020B0503020204020204" pitchFamily="34" charset="-122"/>
              </a:rPr>
              <a:t>300</a:t>
            </a:r>
            <a:r>
              <a:rPr lang="zh-CN" altLang="en-US" sz="2000" b="1" dirty="0">
                <a:solidFill>
                  <a:srgbClr val="C00000"/>
                </a:solidFill>
                <a:latin typeface="微软雅黑" panose="020B0503020204020204" pitchFamily="34" charset="-122"/>
                <a:ea typeface="微软雅黑" panose="020B0503020204020204" pitchFamily="34" charset="-122"/>
              </a:rPr>
              <a:t>万</a:t>
            </a:r>
          </a:p>
        </p:txBody>
      </p:sp>
      <p:sp>
        <p:nvSpPr>
          <p:cNvPr id="88" name="TextBox 9"/>
          <p:cNvSpPr txBox="1">
            <a:spLocks noChangeArrowheads="1"/>
          </p:cNvSpPr>
          <p:nvPr/>
        </p:nvSpPr>
        <p:spPr bwMode="auto">
          <a:xfrm>
            <a:off x="3145758" y="3454350"/>
            <a:ext cx="73257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2000" b="1" dirty="0">
                <a:solidFill>
                  <a:srgbClr val="C00000"/>
                </a:solidFill>
                <a:latin typeface="微软雅黑" panose="020B0503020204020204" pitchFamily="34" charset="-122"/>
                <a:ea typeface="微软雅黑" panose="020B0503020204020204" pitchFamily="34" charset="-122"/>
              </a:rPr>
              <a:t>370</a:t>
            </a:r>
            <a:r>
              <a:rPr lang="zh-CN" altLang="en-US" sz="2000" b="1" dirty="0">
                <a:solidFill>
                  <a:srgbClr val="C00000"/>
                </a:solidFill>
                <a:latin typeface="微软雅黑" panose="020B0503020204020204" pitchFamily="34" charset="-122"/>
                <a:ea typeface="微软雅黑" panose="020B0503020204020204" pitchFamily="34" charset="-122"/>
              </a:rPr>
              <a:t>万</a:t>
            </a:r>
          </a:p>
        </p:txBody>
      </p:sp>
      <p:sp>
        <p:nvSpPr>
          <p:cNvPr id="89" name="TextBox 9"/>
          <p:cNvSpPr txBox="1">
            <a:spLocks noChangeArrowheads="1"/>
          </p:cNvSpPr>
          <p:nvPr/>
        </p:nvSpPr>
        <p:spPr bwMode="auto">
          <a:xfrm>
            <a:off x="6111379" y="4447112"/>
            <a:ext cx="73257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2000" b="1" dirty="0">
                <a:solidFill>
                  <a:srgbClr val="C00000"/>
                </a:solidFill>
                <a:latin typeface="微软雅黑" panose="020B0503020204020204" pitchFamily="34" charset="-122"/>
                <a:ea typeface="微软雅黑" panose="020B0503020204020204" pitchFamily="34" charset="-122"/>
              </a:rPr>
              <a:t>210</a:t>
            </a:r>
            <a:r>
              <a:rPr lang="zh-CN" altLang="en-US" sz="2000" b="1" dirty="0">
                <a:solidFill>
                  <a:srgbClr val="C00000"/>
                </a:solidFill>
                <a:latin typeface="微软雅黑" panose="020B0503020204020204" pitchFamily="34" charset="-122"/>
                <a:ea typeface="微软雅黑" panose="020B0503020204020204" pitchFamily="34" charset="-122"/>
              </a:rPr>
              <a:t>万</a:t>
            </a:r>
          </a:p>
        </p:txBody>
      </p:sp>
      <p:sp>
        <p:nvSpPr>
          <p:cNvPr id="90" name="TextBox 47"/>
          <p:cNvSpPr txBox="1"/>
          <p:nvPr/>
        </p:nvSpPr>
        <p:spPr>
          <a:xfrm>
            <a:off x="648469" y="6388868"/>
            <a:ext cx="704697" cy="276999"/>
          </a:xfrm>
          <a:prstGeom prst="rect">
            <a:avLst/>
          </a:prstGeom>
          <a:noFill/>
        </p:spPr>
        <p:txBody>
          <a:bodyPr wrap="square" rtlCol="0">
            <a:spAutoFit/>
          </a:bodyPr>
          <a:lstStyle/>
          <a:p>
            <a:pPr algn="ctr"/>
            <a:r>
              <a:rPr lang="zh-CN" altLang="en-US" sz="1200" dirty="0">
                <a:solidFill>
                  <a:prstClr val="black"/>
                </a:solidFill>
                <a:latin typeface="微软雅黑" panose="020B0503020204020204" pitchFamily="34" charset="-122"/>
                <a:ea typeface="微软雅黑" panose="020B0503020204020204" pitchFamily="34" charset="-122"/>
              </a:rPr>
              <a:t>（万元）</a:t>
            </a:r>
          </a:p>
        </p:txBody>
      </p:sp>
      <p:sp>
        <p:nvSpPr>
          <p:cNvPr id="91" name="TextBox 9"/>
          <p:cNvSpPr txBox="1">
            <a:spLocks noChangeArrowheads="1"/>
          </p:cNvSpPr>
          <p:nvPr/>
        </p:nvSpPr>
        <p:spPr bwMode="auto">
          <a:xfrm>
            <a:off x="1761312" y="3186061"/>
            <a:ext cx="56586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1600" dirty="0">
                <a:solidFill>
                  <a:prstClr val="white"/>
                </a:solidFill>
                <a:latin typeface="微软雅黑" panose="020B0503020204020204" pitchFamily="34" charset="-122"/>
                <a:ea typeface="微软雅黑" panose="020B0503020204020204" pitchFamily="34" charset="-122"/>
              </a:rPr>
              <a:t>650</a:t>
            </a:r>
            <a:r>
              <a:rPr lang="zh-CN" altLang="en-US" sz="1600" dirty="0">
                <a:solidFill>
                  <a:prstClr val="white"/>
                </a:solidFill>
                <a:latin typeface="微软雅黑" panose="020B0503020204020204" pitchFamily="34" charset="-122"/>
                <a:ea typeface="微软雅黑" panose="020B0503020204020204" pitchFamily="34" charset="-122"/>
              </a:rPr>
              <a:t>万</a:t>
            </a:r>
          </a:p>
        </p:txBody>
      </p:sp>
      <p:sp>
        <p:nvSpPr>
          <p:cNvPr id="92" name="TextBox 9"/>
          <p:cNvSpPr txBox="1">
            <a:spLocks noChangeArrowheads="1"/>
          </p:cNvSpPr>
          <p:nvPr/>
        </p:nvSpPr>
        <p:spPr bwMode="auto">
          <a:xfrm>
            <a:off x="3229111" y="4306872"/>
            <a:ext cx="56586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1600" dirty="0">
                <a:solidFill>
                  <a:prstClr val="white"/>
                </a:solidFill>
                <a:latin typeface="微软雅黑" panose="020B0503020204020204" pitchFamily="34" charset="-122"/>
                <a:ea typeface="微软雅黑" panose="020B0503020204020204" pitchFamily="34" charset="-122"/>
              </a:rPr>
              <a:t>320</a:t>
            </a:r>
            <a:r>
              <a:rPr lang="zh-CN" altLang="en-US" sz="1600" dirty="0">
                <a:solidFill>
                  <a:prstClr val="white"/>
                </a:solidFill>
                <a:latin typeface="微软雅黑" panose="020B0503020204020204" pitchFamily="34" charset="-122"/>
                <a:ea typeface="微软雅黑" panose="020B0503020204020204" pitchFamily="34" charset="-122"/>
              </a:rPr>
              <a:t>万</a:t>
            </a:r>
          </a:p>
        </p:txBody>
      </p:sp>
      <p:sp>
        <p:nvSpPr>
          <p:cNvPr id="93" name="TextBox 9"/>
          <p:cNvSpPr txBox="1">
            <a:spLocks noChangeArrowheads="1"/>
          </p:cNvSpPr>
          <p:nvPr/>
        </p:nvSpPr>
        <p:spPr bwMode="auto">
          <a:xfrm>
            <a:off x="4710063" y="5277971"/>
            <a:ext cx="56586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1600" dirty="0">
                <a:solidFill>
                  <a:prstClr val="white"/>
                </a:solidFill>
                <a:latin typeface="微软雅黑" panose="020B0503020204020204" pitchFamily="34" charset="-122"/>
                <a:ea typeface="微软雅黑" panose="020B0503020204020204" pitchFamily="34" charset="-122"/>
              </a:rPr>
              <a:t>220</a:t>
            </a:r>
            <a:r>
              <a:rPr lang="zh-CN" altLang="en-US" sz="1600" dirty="0">
                <a:solidFill>
                  <a:prstClr val="white"/>
                </a:solidFill>
                <a:latin typeface="微软雅黑" panose="020B0503020204020204" pitchFamily="34" charset="-122"/>
                <a:ea typeface="微软雅黑" panose="020B0503020204020204" pitchFamily="34" charset="-122"/>
              </a:rPr>
              <a:t>万</a:t>
            </a:r>
          </a:p>
        </p:txBody>
      </p:sp>
      <p:sp>
        <p:nvSpPr>
          <p:cNvPr id="94" name="TextBox 9"/>
          <p:cNvSpPr txBox="1">
            <a:spLocks noChangeArrowheads="1"/>
          </p:cNvSpPr>
          <p:nvPr/>
        </p:nvSpPr>
        <p:spPr bwMode="auto">
          <a:xfrm>
            <a:off x="6167898" y="5247192"/>
            <a:ext cx="56586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1600" dirty="0">
                <a:solidFill>
                  <a:prstClr val="white"/>
                </a:solidFill>
                <a:latin typeface="微软雅黑" panose="020B0503020204020204" pitchFamily="34" charset="-122"/>
                <a:ea typeface="微软雅黑" panose="020B0503020204020204" pitchFamily="34" charset="-122"/>
              </a:rPr>
              <a:t>180</a:t>
            </a:r>
            <a:r>
              <a:rPr lang="zh-CN" altLang="en-US" sz="1600" dirty="0">
                <a:solidFill>
                  <a:prstClr val="white"/>
                </a:solidFill>
                <a:latin typeface="微软雅黑" panose="020B0503020204020204" pitchFamily="34" charset="-122"/>
                <a:ea typeface="微软雅黑" panose="020B0503020204020204" pitchFamily="34" charset="-122"/>
              </a:rPr>
              <a:t>万</a:t>
            </a:r>
          </a:p>
        </p:txBody>
      </p:sp>
      <p:sp>
        <p:nvSpPr>
          <p:cNvPr id="95" name="矩形 94"/>
          <p:cNvSpPr/>
          <p:nvPr/>
        </p:nvSpPr>
        <p:spPr>
          <a:xfrm>
            <a:off x="8669627" y="5930782"/>
            <a:ext cx="511789" cy="245832"/>
          </a:xfrm>
          <a:prstGeom prst="rect">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96" name="矩形 95"/>
          <p:cNvSpPr/>
          <p:nvPr/>
        </p:nvSpPr>
        <p:spPr>
          <a:xfrm>
            <a:off x="8669627" y="6375899"/>
            <a:ext cx="511789" cy="245832"/>
          </a:xfrm>
          <a:prstGeom prst="rect">
            <a:avLst/>
          </a:prstGeom>
          <a:solidFill>
            <a:srgbClr val="FF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97" name="TextBox 9"/>
          <p:cNvSpPr txBox="1">
            <a:spLocks noChangeArrowheads="1"/>
          </p:cNvSpPr>
          <p:nvPr/>
        </p:nvSpPr>
        <p:spPr bwMode="auto">
          <a:xfrm>
            <a:off x="1694811" y="2494243"/>
            <a:ext cx="73257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2000" b="1" dirty="0">
                <a:solidFill>
                  <a:srgbClr val="C00000"/>
                </a:solidFill>
                <a:latin typeface="微软雅黑" panose="020B0503020204020204" pitchFamily="34" charset="-122"/>
                <a:ea typeface="微软雅黑" panose="020B0503020204020204" pitchFamily="34" charset="-122"/>
              </a:rPr>
              <a:t>670</a:t>
            </a:r>
            <a:r>
              <a:rPr lang="zh-CN" altLang="en-US" sz="2000" b="1" dirty="0">
                <a:solidFill>
                  <a:srgbClr val="C00000"/>
                </a:solidFill>
                <a:latin typeface="微软雅黑" panose="020B0503020204020204" pitchFamily="34" charset="-122"/>
                <a:ea typeface="微软雅黑" panose="020B0503020204020204" pitchFamily="34" charset="-122"/>
              </a:rPr>
              <a:t>万</a:t>
            </a:r>
          </a:p>
        </p:txBody>
      </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left)">
                                      <p:cBhvr>
                                        <p:cTn id="7" dur="500"/>
                                        <p:tgtEl>
                                          <p:spTgt spid="61"/>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 calcmode="lin" valueType="num">
                                      <p:cBhvr additive="base">
                                        <p:cTn id="11" dur="100" fill="hold"/>
                                        <p:tgtEl>
                                          <p:spTgt spid="72"/>
                                        </p:tgtEl>
                                        <p:attrNameLst>
                                          <p:attrName>ppt_x</p:attrName>
                                        </p:attrNameLst>
                                      </p:cBhvr>
                                      <p:tavLst>
                                        <p:tav tm="0">
                                          <p:val>
                                            <p:strVal val="0-#ppt_w/2"/>
                                          </p:val>
                                        </p:tav>
                                        <p:tav tm="100000">
                                          <p:val>
                                            <p:strVal val="#ppt_x"/>
                                          </p:val>
                                        </p:tav>
                                      </p:tavLst>
                                    </p:anim>
                                    <p:anim calcmode="lin" valueType="num">
                                      <p:cBhvr additive="base">
                                        <p:cTn id="12" dur="100" fill="hold"/>
                                        <p:tgtEl>
                                          <p:spTgt spid="72"/>
                                        </p:tgtEl>
                                        <p:attrNameLst>
                                          <p:attrName>ppt_y</p:attrName>
                                        </p:attrNameLst>
                                      </p:cBhvr>
                                      <p:tavLst>
                                        <p:tav tm="0">
                                          <p:val>
                                            <p:strVal val="#ppt_y"/>
                                          </p:val>
                                        </p:tav>
                                        <p:tav tm="100000">
                                          <p:val>
                                            <p:strVal val="#ppt_y"/>
                                          </p:val>
                                        </p:tav>
                                      </p:tavLst>
                                    </p:anim>
                                  </p:childTnLst>
                                </p:cTn>
                              </p:par>
                            </p:childTnLst>
                          </p:cTn>
                        </p:par>
                        <p:par>
                          <p:cTn id="13" fill="hold">
                            <p:stCondLst>
                              <p:cond delay="600"/>
                            </p:stCondLst>
                            <p:childTnLst>
                              <p:par>
                                <p:cTn id="14" presetID="2" presetClass="entr" presetSubtype="8" fill="hold" grpId="0" nodeType="afterEffect">
                                  <p:stCondLst>
                                    <p:cond delay="0"/>
                                  </p:stCondLst>
                                  <p:childTnLst>
                                    <p:set>
                                      <p:cBhvr>
                                        <p:cTn id="15" dur="1" fill="hold">
                                          <p:stCondLst>
                                            <p:cond delay="0"/>
                                          </p:stCondLst>
                                        </p:cTn>
                                        <p:tgtEl>
                                          <p:spTgt spid="51"/>
                                        </p:tgtEl>
                                        <p:attrNameLst>
                                          <p:attrName>style.visibility</p:attrName>
                                        </p:attrNameLst>
                                      </p:cBhvr>
                                      <p:to>
                                        <p:strVal val="visible"/>
                                      </p:to>
                                    </p:set>
                                    <p:anim calcmode="lin" valueType="num">
                                      <p:cBhvr additive="base">
                                        <p:cTn id="16" dur="100" fill="hold"/>
                                        <p:tgtEl>
                                          <p:spTgt spid="51"/>
                                        </p:tgtEl>
                                        <p:attrNameLst>
                                          <p:attrName>ppt_x</p:attrName>
                                        </p:attrNameLst>
                                      </p:cBhvr>
                                      <p:tavLst>
                                        <p:tav tm="0">
                                          <p:val>
                                            <p:strVal val="0-#ppt_w/2"/>
                                          </p:val>
                                        </p:tav>
                                        <p:tav tm="100000">
                                          <p:val>
                                            <p:strVal val="#ppt_x"/>
                                          </p:val>
                                        </p:tav>
                                      </p:tavLst>
                                    </p:anim>
                                    <p:anim calcmode="lin" valueType="num">
                                      <p:cBhvr additive="base">
                                        <p:cTn id="17" dur="100" fill="hold"/>
                                        <p:tgtEl>
                                          <p:spTgt spid="51"/>
                                        </p:tgtEl>
                                        <p:attrNameLst>
                                          <p:attrName>ppt_y</p:attrName>
                                        </p:attrNameLst>
                                      </p:cBhvr>
                                      <p:tavLst>
                                        <p:tav tm="0">
                                          <p:val>
                                            <p:strVal val="#ppt_y"/>
                                          </p:val>
                                        </p:tav>
                                        <p:tav tm="100000">
                                          <p:val>
                                            <p:strVal val="#ppt_y"/>
                                          </p:val>
                                        </p:tav>
                                      </p:tavLst>
                                    </p:anim>
                                  </p:childTnLst>
                                </p:cTn>
                              </p:par>
                            </p:childTnLst>
                          </p:cTn>
                        </p:par>
                        <p:par>
                          <p:cTn id="18" fill="hold">
                            <p:stCondLst>
                              <p:cond delay="700"/>
                            </p:stCondLst>
                            <p:childTnLst>
                              <p:par>
                                <p:cTn id="19" presetID="2" presetClass="entr" presetSubtype="8" fill="hold" grpId="0" nodeType="afterEffect">
                                  <p:stCondLst>
                                    <p:cond delay="0"/>
                                  </p:stCondLst>
                                  <p:childTnLst>
                                    <p:set>
                                      <p:cBhvr>
                                        <p:cTn id="20" dur="1" fill="hold">
                                          <p:stCondLst>
                                            <p:cond delay="0"/>
                                          </p:stCondLst>
                                        </p:cTn>
                                        <p:tgtEl>
                                          <p:spTgt spid="55"/>
                                        </p:tgtEl>
                                        <p:attrNameLst>
                                          <p:attrName>style.visibility</p:attrName>
                                        </p:attrNameLst>
                                      </p:cBhvr>
                                      <p:to>
                                        <p:strVal val="visible"/>
                                      </p:to>
                                    </p:set>
                                    <p:anim calcmode="lin" valueType="num">
                                      <p:cBhvr additive="base">
                                        <p:cTn id="21" dur="100" fill="hold"/>
                                        <p:tgtEl>
                                          <p:spTgt spid="55"/>
                                        </p:tgtEl>
                                        <p:attrNameLst>
                                          <p:attrName>ppt_x</p:attrName>
                                        </p:attrNameLst>
                                      </p:cBhvr>
                                      <p:tavLst>
                                        <p:tav tm="0">
                                          <p:val>
                                            <p:strVal val="0-#ppt_w/2"/>
                                          </p:val>
                                        </p:tav>
                                        <p:tav tm="100000">
                                          <p:val>
                                            <p:strVal val="#ppt_x"/>
                                          </p:val>
                                        </p:tav>
                                      </p:tavLst>
                                    </p:anim>
                                    <p:anim calcmode="lin" valueType="num">
                                      <p:cBhvr additive="base">
                                        <p:cTn id="22" dur="100" fill="hold"/>
                                        <p:tgtEl>
                                          <p:spTgt spid="55"/>
                                        </p:tgtEl>
                                        <p:attrNameLst>
                                          <p:attrName>ppt_y</p:attrName>
                                        </p:attrNameLst>
                                      </p:cBhvr>
                                      <p:tavLst>
                                        <p:tav tm="0">
                                          <p:val>
                                            <p:strVal val="#ppt_y"/>
                                          </p:val>
                                        </p:tav>
                                        <p:tav tm="100000">
                                          <p:val>
                                            <p:strVal val="#ppt_y"/>
                                          </p:val>
                                        </p:tav>
                                      </p:tavLst>
                                    </p:anim>
                                  </p:childTnLst>
                                </p:cTn>
                              </p:par>
                            </p:childTnLst>
                          </p:cTn>
                        </p:par>
                        <p:par>
                          <p:cTn id="23" fill="hold">
                            <p:stCondLst>
                              <p:cond delay="800"/>
                            </p:stCondLst>
                            <p:childTnLst>
                              <p:par>
                                <p:cTn id="24" presetID="2" presetClass="entr" presetSubtype="8" fill="hold" grpId="0" nodeType="afterEffect">
                                  <p:stCondLst>
                                    <p:cond delay="0"/>
                                  </p:stCondLst>
                                  <p:childTnLst>
                                    <p:set>
                                      <p:cBhvr>
                                        <p:cTn id="25" dur="1" fill="hold">
                                          <p:stCondLst>
                                            <p:cond delay="0"/>
                                          </p:stCondLst>
                                        </p:cTn>
                                        <p:tgtEl>
                                          <p:spTgt spid="56"/>
                                        </p:tgtEl>
                                        <p:attrNameLst>
                                          <p:attrName>style.visibility</p:attrName>
                                        </p:attrNameLst>
                                      </p:cBhvr>
                                      <p:to>
                                        <p:strVal val="visible"/>
                                      </p:to>
                                    </p:set>
                                    <p:anim calcmode="lin" valueType="num">
                                      <p:cBhvr additive="base">
                                        <p:cTn id="26" dur="100" fill="hold"/>
                                        <p:tgtEl>
                                          <p:spTgt spid="56"/>
                                        </p:tgtEl>
                                        <p:attrNameLst>
                                          <p:attrName>ppt_x</p:attrName>
                                        </p:attrNameLst>
                                      </p:cBhvr>
                                      <p:tavLst>
                                        <p:tav tm="0">
                                          <p:val>
                                            <p:strVal val="0-#ppt_w/2"/>
                                          </p:val>
                                        </p:tav>
                                        <p:tav tm="100000">
                                          <p:val>
                                            <p:strVal val="#ppt_x"/>
                                          </p:val>
                                        </p:tav>
                                      </p:tavLst>
                                    </p:anim>
                                    <p:anim calcmode="lin" valueType="num">
                                      <p:cBhvr additive="base">
                                        <p:cTn id="27" dur="100" fill="hold"/>
                                        <p:tgtEl>
                                          <p:spTgt spid="56"/>
                                        </p:tgtEl>
                                        <p:attrNameLst>
                                          <p:attrName>ppt_y</p:attrName>
                                        </p:attrNameLst>
                                      </p:cBhvr>
                                      <p:tavLst>
                                        <p:tav tm="0">
                                          <p:val>
                                            <p:strVal val="#ppt_y"/>
                                          </p:val>
                                        </p:tav>
                                        <p:tav tm="100000">
                                          <p:val>
                                            <p:strVal val="#ppt_y"/>
                                          </p:val>
                                        </p:tav>
                                      </p:tavLst>
                                    </p:anim>
                                  </p:childTnLst>
                                </p:cTn>
                              </p:par>
                            </p:childTnLst>
                          </p:cTn>
                        </p:par>
                        <p:par>
                          <p:cTn id="28" fill="hold">
                            <p:stCondLst>
                              <p:cond delay="900"/>
                            </p:stCondLst>
                            <p:childTnLst>
                              <p:par>
                                <p:cTn id="29" presetID="2" presetClass="entr" presetSubtype="8" fill="hold" grpId="0" nodeType="afterEffect">
                                  <p:stCondLst>
                                    <p:cond delay="0"/>
                                  </p:stCondLst>
                                  <p:childTnLst>
                                    <p:set>
                                      <p:cBhvr>
                                        <p:cTn id="30" dur="1" fill="hold">
                                          <p:stCondLst>
                                            <p:cond delay="0"/>
                                          </p:stCondLst>
                                        </p:cTn>
                                        <p:tgtEl>
                                          <p:spTgt spid="57"/>
                                        </p:tgtEl>
                                        <p:attrNameLst>
                                          <p:attrName>style.visibility</p:attrName>
                                        </p:attrNameLst>
                                      </p:cBhvr>
                                      <p:to>
                                        <p:strVal val="visible"/>
                                      </p:to>
                                    </p:set>
                                    <p:anim calcmode="lin" valueType="num">
                                      <p:cBhvr additive="base">
                                        <p:cTn id="31" dur="100" fill="hold"/>
                                        <p:tgtEl>
                                          <p:spTgt spid="57"/>
                                        </p:tgtEl>
                                        <p:attrNameLst>
                                          <p:attrName>ppt_x</p:attrName>
                                        </p:attrNameLst>
                                      </p:cBhvr>
                                      <p:tavLst>
                                        <p:tav tm="0">
                                          <p:val>
                                            <p:strVal val="0-#ppt_w/2"/>
                                          </p:val>
                                        </p:tav>
                                        <p:tav tm="100000">
                                          <p:val>
                                            <p:strVal val="#ppt_x"/>
                                          </p:val>
                                        </p:tav>
                                      </p:tavLst>
                                    </p:anim>
                                    <p:anim calcmode="lin" valueType="num">
                                      <p:cBhvr additive="base">
                                        <p:cTn id="32" dur="100" fill="hold"/>
                                        <p:tgtEl>
                                          <p:spTgt spid="57"/>
                                        </p:tgtEl>
                                        <p:attrNameLst>
                                          <p:attrName>ppt_y</p:attrName>
                                        </p:attrNameLst>
                                      </p:cBhvr>
                                      <p:tavLst>
                                        <p:tav tm="0">
                                          <p:val>
                                            <p:strVal val="#ppt_y"/>
                                          </p:val>
                                        </p:tav>
                                        <p:tav tm="100000">
                                          <p:val>
                                            <p:strVal val="#ppt_y"/>
                                          </p:val>
                                        </p:tav>
                                      </p:tavLst>
                                    </p:anim>
                                  </p:childTnLst>
                                </p:cTn>
                              </p:par>
                            </p:childTnLst>
                          </p:cTn>
                        </p:par>
                        <p:par>
                          <p:cTn id="33" fill="hold">
                            <p:stCondLst>
                              <p:cond delay="1000"/>
                            </p:stCondLst>
                            <p:childTnLst>
                              <p:par>
                                <p:cTn id="34" presetID="2" presetClass="entr" presetSubtype="8" fill="hold" grpId="0" nodeType="afterEffect">
                                  <p:stCondLst>
                                    <p:cond delay="0"/>
                                  </p:stCondLst>
                                  <p:childTnLst>
                                    <p:set>
                                      <p:cBhvr>
                                        <p:cTn id="35" dur="1" fill="hold">
                                          <p:stCondLst>
                                            <p:cond delay="0"/>
                                          </p:stCondLst>
                                        </p:cTn>
                                        <p:tgtEl>
                                          <p:spTgt spid="58"/>
                                        </p:tgtEl>
                                        <p:attrNameLst>
                                          <p:attrName>style.visibility</p:attrName>
                                        </p:attrNameLst>
                                      </p:cBhvr>
                                      <p:to>
                                        <p:strVal val="visible"/>
                                      </p:to>
                                    </p:set>
                                    <p:anim calcmode="lin" valueType="num">
                                      <p:cBhvr additive="base">
                                        <p:cTn id="36" dur="100" fill="hold"/>
                                        <p:tgtEl>
                                          <p:spTgt spid="58"/>
                                        </p:tgtEl>
                                        <p:attrNameLst>
                                          <p:attrName>ppt_x</p:attrName>
                                        </p:attrNameLst>
                                      </p:cBhvr>
                                      <p:tavLst>
                                        <p:tav tm="0">
                                          <p:val>
                                            <p:strVal val="0-#ppt_w/2"/>
                                          </p:val>
                                        </p:tav>
                                        <p:tav tm="100000">
                                          <p:val>
                                            <p:strVal val="#ppt_x"/>
                                          </p:val>
                                        </p:tav>
                                      </p:tavLst>
                                    </p:anim>
                                    <p:anim calcmode="lin" valueType="num">
                                      <p:cBhvr additive="base">
                                        <p:cTn id="37" dur="100" fill="hold"/>
                                        <p:tgtEl>
                                          <p:spTgt spid="58"/>
                                        </p:tgtEl>
                                        <p:attrNameLst>
                                          <p:attrName>ppt_y</p:attrName>
                                        </p:attrNameLst>
                                      </p:cBhvr>
                                      <p:tavLst>
                                        <p:tav tm="0">
                                          <p:val>
                                            <p:strVal val="#ppt_y"/>
                                          </p:val>
                                        </p:tav>
                                        <p:tav tm="100000">
                                          <p:val>
                                            <p:strVal val="#ppt_y"/>
                                          </p:val>
                                        </p:tav>
                                      </p:tavLst>
                                    </p:anim>
                                  </p:childTnLst>
                                </p:cTn>
                              </p:par>
                            </p:childTnLst>
                          </p:cTn>
                        </p:par>
                        <p:par>
                          <p:cTn id="38" fill="hold">
                            <p:stCondLst>
                              <p:cond delay="1100"/>
                            </p:stCondLst>
                            <p:childTnLst>
                              <p:par>
                                <p:cTn id="39" presetID="2" presetClass="entr" presetSubtype="8" fill="hold" grpId="0" nodeType="afterEffect">
                                  <p:stCondLst>
                                    <p:cond delay="0"/>
                                  </p:stCondLst>
                                  <p:childTnLst>
                                    <p:set>
                                      <p:cBhvr>
                                        <p:cTn id="40" dur="1" fill="hold">
                                          <p:stCondLst>
                                            <p:cond delay="0"/>
                                          </p:stCondLst>
                                        </p:cTn>
                                        <p:tgtEl>
                                          <p:spTgt spid="59"/>
                                        </p:tgtEl>
                                        <p:attrNameLst>
                                          <p:attrName>style.visibility</p:attrName>
                                        </p:attrNameLst>
                                      </p:cBhvr>
                                      <p:to>
                                        <p:strVal val="visible"/>
                                      </p:to>
                                    </p:set>
                                    <p:anim calcmode="lin" valueType="num">
                                      <p:cBhvr additive="base">
                                        <p:cTn id="41" dur="100" fill="hold"/>
                                        <p:tgtEl>
                                          <p:spTgt spid="59"/>
                                        </p:tgtEl>
                                        <p:attrNameLst>
                                          <p:attrName>ppt_x</p:attrName>
                                        </p:attrNameLst>
                                      </p:cBhvr>
                                      <p:tavLst>
                                        <p:tav tm="0">
                                          <p:val>
                                            <p:strVal val="0-#ppt_w/2"/>
                                          </p:val>
                                        </p:tav>
                                        <p:tav tm="100000">
                                          <p:val>
                                            <p:strVal val="#ppt_x"/>
                                          </p:val>
                                        </p:tav>
                                      </p:tavLst>
                                    </p:anim>
                                    <p:anim calcmode="lin" valueType="num">
                                      <p:cBhvr additive="base">
                                        <p:cTn id="42" dur="100" fill="hold"/>
                                        <p:tgtEl>
                                          <p:spTgt spid="59"/>
                                        </p:tgtEl>
                                        <p:attrNameLst>
                                          <p:attrName>ppt_y</p:attrName>
                                        </p:attrNameLst>
                                      </p:cBhvr>
                                      <p:tavLst>
                                        <p:tav tm="0">
                                          <p:val>
                                            <p:strVal val="#ppt_y"/>
                                          </p:val>
                                        </p:tav>
                                        <p:tav tm="100000">
                                          <p:val>
                                            <p:strVal val="#ppt_y"/>
                                          </p:val>
                                        </p:tav>
                                      </p:tavLst>
                                    </p:anim>
                                  </p:childTnLst>
                                </p:cTn>
                              </p:par>
                            </p:childTnLst>
                          </p:cTn>
                        </p:par>
                        <p:par>
                          <p:cTn id="43" fill="hold">
                            <p:stCondLst>
                              <p:cond delay="1200"/>
                            </p:stCondLst>
                            <p:childTnLst>
                              <p:par>
                                <p:cTn id="44" presetID="2" presetClass="entr" presetSubtype="8" fill="hold" grpId="0" nodeType="afterEffect">
                                  <p:stCondLst>
                                    <p:cond delay="0"/>
                                  </p:stCondLst>
                                  <p:childTnLst>
                                    <p:set>
                                      <p:cBhvr>
                                        <p:cTn id="45" dur="1" fill="hold">
                                          <p:stCondLst>
                                            <p:cond delay="0"/>
                                          </p:stCondLst>
                                        </p:cTn>
                                        <p:tgtEl>
                                          <p:spTgt spid="60"/>
                                        </p:tgtEl>
                                        <p:attrNameLst>
                                          <p:attrName>style.visibility</p:attrName>
                                        </p:attrNameLst>
                                      </p:cBhvr>
                                      <p:to>
                                        <p:strVal val="visible"/>
                                      </p:to>
                                    </p:set>
                                    <p:anim calcmode="lin" valueType="num">
                                      <p:cBhvr additive="base">
                                        <p:cTn id="46" dur="100" fill="hold"/>
                                        <p:tgtEl>
                                          <p:spTgt spid="60"/>
                                        </p:tgtEl>
                                        <p:attrNameLst>
                                          <p:attrName>ppt_x</p:attrName>
                                        </p:attrNameLst>
                                      </p:cBhvr>
                                      <p:tavLst>
                                        <p:tav tm="0">
                                          <p:val>
                                            <p:strVal val="0-#ppt_w/2"/>
                                          </p:val>
                                        </p:tav>
                                        <p:tav tm="100000">
                                          <p:val>
                                            <p:strVal val="#ppt_x"/>
                                          </p:val>
                                        </p:tav>
                                      </p:tavLst>
                                    </p:anim>
                                    <p:anim calcmode="lin" valueType="num">
                                      <p:cBhvr additive="base">
                                        <p:cTn id="47" dur="100" fill="hold"/>
                                        <p:tgtEl>
                                          <p:spTgt spid="60"/>
                                        </p:tgtEl>
                                        <p:attrNameLst>
                                          <p:attrName>ppt_y</p:attrName>
                                        </p:attrNameLst>
                                      </p:cBhvr>
                                      <p:tavLst>
                                        <p:tav tm="0">
                                          <p:val>
                                            <p:strVal val="#ppt_y"/>
                                          </p:val>
                                        </p:tav>
                                        <p:tav tm="100000">
                                          <p:val>
                                            <p:strVal val="#ppt_y"/>
                                          </p:val>
                                        </p:tav>
                                      </p:tavLst>
                                    </p:anim>
                                  </p:childTnLst>
                                </p:cTn>
                              </p:par>
                            </p:childTnLst>
                          </p:cTn>
                        </p:par>
                        <p:par>
                          <p:cTn id="48" fill="hold">
                            <p:stCondLst>
                              <p:cond delay="1300"/>
                            </p:stCondLst>
                            <p:childTnLst>
                              <p:par>
                                <p:cTn id="49" presetID="2" presetClass="entr" presetSubtype="8" fill="hold" grpId="0" nodeType="afterEffect">
                                  <p:stCondLst>
                                    <p:cond delay="0"/>
                                  </p:stCondLst>
                                  <p:childTnLst>
                                    <p:set>
                                      <p:cBhvr>
                                        <p:cTn id="50" dur="1" fill="hold">
                                          <p:stCondLst>
                                            <p:cond delay="0"/>
                                          </p:stCondLst>
                                        </p:cTn>
                                        <p:tgtEl>
                                          <p:spTgt spid="71"/>
                                        </p:tgtEl>
                                        <p:attrNameLst>
                                          <p:attrName>style.visibility</p:attrName>
                                        </p:attrNameLst>
                                      </p:cBhvr>
                                      <p:to>
                                        <p:strVal val="visible"/>
                                      </p:to>
                                    </p:set>
                                    <p:anim calcmode="lin" valueType="num">
                                      <p:cBhvr additive="base">
                                        <p:cTn id="51" dur="100" fill="hold"/>
                                        <p:tgtEl>
                                          <p:spTgt spid="71"/>
                                        </p:tgtEl>
                                        <p:attrNameLst>
                                          <p:attrName>ppt_x</p:attrName>
                                        </p:attrNameLst>
                                      </p:cBhvr>
                                      <p:tavLst>
                                        <p:tav tm="0">
                                          <p:val>
                                            <p:strVal val="0-#ppt_w/2"/>
                                          </p:val>
                                        </p:tav>
                                        <p:tav tm="100000">
                                          <p:val>
                                            <p:strVal val="#ppt_x"/>
                                          </p:val>
                                        </p:tav>
                                      </p:tavLst>
                                    </p:anim>
                                    <p:anim calcmode="lin" valueType="num">
                                      <p:cBhvr additive="base">
                                        <p:cTn id="52" dur="100" fill="hold"/>
                                        <p:tgtEl>
                                          <p:spTgt spid="71"/>
                                        </p:tgtEl>
                                        <p:attrNameLst>
                                          <p:attrName>ppt_y</p:attrName>
                                        </p:attrNameLst>
                                      </p:cBhvr>
                                      <p:tavLst>
                                        <p:tav tm="0">
                                          <p:val>
                                            <p:strVal val="#ppt_y"/>
                                          </p:val>
                                        </p:tav>
                                        <p:tav tm="100000">
                                          <p:val>
                                            <p:strVal val="#ppt_y"/>
                                          </p:val>
                                        </p:tav>
                                      </p:tavLst>
                                    </p:anim>
                                  </p:childTnLst>
                                </p:cTn>
                              </p:par>
                            </p:childTnLst>
                          </p:cTn>
                        </p:par>
                        <p:par>
                          <p:cTn id="53" fill="hold">
                            <p:stCondLst>
                              <p:cond delay="1400"/>
                            </p:stCondLst>
                            <p:childTnLst>
                              <p:par>
                                <p:cTn id="54" presetID="2" presetClass="entr" presetSubtype="8" fill="hold" grpId="0" nodeType="afterEffect">
                                  <p:stCondLst>
                                    <p:cond delay="0"/>
                                  </p:stCondLst>
                                  <p:childTnLst>
                                    <p:set>
                                      <p:cBhvr>
                                        <p:cTn id="55" dur="1" fill="hold">
                                          <p:stCondLst>
                                            <p:cond delay="0"/>
                                          </p:stCondLst>
                                        </p:cTn>
                                        <p:tgtEl>
                                          <p:spTgt spid="90"/>
                                        </p:tgtEl>
                                        <p:attrNameLst>
                                          <p:attrName>style.visibility</p:attrName>
                                        </p:attrNameLst>
                                      </p:cBhvr>
                                      <p:to>
                                        <p:strVal val="visible"/>
                                      </p:to>
                                    </p:set>
                                    <p:anim calcmode="lin" valueType="num">
                                      <p:cBhvr additive="base">
                                        <p:cTn id="56" dur="200" fill="hold"/>
                                        <p:tgtEl>
                                          <p:spTgt spid="90"/>
                                        </p:tgtEl>
                                        <p:attrNameLst>
                                          <p:attrName>ppt_x</p:attrName>
                                        </p:attrNameLst>
                                      </p:cBhvr>
                                      <p:tavLst>
                                        <p:tav tm="0">
                                          <p:val>
                                            <p:strVal val="0-#ppt_w/2"/>
                                          </p:val>
                                        </p:tav>
                                        <p:tav tm="100000">
                                          <p:val>
                                            <p:strVal val="#ppt_x"/>
                                          </p:val>
                                        </p:tav>
                                      </p:tavLst>
                                    </p:anim>
                                    <p:anim calcmode="lin" valueType="num">
                                      <p:cBhvr additive="base">
                                        <p:cTn id="57" dur="200" fill="hold"/>
                                        <p:tgtEl>
                                          <p:spTgt spid="90"/>
                                        </p:tgtEl>
                                        <p:attrNameLst>
                                          <p:attrName>ppt_y</p:attrName>
                                        </p:attrNameLst>
                                      </p:cBhvr>
                                      <p:tavLst>
                                        <p:tav tm="0">
                                          <p:val>
                                            <p:strVal val="#ppt_y"/>
                                          </p:val>
                                        </p:tav>
                                        <p:tav tm="100000">
                                          <p:val>
                                            <p:strVal val="#ppt_y"/>
                                          </p:val>
                                        </p:tav>
                                      </p:tavLst>
                                    </p:anim>
                                  </p:childTnLst>
                                </p:cTn>
                              </p:par>
                            </p:childTnLst>
                          </p:cTn>
                        </p:par>
                        <p:par>
                          <p:cTn id="58" fill="hold">
                            <p:stCondLst>
                              <p:cond delay="1600"/>
                            </p:stCondLst>
                            <p:childTnLst>
                              <p:par>
                                <p:cTn id="59" presetID="2" presetClass="entr" presetSubtype="8" fill="hold" grpId="0" nodeType="afterEffect">
                                  <p:stCondLst>
                                    <p:cond delay="0"/>
                                  </p:stCondLst>
                                  <p:childTnLst>
                                    <p:set>
                                      <p:cBhvr>
                                        <p:cTn id="60" dur="1" fill="hold">
                                          <p:stCondLst>
                                            <p:cond delay="0"/>
                                          </p:stCondLst>
                                        </p:cTn>
                                        <p:tgtEl>
                                          <p:spTgt spid="50"/>
                                        </p:tgtEl>
                                        <p:attrNameLst>
                                          <p:attrName>style.visibility</p:attrName>
                                        </p:attrNameLst>
                                      </p:cBhvr>
                                      <p:to>
                                        <p:strVal val="visible"/>
                                      </p:to>
                                    </p:set>
                                    <p:anim calcmode="lin" valueType="num">
                                      <p:cBhvr additive="base">
                                        <p:cTn id="61" dur="200" fill="hold"/>
                                        <p:tgtEl>
                                          <p:spTgt spid="50"/>
                                        </p:tgtEl>
                                        <p:attrNameLst>
                                          <p:attrName>ppt_x</p:attrName>
                                        </p:attrNameLst>
                                      </p:cBhvr>
                                      <p:tavLst>
                                        <p:tav tm="0">
                                          <p:val>
                                            <p:strVal val="0-#ppt_w/2"/>
                                          </p:val>
                                        </p:tav>
                                        <p:tav tm="100000">
                                          <p:val>
                                            <p:strVal val="#ppt_x"/>
                                          </p:val>
                                        </p:tav>
                                      </p:tavLst>
                                    </p:anim>
                                    <p:anim calcmode="lin" valueType="num">
                                      <p:cBhvr additive="base">
                                        <p:cTn id="62" dur="200" fill="hold"/>
                                        <p:tgtEl>
                                          <p:spTgt spid="50"/>
                                        </p:tgtEl>
                                        <p:attrNameLst>
                                          <p:attrName>ppt_y</p:attrName>
                                        </p:attrNameLst>
                                      </p:cBhvr>
                                      <p:tavLst>
                                        <p:tav tm="0">
                                          <p:val>
                                            <p:strVal val="#ppt_y"/>
                                          </p:val>
                                        </p:tav>
                                        <p:tav tm="100000">
                                          <p:val>
                                            <p:strVal val="#ppt_y"/>
                                          </p:val>
                                        </p:tav>
                                      </p:tavLst>
                                    </p:anim>
                                  </p:childTnLst>
                                </p:cTn>
                              </p:par>
                            </p:childTnLst>
                          </p:cTn>
                        </p:par>
                        <p:par>
                          <p:cTn id="63" fill="hold">
                            <p:stCondLst>
                              <p:cond delay="1800"/>
                            </p:stCondLst>
                            <p:childTnLst>
                              <p:par>
                                <p:cTn id="64" presetID="22" presetClass="entr" presetSubtype="4" fill="hold" grpId="0" nodeType="afterEffect">
                                  <p:stCondLst>
                                    <p:cond delay="0"/>
                                  </p:stCondLst>
                                  <p:childTnLst>
                                    <p:set>
                                      <p:cBhvr>
                                        <p:cTn id="65" dur="1" fill="hold">
                                          <p:stCondLst>
                                            <p:cond delay="0"/>
                                          </p:stCondLst>
                                        </p:cTn>
                                        <p:tgtEl>
                                          <p:spTgt spid="73"/>
                                        </p:tgtEl>
                                        <p:attrNameLst>
                                          <p:attrName>style.visibility</p:attrName>
                                        </p:attrNameLst>
                                      </p:cBhvr>
                                      <p:to>
                                        <p:strVal val="visible"/>
                                      </p:to>
                                    </p:set>
                                    <p:animEffect transition="in" filter="wipe(down)">
                                      <p:cBhvr>
                                        <p:cTn id="66" dur="300"/>
                                        <p:tgtEl>
                                          <p:spTgt spid="73"/>
                                        </p:tgtEl>
                                      </p:cBhvr>
                                    </p:animEffect>
                                  </p:childTnLst>
                                </p:cTn>
                              </p:par>
                            </p:childTnLst>
                          </p:cTn>
                        </p:par>
                        <p:par>
                          <p:cTn id="67" fill="hold">
                            <p:stCondLst>
                              <p:cond delay="2100"/>
                            </p:stCondLst>
                            <p:childTnLst>
                              <p:par>
                                <p:cTn id="68" presetID="53" presetClass="entr" presetSubtype="16" fill="hold" grpId="0" nodeType="afterEffect">
                                  <p:stCondLst>
                                    <p:cond delay="0"/>
                                  </p:stCondLst>
                                  <p:childTnLst>
                                    <p:set>
                                      <p:cBhvr>
                                        <p:cTn id="69" dur="1" fill="hold">
                                          <p:stCondLst>
                                            <p:cond delay="0"/>
                                          </p:stCondLst>
                                        </p:cTn>
                                        <p:tgtEl>
                                          <p:spTgt spid="97"/>
                                        </p:tgtEl>
                                        <p:attrNameLst>
                                          <p:attrName>style.visibility</p:attrName>
                                        </p:attrNameLst>
                                      </p:cBhvr>
                                      <p:to>
                                        <p:strVal val="visible"/>
                                      </p:to>
                                    </p:set>
                                    <p:anim calcmode="lin" valueType="num">
                                      <p:cBhvr>
                                        <p:cTn id="70" dur="300" fill="hold"/>
                                        <p:tgtEl>
                                          <p:spTgt spid="97"/>
                                        </p:tgtEl>
                                        <p:attrNameLst>
                                          <p:attrName>ppt_w</p:attrName>
                                        </p:attrNameLst>
                                      </p:cBhvr>
                                      <p:tavLst>
                                        <p:tav tm="0">
                                          <p:val>
                                            <p:fltVal val="0"/>
                                          </p:val>
                                        </p:tav>
                                        <p:tav tm="100000">
                                          <p:val>
                                            <p:strVal val="#ppt_w"/>
                                          </p:val>
                                        </p:tav>
                                      </p:tavLst>
                                    </p:anim>
                                    <p:anim calcmode="lin" valueType="num">
                                      <p:cBhvr>
                                        <p:cTn id="71" dur="300" fill="hold"/>
                                        <p:tgtEl>
                                          <p:spTgt spid="97"/>
                                        </p:tgtEl>
                                        <p:attrNameLst>
                                          <p:attrName>ppt_h</p:attrName>
                                        </p:attrNameLst>
                                      </p:cBhvr>
                                      <p:tavLst>
                                        <p:tav tm="0">
                                          <p:val>
                                            <p:fltVal val="0"/>
                                          </p:val>
                                        </p:tav>
                                        <p:tav tm="100000">
                                          <p:val>
                                            <p:strVal val="#ppt_h"/>
                                          </p:val>
                                        </p:tav>
                                      </p:tavLst>
                                    </p:anim>
                                    <p:animEffect transition="in" filter="fade">
                                      <p:cBhvr>
                                        <p:cTn id="72" dur="300"/>
                                        <p:tgtEl>
                                          <p:spTgt spid="97"/>
                                        </p:tgtEl>
                                      </p:cBhvr>
                                    </p:animEffect>
                                  </p:childTnLst>
                                </p:cTn>
                              </p:par>
                            </p:childTnLst>
                          </p:cTn>
                        </p:par>
                        <p:par>
                          <p:cTn id="73" fill="hold">
                            <p:stCondLst>
                              <p:cond delay="2400"/>
                            </p:stCondLst>
                            <p:childTnLst>
                              <p:par>
                                <p:cTn id="74" presetID="22" presetClass="entr" presetSubtype="4" fill="hold" grpId="0" nodeType="afterEffect">
                                  <p:stCondLst>
                                    <p:cond delay="0"/>
                                  </p:stCondLst>
                                  <p:childTnLst>
                                    <p:set>
                                      <p:cBhvr>
                                        <p:cTn id="75" dur="1" fill="hold">
                                          <p:stCondLst>
                                            <p:cond delay="0"/>
                                          </p:stCondLst>
                                        </p:cTn>
                                        <p:tgtEl>
                                          <p:spTgt spid="74"/>
                                        </p:tgtEl>
                                        <p:attrNameLst>
                                          <p:attrName>style.visibility</p:attrName>
                                        </p:attrNameLst>
                                      </p:cBhvr>
                                      <p:to>
                                        <p:strVal val="visible"/>
                                      </p:to>
                                    </p:set>
                                    <p:animEffect transition="in" filter="wipe(down)">
                                      <p:cBhvr>
                                        <p:cTn id="76" dur="500"/>
                                        <p:tgtEl>
                                          <p:spTgt spid="74"/>
                                        </p:tgtEl>
                                      </p:cBhvr>
                                    </p:animEffect>
                                  </p:childTnLst>
                                </p:cTn>
                              </p:par>
                            </p:childTnLst>
                          </p:cTn>
                        </p:par>
                        <p:par>
                          <p:cTn id="77" fill="hold">
                            <p:stCondLst>
                              <p:cond delay="2900"/>
                            </p:stCondLst>
                            <p:childTnLst>
                              <p:par>
                                <p:cTn id="78" presetID="53" presetClass="entr" presetSubtype="16" fill="hold" grpId="0" nodeType="afterEffect">
                                  <p:stCondLst>
                                    <p:cond delay="0"/>
                                  </p:stCondLst>
                                  <p:childTnLst>
                                    <p:set>
                                      <p:cBhvr>
                                        <p:cTn id="79" dur="1" fill="hold">
                                          <p:stCondLst>
                                            <p:cond delay="0"/>
                                          </p:stCondLst>
                                        </p:cTn>
                                        <p:tgtEl>
                                          <p:spTgt spid="91"/>
                                        </p:tgtEl>
                                        <p:attrNameLst>
                                          <p:attrName>style.visibility</p:attrName>
                                        </p:attrNameLst>
                                      </p:cBhvr>
                                      <p:to>
                                        <p:strVal val="visible"/>
                                      </p:to>
                                    </p:set>
                                    <p:anim calcmode="lin" valueType="num">
                                      <p:cBhvr>
                                        <p:cTn id="80" dur="300" fill="hold"/>
                                        <p:tgtEl>
                                          <p:spTgt spid="91"/>
                                        </p:tgtEl>
                                        <p:attrNameLst>
                                          <p:attrName>ppt_w</p:attrName>
                                        </p:attrNameLst>
                                      </p:cBhvr>
                                      <p:tavLst>
                                        <p:tav tm="0">
                                          <p:val>
                                            <p:fltVal val="0"/>
                                          </p:val>
                                        </p:tav>
                                        <p:tav tm="100000">
                                          <p:val>
                                            <p:strVal val="#ppt_w"/>
                                          </p:val>
                                        </p:tav>
                                      </p:tavLst>
                                    </p:anim>
                                    <p:anim calcmode="lin" valueType="num">
                                      <p:cBhvr>
                                        <p:cTn id="81" dur="300" fill="hold"/>
                                        <p:tgtEl>
                                          <p:spTgt spid="91"/>
                                        </p:tgtEl>
                                        <p:attrNameLst>
                                          <p:attrName>ppt_h</p:attrName>
                                        </p:attrNameLst>
                                      </p:cBhvr>
                                      <p:tavLst>
                                        <p:tav tm="0">
                                          <p:val>
                                            <p:fltVal val="0"/>
                                          </p:val>
                                        </p:tav>
                                        <p:tav tm="100000">
                                          <p:val>
                                            <p:strVal val="#ppt_h"/>
                                          </p:val>
                                        </p:tav>
                                      </p:tavLst>
                                    </p:anim>
                                    <p:animEffect transition="in" filter="fade">
                                      <p:cBhvr>
                                        <p:cTn id="82" dur="300"/>
                                        <p:tgtEl>
                                          <p:spTgt spid="91"/>
                                        </p:tgtEl>
                                      </p:cBhvr>
                                    </p:animEffect>
                                  </p:childTnLst>
                                </p:cTn>
                              </p:par>
                            </p:childTnLst>
                          </p:cTn>
                        </p:par>
                        <p:par>
                          <p:cTn id="83" fill="hold">
                            <p:stCondLst>
                              <p:cond delay="3200"/>
                            </p:stCondLst>
                            <p:childTnLst>
                              <p:par>
                                <p:cTn id="84" presetID="2" presetClass="entr" presetSubtype="8" fill="hold" grpId="0" nodeType="afterEffect">
                                  <p:stCondLst>
                                    <p:cond delay="0"/>
                                  </p:stCondLst>
                                  <p:childTnLst>
                                    <p:set>
                                      <p:cBhvr>
                                        <p:cTn id="85" dur="1" fill="hold">
                                          <p:stCondLst>
                                            <p:cond delay="0"/>
                                          </p:stCondLst>
                                        </p:cTn>
                                        <p:tgtEl>
                                          <p:spTgt spid="52"/>
                                        </p:tgtEl>
                                        <p:attrNameLst>
                                          <p:attrName>style.visibility</p:attrName>
                                        </p:attrNameLst>
                                      </p:cBhvr>
                                      <p:to>
                                        <p:strVal val="visible"/>
                                      </p:to>
                                    </p:set>
                                    <p:anim calcmode="lin" valueType="num">
                                      <p:cBhvr additive="base">
                                        <p:cTn id="86" dur="200" fill="hold"/>
                                        <p:tgtEl>
                                          <p:spTgt spid="52"/>
                                        </p:tgtEl>
                                        <p:attrNameLst>
                                          <p:attrName>ppt_x</p:attrName>
                                        </p:attrNameLst>
                                      </p:cBhvr>
                                      <p:tavLst>
                                        <p:tav tm="0">
                                          <p:val>
                                            <p:strVal val="0-#ppt_w/2"/>
                                          </p:val>
                                        </p:tav>
                                        <p:tav tm="100000">
                                          <p:val>
                                            <p:strVal val="#ppt_x"/>
                                          </p:val>
                                        </p:tav>
                                      </p:tavLst>
                                    </p:anim>
                                    <p:anim calcmode="lin" valueType="num">
                                      <p:cBhvr additive="base">
                                        <p:cTn id="87" dur="200" fill="hold"/>
                                        <p:tgtEl>
                                          <p:spTgt spid="52"/>
                                        </p:tgtEl>
                                        <p:attrNameLst>
                                          <p:attrName>ppt_y</p:attrName>
                                        </p:attrNameLst>
                                      </p:cBhvr>
                                      <p:tavLst>
                                        <p:tav tm="0">
                                          <p:val>
                                            <p:strVal val="#ppt_y"/>
                                          </p:val>
                                        </p:tav>
                                        <p:tav tm="100000">
                                          <p:val>
                                            <p:strVal val="#ppt_y"/>
                                          </p:val>
                                        </p:tav>
                                      </p:tavLst>
                                    </p:anim>
                                  </p:childTnLst>
                                </p:cTn>
                              </p:par>
                            </p:childTnLst>
                          </p:cTn>
                        </p:par>
                        <p:par>
                          <p:cTn id="88" fill="hold">
                            <p:stCondLst>
                              <p:cond delay="3400"/>
                            </p:stCondLst>
                            <p:childTnLst>
                              <p:par>
                                <p:cTn id="89" presetID="22" presetClass="entr" presetSubtype="4" fill="hold" grpId="0" nodeType="afterEffect">
                                  <p:stCondLst>
                                    <p:cond delay="0"/>
                                  </p:stCondLst>
                                  <p:childTnLst>
                                    <p:set>
                                      <p:cBhvr>
                                        <p:cTn id="90" dur="1" fill="hold">
                                          <p:stCondLst>
                                            <p:cond delay="0"/>
                                          </p:stCondLst>
                                        </p:cTn>
                                        <p:tgtEl>
                                          <p:spTgt spid="75"/>
                                        </p:tgtEl>
                                        <p:attrNameLst>
                                          <p:attrName>style.visibility</p:attrName>
                                        </p:attrNameLst>
                                      </p:cBhvr>
                                      <p:to>
                                        <p:strVal val="visible"/>
                                      </p:to>
                                    </p:set>
                                    <p:animEffect transition="in" filter="wipe(down)">
                                      <p:cBhvr>
                                        <p:cTn id="91" dur="300"/>
                                        <p:tgtEl>
                                          <p:spTgt spid="75"/>
                                        </p:tgtEl>
                                      </p:cBhvr>
                                    </p:animEffect>
                                  </p:childTnLst>
                                </p:cTn>
                              </p:par>
                            </p:childTnLst>
                          </p:cTn>
                        </p:par>
                        <p:par>
                          <p:cTn id="92" fill="hold">
                            <p:stCondLst>
                              <p:cond delay="3700"/>
                            </p:stCondLst>
                            <p:childTnLst>
                              <p:par>
                                <p:cTn id="93" presetID="53" presetClass="entr" presetSubtype="16" fill="hold" grpId="0" nodeType="afterEffect">
                                  <p:stCondLst>
                                    <p:cond delay="0"/>
                                  </p:stCondLst>
                                  <p:childTnLst>
                                    <p:set>
                                      <p:cBhvr>
                                        <p:cTn id="94" dur="1" fill="hold">
                                          <p:stCondLst>
                                            <p:cond delay="0"/>
                                          </p:stCondLst>
                                        </p:cTn>
                                        <p:tgtEl>
                                          <p:spTgt spid="88"/>
                                        </p:tgtEl>
                                        <p:attrNameLst>
                                          <p:attrName>style.visibility</p:attrName>
                                        </p:attrNameLst>
                                      </p:cBhvr>
                                      <p:to>
                                        <p:strVal val="visible"/>
                                      </p:to>
                                    </p:set>
                                    <p:anim calcmode="lin" valueType="num">
                                      <p:cBhvr>
                                        <p:cTn id="95" dur="300" fill="hold"/>
                                        <p:tgtEl>
                                          <p:spTgt spid="88"/>
                                        </p:tgtEl>
                                        <p:attrNameLst>
                                          <p:attrName>ppt_w</p:attrName>
                                        </p:attrNameLst>
                                      </p:cBhvr>
                                      <p:tavLst>
                                        <p:tav tm="0">
                                          <p:val>
                                            <p:fltVal val="0"/>
                                          </p:val>
                                        </p:tav>
                                        <p:tav tm="100000">
                                          <p:val>
                                            <p:strVal val="#ppt_w"/>
                                          </p:val>
                                        </p:tav>
                                      </p:tavLst>
                                    </p:anim>
                                    <p:anim calcmode="lin" valueType="num">
                                      <p:cBhvr>
                                        <p:cTn id="96" dur="300" fill="hold"/>
                                        <p:tgtEl>
                                          <p:spTgt spid="88"/>
                                        </p:tgtEl>
                                        <p:attrNameLst>
                                          <p:attrName>ppt_h</p:attrName>
                                        </p:attrNameLst>
                                      </p:cBhvr>
                                      <p:tavLst>
                                        <p:tav tm="0">
                                          <p:val>
                                            <p:fltVal val="0"/>
                                          </p:val>
                                        </p:tav>
                                        <p:tav tm="100000">
                                          <p:val>
                                            <p:strVal val="#ppt_h"/>
                                          </p:val>
                                        </p:tav>
                                      </p:tavLst>
                                    </p:anim>
                                    <p:animEffect transition="in" filter="fade">
                                      <p:cBhvr>
                                        <p:cTn id="97" dur="300"/>
                                        <p:tgtEl>
                                          <p:spTgt spid="88"/>
                                        </p:tgtEl>
                                      </p:cBhvr>
                                    </p:animEffect>
                                  </p:childTnLst>
                                </p:cTn>
                              </p:par>
                            </p:childTnLst>
                          </p:cTn>
                        </p:par>
                        <p:par>
                          <p:cTn id="98" fill="hold">
                            <p:stCondLst>
                              <p:cond delay="4000"/>
                            </p:stCondLst>
                            <p:childTnLst>
                              <p:par>
                                <p:cTn id="99" presetID="22" presetClass="entr" presetSubtype="4" fill="hold" grpId="0" nodeType="afterEffect">
                                  <p:stCondLst>
                                    <p:cond delay="0"/>
                                  </p:stCondLst>
                                  <p:childTnLst>
                                    <p:set>
                                      <p:cBhvr>
                                        <p:cTn id="100" dur="1" fill="hold">
                                          <p:stCondLst>
                                            <p:cond delay="0"/>
                                          </p:stCondLst>
                                        </p:cTn>
                                        <p:tgtEl>
                                          <p:spTgt spid="76"/>
                                        </p:tgtEl>
                                        <p:attrNameLst>
                                          <p:attrName>style.visibility</p:attrName>
                                        </p:attrNameLst>
                                      </p:cBhvr>
                                      <p:to>
                                        <p:strVal val="visible"/>
                                      </p:to>
                                    </p:set>
                                    <p:animEffect transition="in" filter="wipe(down)">
                                      <p:cBhvr>
                                        <p:cTn id="101" dur="500"/>
                                        <p:tgtEl>
                                          <p:spTgt spid="76"/>
                                        </p:tgtEl>
                                      </p:cBhvr>
                                    </p:animEffect>
                                  </p:childTnLst>
                                </p:cTn>
                              </p:par>
                            </p:childTnLst>
                          </p:cTn>
                        </p:par>
                        <p:par>
                          <p:cTn id="102" fill="hold">
                            <p:stCondLst>
                              <p:cond delay="4500"/>
                            </p:stCondLst>
                            <p:childTnLst>
                              <p:par>
                                <p:cTn id="103" presetID="53" presetClass="entr" presetSubtype="16" fill="hold" grpId="0" nodeType="afterEffect">
                                  <p:stCondLst>
                                    <p:cond delay="0"/>
                                  </p:stCondLst>
                                  <p:childTnLst>
                                    <p:set>
                                      <p:cBhvr>
                                        <p:cTn id="104" dur="1" fill="hold">
                                          <p:stCondLst>
                                            <p:cond delay="0"/>
                                          </p:stCondLst>
                                        </p:cTn>
                                        <p:tgtEl>
                                          <p:spTgt spid="92"/>
                                        </p:tgtEl>
                                        <p:attrNameLst>
                                          <p:attrName>style.visibility</p:attrName>
                                        </p:attrNameLst>
                                      </p:cBhvr>
                                      <p:to>
                                        <p:strVal val="visible"/>
                                      </p:to>
                                    </p:set>
                                    <p:anim calcmode="lin" valueType="num">
                                      <p:cBhvr>
                                        <p:cTn id="105" dur="300" fill="hold"/>
                                        <p:tgtEl>
                                          <p:spTgt spid="92"/>
                                        </p:tgtEl>
                                        <p:attrNameLst>
                                          <p:attrName>ppt_w</p:attrName>
                                        </p:attrNameLst>
                                      </p:cBhvr>
                                      <p:tavLst>
                                        <p:tav tm="0">
                                          <p:val>
                                            <p:fltVal val="0"/>
                                          </p:val>
                                        </p:tav>
                                        <p:tav tm="100000">
                                          <p:val>
                                            <p:strVal val="#ppt_w"/>
                                          </p:val>
                                        </p:tav>
                                      </p:tavLst>
                                    </p:anim>
                                    <p:anim calcmode="lin" valueType="num">
                                      <p:cBhvr>
                                        <p:cTn id="106" dur="300" fill="hold"/>
                                        <p:tgtEl>
                                          <p:spTgt spid="92"/>
                                        </p:tgtEl>
                                        <p:attrNameLst>
                                          <p:attrName>ppt_h</p:attrName>
                                        </p:attrNameLst>
                                      </p:cBhvr>
                                      <p:tavLst>
                                        <p:tav tm="0">
                                          <p:val>
                                            <p:fltVal val="0"/>
                                          </p:val>
                                        </p:tav>
                                        <p:tav tm="100000">
                                          <p:val>
                                            <p:strVal val="#ppt_h"/>
                                          </p:val>
                                        </p:tav>
                                      </p:tavLst>
                                    </p:anim>
                                    <p:animEffect transition="in" filter="fade">
                                      <p:cBhvr>
                                        <p:cTn id="107" dur="300"/>
                                        <p:tgtEl>
                                          <p:spTgt spid="92"/>
                                        </p:tgtEl>
                                      </p:cBhvr>
                                    </p:animEffect>
                                  </p:childTnLst>
                                </p:cTn>
                              </p:par>
                            </p:childTnLst>
                          </p:cTn>
                        </p:par>
                        <p:par>
                          <p:cTn id="108" fill="hold">
                            <p:stCondLst>
                              <p:cond delay="4800"/>
                            </p:stCondLst>
                            <p:childTnLst>
                              <p:par>
                                <p:cTn id="109" presetID="2" presetClass="entr" presetSubtype="8" fill="hold" grpId="0" nodeType="afterEffect">
                                  <p:stCondLst>
                                    <p:cond delay="0"/>
                                  </p:stCondLst>
                                  <p:childTnLst>
                                    <p:set>
                                      <p:cBhvr>
                                        <p:cTn id="110" dur="1" fill="hold">
                                          <p:stCondLst>
                                            <p:cond delay="0"/>
                                          </p:stCondLst>
                                        </p:cTn>
                                        <p:tgtEl>
                                          <p:spTgt spid="53"/>
                                        </p:tgtEl>
                                        <p:attrNameLst>
                                          <p:attrName>style.visibility</p:attrName>
                                        </p:attrNameLst>
                                      </p:cBhvr>
                                      <p:to>
                                        <p:strVal val="visible"/>
                                      </p:to>
                                    </p:set>
                                    <p:anim calcmode="lin" valueType="num">
                                      <p:cBhvr additive="base">
                                        <p:cTn id="111" dur="200" fill="hold"/>
                                        <p:tgtEl>
                                          <p:spTgt spid="53"/>
                                        </p:tgtEl>
                                        <p:attrNameLst>
                                          <p:attrName>ppt_x</p:attrName>
                                        </p:attrNameLst>
                                      </p:cBhvr>
                                      <p:tavLst>
                                        <p:tav tm="0">
                                          <p:val>
                                            <p:strVal val="0-#ppt_w/2"/>
                                          </p:val>
                                        </p:tav>
                                        <p:tav tm="100000">
                                          <p:val>
                                            <p:strVal val="#ppt_x"/>
                                          </p:val>
                                        </p:tav>
                                      </p:tavLst>
                                    </p:anim>
                                    <p:anim calcmode="lin" valueType="num">
                                      <p:cBhvr additive="base">
                                        <p:cTn id="112" dur="200" fill="hold"/>
                                        <p:tgtEl>
                                          <p:spTgt spid="53"/>
                                        </p:tgtEl>
                                        <p:attrNameLst>
                                          <p:attrName>ppt_y</p:attrName>
                                        </p:attrNameLst>
                                      </p:cBhvr>
                                      <p:tavLst>
                                        <p:tav tm="0">
                                          <p:val>
                                            <p:strVal val="#ppt_y"/>
                                          </p:val>
                                        </p:tav>
                                        <p:tav tm="100000">
                                          <p:val>
                                            <p:strVal val="#ppt_y"/>
                                          </p:val>
                                        </p:tav>
                                      </p:tavLst>
                                    </p:anim>
                                  </p:childTnLst>
                                </p:cTn>
                              </p:par>
                            </p:childTnLst>
                          </p:cTn>
                        </p:par>
                        <p:par>
                          <p:cTn id="113" fill="hold">
                            <p:stCondLst>
                              <p:cond delay="5000"/>
                            </p:stCondLst>
                            <p:childTnLst>
                              <p:par>
                                <p:cTn id="114" presetID="22" presetClass="entr" presetSubtype="4" fill="hold" grpId="0" nodeType="afterEffect">
                                  <p:stCondLst>
                                    <p:cond delay="0"/>
                                  </p:stCondLst>
                                  <p:childTnLst>
                                    <p:set>
                                      <p:cBhvr>
                                        <p:cTn id="115" dur="1" fill="hold">
                                          <p:stCondLst>
                                            <p:cond delay="0"/>
                                          </p:stCondLst>
                                        </p:cTn>
                                        <p:tgtEl>
                                          <p:spTgt spid="77"/>
                                        </p:tgtEl>
                                        <p:attrNameLst>
                                          <p:attrName>style.visibility</p:attrName>
                                        </p:attrNameLst>
                                      </p:cBhvr>
                                      <p:to>
                                        <p:strVal val="visible"/>
                                      </p:to>
                                    </p:set>
                                    <p:animEffect transition="in" filter="wipe(down)">
                                      <p:cBhvr>
                                        <p:cTn id="116" dur="300"/>
                                        <p:tgtEl>
                                          <p:spTgt spid="77"/>
                                        </p:tgtEl>
                                      </p:cBhvr>
                                    </p:animEffect>
                                  </p:childTnLst>
                                </p:cTn>
                              </p:par>
                            </p:childTnLst>
                          </p:cTn>
                        </p:par>
                        <p:par>
                          <p:cTn id="117" fill="hold">
                            <p:stCondLst>
                              <p:cond delay="5300"/>
                            </p:stCondLst>
                            <p:childTnLst>
                              <p:par>
                                <p:cTn id="118" presetID="53" presetClass="entr" presetSubtype="16" fill="hold" grpId="0" nodeType="afterEffect">
                                  <p:stCondLst>
                                    <p:cond delay="0"/>
                                  </p:stCondLst>
                                  <p:childTnLst>
                                    <p:set>
                                      <p:cBhvr>
                                        <p:cTn id="119" dur="1" fill="hold">
                                          <p:stCondLst>
                                            <p:cond delay="0"/>
                                          </p:stCondLst>
                                        </p:cTn>
                                        <p:tgtEl>
                                          <p:spTgt spid="87"/>
                                        </p:tgtEl>
                                        <p:attrNameLst>
                                          <p:attrName>style.visibility</p:attrName>
                                        </p:attrNameLst>
                                      </p:cBhvr>
                                      <p:to>
                                        <p:strVal val="visible"/>
                                      </p:to>
                                    </p:set>
                                    <p:anim calcmode="lin" valueType="num">
                                      <p:cBhvr>
                                        <p:cTn id="120" dur="300" fill="hold"/>
                                        <p:tgtEl>
                                          <p:spTgt spid="87"/>
                                        </p:tgtEl>
                                        <p:attrNameLst>
                                          <p:attrName>ppt_w</p:attrName>
                                        </p:attrNameLst>
                                      </p:cBhvr>
                                      <p:tavLst>
                                        <p:tav tm="0">
                                          <p:val>
                                            <p:fltVal val="0"/>
                                          </p:val>
                                        </p:tav>
                                        <p:tav tm="100000">
                                          <p:val>
                                            <p:strVal val="#ppt_w"/>
                                          </p:val>
                                        </p:tav>
                                      </p:tavLst>
                                    </p:anim>
                                    <p:anim calcmode="lin" valueType="num">
                                      <p:cBhvr>
                                        <p:cTn id="121" dur="300" fill="hold"/>
                                        <p:tgtEl>
                                          <p:spTgt spid="87"/>
                                        </p:tgtEl>
                                        <p:attrNameLst>
                                          <p:attrName>ppt_h</p:attrName>
                                        </p:attrNameLst>
                                      </p:cBhvr>
                                      <p:tavLst>
                                        <p:tav tm="0">
                                          <p:val>
                                            <p:fltVal val="0"/>
                                          </p:val>
                                        </p:tav>
                                        <p:tav tm="100000">
                                          <p:val>
                                            <p:strVal val="#ppt_h"/>
                                          </p:val>
                                        </p:tav>
                                      </p:tavLst>
                                    </p:anim>
                                    <p:animEffect transition="in" filter="fade">
                                      <p:cBhvr>
                                        <p:cTn id="122" dur="300"/>
                                        <p:tgtEl>
                                          <p:spTgt spid="87"/>
                                        </p:tgtEl>
                                      </p:cBhvr>
                                    </p:animEffect>
                                  </p:childTnLst>
                                </p:cTn>
                              </p:par>
                            </p:childTnLst>
                          </p:cTn>
                        </p:par>
                        <p:par>
                          <p:cTn id="123" fill="hold">
                            <p:stCondLst>
                              <p:cond delay="5600"/>
                            </p:stCondLst>
                            <p:childTnLst>
                              <p:par>
                                <p:cTn id="124" presetID="22" presetClass="entr" presetSubtype="4" fill="hold" grpId="0" nodeType="afterEffect">
                                  <p:stCondLst>
                                    <p:cond delay="0"/>
                                  </p:stCondLst>
                                  <p:childTnLst>
                                    <p:set>
                                      <p:cBhvr>
                                        <p:cTn id="125" dur="1" fill="hold">
                                          <p:stCondLst>
                                            <p:cond delay="0"/>
                                          </p:stCondLst>
                                        </p:cTn>
                                        <p:tgtEl>
                                          <p:spTgt spid="78"/>
                                        </p:tgtEl>
                                        <p:attrNameLst>
                                          <p:attrName>style.visibility</p:attrName>
                                        </p:attrNameLst>
                                      </p:cBhvr>
                                      <p:to>
                                        <p:strVal val="visible"/>
                                      </p:to>
                                    </p:set>
                                    <p:animEffect transition="in" filter="wipe(down)">
                                      <p:cBhvr>
                                        <p:cTn id="126" dur="500"/>
                                        <p:tgtEl>
                                          <p:spTgt spid="78"/>
                                        </p:tgtEl>
                                      </p:cBhvr>
                                    </p:animEffect>
                                  </p:childTnLst>
                                </p:cTn>
                              </p:par>
                            </p:childTnLst>
                          </p:cTn>
                        </p:par>
                        <p:par>
                          <p:cTn id="127" fill="hold">
                            <p:stCondLst>
                              <p:cond delay="6100"/>
                            </p:stCondLst>
                            <p:childTnLst>
                              <p:par>
                                <p:cTn id="128" presetID="53" presetClass="entr" presetSubtype="16" fill="hold" grpId="0" nodeType="afterEffect">
                                  <p:stCondLst>
                                    <p:cond delay="0"/>
                                  </p:stCondLst>
                                  <p:childTnLst>
                                    <p:set>
                                      <p:cBhvr>
                                        <p:cTn id="129" dur="1" fill="hold">
                                          <p:stCondLst>
                                            <p:cond delay="0"/>
                                          </p:stCondLst>
                                        </p:cTn>
                                        <p:tgtEl>
                                          <p:spTgt spid="93"/>
                                        </p:tgtEl>
                                        <p:attrNameLst>
                                          <p:attrName>style.visibility</p:attrName>
                                        </p:attrNameLst>
                                      </p:cBhvr>
                                      <p:to>
                                        <p:strVal val="visible"/>
                                      </p:to>
                                    </p:set>
                                    <p:anim calcmode="lin" valueType="num">
                                      <p:cBhvr>
                                        <p:cTn id="130" dur="300" fill="hold"/>
                                        <p:tgtEl>
                                          <p:spTgt spid="93"/>
                                        </p:tgtEl>
                                        <p:attrNameLst>
                                          <p:attrName>ppt_w</p:attrName>
                                        </p:attrNameLst>
                                      </p:cBhvr>
                                      <p:tavLst>
                                        <p:tav tm="0">
                                          <p:val>
                                            <p:fltVal val="0"/>
                                          </p:val>
                                        </p:tav>
                                        <p:tav tm="100000">
                                          <p:val>
                                            <p:strVal val="#ppt_w"/>
                                          </p:val>
                                        </p:tav>
                                      </p:tavLst>
                                    </p:anim>
                                    <p:anim calcmode="lin" valueType="num">
                                      <p:cBhvr>
                                        <p:cTn id="131" dur="300" fill="hold"/>
                                        <p:tgtEl>
                                          <p:spTgt spid="93"/>
                                        </p:tgtEl>
                                        <p:attrNameLst>
                                          <p:attrName>ppt_h</p:attrName>
                                        </p:attrNameLst>
                                      </p:cBhvr>
                                      <p:tavLst>
                                        <p:tav tm="0">
                                          <p:val>
                                            <p:fltVal val="0"/>
                                          </p:val>
                                        </p:tav>
                                        <p:tav tm="100000">
                                          <p:val>
                                            <p:strVal val="#ppt_h"/>
                                          </p:val>
                                        </p:tav>
                                      </p:tavLst>
                                    </p:anim>
                                    <p:animEffect transition="in" filter="fade">
                                      <p:cBhvr>
                                        <p:cTn id="132" dur="300"/>
                                        <p:tgtEl>
                                          <p:spTgt spid="93"/>
                                        </p:tgtEl>
                                      </p:cBhvr>
                                    </p:animEffect>
                                  </p:childTnLst>
                                </p:cTn>
                              </p:par>
                            </p:childTnLst>
                          </p:cTn>
                        </p:par>
                        <p:par>
                          <p:cTn id="133" fill="hold">
                            <p:stCondLst>
                              <p:cond delay="6400"/>
                            </p:stCondLst>
                            <p:childTnLst>
                              <p:par>
                                <p:cTn id="134" presetID="2" presetClass="entr" presetSubtype="8" fill="hold" grpId="0" nodeType="afterEffect">
                                  <p:stCondLst>
                                    <p:cond delay="0"/>
                                  </p:stCondLst>
                                  <p:childTnLst>
                                    <p:set>
                                      <p:cBhvr>
                                        <p:cTn id="135" dur="1" fill="hold">
                                          <p:stCondLst>
                                            <p:cond delay="0"/>
                                          </p:stCondLst>
                                        </p:cTn>
                                        <p:tgtEl>
                                          <p:spTgt spid="54"/>
                                        </p:tgtEl>
                                        <p:attrNameLst>
                                          <p:attrName>style.visibility</p:attrName>
                                        </p:attrNameLst>
                                      </p:cBhvr>
                                      <p:to>
                                        <p:strVal val="visible"/>
                                      </p:to>
                                    </p:set>
                                    <p:anim calcmode="lin" valueType="num">
                                      <p:cBhvr additive="base">
                                        <p:cTn id="136" dur="200" fill="hold"/>
                                        <p:tgtEl>
                                          <p:spTgt spid="54"/>
                                        </p:tgtEl>
                                        <p:attrNameLst>
                                          <p:attrName>ppt_x</p:attrName>
                                        </p:attrNameLst>
                                      </p:cBhvr>
                                      <p:tavLst>
                                        <p:tav tm="0">
                                          <p:val>
                                            <p:strVal val="0-#ppt_w/2"/>
                                          </p:val>
                                        </p:tav>
                                        <p:tav tm="100000">
                                          <p:val>
                                            <p:strVal val="#ppt_x"/>
                                          </p:val>
                                        </p:tav>
                                      </p:tavLst>
                                    </p:anim>
                                    <p:anim calcmode="lin" valueType="num">
                                      <p:cBhvr additive="base">
                                        <p:cTn id="137" dur="200" fill="hold"/>
                                        <p:tgtEl>
                                          <p:spTgt spid="54"/>
                                        </p:tgtEl>
                                        <p:attrNameLst>
                                          <p:attrName>ppt_y</p:attrName>
                                        </p:attrNameLst>
                                      </p:cBhvr>
                                      <p:tavLst>
                                        <p:tav tm="0">
                                          <p:val>
                                            <p:strVal val="#ppt_y"/>
                                          </p:val>
                                        </p:tav>
                                        <p:tav tm="100000">
                                          <p:val>
                                            <p:strVal val="#ppt_y"/>
                                          </p:val>
                                        </p:tav>
                                      </p:tavLst>
                                    </p:anim>
                                  </p:childTnLst>
                                </p:cTn>
                              </p:par>
                            </p:childTnLst>
                          </p:cTn>
                        </p:par>
                        <p:par>
                          <p:cTn id="138" fill="hold">
                            <p:stCondLst>
                              <p:cond delay="6600"/>
                            </p:stCondLst>
                            <p:childTnLst>
                              <p:par>
                                <p:cTn id="139" presetID="22" presetClass="entr" presetSubtype="4" fill="hold" grpId="0" nodeType="afterEffect">
                                  <p:stCondLst>
                                    <p:cond delay="0"/>
                                  </p:stCondLst>
                                  <p:childTnLst>
                                    <p:set>
                                      <p:cBhvr>
                                        <p:cTn id="140" dur="1" fill="hold">
                                          <p:stCondLst>
                                            <p:cond delay="0"/>
                                          </p:stCondLst>
                                        </p:cTn>
                                        <p:tgtEl>
                                          <p:spTgt spid="79"/>
                                        </p:tgtEl>
                                        <p:attrNameLst>
                                          <p:attrName>style.visibility</p:attrName>
                                        </p:attrNameLst>
                                      </p:cBhvr>
                                      <p:to>
                                        <p:strVal val="visible"/>
                                      </p:to>
                                    </p:set>
                                    <p:animEffect transition="in" filter="wipe(down)">
                                      <p:cBhvr>
                                        <p:cTn id="141" dur="300"/>
                                        <p:tgtEl>
                                          <p:spTgt spid="79"/>
                                        </p:tgtEl>
                                      </p:cBhvr>
                                    </p:animEffect>
                                  </p:childTnLst>
                                </p:cTn>
                              </p:par>
                            </p:childTnLst>
                          </p:cTn>
                        </p:par>
                        <p:par>
                          <p:cTn id="142" fill="hold">
                            <p:stCondLst>
                              <p:cond delay="6900"/>
                            </p:stCondLst>
                            <p:childTnLst>
                              <p:par>
                                <p:cTn id="143" presetID="53" presetClass="entr" presetSubtype="16" fill="hold" grpId="0" nodeType="afterEffect">
                                  <p:stCondLst>
                                    <p:cond delay="0"/>
                                  </p:stCondLst>
                                  <p:childTnLst>
                                    <p:set>
                                      <p:cBhvr>
                                        <p:cTn id="144" dur="1" fill="hold">
                                          <p:stCondLst>
                                            <p:cond delay="0"/>
                                          </p:stCondLst>
                                        </p:cTn>
                                        <p:tgtEl>
                                          <p:spTgt spid="89"/>
                                        </p:tgtEl>
                                        <p:attrNameLst>
                                          <p:attrName>style.visibility</p:attrName>
                                        </p:attrNameLst>
                                      </p:cBhvr>
                                      <p:to>
                                        <p:strVal val="visible"/>
                                      </p:to>
                                    </p:set>
                                    <p:anim calcmode="lin" valueType="num">
                                      <p:cBhvr>
                                        <p:cTn id="145" dur="300" fill="hold"/>
                                        <p:tgtEl>
                                          <p:spTgt spid="89"/>
                                        </p:tgtEl>
                                        <p:attrNameLst>
                                          <p:attrName>ppt_w</p:attrName>
                                        </p:attrNameLst>
                                      </p:cBhvr>
                                      <p:tavLst>
                                        <p:tav tm="0">
                                          <p:val>
                                            <p:fltVal val="0"/>
                                          </p:val>
                                        </p:tav>
                                        <p:tav tm="100000">
                                          <p:val>
                                            <p:strVal val="#ppt_w"/>
                                          </p:val>
                                        </p:tav>
                                      </p:tavLst>
                                    </p:anim>
                                    <p:anim calcmode="lin" valueType="num">
                                      <p:cBhvr>
                                        <p:cTn id="146" dur="300" fill="hold"/>
                                        <p:tgtEl>
                                          <p:spTgt spid="89"/>
                                        </p:tgtEl>
                                        <p:attrNameLst>
                                          <p:attrName>ppt_h</p:attrName>
                                        </p:attrNameLst>
                                      </p:cBhvr>
                                      <p:tavLst>
                                        <p:tav tm="0">
                                          <p:val>
                                            <p:fltVal val="0"/>
                                          </p:val>
                                        </p:tav>
                                        <p:tav tm="100000">
                                          <p:val>
                                            <p:strVal val="#ppt_h"/>
                                          </p:val>
                                        </p:tav>
                                      </p:tavLst>
                                    </p:anim>
                                    <p:animEffect transition="in" filter="fade">
                                      <p:cBhvr>
                                        <p:cTn id="147" dur="300"/>
                                        <p:tgtEl>
                                          <p:spTgt spid="89"/>
                                        </p:tgtEl>
                                      </p:cBhvr>
                                    </p:animEffect>
                                  </p:childTnLst>
                                </p:cTn>
                              </p:par>
                            </p:childTnLst>
                          </p:cTn>
                        </p:par>
                        <p:par>
                          <p:cTn id="148" fill="hold">
                            <p:stCondLst>
                              <p:cond delay="7200"/>
                            </p:stCondLst>
                            <p:childTnLst>
                              <p:par>
                                <p:cTn id="149" presetID="22" presetClass="entr" presetSubtype="4" fill="hold" grpId="0" nodeType="afterEffect">
                                  <p:stCondLst>
                                    <p:cond delay="0"/>
                                  </p:stCondLst>
                                  <p:childTnLst>
                                    <p:set>
                                      <p:cBhvr>
                                        <p:cTn id="150" dur="1" fill="hold">
                                          <p:stCondLst>
                                            <p:cond delay="0"/>
                                          </p:stCondLst>
                                        </p:cTn>
                                        <p:tgtEl>
                                          <p:spTgt spid="80"/>
                                        </p:tgtEl>
                                        <p:attrNameLst>
                                          <p:attrName>style.visibility</p:attrName>
                                        </p:attrNameLst>
                                      </p:cBhvr>
                                      <p:to>
                                        <p:strVal val="visible"/>
                                      </p:to>
                                    </p:set>
                                    <p:animEffect transition="in" filter="wipe(down)">
                                      <p:cBhvr>
                                        <p:cTn id="151" dur="500"/>
                                        <p:tgtEl>
                                          <p:spTgt spid="80"/>
                                        </p:tgtEl>
                                      </p:cBhvr>
                                    </p:animEffect>
                                  </p:childTnLst>
                                </p:cTn>
                              </p:par>
                            </p:childTnLst>
                          </p:cTn>
                        </p:par>
                        <p:par>
                          <p:cTn id="152" fill="hold">
                            <p:stCondLst>
                              <p:cond delay="7700"/>
                            </p:stCondLst>
                            <p:childTnLst>
                              <p:par>
                                <p:cTn id="153" presetID="53" presetClass="entr" presetSubtype="16" fill="hold" grpId="0" nodeType="afterEffect">
                                  <p:stCondLst>
                                    <p:cond delay="0"/>
                                  </p:stCondLst>
                                  <p:childTnLst>
                                    <p:set>
                                      <p:cBhvr>
                                        <p:cTn id="154" dur="1" fill="hold">
                                          <p:stCondLst>
                                            <p:cond delay="0"/>
                                          </p:stCondLst>
                                        </p:cTn>
                                        <p:tgtEl>
                                          <p:spTgt spid="94"/>
                                        </p:tgtEl>
                                        <p:attrNameLst>
                                          <p:attrName>style.visibility</p:attrName>
                                        </p:attrNameLst>
                                      </p:cBhvr>
                                      <p:to>
                                        <p:strVal val="visible"/>
                                      </p:to>
                                    </p:set>
                                    <p:anim calcmode="lin" valueType="num">
                                      <p:cBhvr>
                                        <p:cTn id="155" dur="300" fill="hold"/>
                                        <p:tgtEl>
                                          <p:spTgt spid="94"/>
                                        </p:tgtEl>
                                        <p:attrNameLst>
                                          <p:attrName>ppt_w</p:attrName>
                                        </p:attrNameLst>
                                      </p:cBhvr>
                                      <p:tavLst>
                                        <p:tav tm="0">
                                          <p:val>
                                            <p:fltVal val="0"/>
                                          </p:val>
                                        </p:tav>
                                        <p:tav tm="100000">
                                          <p:val>
                                            <p:strVal val="#ppt_w"/>
                                          </p:val>
                                        </p:tav>
                                      </p:tavLst>
                                    </p:anim>
                                    <p:anim calcmode="lin" valueType="num">
                                      <p:cBhvr>
                                        <p:cTn id="156" dur="300" fill="hold"/>
                                        <p:tgtEl>
                                          <p:spTgt spid="94"/>
                                        </p:tgtEl>
                                        <p:attrNameLst>
                                          <p:attrName>ppt_h</p:attrName>
                                        </p:attrNameLst>
                                      </p:cBhvr>
                                      <p:tavLst>
                                        <p:tav tm="0">
                                          <p:val>
                                            <p:fltVal val="0"/>
                                          </p:val>
                                        </p:tav>
                                        <p:tav tm="100000">
                                          <p:val>
                                            <p:strVal val="#ppt_h"/>
                                          </p:val>
                                        </p:tav>
                                      </p:tavLst>
                                    </p:anim>
                                    <p:animEffect transition="in" filter="fade">
                                      <p:cBhvr>
                                        <p:cTn id="157" dur="300"/>
                                        <p:tgtEl>
                                          <p:spTgt spid="94"/>
                                        </p:tgtEl>
                                      </p:cBhvr>
                                    </p:animEffect>
                                  </p:childTnLst>
                                </p:cTn>
                              </p:par>
                            </p:childTnLst>
                          </p:cTn>
                        </p:par>
                        <p:par>
                          <p:cTn id="158" fill="hold">
                            <p:stCondLst>
                              <p:cond delay="8000"/>
                            </p:stCondLst>
                            <p:childTnLst>
                              <p:par>
                                <p:cTn id="159" presetID="2" presetClass="entr" presetSubtype="2" fill="hold" grpId="0" nodeType="afterEffect">
                                  <p:stCondLst>
                                    <p:cond delay="0"/>
                                  </p:stCondLst>
                                  <p:childTnLst>
                                    <p:set>
                                      <p:cBhvr>
                                        <p:cTn id="160" dur="1" fill="hold">
                                          <p:stCondLst>
                                            <p:cond delay="0"/>
                                          </p:stCondLst>
                                        </p:cTn>
                                        <p:tgtEl>
                                          <p:spTgt spid="82"/>
                                        </p:tgtEl>
                                        <p:attrNameLst>
                                          <p:attrName>style.visibility</p:attrName>
                                        </p:attrNameLst>
                                      </p:cBhvr>
                                      <p:to>
                                        <p:strVal val="visible"/>
                                      </p:to>
                                    </p:set>
                                    <p:anim calcmode="lin" valueType="num">
                                      <p:cBhvr additive="base">
                                        <p:cTn id="161" dur="300" fill="hold"/>
                                        <p:tgtEl>
                                          <p:spTgt spid="82"/>
                                        </p:tgtEl>
                                        <p:attrNameLst>
                                          <p:attrName>ppt_x</p:attrName>
                                        </p:attrNameLst>
                                      </p:cBhvr>
                                      <p:tavLst>
                                        <p:tav tm="0">
                                          <p:val>
                                            <p:strVal val="1+#ppt_w/2"/>
                                          </p:val>
                                        </p:tav>
                                        <p:tav tm="100000">
                                          <p:val>
                                            <p:strVal val="#ppt_x"/>
                                          </p:val>
                                        </p:tav>
                                      </p:tavLst>
                                    </p:anim>
                                    <p:anim calcmode="lin" valueType="num">
                                      <p:cBhvr additive="base">
                                        <p:cTn id="162" dur="300" fill="hold"/>
                                        <p:tgtEl>
                                          <p:spTgt spid="82"/>
                                        </p:tgtEl>
                                        <p:attrNameLst>
                                          <p:attrName>ppt_y</p:attrName>
                                        </p:attrNameLst>
                                      </p:cBhvr>
                                      <p:tavLst>
                                        <p:tav tm="0">
                                          <p:val>
                                            <p:strVal val="#ppt_y"/>
                                          </p:val>
                                        </p:tav>
                                        <p:tav tm="100000">
                                          <p:val>
                                            <p:strVal val="#ppt_y"/>
                                          </p:val>
                                        </p:tav>
                                      </p:tavLst>
                                    </p:anim>
                                  </p:childTnLst>
                                </p:cTn>
                              </p:par>
                            </p:childTnLst>
                          </p:cTn>
                        </p:par>
                        <p:par>
                          <p:cTn id="163" fill="hold">
                            <p:stCondLst>
                              <p:cond delay="8300"/>
                            </p:stCondLst>
                            <p:childTnLst>
                              <p:par>
                                <p:cTn id="164" presetID="2" presetClass="entr" presetSubtype="2" fill="hold" grpId="0" nodeType="afterEffect">
                                  <p:stCondLst>
                                    <p:cond delay="0"/>
                                  </p:stCondLst>
                                  <p:childTnLst>
                                    <p:set>
                                      <p:cBhvr>
                                        <p:cTn id="165" dur="1" fill="hold">
                                          <p:stCondLst>
                                            <p:cond delay="0"/>
                                          </p:stCondLst>
                                        </p:cTn>
                                        <p:tgtEl>
                                          <p:spTgt spid="81"/>
                                        </p:tgtEl>
                                        <p:attrNameLst>
                                          <p:attrName>style.visibility</p:attrName>
                                        </p:attrNameLst>
                                      </p:cBhvr>
                                      <p:to>
                                        <p:strVal val="visible"/>
                                      </p:to>
                                    </p:set>
                                    <p:anim calcmode="lin" valueType="num">
                                      <p:cBhvr additive="base">
                                        <p:cTn id="166" dur="300" fill="hold"/>
                                        <p:tgtEl>
                                          <p:spTgt spid="81"/>
                                        </p:tgtEl>
                                        <p:attrNameLst>
                                          <p:attrName>ppt_x</p:attrName>
                                        </p:attrNameLst>
                                      </p:cBhvr>
                                      <p:tavLst>
                                        <p:tav tm="0">
                                          <p:val>
                                            <p:strVal val="1+#ppt_w/2"/>
                                          </p:val>
                                        </p:tav>
                                        <p:tav tm="100000">
                                          <p:val>
                                            <p:strVal val="#ppt_x"/>
                                          </p:val>
                                        </p:tav>
                                      </p:tavLst>
                                    </p:anim>
                                    <p:anim calcmode="lin" valueType="num">
                                      <p:cBhvr additive="base">
                                        <p:cTn id="167" dur="300" fill="hold"/>
                                        <p:tgtEl>
                                          <p:spTgt spid="81"/>
                                        </p:tgtEl>
                                        <p:attrNameLst>
                                          <p:attrName>ppt_y</p:attrName>
                                        </p:attrNameLst>
                                      </p:cBhvr>
                                      <p:tavLst>
                                        <p:tav tm="0">
                                          <p:val>
                                            <p:strVal val="#ppt_y"/>
                                          </p:val>
                                        </p:tav>
                                        <p:tav tm="100000">
                                          <p:val>
                                            <p:strVal val="#ppt_y"/>
                                          </p:val>
                                        </p:tav>
                                      </p:tavLst>
                                    </p:anim>
                                  </p:childTnLst>
                                </p:cTn>
                              </p:par>
                            </p:childTnLst>
                          </p:cTn>
                        </p:par>
                        <p:par>
                          <p:cTn id="168" fill="hold">
                            <p:stCondLst>
                              <p:cond delay="8600"/>
                            </p:stCondLst>
                            <p:childTnLst>
                              <p:par>
                                <p:cTn id="169" presetID="22" presetClass="entr" presetSubtype="8" fill="hold" grpId="0" nodeType="afterEffect">
                                  <p:stCondLst>
                                    <p:cond delay="0"/>
                                  </p:stCondLst>
                                  <p:childTnLst>
                                    <p:set>
                                      <p:cBhvr>
                                        <p:cTn id="170" dur="1" fill="hold">
                                          <p:stCondLst>
                                            <p:cond delay="0"/>
                                          </p:stCondLst>
                                        </p:cTn>
                                        <p:tgtEl>
                                          <p:spTgt spid="84"/>
                                        </p:tgtEl>
                                        <p:attrNameLst>
                                          <p:attrName>style.visibility</p:attrName>
                                        </p:attrNameLst>
                                      </p:cBhvr>
                                      <p:to>
                                        <p:strVal val="visible"/>
                                      </p:to>
                                    </p:set>
                                    <p:animEffect transition="in" filter="wipe(left)">
                                      <p:cBhvr>
                                        <p:cTn id="171" dur="500"/>
                                        <p:tgtEl>
                                          <p:spTgt spid="84"/>
                                        </p:tgtEl>
                                      </p:cBhvr>
                                    </p:animEffect>
                                  </p:childTnLst>
                                </p:cTn>
                              </p:par>
                            </p:childTnLst>
                          </p:cTn>
                        </p:par>
                        <p:par>
                          <p:cTn id="172" fill="hold">
                            <p:stCondLst>
                              <p:cond delay="9100"/>
                            </p:stCondLst>
                            <p:childTnLst>
                              <p:par>
                                <p:cTn id="173" presetID="22" presetClass="entr" presetSubtype="8" fill="hold" grpId="0" nodeType="afterEffect">
                                  <p:stCondLst>
                                    <p:cond delay="0"/>
                                  </p:stCondLst>
                                  <p:childTnLst>
                                    <p:set>
                                      <p:cBhvr>
                                        <p:cTn id="174" dur="1" fill="hold">
                                          <p:stCondLst>
                                            <p:cond delay="0"/>
                                          </p:stCondLst>
                                        </p:cTn>
                                        <p:tgtEl>
                                          <p:spTgt spid="83"/>
                                        </p:tgtEl>
                                        <p:attrNameLst>
                                          <p:attrName>style.visibility</p:attrName>
                                        </p:attrNameLst>
                                      </p:cBhvr>
                                      <p:to>
                                        <p:strVal val="visible"/>
                                      </p:to>
                                    </p:set>
                                    <p:animEffect transition="in" filter="wipe(left)">
                                      <p:cBhvr>
                                        <p:cTn id="175" dur="500"/>
                                        <p:tgtEl>
                                          <p:spTgt spid="83"/>
                                        </p:tgtEl>
                                      </p:cBhvr>
                                    </p:animEffect>
                                  </p:childTnLst>
                                </p:cTn>
                              </p:par>
                            </p:childTnLst>
                          </p:cTn>
                        </p:par>
                        <p:par>
                          <p:cTn id="176" fill="hold">
                            <p:stCondLst>
                              <p:cond delay="9600"/>
                            </p:stCondLst>
                            <p:childTnLst>
                              <p:par>
                                <p:cTn id="177" presetID="22" presetClass="entr" presetSubtype="8" fill="hold" grpId="0" nodeType="afterEffect">
                                  <p:stCondLst>
                                    <p:cond delay="0"/>
                                  </p:stCondLst>
                                  <p:childTnLst>
                                    <p:set>
                                      <p:cBhvr>
                                        <p:cTn id="178" dur="1" fill="hold">
                                          <p:stCondLst>
                                            <p:cond delay="0"/>
                                          </p:stCondLst>
                                        </p:cTn>
                                        <p:tgtEl>
                                          <p:spTgt spid="85"/>
                                        </p:tgtEl>
                                        <p:attrNameLst>
                                          <p:attrName>style.visibility</p:attrName>
                                        </p:attrNameLst>
                                      </p:cBhvr>
                                      <p:to>
                                        <p:strVal val="visible"/>
                                      </p:to>
                                    </p:set>
                                    <p:animEffect transition="in" filter="wipe(left)">
                                      <p:cBhvr>
                                        <p:cTn id="179" dur="500"/>
                                        <p:tgtEl>
                                          <p:spTgt spid="85"/>
                                        </p:tgtEl>
                                      </p:cBhvr>
                                    </p:animEffect>
                                  </p:childTnLst>
                                </p:cTn>
                              </p:par>
                            </p:childTnLst>
                          </p:cTn>
                        </p:par>
                        <p:par>
                          <p:cTn id="180" fill="hold">
                            <p:stCondLst>
                              <p:cond delay="10100"/>
                            </p:stCondLst>
                            <p:childTnLst>
                              <p:par>
                                <p:cTn id="181" presetID="22" presetClass="entr" presetSubtype="4" fill="hold" grpId="0" nodeType="afterEffect">
                                  <p:stCondLst>
                                    <p:cond delay="0"/>
                                  </p:stCondLst>
                                  <p:childTnLst>
                                    <p:set>
                                      <p:cBhvr>
                                        <p:cTn id="182" dur="1" fill="hold">
                                          <p:stCondLst>
                                            <p:cond delay="0"/>
                                          </p:stCondLst>
                                        </p:cTn>
                                        <p:tgtEl>
                                          <p:spTgt spid="95"/>
                                        </p:tgtEl>
                                        <p:attrNameLst>
                                          <p:attrName>style.visibility</p:attrName>
                                        </p:attrNameLst>
                                      </p:cBhvr>
                                      <p:to>
                                        <p:strVal val="visible"/>
                                      </p:to>
                                    </p:set>
                                    <p:animEffect transition="in" filter="wipe(down)">
                                      <p:cBhvr>
                                        <p:cTn id="183" dur="500"/>
                                        <p:tgtEl>
                                          <p:spTgt spid="95"/>
                                        </p:tgtEl>
                                      </p:cBhvr>
                                    </p:animEffect>
                                  </p:childTnLst>
                                </p:cTn>
                              </p:par>
                            </p:childTnLst>
                          </p:cTn>
                        </p:par>
                        <p:par>
                          <p:cTn id="184" fill="hold">
                            <p:stCondLst>
                              <p:cond delay="10600"/>
                            </p:stCondLst>
                            <p:childTnLst>
                              <p:par>
                                <p:cTn id="185" presetID="22" presetClass="entr" presetSubtype="8" fill="hold" grpId="0" nodeType="afterEffect">
                                  <p:stCondLst>
                                    <p:cond delay="0"/>
                                  </p:stCondLst>
                                  <p:childTnLst>
                                    <p:set>
                                      <p:cBhvr>
                                        <p:cTn id="186" dur="1" fill="hold">
                                          <p:stCondLst>
                                            <p:cond delay="0"/>
                                          </p:stCondLst>
                                        </p:cTn>
                                        <p:tgtEl>
                                          <p:spTgt spid="86"/>
                                        </p:tgtEl>
                                        <p:attrNameLst>
                                          <p:attrName>style.visibility</p:attrName>
                                        </p:attrNameLst>
                                      </p:cBhvr>
                                      <p:to>
                                        <p:strVal val="visible"/>
                                      </p:to>
                                    </p:set>
                                    <p:animEffect transition="in" filter="wipe(left)">
                                      <p:cBhvr>
                                        <p:cTn id="187" dur="500"/>
                                        <p:tgtEl>
                                          <p:spTgt spid="86"/>
                                        </p:tgtEl>
                                      </p:cBhvr>
                                    </p:animEffect>
                                  </p:childTnLst>
                                </p:cTn>
                              </p:par>
                            </p:childTnLst>
                          </p:cTn>
                        </p:par>
                        <p:par>
                          <p:cTn id="188" fill="hold">
                            <p:stCondLst>
                              <p:cond delay="11100"/>
                            </p:stCondLst>
                            <p:childTnLst>
                              <p:par>
                                <p:cTn id="189" presetID="22" presetClass="entr" presetSubtype="4" fill="hold" grpId="0" nodeType="afterEffect">
                                  <p:stCondLst>
                                    <p:cond delay="0"/>
                                  </p:stCondLst>
                                  <p:childTnLst>
                                    <p:set>
                                      <p:cBhvr>
                                        <p:cTn id="190" dur="1" fill="hold">
                                          <p:stCondLst>
                                            <p:cond delay="0"/>
                                          </p:stCondLst>
                                        </p:cTn>
                                        <p:tgtEl>
                                          <p:spTgt spid="96"/>
                                        </p:tgtEl>
                                        <p:attrNameLst>
                                          <p:attrName>style.visibility</p:attrName>
                                        </p:attrNameLst>
                                      </p:cBhvr>
                                      <p:to>
                                        <p:strVal val="visible"/>
                                      </p:to>
                                    </p:set>
                                    <p:animEffect transition="in" filter="wipe(down)">
                                      <p:cBhvr>
                                        <p:cTn id="191"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52" grpId="0"/>
      <p:bldP spid="53" grpId="0"/>
      <p:bldP spid="54" grpId="0"/>
      <p:bldP spid="55" grpId="0"/>
      <p:bldP spid="56" grpId="0"/>
      <p:bldP spid="57" grpId="0"/>
      <p:bldP spid="58" grpId="0"/>
      <p:bldP spid="59" grpId="0"/>
      <p:bldP spid="60" grpId="0"/>
      <p:bldP spid="71" grpId="0"/>
      <p:bldP spid="72" grpId="0"/>
      <p:bldP spid="73" grpId="0" animBg="1"/>
      <p:bldP spid="74" grpId="0" animBg="1"/>
      <p:bldP spid="75" grpId="0" animBg="1"/>
      <p:bldP spid="76" grpId="0" animBg="1"/>
      <p:bldP spid="77" grpId="0" animBg="1"/>
      <p:bldP spid="78" grpId="0" animBg="1"/>
      <p:bldP spid="79" grpId="0" animBg="1"/>
      <p:bldP spid="80" grpId="0" animBg="1"/>
      <p:bldP spid="81" grpId="0"/>
      <p:bldP spid="82" grpId="0"/>
      <p:bldP spid="83" grpId="0"/>
      <p:bldP spid="84" grpId="0"/>
      <p:bldP spid="85" grpId="0"/>
      <p:bldP spid="86" grpId="0"/>
      <p:bldP spid="87" grpId="0"/>
      <p:bldP spid="88" grpId="0"/>
      <p:bldP spid="89" grpId="0"/>
      <p:bldP spid="90" grpId="0"/>
      <p:bldP spid="91" grpId="0"/>
      <p:bldP spid="92" grpId="0"/>
      <p:bldP spid="93" grpId="0"/>
      <p:bldP spid="94" grpId="0"/>
      <p:bldP spid="95" grpId="0" animBg="1"/>
      <p:bldP spid="96" grpId="0" animBg="1"/>
      <p:bldP spid="9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5016934" y="2073712"/>
            <a:ext cx="1634532" cy="1634532"/>
            <a:chOff x="1805940" y="1198245"/>
            <a:chExt cx="2011680" cy="2011680"/>
          </a:xfrm>
        </p:grpSpPr>
        <p:sp>
          <p:nvSpPr>
            <p:cNvPr id="17" name="圆角矩形 14"/>
            <p:cNvSpPr/>
            <p:nvPr/>
          </p:nvSpPr>
          <p:spPr>
            <a:xfrm>
              <a:off x="1805940" y="1198245"/>
              <a:ext cx="2011680" cy="2011680"/>
            </a:xfrm>
            <a:prstGeom prst="roundRect">
              <a:avLst>
                <a:gd name="adj" fmla="val 19981"/>
              </a:avLst>
            </a:prstGeom>
            <a:solidFill>
              <a:srgbClr val="FF0000"/>
            </a:solidFill>
            <a:ln w="22225"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a:innerShdw blurRad="254000" dist="127000" dir="13500000">
                <a:srgbClr val="ED7D31">
                  <a:lumMod val="50000"/>
                  <a:alpha val="85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effectLst/>
                <a:uLnTx/>
                <a:uFillTx/>
                <a:latin typeface="等线"/>
                <a:ea typeface="微软雅黑"/>
                <a:cs typeface="+mn-cs"/>
              </a:endParaRPr>
            </a:p>
          </p:txBody>
        </p:sp>
        <p:sp>
          <p:nvSpPr>
            <p:cNvPr id="18" name="圆角矩形 17"/>
            <p:cNvSpPr/>
            <p:nvPr/>
          </p:nvSpPr>
          <p:spPr>
            <a:xfrm>
              <a:off x="1971639" y="1363944"/>
              <a:ext cx="1680278" cy="1680278"/>
            </a:xfrm>
            <a:prstGeom prst="roundRect">
              <a:avLst>
                <a:gd name="adj" fmla="val 19112"/>
              </a:avLst>
            </a:prstGeom>
            <a:gradFill>
              <a:gsLst>
                <a:gs pos="100000">
                  <a:srgbClr val="E0E0E0"/>
                </a:gs>
                <a:gs pos="0">
                  <a:sysClr val="window" lastClr="FFFFFF"/>
                </a:gs>
              </a:gsLst>
              <a:lin ang="2700000" scaled="1"/>
            </a:gradFill>
            <a:ln w="101600" cap="flat" cmpd="sng" algn="ctr">
              <a:noFill/>
              <a:prstDash val="solid"/>
              <a:miter lim="800000"/>
            </a:ln>
            <a:effectLst>
              <a:outerShdw blurRad="177800" dist="88900" dir="2700000" algn="tl" rotWithShape="0">
                <a:srgbClr val="ED7D31">
                  <a:lumMod val="50000"/>
                  <a:alpha val="64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effectLst/>
                <a:uLnTx/>
                <a:uFillTx/>
                <a:latin typeface="等线"/>
                <a:ea typeface="微软雅黑"/>
                <a:cs typeface="+mn-cs"/>
              </a:endParaRPr>
            </a:p>
          </p:txBody>
        </p:sp>
        <p:sp>
          <p:nvSpPr>
            <p:cNvPr id="19" name="圆角矩形 18"/>
            <p:cNvSpPr/>
            <p:nvPr/>
          </p:nvSpPr>
          <p:spPr>
            <a:xfrm>
              <a:off x="2077721" y="1470026"/>
              <a:ext cx="1468114" cy="1468114"/>
            </a:xfrm>
            <a:prstGeom prst="roundRect">
              <a:avLst>
                <a:gd name="adj" fmla="val 19981"/>
              </a:avLst>
            </a:prstGeom>
            <a:gradFill>
              <a:gsLst>
                <a:gs pos="0">
                  <a:srgbClr val="D7D7D7"/>
                </a:gs>
                <a:gs pos="100000">
                  <a:sysClr val="window" lastClr="FFFFFF"/>
                </a:gs>
              </a:gsLst>
              <a:lin ang="2700000" scaled="1"/>
            </a:gradFill>
            <a:ln w="19050" cap="flat" cmpd="sng" algn="ctr">
              <a:noFill/>
              <a:prstDash val="solid"/>
              <a:miter lim="800000"/>
            </a:ln>
            <a:effectLst>
              <a:softEdge rad="381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effectLst/>
                <a:uLnTx/>
                <a:uFillTx/>
                <a:latin typeface="等线"/>
                <a:ea typeface="微软雅黑"/>
                <a:cs typeface="+mn-cs"/>
              </a:endParaRPr>
            </a:p>
          </p:txBody>
        </p:sp>
      </p:grpSp>
      <p:cxnSp>
        <p:nvCxnSpPr>
          <p:cNvPr id="20" name="直接连接符 19"/>
          <p:cNvCxnSpPr/>
          <p:nvPr/>
        </p:nvCxnSpPr>
        <p:spPr>
          <a:xfrm>
            <a:off x="2704138" y="5099889"/>
            <a:ext cx="6260123" cy="0"/>
          </a:xfrm>
          <a:prstGeom prst="line">
            <a:avLst/>
          </a:prstGeom>
          <a:noFill/>
          <a:ln w="6350" cap="flat" cmpd="sng" algn="ctr">
            <a:solidFill>
              <a:sysClr val="window" lastClr="FFFFFF">
                <a:lumMod val="65000"/>
              </a:sysClr>
            </a:solidFill>
            <a:prstDash val="lgDash"/>
            <a:miter lim="800000"/>
          </a:ln>
          <a:effectLst/>
        </p:spPr>
      </p:cxnSp>
      <p:sp>
        <p:nvSpPr>
          <p:cNvPr id="21" name="文本框 38"/>
          <p:cNvSpPr txBox="1"/>
          <p:nvPr/>
        </p:nvSpPr>
        <p:spPr>
          <a:xfrm>
            <a:off x="2448669" y="5416843"/>
            <a:ext cx="1909497" cy="338554"/>
          </a:xfrm>
          <a:prstGeom prst="rect">
            <a:avLst/>
          </a:prstGeom>
          <a:noFill/>
        </p:spPr>
        <p:txBody>
          <a:bodyPr wrap="none" rtlCol="0">
            <a:spAutoFit/>
          </a:bodyPr>
          <a:lstStyle/>
          <a:p>
            <a:pPr marL="285750" indent="-285750" fontAlgn="auto">
              <a:spcBef>
                <a:spcPts val="0"/>
              </a:spcBef>
              <a:spcAft>
                <a:spcPts val="0"/>
              </a:spcAft>
              <a:buClr>
                <a:srgbClr val="FF0000"/>
              </a:buClr>
              <a:buFont typeface="Wingdings" panose="05000000000000000000" pitchFamily="2" charset="2"/>
              <a:buChar char="n"/>
            </a:pPr>
            <a:r>
              <a:rPr lang="zh-CN" altLang="en-US" sz="1600" dirty="0">
                <a:latin typeface="等线"/>
                <a:ea typeface="微软雅黑"/>
              </a:rPr>
              <a:t>在此添加小标题</a:t>
            </a:r>
          </a:p>
        </p:txBody>
      </p:sp>
      <p:sp>
        <p:nvSpPr>
          <p:cNvPr id="22" name="文本框 39"/>
          <p:cNvSpPr txBox="1"/>
          <p:nvPr/>
        </p:nvSpPr>
        <p:spPr>
          <a:xfrm>
            <a:off x="4889499" y="5428328"/>
            <a:ext cx="1909497" cy="338554"/>
          </a:xfrm>
          <a:prstGeom prst="rect">
            <a:avLst/>
          </a:prstGeom>
          <a:noFill/>
        </p:spPr>
        <p:txBody>
          <a:bodyPr wrap="none" rtlCol="0">
            <a:spAutoFit/>
          </a:bodyPr>
          <a:lstStyle/>
          <a:p>
            <a:pPr marL="285750" indent="-285750" fontAlgn="auto">
              <a:spcBef>
                <a:spcPts val="0"/>
              </a:spcBef>
              <a:spcAft>
                <a:spcPts val="0"/>
              </a:spcAft>
              <a:buClr>
                <a:srgbClr val="FF0000"/>
              </a:buClr>
              <a:buFont typeface="Wingdings" panose="05000000000000000000" pitchFamily="2" charset="2"/>
              <a:buChar char="n"/>
            </a:pPr>
            <a:r>
              <a:rPr lang="zh-CN" altLang="en-US" sz="1600" dirty="0">
                <a:latin typeface="等线"/>
                <a:ea typeface="微软雅黑"/>
              </a:rPr>
              <a:t>在此添加小标题</a:t>
            </a:r>
          </a:p>
        </p:txBody>
      </p:sp>
      <p:sp>
        <p:nvSpPr>
          <p:cNvPr id="23" name="文本框 40"/>
          <p:cNvSpPr txBox="1"/>
          <p:nvPr/>
        </p:nvSpPr>
        <p:spPr>
          <a:xfrm>
            <a:off x="7330329" y="5428328"/>
            <a:ext cx="1909497" cy="338554"/>
          </a:xfrm>
          <a:prstGeom prst="rect">
            <a:avLst/>
          </a:prstGeom>
          <a:noFill/>
        </p:spPr>
        <p:txBody>
          <a:bodyPr wrap="none" rtlCol="0">
            <a:spAutoFit/>
          </a:bodyPr>
          <a:lstStyle/>
          <a:p>
            <a:pPr marL="285750" indent="-285750" fontAlgn="auto">
              <a:spcBef>
                <a:spcPts val="0"/>
              </a:spcBef>
              <a:spcAft>
                <a:spcPts val="0"/>
              </a:spcAft>
              <a:buClr>
                <a:srgbClr val="FF0000"/>
              </a:buClr>
              <a:buFont typeface="Wingdings" panose="05000000000000000000" pitchFamily="2" charset="2"/>
              <a:buChar char="n"/>
            </a:pPr>
            <a:r>
              <a:rPr lang="zh-CN" altLang="en-US" sz="1600" dirty="0">
                <a:latin typeface="等线"/>
                <a:ea typeface="微软雅黑"/>
              </a:rPr>
              <a:t>在此添加小标题</a:t>
            </a:r>
          </a:p>
        </p:txBody>
      </p:sp>
      <p:sp>
        <p:nvSpPr>
          <p:cNvPr id="24" name="文本框 41"/>
          <p:cNvSpPr txBox="1"/>
          <p:nvPr/>
        </p:nvSpPr>
        <p:spPr>
          <a:xfrm>
            <a:off x="2448669" y="5914558"/>
            <a:ext cx="1909497" cy="338554"/>
          </a:xfrm>
          <a:prstGeom prst="rect">
            <a:avLst/>
          </a:prstGeom>
          <a:noFill/>
        </p:spPr>
        <p:txBody>
          <a:bodyPr wrap="none" rtlCol="0">
            <a:spAutoFit/>
          </a:bodyPr>
          <a:lstStyle/>
          <a:p>
            <a:pPr marL="285750" indent="-285750" fontAlgn="auto">
              <a:spcBef>
                <a:spcPts val="0"/>
              </a:spcBef>
              <a:spcAft>
                <a:spcPts val="0"/>
              </a:spcAft>
              <a:buClr>
                <a:srgbClr val="FF0000"/>
              </a:buClr>
              <a:buFont typeface="Wingdings" panose="05000000000000000000" pitchFamily="2" charset="2"/>
              <a:buChar char="n"/>
            </a:pPr>
            <a:r>
              <a:rPr lang="zh-CN" altLang="en-US" sz="1600" dirty="0">
                <a:latin typeface="等线"/>
                <a:ea typeface="微软雅黑"/>
              </a:rPr>
              <a:t>在此添加小标题</a:t>
            </a:r>
          </a:p>
        </p:txBody>
      </p:sp>
      <p:sp>
        <p:nvSpPr>
          <p:cNvPr id="25" name="文本框 42"/>
          <p:cNvSpPr txBox="1"/>
          <p:nvPr/>
        </p:nvSpPr>
        <p:spPr>
          <a:xfrm>
            <a:off x="4889499" y="5926043"/>
            <a:ext cx="1909497" cy="338554"/>
          </a:xfrm>
          <a:prstGeom prst="rect">
            <a:avLst/>
          </a:prstGeom>
          <a:noFill/>
        </p:spPr>
        <p:txBody>
          <a:bodyPr wrap="none" rtlCol="0">
            <a:spAutoFit/>
          </a:bodyPr>
          <a:lstStyle/>
          <a:p>
            <a:pPr marL="285750" indent="-285750" fontAlgn="auto">
              <a:spcBef>
                <a:spcPts val="0"/>
              </a:spcBef>
              <a:spcAft>
                <a:spcPts val="0"/>
              </a:spcAft>
              <a:buClr>
                <a:srgbClr val="FF0000"/>
              </a:buClr>
              <a:buFont typeface="Wingdings" panose="05000000000000000000" pitchFamily="2" charset="2"/>
              <a:buChar char="n"/>
            </a:pPr>
            <a:r>
              <a:rPr lang="zh-CN" altLang="en-US" sz="1600" dirty="0">
                <a:latin typeface="等线"/>
                <a:ea typeface="微软雅黑"/>
              </a:rPr>
              <a:t>在此添加小标题</a:t>
            </a:r>
          </a:p>
        </p:txBody>
      </p:sp>
      <p:sp>
        <p:nvSpPr>
          <p:cNvPr id="26" name="文本框 43"/>
          <p:cNvSpPr txBox="1"/>
          <p:nvPr/>
        </p:nvSpPr>
        <p:spPr>
          <a:xfrm>
            <a:off x="7330329" y="5926043"/>
            <a:ext cx="1909497" cy="338554"/>
          </a:xfrm>
          <a:prstGeom prst="rect">
            <a:avLst/>
          </a:prstGeom>
          <a:noFill/>
        </p:spPr>
        <p:txBody>
          <a:bodyPr wrap="none" rtlCol="0">
            <a:spAutoFit/>
          </a:bodyPr>
          <a:lstStyle/>
          <a:p>
            <a:pPr marL="285750" indent="-285750" fontAlgn="auto">
              <a:spcBef>
                <a:spcPts val="0"/>
              </a:spcBef>
              <a:spcAft>
                <a:spcPts val="0"/>
              </a:spcAft>
              <a:buClr>
                <a:srgbClr val="FF0000"/>
              </a:buClr>
              <a:buFont typeface="Wingdings" panose="05000000000000000000" pitchFamily="2" charset="2"/>
              <a:buChar char="n"/>
            </a:pPr>
            <a:r>
              <a:rPr lang="zh-CN" altLang="en-US" sz="1600" dirty="0">
                <a:latin typeface="等线"/>
                <a:ea typeface="微软雅黑"/>
              </a:rPr>
              <a:t>在此添加小标题</a:t>
            </a:r>
          </a:p>
        </p:txBody>
      </p:sp>
      <p:sp>
        <p:nvSpPr>
          <p:cNvPr id="27" name="TextBox 6"/>
          <p:cNvSpPr txBox="1">
            <a:spLocks noChangeArrowheads="1"/>
          </p:cNvSpPr>
          <p:nvPr/>
        </p:nvSpPr>
        <p:spPr bwMode="auto">
          <a:xfrm>
            <a:off x="4639945" y="4075050"/>
            <a:ext cx="238850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algn="ctr"/>
            <a:r>
              <a:rPr lang="zh-CN" altLang="en-US" sz="2800" b="1" dirty="0">
                <a:latin typeface="微软雅黑" panose="020B0503020204020204" pitchFamily="34" charset="-122"/>
                <a:ea typeface="微软雅黑" panose="020B0503020204020204" pitchFamily="34" charset="-122"/>
              </a:rPr>
              <a:t>发展前景</a:t>
            </a:r>
          </a:p>
        </p:txBody>
      </p:sp>
      <p:sp>
        <p:nvSpPr>
          <p:cNvPr id="28" name="TextBox 10"/>
          <p:cNvSpPr txBox="1"/>
          <p:nvPr/>
        </p:nvSpPr>
        <p:spPr>
          <a:xfrm>
            <a:off x="5085437" y="4608609"/>
            <a:ext cx="1497525" cy="318100"/>
          </a:xfrm>
          <a:prstGeom prst="rect">
            <a:avLst/>
          </a:prstGeom>
          <a:noFill/>
        </p:spPr>
        <p:txBody>
          <a:bodyPr wrap="none" rtlCol="0">
            <a:spAutoFit/>
          </a:bodyPr>
          <a:lstStyle/>
          <a:p>
            <a:pPr marL="0" lvl="1" algn="ctr"/>
            <a:r>
              <a:rPr lang="zh-CN" altLang="en-US" sz="1400" dirty="0">
                <a:latin typeface="微软雅黑" panose="020B0503020204020204" pitchFamily="34" charset="-122"/>
                <a:ea typeface="微软雅黑" panose="020B0503020204020204" pitchFamily="34" charset="-122"/>
              </a:rPr>
              <a:t>长期的战略目标</a:t>
            </a:r>
          </a:p>
        </p:txBody>
      </p:sp>
      <p:sp>
        <p:nvSpPr>
          <p:cNvPr id="29" name="KSO_Shape"/>
          <p:cNvSpPr/>
          <p:nvPr/>
        </p:nvSpPr>
        <p:spPr bwMode="auto">
          <a:xfrm>
            <a:off x="5395083" y="2478329"/>
            <a:ext cx="906550" cy="770568"/>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FF0000"/>
          </a:solidFill>
          <a:ln>
            <a:noFill/>
          </a:ln>
        </p:spPr>
        <p:txBody>
          <a:bodyPr anchor="ctr">
            <a:scene3d>
              <a:camera prst="orthographicFront"/>
              <a:lightRig rig="threePt" dir="t"/>
            </a:scene3d>
            <a:sp3d contourW="12700">
              <a:contourClr>
                <a:srgbClr val="FFFFFF"/>
              </a:contourClr>
            </a:sp3d>
          </a:bodyPr>
          <a:lstStyle/>
          <a:p>
            <a:pPr algn="ctr" fontAlgn="auto">
              <a:spcBef>
                <a:spcPts val="0"/>
              </a:spcBef>
              <a:spcAft>
                <a:spcPts val="0"/>
              </a:spcAft>
              <a:defRPr/>
            </a:pPr>
            <a:endParaRPr lang="zh-CN" altLang="en-US">
              <a:latin typeface="等线"/>
            </a:endParaRPr>
          </a:p>
        </p:txBody>
      </p:sp>
    </p:spTree>
    <p:extLst>
      <p:ext uri="{BB962C8B-B14F-4D97-AF65-F5344CB8AC3E}">
        <p14:creationId xmlns:p14="http://schemas.microsoft.com/office/powerpoint/2010/main" val="7365890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组合 53"/>
          <p:cNvGrpSpPr/>
          <p:nvPr/>
        </p:nvGrpSpPr>
        <p:grpSpPr>
          <a:xfrm>
            <a:off x="576461" y="1946071"/>
            <a:ext cx="2519511" cy="4606558"/>
            <a:chOff x="817937" y="1659125"/>
            <a:chExt cx="2519511" cy="4606558"/>
          </a:xfrm>
        </p:grpSpPr>
        <p:sp>
          <p:nvSpPr>
            <p:cNvPr id="55" name="圆角矩形 2"/>
            <p:cNvSpPr/>
            <p:nvPr/>
          </p:nvSpPr>
          <p:spPr>
            <a:xfrm>
              <a:off x="817937" y="2883732"/>
              <a:ext cx="2519511" cy="1800200"/>
            </a:xfrm>
            <a:custGeom>
              <a:avLst/>
              <a:gdLst/>
              <a:ahLst/>
              <a:cxnLst/>
              <a:rect l="l" t="t" r="r" b="b"/>
              <a:pathLst>
                <a:path w="2519511" h="1800200">
                  <a:moveTo>
                    <a:pt x="67291" y="0"/>
                  </a:moveTo>
                  <a:lnTo>
                    <a:pt x="831899" y="0"/>
                  </a:lnTo>
                  <a:cubicBezTo>
                    <a:pt x="831899" y="236298"/>
                    <a:pt x="1023457" y="427856"/>
                    <a:pt x="1259755" y="427856"/>
                  </a:cubicBezTo>
                  <a:cubicBezTo>
                    <a:pt x="1496053" y="427856"/>
                    <a:pt x="1687611" y="236298"/>
                    <a:pt x="1687611" y="0"/>
                  </a:cubicBezTo>
                  <a:lnTo>
                    <a:pt x="2452220" y="0"/>
                  </a:lnTo>
                  <a:cubicBezTo>
                    <a:pt x="2489384" y="0"/>
                    <a:pt x="2519511" y="30127"/>
                    <a:pt x="2519511" y="67291"/>
                  </a:cubicBezTo>
                  <a:lnTo>
                    <a:pt x="2519511" y="1732909"/>
                  </a:lnTo>
                  <a:cubicBezTo>
                    <a:pt x="2519511" y="1770073"/>
                    <a:pt x="2489384" y="1800200"/>
                    <a:pt x="2452220" y="1800200"/>
                  </a:cubicBezTo>
                  <a:lnTo>
                    <a:pt x="67291" y="1800200"/>
                  </a:lnTo>
                  <a:cubicBezTo>
                    <a:pt x="30127" y="1800200"/>
                    <a:pt x="0" y="1770073"/>
                    <a:pt x="0" y="1732909"/>
                  </a:cubicBezTo>
                  <a:lnTo>
                    <a:pt x="0" y="67291"/>
                  </a:lnTo>
                  <a:cubicBezTo>
                    <a:pt x="0" y="30127"/>
                    <a:pt x="30127" y="0"/>
                    <a:pt x="67291" y="0"/>
                  </a:cubicBezTo>
                  <a:close/>
                </a:path>
              </a:pathLst>
            </a:cu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56" name="圆角矩形 33"/>
            <p:cNvSpPr/>
            <p:nvPr/>
          </p:nvSpPr>
          <p:spPr>
            <a:xfrm>
              <a:off x="894137" y="2959932"/>
              <a:ext cx="2367111" cy="1647800"/>
            </a:xfrm>
            <a:custGeom>
              <a:avLst/>
              <a:gdLst/>
              <a:ahLst/>
              <a:cxnLst/>
              <a:rect l="l" t="t" r="r" b="b"/>
              <a:pathLst>
                <a:path w="2367111" h="1647800">
                  <a:moveTo>
                    <a:pt x="61595" y="0"/>
                  </a:moveTo>
                  <a:lnTo>
                    <a:pt x="687181" y="0"/>
                  </a:lnTo>
                  <a:cubicBezTo>
                    <a:pt x="722120" y="242374"/>
                    <a:pt x="931177" y="427856"/>
                    <a:pt x="1183555" y="427856"/>
                  </a:cubicBezTo>
                  <a:cubicBezTo>
                    <a:pt x="1435933" y="427856"/>
                    <a:pt x="1644990" y="242374"/>
                    <a:pt x="1679929" y="0"/>
                  </a:cubicBezTo>
                  <a:lnTo>
                    <a:pt x="2305516" y="0"/>
                  </a:lnTo>
                  <a:cubicBezTo>
                    <a:pt x="2339534" y="0"/>
                    <a:pt x="2367111" y="27577"/>
                    <a:pt x="2367111" y="61595"/>
                  </a:cubicBezTo>
                  <a:lnTo>
                    <a:pt x="2367111" y="1586205"/>
                  </a:lnTo>
                  <a:cubicBezTo>
                    <a:pt x="2367111" y="1620223"/>
                    <a:pt x="2339534" y="1647800"/>
                    <a:pt x="2305516" y="1647800"/>
                  </a:cubicBezTo>
                  <a:lnTo>
                    <a:pt x="61595" y="1647800"/>
                  </a:lnTo>
                  <a:cubicBezTo>
                    <a:pt x="27577" y="1647800"/>
                    <a:pt x="0" y="1620223"/>
                    <a:pt x="0" y="1586205"/>
                  </a:cubicBezTo>
                  <a:lnTo>
                    <a:pt x="0" y="61595"/>
                  </a:lnTo>
                  <a:cubicBezTo>
                    <a:pt x="0" y="27577"/>
                    <a:pt x="27577" y="0"/>
                    <a:pt x="61595" y="0"/>
                  </a:cubicBezTo>
                  <a:close/>
                </a:path>
              </a:pathLst>
            </a:custGeom>
            <a:solidFill>
              <a:sysClr val="window" lastClr="FFFFFF"/>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57" name="圆角矩形 34"/>
            <p:cNvSpPr/>
            <p:nvPr/>
          </p:nvSpPr>
          <p:spPr>
            <a:xfrm>
              <a:off x="1485915" y="1659125"/>
              <a:ext cx="1183555" cy="1008583"/>
            </a:xfrm>
            <a:custGeom>
              <a:avLst/>
              <a:gdLst/>
              <a:ahLst/>
              <a:cxnLst/>
              <a:rect l="l" t="t" r="r" b="b"/>
              <a:pathLst>
                <a:path w="1183555" h="1008583">
                  <a:moveTo>
                    <a:pt x="37701" y="0"/>
                  </a:moveTo>
                  <a:lnTo>
                    <a:pt x="1145854" y="0"/>
                  </a:lnTo>
                  <a:cubicBezTo>
                    <a:pt x="1166676" y="0"/>
                    <a:pt x="1183555" y="16879"/>
                    <a:pt x="1183555" y="37701"/>
                  </a:cubicBezTo>
                  <a:lnTo>
                    <a:pt x="1183555" y="970882"/>
                  </a:lnTo>
                  <a:cubicBezTo>
                    <a:pt x="1183555" y="991704"/>
                    <a:pt x="1166676" y="1008583"/>
                    <a:pt x="1145854" y="1008583"/>
                  </a:cubicBezTo>
                  <a:lnTo>
                    <a:pt x="959151" y="1008583"/>
                  </a:lnTo>
                  <a:cubicBezTo>
                    <a:pt x="886260" y="881458"/>
                    <a:pt x="748910" y="796751"/>
                    <a:pt x="591777" y="796751"/>
                  </a:cubicBezTo>
                  <a:cubicBezTo>
                    <a:pt x="434644" y="796751"/>
                    <a:pt x="297295" y="881458"/>
                    <a:pt x="224403" y="1008583"/>
                  </a:cubicBezTo>
                  <a:lnTo>
                    <a:pt x="37701" y="1008583"/>
                  </a:lnTo>
                  <a:cubicBezTo>
                    <a:pt x="16879" y="1008583"/>
                    <a:pt x="0" y="991704"/>
                    <a:pt x="0" y="970882"/>
                  </a:cubicBezTo>
                  <a:lnTo>
                    <a:pt x="0" y="37701"/>
                  </a:lnTo>
                  <a:cubicBezTo>
                    <a:pt x="0" y="16879"/>
                    <a:pt x="16879" y="0"/>
                    <a:pt x="37701" y="0"/>
                  </a:cubicBezTo>
                  <a:close/>
                </a:path>
              </a:pathLst>
            </a:cu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58" name="圆角矩形 35"/>
            <p:cNvSpPr/>
            <p:nvPr/>
          </p:nvSpPr>
          <p:spPr>
            <a:xfrm>
              <a:off x="1562115" y="1735325"/>
              <a:ext cx="1031155" cy="856183"/>
            </a:xfrm>
            <a:custGeom>
              <a:avLst/>
              <a:gdLst/>
              <a:ahLst/>
              <a:cxnLst/>
              <a:rect l="l" t="t" r="r" b="b"/>
              <a:pathLst>
                <a:path w="1031155" h="856183">
                  <a:moveTo>
                    <a:pt x="32004" y="0"/>
                  </a:moveTo>
                  <a:lnTo>
                    <a:pt x="999151" y="0"/>
                  </a:lnTo>
                  <a:cubicBezTo>
                    <a:pt x="1016826" y="0"/>
                    <a:pt x="1031155" y="14329"/>
                    <a:pt x="1031155" y="32004"/>
                  </a:cubicBezTo>
                  <a:lnTo>
                    <a:pt x="1031155" y="824179"/>
                  </a:lnTo>
                  <a:cubicBezTo>
                    <a:pt x="1031155" y="841854"/>
                    <a:pt x="1016826" y="856183"/>
                    <a:pt x="999151" y="856183"/>
                  </a:cubicBezTo>
                  <a:lnTo>
                    <a:pt x="924966" y="856183"/>
                  </a:lnTo>
                  <a:cubicBezTo>
                    <a:pt x="834442" y="727684"/>
                    <a:pt x="684741" y="644351"/>
                    <a:pt x="515577" y="644351"/>
                  </a:cubicBezTo>
                  <a:cubicBezTo>
                    <a:pt x="346413" y="644351"/>
                    <a:pt x="196712" y="727684"/>
                    <a:pt x="106188" y="856183"/>
                  </a:cubicBezTo>
                  <a:lnTo>
                    <a:pt x="32004" y="856183"/>
                  </a:lnTo>
                  <a:cubicBezTo>
                    <a:pt x="14329" y="856183"/>
                    <a:pt x="0" y="841854"/>
                    <a:pt x="0" y="824179"/>
                  </a:cubicBezTo>
                  <a:lnTo>
                    <a:pt x="0" y="32004"/>
                  </a:lnTo>
                  <a:cubicBezTo>
                    <a:pt x="0" y="14329"/>
                    <a:pt x="14329" y="0"/>
                    <a:pt x="32004" y="0"/>
                  </a:cubicBezTo>
                  <a:close/>
                </a:path>
              </a:pathLst>
            </a:custGeom>
            <a:solidFill>
              <a:srgbClr val="FF0000"/>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59" name="椭圆 58"/>
            <p:cNvSpPr/>
            <p:nvPr/>
          </p:nvSpPr>
          <p:spPr>
            <a:xfrm>
              <a:off x="1827523" y="2633563"/>
              <a:ext cx="500337" cy="500337"/>
            </a:xfrm>
            <a:prstGeom prst="ellipse">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60" name="椭圆 59"/>
            <p:cNvSpPr/>
            <p:nvPr/>
          </p:nvSpPr>
          <p:spPr>
            <a:xfrm>
              <a:off x="1933675" y="2739715"/>
              <a:ext cx="288032" cy="288032"/>
            </a:xfrm>
            <a:prstGeom prst="ellipse">
              <a:avLst/>
            </a:prstGeom>
            <a:solidFill>
              <a:srgbClr val="FF0000"/>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61" name="TextBox 44"/>
            <p:cNvSpPr txBox="1"/>
            <p:nvPr/>
          </p:nvSpPr>
          <p:spPr>
            <a:xfrm>
              <a:off x="1639880" y="1843499"/>
              <a:ext cx="875619" cy="4001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2015</a:t>
              </a:r>
              <a:endParaRPr kumimoji="0" lang="zh-CN" altLang="en-US" sz="20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62" name="TextBox 45"/>
            <p:cNvSpPr txBox="1"/>
            <p:nvPr/>
          </p:nvSpPr>
          <p:spPr>
            <a:xfrm>
              <a:off x="1047316" y="3501430"/>
              <a:ext cx="2060752"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rPr>
                <a:t>本地市场</a:t>
              </a:r>
            </a:p>
          </p:txBody>
        </p:sp>
        <p:sp>
          <p:nvSpPr>
            <p:cNvPr id="63" name="TextBox 46"/>
            <p:cNvSpPr txBox="1"/>
            <p:nvPr/>
          </p:nvSpPr>
          <p:spPr>
            <a:xfrm>
              <a:off x="939355" y="3783832"/>
              <a:ext cx="2276668" cy="654410"/>
            </a:xfrm>
            <a:prstGeom prst="rect">
              <a:avLst/>
            </a:prstGeom>
            <a:noFill/>
          </p:spPr>
          <p:txBody>
            <a:bodyPr wrap="square"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单击此处添加文本单击此处</a:t>
              </a:r>
              <a:endParaRPr kumimoji="0" lang="en-US" altLang="zh-CN"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添加文本单击</a:t>
              </a:r>
              <a:r>
                <a:rPr kumimoji="0" lang="zh-CN" altLang="en-US" sz="14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此处</a:t>
              </a:r>
              <a:r>
                <a:rPr kumimoji="0" lang="zh-CN" altLang="en-US"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添加文本</a:t>
              </a:r>
            </a:p>
          </p:txBody>
        </p:sp>
        <p:sp>
          <p:nvSpPr>
            <p:cNvPr id="64" name="椭圆 63"/>
            <p:cNvSpPr/>
            <p:nvPr/>
          </p:nvSpPr>
          <p:spPr>
            <a:xfrm>
              <a:off x="1639883" y="5332004"/>
              <a:ext cx="875616" cy="875616"/>
            </a:xfrm>
            <a:prstGeom prst="ellipse">
              <a:avLst/>
            </a:prstGeom>
            <a:noFill/>
            <a:ln w="19050" cap="flat" cmpd="sng" algn="ctr">
              <a:solidFill>
                <a:sysClr val="window" lastClr="FFFFFF">
                  <a:lumMod val="50000"/>
                </a:sysClr>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cxnSp>
          <p:nvCxnSpPr>
            <p:cNvPr id="65" name="直接连接符 64"/>
            <p:cNvCxnSpPr>
              <a:stCxn id="64" idx="0"/>
            </p:cNvCxnSpPr>
            <p:nvPr/>
          </p:nvCxnSpPr>
          <p:spPr>
            <a:xfrm flipV="1">
              <a:off x="2077691" y="4683932"/>
              <a:ext cx="1" cy="648072"/>
            </a:xfrm>
            <a:prstGeom prst="line">
              <a:avLst/>
            </a:prstGeom>
            <a:noFill/>
            <a:ln w="6350" cap="flat" cmpd="sng" algn="ctr">
              <a:solidFill>
                <a:sysClr val="window" lastClr="FFFFFF">
                  <a:lumMod val="50000"/>
                </a:sysClr>
              </a:solidFill>
              <a:prstDash val="sysDot"/>
              <a:miter lim="800000"/>
            </a:ln>
            <a:effectLst/>
          </p:spPr>
        </p:cxnSp>
        <p:graphicFrame>
          <p:nvGraphicFramePr>
            <p:cNvPr id="66" name="图表 65"/>
            <p:cNvGraphicFramePr/>
            <p:nvPr/>
          </p:nvGraphicFramePr>
          <p:xfrm>
            <a:off x="1333885" y="5273941"/>
            <a:ext cx="1487613" cy="991742"/>
          </p:xfrm>
          <a:graphic>
            <a:graphicData uri="http://schemas.openxmlformats.org/drawingml/2006/chart">
              <c:chart xmlns:c="http://schemas.openxmlformats.org/drawingml/2006/chart" xmlns:r="http://schemas.openxmlformats.org/officeDocument/2006/relationships" r:id="rId2"/>
            </a:graphicData>
          </a:graphic>
        </p:graphicFrame>
      </p:grpSp>
      <p:grpSp>
        <p:nvGrpSpPr>
          <p:cNvPr id="67" name="组合 66"/>
          <p:cNvGrpSpPr/>
          <p:nvPr/>
        </p:nvGrpSpPr>
        <p:grpSpPr>
          <a:xfrm>
            <a:off x="3249151" y="1946071"/>
            <a:ext cx="2519511" cy="4606558"/>
            <a:chOff x="817937" y="1659125"/>
            <a:chExt cx="2519511" cy="4606558"/>
          </a:xfrm>
        </p:grpSpPr>
        <p:sp>
          <p:nvSpPr>
            <p:cNvPr id="68" name="圆角矩形 2"/>
            <p:cNvSpPr/>
            <p:nvPr/>
          </p:nvSpPr>
          <p:spPr>
            <a:xfrm>
              <a:off x="817937" y="2883732"/>
              <a:ext cx="2519511" cy="1800200"/>
            </a:xfrm>
            <a:custGeom>
              <a:avLst/>
              <a:gdLst/>
              <a:ahLst/>
              <a:cxnLst/>
              <a:rect l="l" t="t" r="r" b="b"/>
              <a:pathLst>
                <a:path w="2519511" h="1800200">
                  <a:moveTo>
                    <a:pt x="67291" y="0"/>
                  </a:moveTo>
                  <a:lnTo>
                    <a:pt x="831899" y="0"/>
                  </a:lnTo>
                  <a:cubicBezTo>
                    <a:pt x="831899" y="236298"/>
                    <a:pt x="1023457" y="427856"/>
                    <a:pt x="1259755" y="427856"/>
                  </a:cubicBezTo>
                  <a:cubicBezTo>
                    <a:pt x="1496053" y="427856"/>
                    <a:pt x="1687611" y="236298"/>
                    <a:pt x="1687611" y="0"/>
                  </a:cubicBezTo>
                  <a:lnTo>
                    <a:pt x="2452220" y="0"/>
                  </a:lnTo>
                  <a:cubicBezTo>
                    <a:pt x="2489384" y="0"/>
                    <a:pt x="2519511" y="30127"/>
                    <a:pt x="2519511" y="67291"/>
                  </a:cubicBezTo>
                  <a:lnTo>
                    <a:pt x="2519511" y="1732909"/>
                  </a:lnTo>
                  <a:cubicBezTo>
                    <a:pt x="2519511" y="1770073"/>
                    <a:pt x="2489384" y="1800200"/>
                    <a:pt x="2452220" y="1800200"/>
                  </a:cubicBezTo>
                  <a:lnTo>
                    <a:pt x="67291" y="1800200"/>
                  </a:lnTo>
                  <a:cubicBezTo>
                    <a:pt x="30127" y="1800200"/>
                    <a:pt x="0" y="1770073"/>
                    <a:pt x="0" y="1732909"/>
                  </a:cubicBezTo>
                  <a:lnTo>
                    <a:pt x="0" y="67291"/>
                  </a:lnTo>
                  <a:cubicBezTo>
                    <a:pt x="0" y="30127"/>
                    <a:pt x="30127" y="0"/>
                    <a:pt x="67291" y="0"/>
                  </a:cubicBezTo>
                  <a:close/>
                </a:path>
              </a:pathLst>
            </a:cu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69" name="圆角矩形 33"/>
            <p:cNvSpPr/>
            <p:nvPr/>
          </p:nvSpPr>
          <p:spPr>
            <a:xfrm>
              <a:off x="894137" y="2959932"/>
              <a:ext cx="2367111" cy="1647800"/>
            </a:xfrm>
            <a:custGeom>
              <a:avLst/>
              <a:gdLst/>
              <a:ahLst/>
              <a:cxnLst/>
              <a:rect l="l" t="t" r="r" b="b"/>
              <a:pathLst>
                <a:path w="2367111" h="1647800">
                  <a:moveTo>
                    <a:pt x="61595" y="0"/>
                  </a:moveTo>
                  <a:lnTo>
                    <a:pt x="687181" y="0"/>
                  </a:lnTo>
                  <a:cubicBezTo>
                    <a:pt x="722120" y="242374"/>
                    <a:pt x="931177" y="427856"/>
                    <a:pt x="1183555" y="427856"/>
                  </a:cubicBezTo>
                  <a:cubicBezTo>
                    <a:pt x="1435933" y="427856"/>
                    <a:pt x="1644990" y="242374"/>
                    <a:pt x="1679929" y="0"/>
                  </a:cubicBezTo>
                  <a:lnTo>
                    <a:pt x="2305516" y="0"/>
                  </a:lnTo>
                  <a:cubicBezTo>
                    <a:pt x="2339534" y="0"/>
                    <a:pt x="2367111" y="27577"/>
                    <a:pt x="2367111" y="61595"/>
                  </a:cubicBezTo>
                  <a:lnTo>
                    <a:pt x="2367111" y="1586205"/>
                  </a:lnTo>
                  <a:cubicBezTo>
                    <a:pt x="2367111" y="1620223"/>
                    <a:pt x="2339534" y="1647800"/>
                    <a:pt x="2305516" y="1647800"/>
                  </a:cubicBezTo>
                  <a:lnTo>
                    <a:pt x="61595" y="1647800"/>
                  </a:lnTo>
                  <a:cubicBezTo>
                    <a:pt x="27577" y="1647800"/>
                    <a:pt x="0" y="1620223"/>
                    <a:pt x="0" y="1586205"/>
                  </a:cubicBezTo>
                  <a:lnTo>
                    <a:pt x="0" y="61595"/>
                  </a:lnTo>
                  <a:cubicBezTo>
                    <a:pt x="0" y="27577"/>
                    <a:pt x="27577" y="0"/>
                    <a:pt x="61595" y="0"/>
                  </a:cubicBezTo>
                  <a:close/>
                </a:path>
              </a:pathLst>
            </a:custGeom>
            <a:solidFill>
              <a:sysClr val="window" lastClr="FFFFFF"/>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70" name="圆角矩形 34"/>
            <p:cNvSpPr/>
            <p:nvPr/>
          </p:nvSpPr>
          <p:spPr>
            <a:xfrm>
              <a:off x="1485915" y="1659125"/>
              <a:ext cx="1183555" cy="1008583"/>
            </a:xfrm>
            <a:custGeom>
              <a:avLst/>
              <a:gdLst/>
              <a:ahLst/>
              <a:cxnLst/>
              <a:rect l="l" t="t" r="r" b="b"/>
              <a:pathLst>
                <a:path w="1183555" h="1008583">
                  <a:moveTo>
                    <a:pt x="37701" y="0"/>
                  </a:moveTo>
                  <a:lnTo>
                    <a:pt x="1145854" y="0"/>
                  </a:lnTo>
                  <a:cubicBezTo>
                    <a:pt x="1166676" y="0"/>
                    <a:pt x="1183555" y="16879"/>
                    <a:pt x="1183555" y="37701"/>
                  </a:cubicBezTo>
                  <a:lnTo>
                    <a:pt x="1183555" y="970882"/>
                  </a:lnTo>
                  <a:cubicBezTo>
                    <a:pt x="1183555" y="991704"/>
                    <a:pt x="1166676" y="1008583"/>
                    <a:pt x="1145854" y="1008583"/>
                  </a:cubicBezTo>
                  <a:lnTo>
                    <a:pt x="959151" y="1008583"/>
                  </a:lnTo>
                  <a:cubicBezTo>
                    <a:pt x="886260" y="881458"/>
                    <a:pt x="748910" y="796751"/>
                    <a:pt x="591777" y="796751"/>
                  </a:cubicBezTo>
                  <a:cubicBezTo>
                    <a:pt x="434644" y="796751"/>
                    <a:pt x="297295" y="881458"/>
                    <a:pt x="224403" y="1008583"/>
                  </a:cubicBezTo>
                  <a:lnTo>
                    <a:pt x="37701" y="1008583"/>
                  </a:lnTo>
                  <a:cubicBezTo>
                    <a:pt x="16879" y="1008583"/>
                    <a:pt x="0" y="991704"/>
                    <a:pt x="0" y="970882"/>
                  </a:cubicBezTo>
                  <a:lnTo>
                    <a:pt x="0" y="37701"/>
                  </a:lnTo>
                  <a:cubicBezTo>
                    <a:pt x="0" y="16879"/>
                    <a:pt x="16879" y="0"/>
                    <a:pt x="37701" y="0"/>
                  </a:cubicBezTo>
                  <a:close/>
                </a:path>
              </a:pathLst>
            </a:cu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71" name="圆角矩形 35"/>
            <p:cNvSpPr/>
            <p:nvPr/>
          </p:nvSpPr>
          <p:spPr>
            <a:xfrm>
              <a:off x="1562115" y="1735325"/>
              <a:ext cx="1031155" cy="856183"/>
            </a:xfrm>
            <a:custGeom>
              <a:avLst/>
              <a:gdLst/>
              <a:ahLst/>
              <a:cxnLst/>
              <a:rect l="l" t="t" r="r" b="b"/>
              <a:pathLst>
                <a:path w="1031155" h="856183">
                  <a:moveTo>
                    <a:pt x="32004" y="0"/>
                  </a:moveTo>
                  <a:lnTo>
                    <a:pt x="999151" y="0"/>
                  </a:lnTo>
                  <a:cubicBezTo>
                    <a:pt x="1016826" y="0"/>
                    <a:pt x="1031155" y="14329"/>
                    <a:pt x="1031155" y="32004"/>
                  </a:cubicBezTo>
                  <a:lnTo>
                    <a:pt x="1031155" y="824179"/>
                  </a:lnTo>
                  <a:cubicBezTo>
                    <a:pt x="1031155" y="841854"/>
                    <a:pt x="1016826" y="856183"/>
                    <a:pt x="999151" y="856183"/>
                  </a:cubicBezTo>
                  <a:lnTo>
                    <a:pt x="924966" y="856183"/>
                  </a:lnTo>
                  <a:cubicBezTo>
                    <a:pt x="834442" y="727684"/>
                    <a:pt x="684741" y="644351"/>
                    <a:pt x="515577" y="644351"/>
                  </a:cubicBezTo>
                  <a:cubicBezTo>
                    <a:pt x="346413" y="644351"/>
                    <a:pt x="196712" y="727684"/>
                    <a:pt x="106188" y="856183"/>
                  </a:cubicBezTo>
                  <a:lnTo>
                    <a:pt x="32004" y="856183"/>
                  </a:lnTo>
                  <a:cubicBezTo>
                    <a:pt x="14329" y="856183"/>
                    <a:pt x="0" y="841854"/>
                    <a:pt x="0" y="824179"/>
                  </a:cubicBezTo>
                  <a:lnTo>
                    <a:pt x="0" y="32004"/>
                  </a:lnTo>
                  <a:cubicBezTo>
                    <a:pt x="0" y="14329"/>
                    <a:pt x="14329" y="0"/>
                    <a:pt x="32004" y="0"/>
                  </a:cubicBezTo>
                  <a:close/>
                </a:path>
              </a:pathLst>
            </a:custGeom>
            <a:solidFill>
              <a:srgbClr val="FF0000"/>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72" name="椭圆 71"/>
            <p:cNvSpPr/>
            <p:nvPr/>
          </p:nvSpPr>
          <p:spPr>
            <a:xfrm>
              <a:off x="1827523" y="2633563"/>
              <a:ext cx="500337" cy="500337"/>
            </a:xfrm>
            <a:prstGeom prst="ellipse">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73" name="椭圆 72"/>
            <p:cNvSpPr/>
            <p:nvPr/>
          </p:nvSpPr>
          <p:spPr>
            <a:xfrm>
              <a:off x="1933675" y="2739715"/>
              <a:ext cx="288032" cy="288032"/>
            </a:xfrm>
            <a:prstGeom prst="ellipse">
              <a:avLst/>
            </a:prstGeom>
            <a:solidFill>
              <a:srgbClr val="FF0000"/>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74" name="TextBox 44"/>
            <p:cNvSpPr txBox="1"/>
            <p:nvPr/>
          </p:nvSpPr>
          <p:spPr>
            <a:xfrm>
              <a:off x="1639880" y="1843499"/>
              <a:ext cx="875619" cy="4001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2016</a:t>
              </a:r>
              <a:endParaRPr kumimoji="0" lang="zh-CN" altLang="en-US" sz="20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75" name="TextBox 45"/>
            <p:cNvSpPr txBox="1"/>
            <p:nvPr/>
          </p:nvSpPr>
          <p:spPr>
            <a:xfrm>
              <a:off x="1047316" y="3501430"/>
              <a:ext cx="2060752"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rPr>
                <a:t>周边市场</a:t>
              </a:r>
            </a:p>
          </p:txBody>
        </p:sp>
        <p:sp>
          <p:nvSpPr>
            <p:cNvPr id="76" name="TextBox 46"/>
            <p:cNvSpPr txBox="1"/>
            <p:nvPr/>
          </p:nvSpPr>
          <p:spPr>
            <a:xfrm>
              <a:off x="939355" y="3783832"/>
              <a:ext cx="2276668" cy="654410"/>
            </a:xfrm>
            <a:prstGeom prst="rect">
              <a:avLst/>
            </a:prstGeom>
            <a:noFill/>
          </p:spPr>
          <p:txBody>
            <a:bodyPr wrap="square"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单击此处添加文本单击此处</a:t>
              </a:r>
              <a:endParaRPr kumimoji="0" lang="en-US" altLang="zh-CN"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添加文本单击</a:t>
              </a:r>
              <a:r>
                <a:rPr kumimoji="0" lang="zh-CN" altLang="en-US" sz="14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此处</a:t>
              </a:r>
              <a:r>
                <a:rPr kumimoji="0" lang="zh-CN" altLang="en-US"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添加文本</a:t>
              </a:r>
            </a:p>
          </p:txBody>
        </p:sp>
        <p:sp>
          <p:nvSpPr>
            <p:cNvPr id="77" name="椭圆 76"/>
            <p:cNvSpPr/>
            <p:nvPr/>
          </p:nvSpPr>
          <p:spPr>
            <a:xfrm>
              <a:off x="1639883" y="5332004"/>
              <a:ext cx="875616" cy="875616"/>
            </a:xfrm>
            <a:prstGeom prst="ellipse">
              <a:avLst/>
            </a:prstGeom>
            <a:noFill/>
            <a:ln w="19050" cap="flat" cmpd="sng" algn="ctr">
              <a:solidFill>
                <a:sysClr val="window" lastClr="FFFFFF">
                  <a:lumMod val="50000"/>
                </a:sysClr>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cxnSp>
          <p:nvCxnSpPr>
            <p:cNvPr id="78" name="直接连接符 77"/>
            <p:cNvCxnSpPr>
              <a:stCxn id="77" idx="0"/>
            </p:cNvCxnSpPr>
            <p:nvPr/>
          </p:nvCxnSpPr>
          <p:spPr>
            <a:xfrm flipV="1">
              <a:off x="2077691" y="4683932"/>
              <a:ext cx="1" cy="648072"/>
            </a:xfrm>
            <a:prstGeom prst="line">
              <a:avLst/>
            </a:prstGeom>
            <a:noFill/>
            <a:ln w="6350" cap="flat" cmpd="sng" algn="ctr">
              <a:solidFill>
                <a:sysClr val="window" lastClr="FFFFFF">
                  <a:lumMod val="50000"/>
                </a:sysClr>
              </a:solidFill>
              <a:prstDash val="sysDot"/>
              <a:miter lim="800000"/>
            </a:ln>
            <a:effectLst/>
          </p:spPr>
        </p:cxnSp>
        <p:graphicFrame>
          <p:nvGraphicFramePr>
            <p:cNvPr id="79" name="图表 78"/>
            <p:cNvGraphicFramePr/>
            <p:nvPr/>
          </p:nvGraphicFramePr>
          <p:xfrm>
            <a:off x="1333885" y="5273941"/>
            <a:ext cx="1487613" cy="991742"/>
          </p:xfrm>
          <a:graphic>
            <a:graphicData uri="http://schemas.openxmlformats.org/drawingml/2006/chart">
              <c:chart xmlns:c="http://schemas.openxmlformats.org/drawingml/2006/chart" xmlns:r="http://schemas.openxmlformats.org/officeDocument/2006/relationships" r:id="rId3"/>
            </a:graphicData>
          </a:graphic>
        </p:graphicFrame>
      </p:grpSp>
      <p:grpSp>
        <p:nvGrpSpPr>
          <p:cNvPr id="80" name="组合 79"/>
          <p:cNvGrpSpPr/>
          <p:nvPr/>
        </p:nvGrpSpPr>
        <p:grpSpPr>
          <a:xfrm>
            <a:off x="5912675" y="1946071"/>
            <a:ext cx="2519511" cy="4606558"/>
            <a:chOff x="817937" y="1659125"/>
            <a:chExt cx="2519511" cy="4606558"/>
          </a:xfrm>
        </p:grpSpPr>
        <p:sp>
          <p:nvSpPr>
            <p:cNvPr id="81" name="圆角矩形 2"/>
            <p:cNvSpPr/>
            <p:nvPr/>
          </p:nvSpPr>
          <p:spPr>
            <a:xfrm>
              <a:off x="817937" y="2883732"/>
              <a:ext cx="2519511" cy="1800200"/>
            </a:xfrm>
            <a:custGeom>
              <a:avLst/>
              <a:gdLst/>
              <a:ahLst/>
              <a:cxnLst/>
              <a:rect l="l" t="t" r="r" b="b"/>
              <a:pathLst>
                <a:path w="2519511" h="1800200">
                  <a:moveTo>
                    <a:pt x="67291" y="0"/>
                  </a:moveTo>
                  <a:lnTo>
                    <a:pt x="831899" y="0"/>
                  </a:lnTo>
                  <a:cubicBezTo>
                    <a:pt x="831899" y="236298"/>
                    <a:pt x="1023457" y="427856"/>
                    <a:pt x="1259755" y="427856"/>
                  </a:cubicBezTo>
                  <a:cubicBezTo>
                    <a:pt x="1496053" y="427856"/>
                    <a:pt x="1687611" y="236298"/>
                    <a:pt x="1687611" y="0"/>
                  </a:cubicBezTo>
                  <a:lnTo>
                    <a:pt x="2452220" y="0"/>
                  </a:lnTo>
                  <a:cubicBezTo>
                    <a:pt x="2489384" y="0"/>
                    <a:pt x="2519511" y="30127"/>
                    <a:pt x="2519511" y="67291"/>
                  </a:cubicBezTo>
                  <a:lnTo>
                    <a:pt x="2519511" y="1732909"/>
                  </a:lnTo>
                  <a:cubicBezTo>
                    <a:pt x="2519511" y="1770073"/>
                    <a:pt x="2489384" y="1800200"/>
                    <a:pt x="2452220" y="1800200"/>
                  </a:cubicBezTo>
                  <a:lnTo>
                    <a:pt x="67291" y="1800200"/>
                  </a:lnTo>
                  <a:cubicBezTo>
                    <a:pt x="30127" y="1800200"/>
                    <a:pt x="0" y="1770073"/>
                    <a:pt x="0" y="1732909"/>
                  </a:cubicBezTo>
                  <a:lnTo>
                    <a:pt x="0" y="67291"/>
                  </a:lnTo>
                  <a:cubicBezTo>
                    <a:pt x="0" y="30127"/>
                    <a:pt x="30127" y="0"/>
                    <a:pt x="67291" y="0"/>
                  </a:cubicBezTo>
                  <a:close/>
                </a:path>
              </a:pathLst>
            </a:cu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82" name="圆角矩形 33"/>
            <p:cNvSpPr/>
            <p:nvPr/>
          </p:nvSpPr>
          <p:spPr>
            <a:xfrm>
              <a:off x="894137" y="2959932"/>
              <a:ext cx="2367111" cy="1647800"/>
            </a:xfrm>
            <a:custGeom>
              <a:avLst/>
              <a:gdLst/>
              <a:ahLst/>
              <a:cxnLst/>
              <a:rect l="l" t="t" r="r" b="b"/>
              <a:pathLst>
                <a:path w="2367111" h="1647800">
                  <a:moveTo>
                    <a:pt x="61595" y="0"/>
                  </a:moveTo>
                  <a:lnTo>
                    <a:pt x="687181" y="0"/>
                  </a:lnTo>
                  <a:cubicBezTo>
                    <a:pt x="722120" y="242374"/>
                    <a:pt x="931177" y="427856"/>
                    <a:pt x="1183555" y="427856"/>
                  </a:cubicBezTo>
                  <a:cubicBezTo>
                    <a:pt x="1435933" y="427856"/>
                    <a:pt x="1644990" y="242374"/>
                    <a:pt x="1679929" y="0"/>
                  </a:cubicBezTo>
                  <a:lnTo>
                    <a:pt x="2305516" y="0"/>
                  </a:lnTo>
                  <a:cubicBezTo>
                    <a:pt x="2339534" y="0"/>
                    <a:pt x="2367111" y="27577"/>
                    <a:pt x="2367111" y="61595"/>
                  </a:cubicBezTo>
                  <a:lnTo>
                    <a:pt x="2367111" y="1586205"/>
                  </a:lnTo>
                  <a:cubicBezTo>
                    <a:pt x="2367111" y="1620223"/>
                    <a:pt x="2339534" y="1647800"/>
                    <a:pt x="2305516" y="1647800"/>
                  </a:cubicBezTo>
                  <a:lnTo>
                    <a:pt x="61595" y="1647800"/>
                  </a:lnTo>
                  <a:cubicBezTo>
                    <a:pt x="27577" y="1647800"/>
                    <a:pt x="0" y="1620223"/>
                    <a:pt x="0" y="1586205"/>
                  </a:cubicBezTo>
                  <a:lnTo>
                    <a:pt x="0" y="61595"/>
                  </a:lnTo>
                  <a:cubicBezTo>
                    <a:pt x="0" y="27577"/>
                    <a:pt x="27577" y="0"/>
                    <a:pt x="61595" y="0"/>
                  </a:cubicBezTo>
                  <a:close/>
                </a:path>
              </a:pathLst>
            </a:custGeom>
            <a:solidFill>
              <a:sysClr val="window" lastClr="FFFFFF"/>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83" name="圆角矩形 34"/>
            <p:cNvSpPr/>
            <p:nvPr/>
          </p:nvSpPr>
          <p:spPr>
            <a:xfrm>
              <a:off x="1485915" y="1659125"/>
              <a:ext cx="1183555" cy="1008583"/>
            </a:xfrm>
            <a:custGeom>
              <a:avLst/>
              <a:gdLst/>
              <a:ahLst/>
              <a:cxnLst/>
              <a:rect l="l" t="t" r="r" b="b"/>
              <a:pathLst>
                <a:path w="1183555" h="1008583">
                  <a:moveTo>
                    <a:pt x="37701" y="0"/>
                  </a:moveTo>
                  <a:lnTo>
                    <a:pt x="1145854" y="0"/>
                  </a:lnTo>
                  <a:cubicBezTo>
                    <a:pt x="1166676" y="0"/>
                    <a:pt x="1183555" y="16879"/>
                    <a:pt x="1183555" y="37701"/>
                  </a:cubicBezTo>
                  <a:lnTo>
                    <a:pt x="1183555" y="970882"/>
                  </a:lnTo>
                  <a:cubicBezTo>
                    <a:pt x="1183555" y="991704"/>
                    <a:pt x="1166676" y="1008583"/>
                    <a:pt x="1145854" y="1008583"/>
                  </a:cubicBezTo>
                  <a:lnTo>
                    <a:pt x="959151" y="1008583"/>
                  </a:lnTo>
                  <a:cubicBezTo>
                    <a:pt x="886260" y="881458"/>
                    <a:pt x="748910" y="796751"/>
                    <a:pt x="591777" y="796751"/>
                  </a:cubicBezTo>
                  <a:cubicBezTo>
                    <a:pt x="434644" y="796751"/>
                    <a:pt x="297295" y="881458"/>
                    <a:pt x="224403" y="1008583"/>
                  </a:cubicBezTo>
                  <a:lnTo>
                    <a:pt x="37701" y="1008583"/>
                  </a:lnTo>
                  <a:cubicBezTo>
                    <a:pt x="16879" y="1008583"/>
                    <a:pt x="0" y="991704"/>
                    <a:pt x="0" y="970882"/>
                  </a:cubicBezTo>
                  <a:lnTo>
                    <a:pt x="0" y="37701"/>
                  </a:lnTo>
                  <a:cubicBezTo>
                    <a:pt x="0" y="16879"/>
                    <a:pt x="16879" y="0"/>
                    <a:pt x="37701" y="0"/>
                  </a:cubicBezTo>
                  <a:close/>
                </a:path>
              </a:pathLst>
            </a:cu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84" name="圆角矩形 35"/>
            <p:cNvSpPr/>
            <p:nvPr/>
          </p:nvSpPr>
          <p:spPr>
            <a:xfrm>
              <a:off x="1562115" y="1735325"/>
              <a:ext cx="1031155" cy="856183"/>
            </a:xfrm>
            <a:custGeom>
              <a:avLst/>
              <a:gdLst/>
              <a:ahLst/>
              <a:cxnLst/>
              <a:rect l="l" t="t" r="r" b="b"/>
              <a:pathLst>
                <a:path w="1031155" h="856183">
                  <a:moveTo>
                    <a:pt x="32004" y="0"/>
                  </a:moveTo>
                  <a:lnTo>
                    <a:pt x="999151" y="0"/>
                  </a:lnTo>
                  <a:cubicBezTo>
                    <a:pt x="1016826" y="0"/>
                    <a:pt x="1031155" y="14329"/>
                    <a:pt x="1031155" y="32004"/>
                  </a:cubicBezTo>
                  <a:lnTo>
                    <a:pt x="1031155" y="824179"/>
                  </a:lnTo>
                  <a:cubicBezTo>
                    <a:pt x="1031155" y="841854"/>
                    <a:pt x="1016826" y="856183"/>
                    <a:pt x="999151" y="856183"/>
                  </a:cubicBezTo>
                  <a:lnTo>
                    <a:pt x="924966" y="856183"/>
                  </a:lnTo>
                  <a:cubicBezTo>
                    <a:pt x="834442" y="727684"/>
                    <a:pt x="684741" y="644351"/>
                    <a:pt x="515577" y="644351"/>
                  </a:cubicBezTo>
                  <a:cubicBezTo>
                    <a:pt x="346413" y="644351"/>
                    <a:pt x="196712" y="727684"/>
                    <a:pt x="106188" y="856183"/>
                  </a:cubicBezTo>
                  <a:lnTo>
                    <a:pt x="32004" y="856183"/>
                  </a:lnTo>
                  <a:cubicBezTo>
                    <a:pt x="14329" y="856183"/>
                    <a:pt x="0" y="841854"/>
                    <a:pt x="0" y="824179"/>
                  </a:cubicBezTo>
                  <a:lnTo>
                    <a:pt x="0" y="32004"/>
                  </a:lnTo>
                  <a:cubicBezTo>
                    <a:pt x="0" y="14329"/>
                    <a:pt x="14329" y="0"/>
                    <a:pt x="32004" y="0"/>
                  </a:cubicBezTo>
                  <a:close/>
                </a:path>
              </a:pathLst>
            </a:custGeom>
            <a:solidFill>
              <a:srgbClr val="FF0000"/>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85" name="椭圆 84"/>
            <p:cNvSpPr/>
            <p:nvPr/>
          </p:nvSpPr>
          <p:spPr>
            <a:xfrm>
              <a:off x="1827523" y="2633563"/>
              <a:ext cx="500337" cy="500337"/>
            </a:xfrm>
            <a:prstGeom prst="ellipse">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86" name="椭圆 85"/>
            <p:cNvSpPr/>
            <p:nvPr/>
          </p:nvSpPr>
          <p:spPr>
            <a:xfrm>
              <a:off x="1933675" y="2739715"/>
              <a:ext cx="288032" cy="288032"/>
            </a:xfrm>
            <a:prstGeom prst="ellipse">
              <a:avLst/>
            </a:prstGeom>
            <a:solidFill>
              <a:srgbClr val="FF0000"/>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87" name="TextBox 44"/>
            <p:cNvSpPr txBox="1"/>
            <p:nvPr/>
          </p:nvSpPr>
          <p:spPr>
            <a:xfrm>
              <a:off x="1639880" y="1843499"/>
              <a:ext cx="875619" cy="4001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2017</a:t>
              </a:r>
              <a:endParaRPr kumimoji="0" lang="zh-CN" altLang="en-US" sz="20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88" name="TextBox 45"/>
            <p:cNvSpPr txBox="1"/>
            <p:nvPr/>
          </p:nvSpPr>
          <p:spPr>
            <a:xfrm>
              <a:off x="1047316" y="3501430"/>
              <a:ext cx="2060752"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rPr>
                <a:t>细分市场</a:t>
              </a:r>
            </a:p>
          </p:txBody>
        </p:sp>
        <p:sp>
          <p:nvSpPr>
            <p:cNvPr id="89" name="TextBox 46"/>
            <p:cNvSpPr txBox="1"/>
            <p:nvPr/>
          </p:nvSpPr>
          <p:spPr>
            <a:xfrm>
              <a:off x="939355" y="3783832"/>
              <a:ext cx="2276668" cy="654410"/>
            </a:xfrm>
            <a:prstGeom prst="rect">
              <a:avLst/>
            </a:prstGeom>
            <a:noFill/>
          </p:spPr>
          <p:txBody>
            <a:bodyPr wrap="square"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单击此处添加文本单击此处</a:t>
              </a:r>
              <a:endParaRPr kumimoji="0" lang="en-US" altLang="zh-CN"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添加文本单击</a:t>
              </a:r>
              <a:r>
                <a:rPr kumimoji="0" lang="zh-CN" altLang="en-US" sz="14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此处</a:t>
              </a:r>
              <a:r>
                <a:rPr kumimoji="0" lang="zh-CN" altLang="en-US"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添加文本</a:t>
              </a:r>
            </a:p>
          </p:txBody>
        </p:sp>
        <p:sp>
          <p:nvSpPr>
            <p:cNvPr id="90" name="椭圆 89"/>
            <p:cNvSpPr/>
            <p:nvPr/>
          </p:nvSpPr>
          <p:spPr>
            <a:xfrm>
              <a:off x="1639883" y="5332004"/>
              <a:ext cx="875616" cy="875616"/>
            </a:xfrm>
            <a:prstGeom prst="ellipse">
              <a:avLst/>
            </a:prstGeom>
            <a:noFill/>
            <a:ln w="19050" cap="flat" cmpd="sng" algn="ctr">
              <a:solidFill>
                <a:sysClr val="window" lastClr="FFFFFF">
                  <a:lumMod val="50000"/>
                </a:sysClr>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cxnSp>
          <p:nvCxnSpPr>
            <p:cNvPr id="91" name="直接连接符 90"/>
            <p:cNvCxnSpPr>
              <a:stCxn id="90" idx="0"/>
            </p:cNvCxnSpPr>
            <p:nvPr/>
          </p:nvCxnSpPr>
          <p:spPr>
            <a:xfrm flipV="1">
              <a:off x="2077691" y="4683932"/>
              <a:ext cx="1" cy="648072"/>
            </a:xfrm>
            <a:prstGeom prst="line">
              <a:avLst/>
            </a:prstGeom>
            <a:noFill/>
            <a:ln w="6350" cap="flat" cmpd="sng" algn="ctr">
              <a:solidFill>
                <a:sysClr val="window" lastClr="FFFFFF">
                  <a:lumMod val="50000"/>
                </a:sysClr>
              </a:solidFill>
              <a:prstDash val="sysDot"/>
              <a:miter lim="800000"/>
            </a:ln>
            <a:effectLst/>
          </p:spPr>
        </p:cxnSp>
        <p:graphicFrame>
          <p:nvGraphicFramePr>
            <p:cNvPr id="92" name="图表 91"/>
            <p:cNvGraphicFramePr/>
            <p:nvPr/>
          </p:nvGraphicFramePr>
          <p:xfrm>
            <a:off x="1333885" y="5273941"/>
            <a:ext cx="1487613" cy="991742"/>
          </p:xfrm>
          <a:graphic>
            <a:graphicData uri="http://schemas.openxmlformats.org/drawingml/2006/chart">
              <c:chart xmlns:c="http://schemas.openxmlformats.org/drawingml/2006/chart" xmlns:r="http://schemas.openxmlformats.org/officeDocument/2006/relationships" r:id="rId4"/>
            </a:graphicData>
          </a:graphic>
        </p:graphicFrame>
      </p:grpSp>
      <p:grpSp>
        <p:nvGrpSpPr>
          <p:cNvPr id="93" name="组合 92"/>
          <p:cNvGrpSpPr/>
          <p:nvPr/>
        </p:nvGrpSpPr>
        <p:grpSpPr>
          <a:xfrm>
            <a:off x="8585365" y="1946071"/>
            <a:ext cx="2519511" cy="4606558"/>
            <a:chOff x="817937" y="1659125"/>
            <a:chExt cx="2519511" cy="4606558"/>
          </a:xfrm>
        </p:grpSpPr>
        <p:sp>
          <p:nvSpPr>
            <p:cNvPr id="94" name="圆角矩形 2"/>
            <p:cNvSpPr/>
            <p:nvPr/>
          </p:nvSpPr>
          <p:spPr>
            <a:xfrm>
              <a:off x="817937" y="2883732"/>
              <a:ext cx="2519511" cy="1800200"/>
            </a:xfrm>
            <a:custGeom>
              <a:avLst/>
              <a:gdLst/>
              <a:ahLst/>
              <a:cxnLst/>
              <a:rect l="l" t="t" r="r" b="b"/>
              <a:pathLst>
                <a:path w="2519511" h="1800200">
                  <a:moveTo>
                    <a:pt x="67291" y="0"/>
                  </a:moveTo>
                  <a:lnTo>
                    <a:pt x="831899" y="0"/>
                  </a:lnTo>
                  <a:cubicBezTo>
                    <a:pt x="831899" y="236298"/>
                    <a:pt x="1023457" y="427856"/>
                    <a:pt x="1259755" y="427856"/>
                  </a:cubicBezTo>
                  <a:cubicBezTo>
                    <a:pt x="1496053" y="427856"/>
                    <a:pt x="1687611" y="236298"/>
                    <a:pt x="1687611" y="0"/>
                  </a:cubicBezTo>
                  <a:lnTo>
                    <a:pt x="2452220" y="0"/>
                  </a:lnTo>
                  <a:cubicBezTo>
                    <a:pt x="2489384" y="0"/>
                    <a:pt x="2519511" y="30127"/>
                    <a:pt x="2519511" y="67291"/>
                  </a:cubicBezTo>
                  <a:lnTo>
                    <a:pt x="2519511" y="1732909"/>
                  </a:lnTo>
                  <a:cubicBezTo>
                    <a:pt x="2519511" y="1770073"/>
                    <a:pt x="2489384" y="1800200"/>
                    <a:pt x="2452220" y="1800200"/>
                  </a:cubicBezTo>
                  <a:lnTo>
                    <a:pt x="67291" y="1800200"/>
                  </a:lnTo>
                  <a:cubicBezTo>
                    <a:pt x="30127" y="1800200"/>
                    <a:pt x="0" y="1770073"/>
                    <a:pt x="0" y="1732909"/>
                  </a:cubicBezTo>
                  <a:lnTo>
                    <a:pt x="0" y="67291"/>
                  </a:lnTo>
                  <a:cubicBezTo>
                    <a:pt x="0" y="30127"/>
                    <a:pt x="30127" y="0"/>
                    <a:pt x="67291" y="0"/>
                  </a:cubicBezTo>
                  <a:close/>
                </a:path>
              </a:pathLst>
            </a:cu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95" name="圆角矩形 33"/>
            <p:cNvSpPr/>
            <p:nvPr/>
          </p:nvSpPr>
          <p:spPr>
            <a:xfrm>
              <a:off x="894137" y="2959932"/>
              <a:ext cx="2367111" cy="1647800"/>
            </a:xfrm>
            <a:custGeom>
              <a:avLst/>
              <a:gdLst/>
              <a:ahLst/>
              <a:cxnLst/>
              <a:rect l="l" t="t" r="r" b="b"/>
              <a:pathLst>
                <a:path w="2367111" h="1647800">
                  <a:moveTo>
                    <a:pt x="61595" y="0"/>
                  </a:moveTo>
                  <a:lnTo>
                    <a:pt x="687181" y="0"/>
                  </a:lnTo>
                  <a:cubicBezTo>
                    <a:pt x="722120" y="242374"/>
                    <a:pt x="931177" y="427856"/>
                    <a:pt x="1183555" y="427856"/>
                  </a:cubicBezTo>
                  <a:cubicBezTo>
                    <a:pt x="1435933" y="427856"/>
                    <a:pt x="1644990" y="242374"/>
                    <a:pt x="1679929" y="0"/>
                  </a:cubicBezTo>
                  <a:lnTo>
                    <a:pt x="2305516" y="0"/>
                  </a:lnTo>
                  <a:cubicBezTo>
                    <a:pt x="2339534" y="0"/>
                    <a:pt x="2367111" y="27577"/>
                    <a:pt x="2367111" y="61595"/>
                  </a:cubicBezTo>
                  <a:lnTo>
                    <a:pt x="2367111" y="1586205"/>
                  </a:lnTo>
                  <a:cubicBezTo>
                    <a:pt x="2367111" y="1620223"/>
                    <a:pt x="2339534" y="1647800"/>
                    <a:pt x="2305516" y="1647800"/>
                  </a:cubicBezTo>
                  <a:lnTo>
                    <a:pt x="61595" y="1647800"/>
                  </a:lnTo>
                  <a:cubicBezTo>
                    <a:pt x="27577" y="1647800"/>
                    <a:pt x="0" y="1620223"/>
                    <a:pt x="0" y="1586205"/>
                  </a:cubicBezTo>
                  <a:lnTo>
                    <a:pt x="0" y="61595"/>
                  </a:lnTo>
                  <a:cubicBezTo>
                    <a:pt x="0" y="27577"/>
                    <a:pt x="27577" y="0"/>
                    <a:pt x="61595" y="0"/>
                  </a:cubicBezTo>
                  <a:close/>
                </a:path>
              </a:pathLst>
            </a:custGeom>
            <a:solidFill>
              <a:sysClr val="window" lastClr="FFFFFF"/>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96" name="圆角矩形 34"/>
            <p:cNvSpPr/>
            <p:nvPr/>
          </p:nvSpPr>
          <p:spPr>
            <a:xfrm>
              <a:off x="1485915" y="1659125"/>
              <a:ext cx="1183555" cy="1008583"/>
            </a:xfrm>
            <a:custGeom>
              <a:avLst/>
              <a:gdLst/>
              <a:ahLst/>
              <a:cxnLst/>
              <a:rect l="l" t="t" r="r" b="b"/>
              <a:pathLst>
                <a:path w="1183555" h="1008583">
                  <a:moveTo>
                    <a:pt x="37701" y="0"/>
                  </a:moveTo>
                  <a:lnTo>
                    <a:pt x="1145854" y="0"/>
                  </a:lnTo>
                  <a:cubicBezTo>
                    <a:pt x="1166676" y="0"/>
                    <a:pt x="1183555" y="16879"/>
                    <a:pt x="1183555" y="37701"/>
                  </a:cubicBezTo>
                  <a:lnTo>
                    <a:pt x="1183555" y="970882"/>
                  </a:lnTo>
                  <a:cubicBezTo>
                    <a:pt x="1183555" y="991704"/>
                    <a:pt x="1166676" y="1008583"/>
                    <a:pt x="1145854" y="1008583"/>
                  </a:cubicBezTo>
                  <a:lnTo>
                    <a:pt x="959151" y="1008583"/>
                  </a:lnTo>
                  <a:cubicBezTo>
                    <a:pt x="886260" y="881458"/>
                    <a:pt x="748910" y="796751"/>
                    <a:pt x="591777" y="796751"/>
                  </a:cubicBezTo>
                  <a:cubicBezTo>
                    <a:pt x="434644" y="796751"/>
                    <a:pt x="297295" y="881458"/>
                    <a:pt x="224403" y="1008583"/>
                  </a:cubicBezTo>
                  <a:lnTo>
                    <a:pt x="37701" y="1008583"/>
                  </a:lnTo>
                  <a:cubicBezTo>
                    <a:pt x="16879" y="1008583"/>
                    <a:pt x="0" y="991704"/>
                    <a:pt x="0" y="970882"/>
                  </a:cubicBezTo>
                  <a:lnTo>
                    <a:pt x="0" y="37701"/>
                  </a:lnTo>
                  <a:cubicBezTo>
                    <a:pt x="0" y="16879"/>
                    <a:pt x="16879" y="0"/>
                    <a:pt x="37701" y="0"/>
                  </a:cubicBezTo>
                  <a:close/>
                </a:path>
              </a:pathLst>
            </a:cu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97" name="圆角矩形 35"/>
            <p:cNvSpPr/>
            <p:nvPr/>
          </p:nvSpPr>
          <p:spPr>
            <a:xfrm>
              <a:off x="1562115" y="1735325"/>
              <a:ext cx="1031155" cy="856183"/>
            </a:xfrm>
            <a:custGeom>
              <a:avLst/>
              <a:gdLst/>
              <a:ahLst/>
              <a:cxnLst/>
              <a:rect l="l" t="t" r="r" b="b"/>
              <a:pathLst>
                <a:path w="1031155" h="856183">
                  <a:moveTo>
                    <a:pt x="32004" y="0"/>
                  </a:moveTo>
                  <a:lnTo>
                    <a:pt x="999151" y="0"/>
                  </a:lnTo>
                  <a:cubicBezTo>
                    <a:pt x="1016826" y="0"/>
                    <a:pt x="1031155" y="14329"/>
                    <a:pt x="1031155" y="32004"/>
                  </a:cubicBezTo>
                  <a:lnTo>
                    <a:pt x="1031155" y="824179"/>
                  </a:lnTo>
                  <a:cubicBezTo>
                    <a:pt x="1031155" y="841854"/>
                    <a:pt x="1016826" y="856183"/>
                    <a:pt x="999151" y="856183"/>
                  </a:cubicBezTo>
                  <a:lnTo>
                    <a:pt x="924966" y="856183"/>
                  </a:lnTo>
                  <a:cubicBezTo>
                    <a:pt x="834442" y="727684"/>
                    <a:pt x="684741" y="644351"/>
                    <a:pt x="515577" y="644351"/>
                  </a:cubicBezTo>
                  <a:cubicBezTo>
                    <a:pt x="346413" y="644351"/>
                    <a:pt x="196712" y="727684"/>
                    <a:pt x="106188" y="856183"/>
                  </a:cubicBezTo>
                  <a:lnTo>
                    <a:pt x="32004" y="856183"/>
                  </a:lnTo>
                  <a:cubicBezTo>
                    <a:pt x="14329" y="856183"/>
                    <a:pt x="0" y="841854"/>
                    <a:pt x="0" y="824179"/>
                  </a:cubicBezTo>
                  <a:lnTo>
                    <a:pt x="0" y="32004"/>
                  </a:lnTo>
                  <a:cubicBezTo>
                    <a:pt x="0" y="14329"/>
                    <a:pt x="14329" y="0"/>
                    <a:pt x="32004" y="0"/>
                  </a:cubicBezTo>
                  <a:close/>
                </a:path>
              </a:pathLst>
            </a:custGeom>
            <a:solidFill>
              <a:srgbClr val="FF0000"/>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98" name="椭圆 97"/>
            <p:cNvSpPr/>
            <p:nvPr/>
          </p:nvSpPr>
          <p:spPr>
            <a:xfrm>
              <a:off x="1827523" y="2633563"/>
              <a:ext cx="500337" cy="500337"/>
            </a:xfrm>
            <a:prstGeom prst="ellipse">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99" name="椭圆 98"/>
            <p:cNvSpPr/>
            <p:nvPr/>
          </p:nvSpPr>
          <p:spPr>
            <a:xfrm>
              <a:off x="1933675" y="2739715"/>
              <a:ext cx="288032" cy="288032"/>
            </a:xfrm>
            <a:prstGeom prst="ellipse">
              <a:avLst/>
            </a:prstGeom>
            <a:solidFill>
              <a:srgbClr val="FF0000"/>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100" name="TextBox 44"/>
            <p:cNvSpPr txBox="1"/>
            <p:nvPr/>
          </p:nvSpPr>
          <p:spPr>
            <a:xfrm>
              <a:off x="1639880" y="1843499"/>
              <a:ext cx="875619" cy="4001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2018</a:t>
              </a:r>
              <a:endParaRPr kumimoji="0" lang="zh-CN" altLang="en-US" sz="20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01" name="TextBox 45"/>
            <p:cNvSpPr txBox="1"/>
            <p:nvPr/>
          </p:nvSpPr>
          <p:spPr>
            <a:xfrm>
              <a:off x="1047316" y="3501430"/>
              <a:ext cx="2060752"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rPr>
                <a:t>高端市场</a:t>
              </a:r>
            </a:p>
          </p:txBody>
        </p:sp>
        <p:sp>
          <p:nvSpPr>
            <p:cNvPr id="102" name="TextBox 46"/>
            <p:cNvSpPr txBox="1"/>
            <p:nvPr/>
          </p:nvSpPr>
          <p:spPr>
            <a:xfrm>
              <a:off x="939355" y="3783832"/>
              <a:ext cx="2276668" cy="654410"/>
            </a:xfrm>
            <a:prstGeom prst="rect">
              <a:avLst/>
            </a:prstGeom>
            <a:noFill/>
          </p:spPr>
          <p:txBody>
            <a:bodyPr wrap="square"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单击此处添加文本单击此处</a:t>
              </a:r>
              <a:endParaRPr kumimoji="0" lang="en-US" altLang="zh-CN"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添加文本单击</a:t>
              </a:r>
              <a:r>
                <a:rPr kumimoji="0" lang="zh-CN" altLang="en-US" sz="14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此处</a:t>
              </a:r>
              <a:r>
                <a:rPr kumimoji="0" lang="zh-CN" altLang="en-US"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添加文本</a:t>
              </a:r>
            </a:p>
          </p:txBody>
        </p:sp>
        <p:sp>
          <p:nvSpPr>
            <p:cNvPr id="103" name="椭圆 102"/>
            <p:cNvSpPr/>
            <p:nvPr/>
          </p:nvSpPr>
          <p:spPr>
            <a:xfrm>
              <a:off x="1639883" y="5332004"/>
              <a:ext cx="875616" cy="875616"/>
            </a:xfrm>
            <a:prstGeom prst="ellipse">
              <a:avLst/>
            </a:prstGeom>
            <a:noFill/>
            <a:ln w="19050" cap="flat" cmpd="sng" algn="ctr">
              <a:solidFill>
                <a:sysClr val="window" lastClr="FFFFFF">
                  <a:lumMod val="50000"/>
                </a:sysClr>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cxnSp>
          <p:nvCxnSpPr>
            <p:cNvPr id="104" name="直接连接符 103"/>
            <p:cNvCxnSpPr>
              <a:stCxn id="103" idx="0"/>
            </p:cNvCxnSpPr>
            <p:nvPr/>
          </p:nvCxnSpPr>
          <p:spPr>
            <a:xfrm flipV="1">
              <a:off x="2077691" y="4683932"/>
              <a:ext cx="1" cy="648072"/>
            </a:xfrm>
            <a:prstGeom prst="line">
              <a:avLst/>
            </a:prstGeom>
            <a:noFill/>
            <a:ln w="6350" cap="flat" cmpd="sng" algn="ctr">
              <a:solidFill>
                <a:sysClr val="window" lastClr="FFFFFF">
                  <a:lumMod val="50000"/>
                </a:sysClr>
              </a:solidFill>
              <a:prstDash val="sysDot"/>
              <a:miter lim="800000"/>
            </a:ln>
            <a:effectLst/>
          </p:spPr>
        </p:cxnSp>
        <p:graphicFrame>
          <p:nvGraphicFramePr>
            <p:cNvPr id="105" name="图表 104"/>
            <p:cNvGraphicFramePr/>
            <p:nvPr/>
          </p:nvGraphicFramePr>
          <p:xfrm>
            <a:off x="1333885" y="5273941"/>
            <a:ext cx="1487613" cy="991742"/>
          </p:xfrm>
          <a:graphic>
            <a:graphicData uri="http://schemas.openxmlformats.org/drawingml/2006/chart">
              <c:chart xmlns:c="http://schemas.openxmlformats.org/drawingml/2006/chart" xmlns:r="http://schemas.openxmlformats.org/officeDocument/2006/relationships" r:id="rId5"/>
            </a:graphicData>
          </a:graphic>
        </p:graphicFrame>
      </p:gr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barn(inVertical)">
                                      <p:cBhvr>
                                        <p:cTn id="7" dur="500"/>
                                        <p:tgtEl>
                                          <p:spTgt spid="54"/>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Effect transition="in" filter="barn(inVertical)">
                                      <p:cBhvr>
                                        <p:cTn id="11" dur="500"/>
                                        <p:tgtEl>
                                          <p:spTgt spid="67"/>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80"/>
                                        </p:tgtEl>
                                        <p:attrNameLst>
                                          <p:attrName>style.visibility</p:attrName>
                                        </p:attrNameLst>
                                      </p:cBhvr>
                                      <p:to>
                                        <p:strVal val="visible"/>
                                      </p:to>
                                    </p:set>
                                    <p:animEffect transition="in" filter="barn(inVertical)">
                                      <p:cBhvr>
                                        <p:cTn id="15" dur="500"/>
                                        <p:tgtEl>
                                          <p:spTgt spid="80"/>
                                        </p:tgtEl>
                                      </p:cBhvr>
                                    </p:animEffect>
                                  </p:childTnLst>
                                </p:cTn>
                              </p:par>
                            </p:childTnLst>
                          </p:cTn>
                        </p:par>
                        <p:par>
                          <p:cTn id="16" fill="hold">
                            <p:stCondLst>
                              <p:cond delay="1500"/>
                            </p:stCondLst>
                            <p:childTnLst>
                              <p:par>
                                <p:cTn id="17" presetID="16" presetClass="entr" presetSubtype="21" fill="hold" nodeType="afterEffect">
                                  <p:stCondLst>
                                    <p:cond delay="0"/>
                                  </p:stCondLst>
                                  <p:childTnLst>
                                    <p:set>
                                      <p:cBhvr>
                                        <p:cTn id="18" dur="1" fill="hold">
                                          <p:stCondLst>
                                            <p:cond delay="0"/>
                                          </p:stCondLst>
                                        </p:cTn>
                                        <p:tgtEl>
                                          <p:spTgt spid="93"/>
                                        </p:tgtEl>
                                        <p:attrNameLst>
                                          <p:attrName>style.visibility</p:attrName>
                                        </p:attrNameLst>
                                      </p:cBhvr>
                                      <p:to>
                                        <p:strVal val="visible"/>
                                      </p:to>
                                    </p:set>
                                    <p:animEffect transition="in" filter="barn(inVertical)">
                                      <p:cBhvr>
                                        <p:cTn id="19"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7354092" y="1718851"/>
            <a:ext cx="2722124" cy="2477002"/>
            <a:chOff x="7803849" y="1754071"/>
            <a:chExt cx="2722124" cy="2477002"/>
          </a:xfrm>
        </p:grpSpPr>
        <p:sp>
          <p:nvSpPr>
            <p:cNvPr id="34" name="Freeform 40"/>
            <p:cNvSpPr/>
            <p:nvPr/>
          </p:nvSpPr>
          <p:spPr bwMode="auto">
            <a:xfrm>
              <a:off x="7803849" y="1754071"/>
              <a:ext cx="2722124" cy="2444498"/>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flip="none" rotWithShape="1">
              <a:gsLst>
                <a:gs pos="100000">
                  <a:srgbClr val="FFFFFF">
                    <a:lumMod val="100000"/>
                  </a:srgbClr>
                </a:gs>
                <a:gs pos="0">
                  <a:srgbClr val="D9D9DA"/>
                </a:gs>
              </a:gsLst>
              <a:lin ang="2700000" scaled="1"/>
              <a:tileRect/>
            </a:gradFill>
            <a:ln w="19050" cap="flat" cmpd="sng" algn="ctr">
              <a:gradFill flip="none" rotWithShape="1">
                <a:gsLst>
                  <a:gs pos="100000">
                    <a:srgbClr val="FFFFFF"/>
                  </a:gs>
                  <a:gs pos="0">
                    <a:srgbClr val="D9D9DA"/>
                  </a:gs>
                </a:gsLst>
                <a:lin ang="135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35" name="Freeform 41"/>
            <p:cNvSpPr>
              <a:spLocks noEditPoints="1"/>
            </p:cNvSpPr>
            <p:nvPr/>
          </p:nvSpPr>
          <p:spPr bwMode="auto">
            <a:xfrm>
              <a:off x="7803849" y="1754071"/>
              <a:ext cx="2722124" cy="2444498"/>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rgbClr val="FF0000"/>
            </a:solidFill>
            <a:ln>
              <a:noFill/>
            </a:ln>
            <a:effectLst>
              <a:outerShdw blurRad="50800" dist="38100" algn="l" rotWithShape="0">
                <a:prstClr val="black">
                  <a:alpha val="40000"/>
                </a:prst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等线"/>
                <a:ea typeface="微软雅黑"/>
              </a:endParaRPr>
            </a:p>
          </p:txBody>
        </p:sp>
        <p:sp>
          <p:nvSpPr>
            <p:cNvPr id="36" name="Freeform 50"/>
            <p:cNvSpPr/>
            <p:nvPr/>
          </p:nvSpPr>
          <p:spPr bwMode="auto">
            <a:xfrm>
              <a:off x="8802513" y="2291207"/>
              <a:ext cx="495552" cy="582170"/>
            </a:xfrm>
            <a:custGeom>
              <a:avLst/>
              <a:gdLst>
                <a:gd name="T0" fmla="*/ 74 w 120"/>
                <a:gd name="T1" fmla="*/ 39 h 140"/>
                <a:gd name="T2" fmla="*/ 82 w 120"/>
                <a:gd name="T3" fmla="*/ 22 h 140"/>
                <a:gd name="T4" fmla="*/ 60 w 120"/>
                <a:gd name="T5" fmla="*/ 0 h 140"/>
                <a:gd name="T6" fmla="*/ 38 w 120"/>
                <a:gd name="T7" fmla="*/ 22 h 140"/>
                <a:gd name="T8" fmla="*/ 46 w 120"/>
                <a:gd name="T9" fmla="*/ 39 h 140"/>
                <a:gd name="T10" fmla="*/ 8 w 120"/>
                <a:gd name="T11" fmla="*/ 98 h 140"/>
                <a:gd name="T12" fmla="*/ 37 w 120"/>
                <a:gd name="T13" fmla="*/ 78 h 140"/>
                <a:gd name="T14" fmla="*/ 25 w 120"/>
                <a:gd name="T15" fmla="*/ 140 h 140"/>
                <a:gd name="T16" fmla="*/ 45 w 120"/>
                <a:gd name="T17" fmla="*/ 140 h 140"/>
                <a:gd name="T18" fmla="*/ 60 w 120"/>
                <a:gd name="T19" fmla="*/ 114 h 140"/>
                <a:gd name="T20" fmla="*/ 75 w 120"/>
                <a:gd name="T21" fmla="*/ 140 h 140"/>
                <a:gd name="T22" fmla="*/ 95 w 120"/>
                <a:gd name="T23" fmla="*/ 140 h 140"/>
                <a:gd name="T24" fmla="*/ 83 w 120"/>
                <a:gd name="T25" fmla="*/ 78 h 140"/>
                <a:gd name="T26" fmla="*/ 112 w 120"/>
                <a:gd name="T27" fmla="*/ 98 h 140"/>
                <a:gd name="T28" fmla="*/ 74 w 120"/>
                <a:gd name="T29" fmla="*/ 3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40">
                  <a:moveTo>
                    <a:pt x="74" y="39"/>
                  </a:moveTo>
                  <a:cubicBezTo>
                    <a:pt x="78" y="35"/>
                    <a:pt x="82" y="29"/>
                    <a:pt x="82" y="22"/>
                  </a:cubicBezTo>
                  <a:cubicBezTo>
                    <a:pt x="82" y="10"/>
                    <a:pt x="72" y="0"/>
                    <a:pt x="60" y="0"/>
                  </a:cubicBezTo>
                  <a:cubicBezTo>
                    <a:pt x="48" y="0"/>
                    <a:pt x="38" y="10"/>
                    <a:pt x="38" y="22"/>
                  </a:cubicBezTo>
                  <a:cubicBezTo>
                    <a:pt x="38" y="29"/>
                    <a:pt x="42" y="35"/>
                    <a:pt x="46" y="39"/>
                  </a:cubicBezTo>
                  <a:cubicBezTo>
                    <a:pt x="24" y="46"/>
                    <a:pt x="0" y="91"/>
                    <a:pt x="8" y="98"/>
                  </a:cubicBezTo>
                  <a:cubicBezTo>
                    <a:pt x="15" y="105"/>
                    <a:pt x="27" y="91"/>
                    <a:pt x="37" y="78"/>
                  </a:cubicBezTo>
                  <a:cubicBezTo>
                    <a:pt x="32" y="99"/>
                    <a:pt x="27" y="121"/>
                    <a:pt x="25" y="140"/>
                  </a:cubicBezTo>
                  <a:cubicBezTo>
                    <a:pt x="45" y="140"/>
                    <a:pt x="45" y="140"/>
                    <a:pt x="45" y="140"/>
                  </a:cubicBezTo>
                  <a:cubicBezTo>
                    <a:pt x="45" y="129"/>
                    <a:pt x="52" y="114"/>
                    <a:pt x="60" y="114"/>
                  </a:cubicBezTo>
                  <a:cubicBezTo>
                    <a:pt x="68" y="114"/>
                    <a:pt x="75" y="129"/>
                    <a:pt x="75" y="140"/>
                  </a:cubicBezTo>
                  <a:cubicBezTo>
                    <a:pt x="95" y="140"/>
                    <a:pt x="95" y="140"/>
                    <a:pt x="95" y="140"/>
                  </a:cubicBezTo>
                  <a:cubicBezTo>
                    <a:pt x="93" y="121"/>
                    <a:pt x="88" y="99"/>
                    <a:pt x="83" y="78"/>
                  </a:cubicBezTo>
                  <a:cubicBezTo>
                    <a:pt x="93" y="91"/>
                    <a:pt x="105" y="105"/>
                    <a:pt x="112" y="98"/>
                  </a:cubicBezTo>
                  <a:cubicBezTo>
                    <a:pt x="120" y="91"/>
                    <a:pt x="96" y="46"/>
                    <a:pt x="74" y="39"/>
                  </a:cubicBezTo>
                  <a:close/>
                </a:path>
              </a:pathLst>
            </a:custGeom>
            <a:solidFill>
              <a:srgbClr val="FF0000"/>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等线"/>
                <a:ea typeface="微软雅黑"/>
              </a:endParaRPr>
            </a:p>
          </p:txBody>
        </p:sp>
        <p:sp>
          <p:nvSpPr>
            <p:cNvPr id="37" name="文本框 136"/>
            <p:cNvSpPr txBox="1"/>
            <p:nvPr/>
          </p:nvSpPr>
          <p:spPr>
            <a:xfrm>
              <a:off x="8625349" y="2907634"/>
              <a:ext cx="968535" cy="1323439"/>
            </a:xfrm>
            <a:prstGeom prst="rect">
              <a:avLst/>
            </a:prstGeom>
            <a:noFill/>
          </p:spPr>
          <p:txBody>
            <a:bodyPr wrap="none"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0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Aharoni" panose="02010803020104030203" pitchFamily="2" charset="-79"/>
                </a:rPr>
                <a:t>0 4</a:t>
              </a:r>
              <a:endParaRPr kumimoji="0" lang="zh-CN" altLang="en-US" sz="40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Aharoni" panose="02010803020104030203" pitchFamily="2" charset="-79"/>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4000" b="0" i="0" u="none" strike="noStrike" kern="0" cap="none" spc="0" normalizeH="0" baseline="0" noProof="0" dirty="0">
                <a:ln>
                  <a:noFill/>
                </a:ln>
                <a:solidFill>
                  <a:srgbClr val="605E5E"/>
                </a:solidFill>
                <a:effectLst/>
                <a:uLnTx/>
                <a:uFillTx/>
                <a:latin typeface="Impact" panose="020B0806030902050204" pitchFamily="34" charset="0"/>
                <a:ea typeface="微软雅黑"/>
                <a:cs typeface="Aharoni" panose="02010803020104030203" pitchFamily="2" charset="-79"/>
              </a:endParaRPr>
            </a:p>
          </p:txBody>
        </p:sp>
      </p:grpSp>
      <p:grpSp>
        <p:nvGrpSpPr>
          <p:cNvPr id="38" name="组合 37"/>
          <p:cNvGrpSpPr/>
          <p:nvPr/>
        </p:nvGrpSpPr>
        <p:grpSpPr>
          <a:xfrm>
            <a:off x="5312786" y="1718851"/>
            <a:ext cx="2722124" cy="2477002"/>
            <a:chOff x="5762543" y="1754071"/>
            <a:chExt cx="2722124" cy="2477002"/>
          </a:xfrm>
        </p:grpSpPr>
        <p:sp>
          <p:nvSpPr>
            <p:cNvPr id="39" name="Freeform 42"/>
            <p:cNvSpPr/>
            <p:nvPr/>
          </p:nvSpPr>
          <p:spPr bwMode="auto">
            <a:xfrm>
              <a:off x="5762543" y="1754071"/>
              <a:ext cx="2722124" cy="2444498"/>
            </a:xfrm>
            <a:custGeom>
              <a:avLst/>
              <a:gdLst>
                <a:gd name="T0" fmla="*/ 1149 w 1149"/>
                <a:gd name="T1" fmla="*/ 515 h 1030"/>
                <a:gd name="T2" fmla="*/ 1019 w 1149"/>
                <a:gd name="T3" fmla="*/ 412 h 1030"/>
                <a:gd name="T4" fmla="*/ 515 w 1149"/>
                <a:gd name="T5" fmla="*/ 0 h 1030"/>
                <a:gd name="T6" fmla="*/ 0 w 1149"/>
                <a:gd name="T7" fmla="*/ 515 h 1030"/>
                <a:gd name="T8" fmla="*/ 515 w 1149"/>
                <a:gd name="T9" fmla="*/ 1030 h 1030"/>
                <a:gd name="T10" fmla="*/ 1019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19" y="412"/>
                    <a:pt x="1019" y="412"/>
                    <a:pt x="1019" y="412"/>
                  </a:cubicBezTo>
                  <a:cubicBezTo>
                    <a:pt x="971" y="177"/>
                    <a:pt x="764" y="0"/>
                    <a:pt x="515" y="0"/>
                  </a:cubicBezTo>
                  <a:cubicBezTo>
                    <a:pt x="231" y="0"/>
                    <a:pt x="0" y="231"/>
                    <a:pt x="0" y="515"/>
                  </a:cubicBezTo>
                  <a:cubicBezTo>
                    <a:pt x="0" y="799"/>
                    <a:pt x="231" y="1030"/>
                    <a:pt x="515" y="1030"/>
                  </a:cubicBezTo>
                  <a:cubicBezTo>
                    <a:pt x="764" y="1030"/>
                    <a:pt x="971" y="853"/>
                    <a:pt x="1019" y="618"/>
                  </a:cubicBezTo>
                  <a:lnTo>
                    <a:pt x="1149" y="515"/>
                  </a:lnTo>
                  <a:close/>
                </a:path>
              </a:pathLst>
            </a:custGeom>
            <a:gradFill flip="none" rotWithShape="1">
              <a:gsLst>
                <a:gs pos="100000">
                  <a:srgbClr val="FFFFFF">
                    <a:lumMod val="100000"/>
                  </a:srgbClr>
                </a:gs>
                <a:gs pos="0">
                  <a:srgbClr val="D9D9DA"/>
                </a:gs>
              </a:gsLst>
              <a:lin ang="2700000" scaled="1"/>
              <a:tileRect/>
            </a:gradFill>
            <a:ln w="19050" cap="flat" cmpd="sng" algn="ctr">
              <a:gradFill flip="none" rotWithShape="1">
                <a:gsLst>
                  <a:gs pos="100000">
                    <a:srgbClr val="FFFFFF"/>
                  </a:gs>
                  <a:gs pos="0">
                    <a:srgbClr val="D9D9DA"/>
                  </a:gs>
                </a:gsLst>
                <a:lin ang="135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40" name="Freeform 43"/>
            <p:cNvSpPr>
              <a:spLocks noEditPoints="1"/>
            </p:cNvSpPr>
            <p:nvPr/>
          </p:nvSpPr>
          <p:spPr bwMode="auto">
            <a:xfrm>
              <a:off x="5762543" y="1754071"/>
              <a:ext cx="2722124" cy="2444498"/>
            </a:xfrm>
            <a:custGeom>
              <a:avLst/>
              <a:gdLst>
                <a:gd name="T0" fmla="*/ 1019 w 1149"/>
                <a:gd name="T1" fmla="*/ 412 h 1030"/>
                <a:gd name="T2" fmla="*/ 515 w 1149"/>
                <a:gd name="T3" fmla="*/ 0 h 1030"/>
                <a:gd name="T4" fmla="*/ 0 w 1149"/>
                <a:gd name="T5" fmla="*/ 515 h 1030"/>
                <a:gd name="T6" fmla="*/ 515 w 1149"/>
                <a:gd name="T7" fmla="*/ 1030 h 1030"/>
                <a:gd name="T8" fmla="*/ 1019 w 1149"/>
                <a:gd name="T9" fmla="*/ 618 h 1030"/>
                <a:gd name="T10" fmla="*/ 1149 w 1149"/>
                <a:gd name="T11" fmla="*/ 515 h 1030"/>
                <a:gd name="T12" fmla="*/ 1019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19" y="412"/>
                  </a:moveTo>
                  <a:cubicBezTo>
                    <a:pt x="971" y="177"/>
                    <a:pt x="764" y="0"/>
                    <a:pt x="515" y="0"/>
                  </a:cubicBezTo>
                  <a:cubicBezTo>
                    <a:pt x="231" y="0"/>
                    <a:pt x="0" y="231"/>
                    <a:pt x="0" y="515"/>
                  </a:cubicBezTo>
                  <a:cubicBezTo>
                    <a:pt x="0" y="799"/>
                    <a:pt x="231" y="1030"/>
                    <a:pt x="515" y="1030"/>
                  </a:cubicBezTo>
                  <a:cubicBezTo>
                    <a:pt x="764" y="1030"/>
                    <a:pt x="971" y="853"/>
                    <a:pt x="1019" y="618"/>
                  </a:cubicBezTo>
                  <a:cubicBezTo>
                    <a:pt x="1149" y="515"/>
                    <a:pt x="1149" y="515"/>
                    <a:pt x="1149" y="515"/>
                  </a:cubicBezTo>
                  <a:lnTo>
                    <a:pt x="1019"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rgbClr val="FF0000"/>
            </a:solidFill>
            <a:ln>
              <a:noFill/>
            </a:ln>
            <a:effectLst>
              <a:outerShdw blurRad="50800" dist="38100" algn="l" rotWithShape="0">
                <a:prstClr val="black">
                  <a:alpha val="40000"/>
                </a:prst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等线"/>
                <a:ea typeface="微软雅黑"/>
              </a:endParaRPr>
            </a:p>
          </p:txBody>
        </p:sp>
        <p:sp>
          <p:nvSpPr>
            <p:cNvPr id="41" name="Freeform 49"/>
            <p:cNvSpPr>
              <a:spLocks noEditPoints="1"/>
            </p:cNvSpPr>
            <p:nvPr/>
          </p:nvSpPr>
          <p:spPr bwMode="auto">
            <a:xfrm>
              <a:off x="6726976" y="2298243"/>
              <a:ext cx="596272" cy="527780"/>
            </a:xfrm>
            <a:custGeom>
              <a:avLst/>
              <a:gdLst>
                <a:gd name="T0" fmla="*/ 29 w 144"/>
                <a:gd name="T1" fmla="*/ 53 h 127"/>
                <a:gd name="T2" fmla="*/ 45 w 144"/>
                <a:gd name="T3" fmla="*/ 72 h 127"/>
                <a:gd name="T4" fmla="*/ 65 w 144"/>
                <a:gd name="T5" fmla="*/ 58 h 127"/>
                <a:gd name="T6" fmla="*/ 50 w 144"/>
                <a:gd name="T7" fmla="*/ 39 h 127"/>
                <a:gd name="T8" fmla="*/ 65 w 144"/>
                <a:gd name="T9" fmla="*/ 29 h 127"/>
                <a:gd name="T10" fmla="*/ 8 w 144"/>
                <a:gd name="T11" fmla="*/ 0 h 127"/>
                <a:gd name="T12" fmla="*/ 13 w 144"/>
                <a:gd name="T13" fmla="*/ 63 h 127"/>
                <a:gd name="T14" fmla="*/ 29 w 144"/>
                <a:gd name="T15" fmla="*/ 53 h 127"/>
                <a:gd name="T16" fmla="*/ 115 w 144"/>
                <a:gd name="T17" fmla="*/ 53 h 127"/>
                <a:gd name="T18" fmla="*/ 131 w 144"/>
                <a:gd name="T19" fmla="*/ 63 h 127"/>
                <a:gd name="T20" fmla="*/ 136 w 144"/>
                <a:gd name="T21" fmla="*/ 0 h 127"/>
                <a:gd name="T22" fmla="*/ 80 w 144"/>
                <a:gd name="T23" fmla="*/ 29 h 127"/>
                <a:gd name="T24" fmla="*/ 95 w 144"/>
                <a:gd name="T25" fmla="*/ 39 h 127"/>
                <a:gd name="T26" fmla="*/ 0 w 144"/>
                <a:gd name="T27" fmla="*/ 103 h 127"/>
                <a:gd name="T28" fmla="*/ 5 w 144"/>
                <a:gd name="T29" fmla="*/ 127 h 127"/>
                <a:gd name="T30" fmla="*/ 115 w 144"/>
                <a:gd name="T31" fmla="*/ 53 h 127"/>
                <a:gd name="T32" fmla="*/ 101 w 144"/>
                <a:gd name="T33" fmla="*/ 86 h 127"/>
                <a:gd name="T34" fmla="*/ 81 w 144"/>
                <a:gd name="T35" fmla="*/ 103 h 127"/>
                <a:gd name="T36" fmla="*/ 139 w 144"/>
                <a:gd name="T37" fmla="*/ 127 h 127"/>
                <a:gd name="T38" fmla="*/ 144 w 144"/>
                <a:gd name="T39" fmla="*/ 103 h 127"/>
                <a:gd name="T40" fmla="*/ 101 w 144"/>
                <a:gd name="T41" fmla="*/ 86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 h="127">
                  <a:moveTo>
                    <a:pt x="29" y="53"/>
                  </a:moveTo>
                  <a:cubicBezTo>
                    <a:pt x="34" y="60"/>
                    <a:pt x="39" y="66"/>
                    <a:pt x="45" y="72"/>
                  </a:cubicBezTo>
                  <a:cubicBezTo>
                    <a:pt x="51" y="68"/>
                    <a:pt x="58" y="63"/>
                    <a:pt x="65" y="58"/>
                  </a:cubicBezTo>
                  <a:cubicBezTo>
                    <a:pt x="59" y="52"/>
                    <a:pt x="54" y="46"/>
                    <a:pt x="50" y="39"/>
                  </a:cubicBezTo>
                  <a:cubicBezTo>
                    <a:pt x="65" y="29"/>
                    <a:pt x="65" y="29"/>
                    <a:pt x="65" y="29"/>
                  </a:cubicBezTo>
                  <a:cubicBezTo>
                    <a:pt x="8" y="0"/>
                    <a:pt x="8" y="0"/>
                    <a:pt x="8" y="0"/>
                  </a:cubicBezTo>
                  <a:cubicBezTo>
                    <a:pt x="13" y="63"/>
                    <a:pt x="13" y="63"/>
                    <a:pt x="13" y="63"/>
                  </a:cubicBezTo>
                  <a:lnTo>
                    <a:pt x="29" y="53"/>
                  </a:lnTo>
                  <a:close/>
                  <a:moveTo>
                    <a:pt x="115" y="53"/>
                  </a:moveTo>
                  <a:cubicBezTo>
                    <a:pt x="131" y="63"/>
                    <a:pt x="131" y="63"/>
                    <a:pt x="131" y="63"/>
                  </a:cubicBezTo>
                  <a:cubicBezTo>
                    <a:pt x="136" y="0"/>
                    <a:pt x="136" y="0"/>
                    <a:pt x="136" y="0"/>
                  </a:cubicBezTo>
                  <a:cubicBezTo>
                    <a:pt x="80" y="29"/>
                    <a:pt x="80" y="29"/>
                    <a:pt x="80" y="29"/>
                  </a:cubicBezTo>
                  <a:cubicBezTo>
                    <a:pt x="95" y="39"/>
                    <a:pt x="95" y="39"/>
                    <a:pt x="95" y="39"/>
                  </a:cubicBezTo>
                  <a:cubicBezTo>
                    <a:pt x="61" y="90"/>
                    <a:pt x="1" y="103"/>
                    <a:pt x="0" y="103"/>
                  </a:cubicBezTo>
                  <a:cubicBezTo>
                    <a:pt x="5" y="127"/>
                    <a:pt x="5" y="127"/>
                    <a:pt x="5" y="127"/>
                  </a:cubicBezTo>
                  <a:cubicBezTo>
                    <a:pt x="8" y="127"/>
                    <a:pt x="75" y="112"/>
                    <a:pt x="115" y="53"/>
                  </a:cubicBezTo>
                  <a:close/>
                  <a:moveTo>
                    <a:pt x="101" y="86"/>
                  </a:moveTo>
                  <a:cubicBezTo>
                    <a:pt x="95" y="92"/>
                    <a:pt x="88" y="98"/>
                    <a:pt x="81" y="103"/>
                  </a:cubicBezTo>
                  <a:cubicBezTo>
                    <a:pt x="111" y="121"/>
                    <a:pt x="137" y="127"/>
                    <a:pt x="139" y="127"/>
                  </a:cubicBezTo>
                  <a:cubicBezTo>
                    <a:pt x="144" y="103"/>
                    <a:pt x="144" y="103"/>
                    <a:pt x="144" y="103"/>
                  </a:cubicBezTo>
                  <a:cubicBezTo>
                    <a:pt x="144" y="103"/>
                    <a:pt x="124" y="99"/>
                    <a:pt x="101" y="86"/>
                  </a:cubicBezTo>
                  <a:close/>
                </a:path>
              </a:pathLst>
            </a:custGeom>
            <a:solidFill>
              <a:srgbClr val="FF0000"/>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等线"/>
                <a:ea typeface="微软雅黑"/>
              </a:endParaRPr>
            </a:p>
          </p:txBody>
        </p:sp>
        <p:sp>
          <p:nvSpPr>
            <p:cNvPr id="42" name="文本框 135"/>
            <p:cNvSpPr txBox="1"/>
            <p:nvPr/>
          </p:nvSpPr>
          <p:spPr>
            <a:xfrm>
              <a:off x="6565899" y="2907634"/>
              <a:ext cx="968535" cy="1323439"/>
            </a:xfrm>
            <a:prstGeom prst="rect">
              <a:avLst/>
            </a:prstGeom>
            <a:noFill/>
          </p:spPr>
          <p:txBody>
            <a:bodyPr wrap="none"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0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Aharoni" panose="02010803020104030203" pitchFamily="2" charset="-79"/>
                </a:rPr>
                <a:t>0 3</a:t>
              </a:r>
              <a:endParaRPr kumimoji="0" lang="zh-CN" altLang="en-US" sz="40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Aharoni" panose="02010803020104030203" pitchFamily="2" charset="-79"/>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4000" b="0" i="0" u="none" strike="noStrike" kern="0" cap="none" spc="0" normalizeH="0" baseline="0" noProof="0" dirty="0">
                <a:ln>
                  <a:noFill/>
                </a:ln>
                <a:solidFill>
                  <a:srgbClr val="605E5E"/>
                </a:solidFill>
                <a:effectLst/>
                <a:uLnTx/>
                <a:uFillTx/>
                <a:latin typeface="Impact" panose="020B0806030902050204" pitchFamily="34" charset="0"/>
                <a:ea typeface="微软雅黑"/>
                <a:cs typeface="Aharoni" panose="02010803020104030203" pitchFamily="2" charset="-79"/>
              </a:endParaRPr>
            </a:p>
          </p:txBody>
        </p:sp>
      </p:grpSp>
      <p:grpSp>
        <p:nvGrpSpPr>
          <p:cNvPr id="43" name="组合 42"/>
          <p:cNvGrpSpPr/>
          <p:nvPr/>
        </p:nvGrpSpPr>
        <p:grpSpPr>
          <a:xfrm>
            <a:off x="3270329" y="1718851"/>
            <a:ext cx="2719821" cy="2477002"/>
            <a:chOff x="3720086" y="1754071"/>
            <a:chExt cx="2719821" cy="2477002"/>
          </a:xfrm>
        </p:grpSpPr>
        <p:sp>
          <p:nvSpPr>
            <p:cNvPr id="44" name="Freeform 44"/>
            <p:cNvSpPr/>
            <p:nvPr/>
          </p:nvSpPr>
          <p:spPr bwMode="auto">
            <a:xfrm>
              <a:off x="3720086" y="1754071"/>
              <a:ext cx="2719821" cy="2444498"/>
            </a:xfrm>
            <a:custGeom>
              <a:avLst/>
              <a:gdLst>
                <a:gd name="T0" fmla="*/ 1148 w 1148"/>
                <a:gd name="T1" fmla="*/ 515 h 1030"/>
                <a:gd name="T2" fmla="*/ 1019 w 1148"/>
                <a:gd name="T3" fmla="*/ 412 h 1030"/>
                <a:gd name="T4" fmla="*/ 515 w 1148"/>
                <a:gd name="T5" fmla="*/ 0 h 1030"/>
                <a:gd name="T6" fmla="*/ 0 w 1148"/>
                <a:gd name="T7" fmla="*/ 515 h 1030"/>
                <a:gd name="T8" fmla="*/ 515 w 1148"/>
                <a:gd name="T9" fmla="*/ 1030 h 1030"/>
                <a:gd name="T10" fmla="*/ 1019 w 1148"/>
                <a:gd name="T11" fmla="*/ 618 h 1030"/>
                <a:gd name="T12" fmla="*/ 1148 w 1148"/>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8" h="1030">
                  <a:moveTo>
                    <a:pt x="1148" y="515"/>
                  </a:moveTo>
                  <a:cubicBezTo>
                    <a:pt x="1019" y="412"/>
                    <a:pt x="1019" y="412"/>
                    <a:pt x="1019" y="412"/>
                  </a:cubicBezTo>
                  <a:cubicBezTo>
                    <a:pt x="971" y="177"/>
                    <a:pt x="763" y="0"/>
                    <a:pt x="515" y="0"/>
                  </a:cubicBezTo>
                  <a:cubicBezTo>
                    <a:pt x="230" y="0"/>
                    <a:pt x="0" y="231"/>
                    <a:pt x="0" y="515"/>
                  </a:cubicBezTo>
                  <a:cubicBezTo>
                    <a:pt x="0" y="799"/>
                    <a:pt x="230" y="1030"/>
                    <a:pt x="515" y="1030"/>
                  </a:cubicBezTo>
                  <a:cubicBezTo>
                    <a:pt x="763" y="1030"/>
                    <a:pt x="971" y="853"/>
                    <a:pt x="1019" y="618"/>
                  </a:cubicBezTo>
                  <a:lnTo>
                    <a:pt x="1148" y="515"/>
                  </a:lnTo>
                  <a:close/>
                </a:path>
              </a:pathLst>
            </a:custGeom>
            <a:gradFill flip="none" rotWithShape="1">
              <a:gsLst>
                <a:gs pos="100000">
                  <a:srgbClr val="FFFFFF">
                    <a:lumMod val="100000"/>
                  </a:srgbClr>
                </a:gs>
                <a:gs pos="0">
                  <a:srgbClr val="D9D9DA"/>
                </a:gs>
              </a:gsLst>
              <a:lin ang="2700000" scaled="1"/>
              <a:tileRect/>
            </a:gradFill>
            <a:ln w="19050" cap="flat" cmpd="sng" algn="ctr">
              <a:gradFill flip="none" rotWithShape="1">
                <a:gsLst>
                  <a:gs pos="100000">
                    <a:srgbClr val="FFFFFF"/>
                  </a:gs>
                  <a:gs pos="0">
                    <a:srgbClr val="D9D9DA"/>
                  </a:gs>
                </a:gsLst>
                <a:lin ang="135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grpSp>
          <p:nvGrpSpPr>
            <p:cNvPr id="45" name="组合 44"/>
            <p:cNvGrpSpPr/>
            <p:nvPr/>
          </p:nvGrpSpPr>
          <p:grpSpPr>
            <a:xfrm>
              <a:off x="3720086" y="1754071"/>
              <a:ext cx="2719821" cy="2477002"/>
              <a:chOff x="3720086" y="1754071"/>
              <a:chExt cx="2719821" cy="2477002"/>
            </a:xfrm>
          </p:grpSpPr>
          <p:sp>
            <p:nvSpPr>
              <p:cNvPr id="46" name="Freeform 45"/>
              <p:cNvSpPr>
                <a:spLocks noEditPoints="1"/>
              </p:cNvSpPr>
              <p:nvPr/>
            </p:nvSpPr>
            <p:spPr bwMode="auto">
              <a:xfrm>
                <a:off x="3720086" y="1754071"/>
                <a:ext cx="2719821" cy="2444498"/>
              </a:xfrm>
              <a:custGeom>
                <a:avLst/>
                <a:gdLst>
                  <a:gd name="T0" fmla="*/ 1019 w 1148"/>
                  <a:gd name="T1" fmla="*/ 412 h 1030"/>
                  <a:gd name="T2" fmla="*/ 515 w 1148"/>
                  <a:gd name="T3" fmla="*/ 0 h 1030"/>
                  <a:gd name="T4" fmla="*/ 0 w 1148"/>
                  <a:gd name="T5" fmla="*/ 515 h 1030"/>
                  <a:gd name="T6" fmla="*/ 515 w 1148"/>
                  <a:gd name="T7" fmla="*/ 1030 h 1030"/>
                  <a:gd name="T8" fmla="*/ 1019 w 1148"/>
                  <a:gd name="T9" fmla="*/ 618 h 1030"/>
                  <a:gd name="T10" fmla="*/ 1148 w 1148"/>
                  <a:gd name="T11" fmla="*/ 515 h 1030"/>
                  <a:gd name="T12" fmla="*/ 1019 w 1148"/>
                  <a:gd name="T13" fmla="*/ 412 h 1030"/>
                  <a:gd name="T14" fmla="*/ 515 w 1148"/>
                  <a:gd name="T15" fmla="*/ 979 h 1030"/>
                  <a:gd name="T16" fmla="*/ 51 w 1148"/>
                  <a:gd name="T17" fmla="*/ 515 h 1030"/>
                  <a:gd name="T18" fmla="*/ 515 w 1148"/>
                  <a:gd name="T19" fmla="*/ 51 h 1030"/>
                  <a:gd name="T20" fmla="*/ 979 w 1148"/>
                  <a:gd name="T21" fmla="*/ 515 h 1030"/>
                  <a:gd name="T22" fmla="*/ 515 w 1148"/>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8" h="1030">
                    <a:moveTo>
                      <a:pt x="1019" y="412"/>
                    </a:moveTo>
                    <a:cubicBezTo>
                      <a:pt x="971" y="177"/>
                      <a:pt x="763" y="0"/>
                      <a:pt x="515" y="0"/>
                    </a:cubicBezTo>
                    <a:cubicBezTo>
                      <a:pt x="230" y="0"/>
                      <a:pt x="0" y="231"/>
                      <a:pt x="0" y="515"/>
                    </a:cubicBezTo>
                    <a:cubicBezTo>
                      <a:pt x="0" y="799"/>
                      <a:pt x="230" y="1030"/>
                      <a:pt x="515" y="1030"/>
                    </a:cubicBezTo>
                    <a:cubicBezTo>
                      <a:pt x="763" y="1030"/>
                      <a:pt x="971" y="853"/>
                      <a:pt x="1019" y="618"/>
                    </a:cubicBezTo>
                    <a:cubicBezTo>
                      <a:pt x="1148" y="515"/>
                      <a:pt x="1148" y="515"/>
                      <a:pt x="1148" y="515"/>
                    </a:cubicBezTo>
                    <a:lnTo>
                      <a:pt x="1019" y="412"/>
                    </a:lnTo>
                    <a:close/>
                    <a:moveTo>
                      <a:pt x="515" y="979"/>
                    </a:moveTo>
                    <a:cubicBezTo>
                      <a:pt x="258" y="979"/>
                      <a:pt x="51" y="771"/>
                      <a:pt x="51" y="515"/>
                    </a:cubicBezTo>
                    <a:cubicBezTo>
                      <a:pt x="51" y="259"/>
                      <a:pt x="258" y="51"/>
                      <a:pt x="515" y="51"/>
                    </a:cubicBezTo>
                    <a:cubicBezTo>
                      <a:pt x="771" y="51"/>
                      <a:pt x="979" y="259"/>
                      <a:pt x="979" y="515"/>
                    </a:cubicBezTo>
                    <a:cubicBezTo>
                      <a:pt x="979" y="771"/>
                      <a:pt x="771" y="979"/>
                      <a:pt x="515" y="979"/>
                    </a:cubicBezTo>
                    <a:close/>
                  </a:path>
                </a:pathLst>
              </a:custGeom>
              <a:solidFill>
                <a:srgbClr val="FF0000"/>
              </a:solidFill>
              <a:ln>
                <a:noFill/>
              </a:ln>
              <a:effectLst>
                <a:outerShdw blurRad="50800" dist="38100" algn="l" rotWithShape="0">
                  <a:prstClr val="black">
                    <a:alpha val="40000"/>
                  </a:prst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等线"/>
                  <a:ea typeface="微软雅黑"/>
                </a:endParaRPr>
              </a:p>
            </p:txBody>
          </p:sp>
          <p:sp>
            <p:nvSpPr>
              <p:cNvPr id="47" name="Freeform 48"/>
              <p:cNvSpPr>
                <a:spLocks noEditPoints="1"/>
              </p:cNvSpPr>
              <p:nvPr/>
            </p:nvSpPr>
            <p:spPr bwMode="auto">
              <a:xfrm>
                <a:off x="4681795" y="2264731"/>
                <a:ext cx="630518" cy="630518"/>
              </a:xfrm>
              <a:custGeom>
                <a:avLst/>
                <a:gdLst>
                  <a:gd name="T0" fmla="*/ 152 w 152"/>
                  <a:gd name="T1" fmla="*/ 88 h 152"/>
                  <a:gd name="T2" fmla="*/ 152 w 152"/>
                  <a:gd name="T3" fmla="*/ 64 h 152"/>
                  <a:gd name="T4" fmla="*/ 138 w 152"/>
                  <a:gd name="T5" fmla="*/ 64 h 152"/>
                  <a:gd name="T6" fmla="*/ 128 w 152"/>
                  <a:gd name="T7" fmla="*/ 40 h 152"/>
                  <a:gd name="T8" fmla="*/ 138 w 152"/>
                  <a:gd name="T9" fmla="*/ 31 h 152"/>
                  <a:gd name="T10" fmla="*/ 121 w 152"/>
                  <a:gd name="T11" fmla="*/ 14 h 152"/>
                  <a:gd name="T12" fmla="*/ 111 w 152"/>
                  <a:gd name="T13" fmla="*/ 24 h 152"/>
                  <a:gd name="T14" fmla="*/ 88 w 152"/>
                  <a:gd name="T15" fmla="*/ 14 h 152"/>
                  <a:gd name="T16" fmla="*/ 88 w 152"/>
                  <a:gd name="T17" fmla="*/ 0 h 152"/>
                  <a:gd name="T18" fmla="*/ 64 w 152"/>
                  <a:gd name="T19" fmla="*/ 0 h 152"/>
                  <a:gd name="T20" fmla="*/ 64 w 152"/>
                  <a:gd name="T21" fmla="*/ 14 h 152"/>
                  <a:gd name="T22" fmla="*/ 41 w 152"/>
                  <a:gd name="T23" fmla="*/ 24 h 152"/>
                  <a:gd name="T24" fmla="*/ 31 w 152"/>
                  <a:gd name="T25" fmla="*/ 14 h 152"/>
                  <a:gd name="T26" fmla="*/ 14 w 152"/>
                  <a:gd name="T27" fmla="*/ 31 h 152"/>
                  <a:gd name="T28" fmla="*/ 24 w 152"/>
                  <a:gd name="T29" fmla="*/ 40 h 152"/>
                  <a:gd name="T30" fmla="*/ 14 w 152"/>
                  <a:gd name="T31" fmla="*/ 64 h 152"/>
                  <a:gd name="T32" fmla="*/ 0 w 152"/>
                  <a:gd name="T33" fmla="*/ 64 h 152"/>
                  <a:gd name="T34" fmla="*/ 0 w 152"/>
                  <a:gd name="T35" fmla="*/ 88 h 152"/>
                  <a:gd name="T36" fmla="*/ 14 w 152"/>
                  <a:gd name="T37" fmla="*/ 88 h 152"/>
                  <a:gd name="T38" fmla="*/ 24 w 152"/>
                  <a:gd name="T39" fmla="*/ 111 h 152"/>
                  <a:gd name="T40" fmla="*/ 14 w 152"/>
                  <a:gd name="T41" fmla="*/ 121 h 152"/>
                  <a:gd name="T42" fmla="*/ 31 w 152"/>
                  <a:gd name="T43" fmla="*/ 138 h 152"/>
                  <a:gd name="T44" fmla="*/ 41 w 152"/>
                  <a:gd name="T45" fmla="*/ 128 h 152"/>
                  <a:gd name="T46" fmla="*/ 64 w 152"/>
                  <a:gd name="T47" fmla="*/ 138 h 152"/>
                  <a:gd name="T48" fmla="*/ 64 w 152"/>
                  <a:gd name="T49" fmla="*/ 152 h 152"/>
                  <a:gd name="T50" fmla="*/ 88 w 152"/>
                  <a:gd name="T51" fmla="*/ 152 h 152"/>
                  <a:gd name="T52" fmla="*/ 88 w 152"/>
                  <a:gd name="T53" fmla="*/ 138 h 152"/>
                  <a:gd name="T54" fmla="*/ 111 w 152"/>
                  <a:gd name="T55" fmla="*/ 128 h 152"/>
                  <a:gd name="T56" fmla="*/ 121 w 152"/>
                  <a:gd name="T57" fmla="*/ 138 h 152"/>
                  <a:gd name="T58" fmla="*/ 138 w 152"/>
                  <a:gd name="T59" fmla="*/ 121 h 152"/>
                  <a:gd name="T60" fmla="*/ 128 w 152"/>
                  <a:gd name="T61" fmla="*/ 111 h 152"/>
                  <a:gd name="T62" fmla="*/ 138 w 152"/>
                  <a:gd name="T63" fmla="*/ 88 h 152"/>
                  <a:gd name="T64" fmla="*/ 152 w 152"/>
                  <a:gd name="T65" fmla="*/ 88 h 152"/>
                  <a:gd name="T66" fmla="*/ 76 w 152"/>
                  <a:gd name="T67" fmla="*/ 115 h 152"/>
                  <a:gd name="T68" fmla="*/ 37 w 152"/>
                  <a:gd name="T69" fmla="*/ 76 h 152"/>
                  <a:gd name="T70" fmla="*/ 76 w 152"/>
                  <a:gd name="T71" fmla="*/ 37 h 152"/>
                  <a:gd name="T72" fmla="*/ 115 w 152"/>
                  <a:gd name="T73" fmla="*/ 76 h 152"/>
                  <a:gd name="T74" fmla="*/ 76 w 152"/>
                  <a:gd name="T75" fmla="*/ 115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52">
                    <a:moveTo>
                      <a:pt x="152" y="88"/>
                    </a:moveTo>
                    <a:cubicBezTo>
                      <a:pt x="152" y="64"/>
                      <a:pt x="152" y="64"/>
                      <a:pt x="152" y="64"/>
                    </a:cubicBezTo>
                    <a:cubicBezTo>
                      <a:pt x="138" y="64"/>
                      <a:pt x="138" y="64"/>
                      <a:pt x="138" y="64"/>
                    </a:cubicBezTo>
                    <a:cubicBezTo>
                      <a:pt x="136" y="55"/>
                      <a:pt x="133" y="47"/>
                      <a:pt x="128" y="40"/>
                    </a:cubicBezTo>
                    <a:cubicBezTo>
                      <a:pt x="138" y="31"/>
                      <a:pt x="138" y="31"/>
                      <a:pt x="138" y="31"/>
                    </a:cubicBezTo>
                    <a:cubicBezTo>
                      <a:pt x="121" y="14"/>
                      <a:pt x="121" y="14"/>
                      <a:pt x="121" y="14"/>
                    </a:cubicBezTo>
                    <a:cubicBezTo>
                      <a:pt x="111" y="24"/>
                      <a:pt x="111" y="24"/>
                      <a:pt x="111" y="24"/>
                    </a:cubicBezTo>
                    <a:cubicBezTo>
                      <a:pt x="104" y="19"/>
                      <a:pt x="96" y="16"/>
                      <a:pt x="88" y="14"/>
                    </a:cubicBezTo>
                    <a:cubicBezTo>
                      <a:pt x="88" y="0"/>
                      <a:pt x="88" y="0"/>
                      <a:pt x="88" y="0"/>
                    </a:cubicBezTo>
                    <a:cubicBezTo>
                      <a:pt x="64" y="0"/>
                      <a:pt x="64" y="0"/>
                      <a:pt x="64" y="0"/>
                    </a:cubicBezTo>
                    <a:cubicBezTo>
                      <a:pt x="64" y="14"/>
                      <a:pt x="64" y="14"/>
                      <a:pt x="64" y="14"/>
                    </a:cubicBezTo>
                    <a:cubicBezTo>
                      <a:pt x="56" y="16"/>
                      <a:pt x="48" y="19"/>
                      <a:pt x="41" y="24"/>
                    </a:cubicBezTo>
                    <a:cubicBezTo>
                      <a:pt x="31" y="14"/>
                      <a:pt x="31" y="14"/>
                      <a:pt x="31" y="14"/>
                    </a:cubicBezTo>
                    <a:cubicBezTo>
                      <a:pt x="14" y="31"/>
                      <a:pt x="14" y="31"/>
                      <a:pt x="14" y="31"/>
                    </a:cubicBezTo>
                    <a:cubicBezTo>
                      <a:pt x="24" y="40"/>
                      <a:pt x="24" y="40"/>
                      <a:pt x="24" y="40"/>
                    </a:cubicBezTo>
                    <a:cubicBezTo>
                      <a:pt x="19" y="47"/>
                      <a:pt x="16" y="55"/>
                      <a:pt x="14" y="64"/>
                    </a:cubicBezTo>
                    <a:cubicBezTo>
                      <a:pt x="0" y="64"/>
                      <a:pt x="0" y="64"/>
                      <a:pt x="0" y="64"/>
                    </a:cubicBezTo>
                    <a:cubicBezTo>
                      <a:pt x="0" y="88"/>
                      <a:pt x="0" y="88"/>
                      <a:pt x="0" y="88"/>
                    </a:cubicBezTo>
                    <a:cubicBezTo>
                      <a:pt x="14" y="88"/>
                      <a:pt x="14" y="88"/>
                      <a:pt x="14" y="88"/>
                    </a:cubicBezTo>
                    <a:cubicBezTo>
                      <a:pt x="16" y="96"/>
                      <a:pt x="19" y="104"/>
                      <a:pt x="24" y="111"/>
                    </a:cubicBezTo>
                    <a:cubicBezTo>
                      <a:pt x="14" y="121"/>
                      <a:pt x="14" y="121"/>
                      <a:pt x="14" y="121"/>
                    </a:cubicBezTo>
                    <a:cubicBezTo>
                      <a:pt x="31" y="138"/>
                      <a:pt x="31" y="138"/>
                      <a:pt x="31" y="138"/>
                    </a:cubicBezTo>
                    <a:cubicBezTo>
                      <a:pt x="41" y="128"/>
                      <a:pt x="41" y="128"/>
                      <a:pt x="41" y="128"/>
                    </a:cubicBezTo>
                    <a:cubicBezTo>
                      <a:pt x="48" y="133"/>
                      <a:pt x="56" y="136"/>
                      <a:pt x="64" y="138"/>
                    </a:cubicBezTo>
                    <a:cubicBezTo>
                      <a:pt x="64" y="152"/>
                      <a:pt x="64" y="152"/>
                      <a:pt x="64" y="152"/>
                    </a:cubicBezTo>
                    <a:cubicBezTo>
                      <a:pt x="88" y="152"/>
                      <a:pt x="88" y="152"/>
                      <a:pt x="88" y="152"/>
                    </a:cubicBezTo>
                    <a:cubicBezTo>
                      <a:pt x="88" y="138"/>
                      <a:pt x="88" y="138"/>
                      <a:pt x="88" y="138"/>
                    </a:cubicBezTo>
                    <a:cubicBezTo>
                      <a:pt x="96" y="136"/>
                      <a:pt x="104" y="133"/>
                      <a:pt x="111" y="128"/>
                    </a:cubicBezTo>
                    <a:cubicBezTo>
                      <a:pt x="121" y="138"/>
                      <a:pt x="121" y="138"/>
                      <a:pt x="121" y="138"/>
                    </a:cubicBezTo>
                    <a:cubicBezTo>
                      <a:pt x="138" y="121"/>
                      <a:pt x="138" y="121"/>
                      <a:pt x="138" y="121"/>
                    </a:cubicBezTo>
                    <a:cubicBezTo>
                      <a:pt x="128" y="111"/>
                      <a:pt x="128" y="111"/>
                      <a:pt x="128" y="111"/>
                    </a:cubicBezTo>
                    <a:cubicBezTo>
                      <a:pt x="133" y="104"/>
                      <a:pt x="136" y="96"/>
                      <a:pt x="138" y="88"/>
                    </a:cubicBezTo>
                    <a:lnTo>
                      <a:pt x="152" y="88"/>
                    </a:lnTo>
                    <a:close/>
                    <a:moveTo>
                      <a:pt x="76" y="115"/>
                    </a:moveTo>
                    <a:cubicBezTo>
                      <a:pt x="54" y="115"/>
                      <a:pt x="37" y="98"/>
                      <a:pt x="37" y="76"/>
                    </a:cubicBezTo>
                    <a:cubicBezTo>
                      <a:pt x="37" y="54"/>
                      <a:pt x="54" y="37"/>
                      <a:pt x="76" y="37"/>
                    </a:cubicBezTo>
                    <a:cubicBezTo>
                      <a:pt x="98" y="37"/>
                      <a:pt x="115" y="54"/>
                      <a:pt x="115" y="76"/>
                    </a:cubicBezTo>
                    <a:cubicBezTo>
                      <a:pt x="115" y="98"/>
                      <a:pt x="98" y="115"/>
                      <a:pt x="76" y="115"/>
                    </a:cubicBezTo>
                    <a:close/>
                  </a:path>
                </a:pathLst>
              </a:custGeom>
              <a:solidFill>
                <a:srgbClr val="FF0000"/>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等线"/>
                  <a:ea typeface="微软雅黑"/>
                </a:endParaRPr>
              </a:p>
            </p:txBody>
          </p:sp>
          <p:sp>
            <p:nvSpPr>
              <p:cNvPr id="48" name="文本框 134"/>
              <p:cNvSpPr txBox="1"/>
              <p:nvPr/>
            </p:nvSpPr>
            <p:spPr>
              <a:xfrm>
                <a:off x="4524593" y="2907634"/>
                <a:ext cx="968535" cy="1323439"/>
              </a:xfrm>
              <a:prstGeom prst="rect">
                <a:avLst/>
              </a:prstGeom>
              <a:noFill/>
            </p:spPr>
            <p:txBody>
              <a:bodyPr wrap="none"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0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Aharoni" panose="02010803020104030203" pitchFamily="2" charset="-79"/>
                  </a:rPr>
                  <a:t>0 2</a:t>
                </a:r>
                <a:endParaRPr kumimoji="0" lang="zh-CN" altLang="en-US" sz="40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Aharoni" panose="02010803020104030203" pitchFamily="2" charset="-79"/>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4000" b="0" i="0" u="none" strike="noStrike" kern="0" cap="none" spc="0" normalizeH="0" baseline="0" noProof="0" dirty="0">
                  <a:ln>
                    <a:noFill/>
                  </a:ln>
                  <a:solidFill>
                    <a:srgbClr val="605E5E"/>
                  </a:solidFill>
                  <a:effectLst/>
                  <a:uLnTx/>
                  <a:uFillTx/>
                  <a:latin typeface="Impact" panose="020B0806030902050204" pitchFamily="34" charset="0"/>
                  <a:ea typeface="微软雅黑"/>
                  <a:cs typeface="Aharoni" panose="02010803020104030203" pitchFamily="2" charset="-79"/>
                </a:endParaRPr>
              </a:p>
            </p:txBody>
          </p:sp>
        </p:grpSp>
      </p:grpSp>
      <p:grpSp>
        <p:nvGrpSpPr>
          <p:cNvPr id="49" name="组合 48"/>
          <p:cNvGrpSpPr/>
          <p:nvPr/>
        </p:nvGrpSpPr>
        <p:grpSpPr>
          <a:xfrm>
            <a:off x="1226720" y="1718851"/>
            <a:ext cx="2722124" cy="2444498"/>
            <a:chOff x="1676477" y="1754071"/>
            <a:chExt cx="2722124" cy="2444498"/>
          </a:xfrm>
        </p:grpSpPr>
        <p:sp>
          <p:nvSpPr>
            <p:cNvPr id="50" name="Freeform 46"/>
            <p:cNvSpPr/>
            <p:nvPr/>
          </p:nvSpPr>
          <p:spPr bwMode="auto">
            <a:xfrm>
              <a:off x="1676477" y="1754071"/>
              <a:ext cx="2722124" cy="2444498"/>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flip="none" rotWithShape="1">
              <a:gsLst>
                <a:gs pos="100000">
                  <a:srgbClr val="FFFFFF">
                    <a:lumMod val="100000"/>
                  </a:srgbClr>
                </a:gs>
                <a:gs pos="0">
                  <a:srgbClr val="D9D9DA"/>
                </a:gs>
              </a:gsLst>
              <a:lin ang="2700000" scaled="1"/>
              <a:tileRect/>
            </a:gradFill>
            <a:ln w="19050" cap="flat" cmpd="sng" algn="ctr">
              <a:gradFill flip="none" rotWithShape="1">
                <a:gsLst>
                  <a:gs pos="100000">
                    <a:srgbClr val="FFFFFF"/>
                  </a:gs>
                  <a:gs pos="0">
                    <a:srgbClr val="D9D9DA"/>
                  </a:gs>
                </a:gsLst>
                <a:lin ang="135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51" name="Freeform 47"/>
            <p:cNvSpPr>
              <a:spLocks noEditPoints="1"/>
            </p:cNvSpPr>
            <p:nvPr/>
          </p:nvSpPr>
          <p:spPr bwMode="auto">
            <a:xfrm>
              <a:off x="1676477" y="1754071"/>
              <a:ext cx="2722124" cy="2444498"/>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rgbClr val="FF0000"/>
            </a:solidFill>
            <a:ln>
              <a:noFill/>
            </a:ln>
            <a:effectLst>
              <a:outerShdw blurRad="50800" dist="38100" algn="l" rotWithShape="0">
                <a:prstClr val="black">
                  <a:alpha val="40000"/>
                </a:prst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等线"/>
                <a:ea typeface="微软雅黑"/>
              </a:endParaRPr>
            </a:p>
          </p:txBody>
        </p:sp>
        <p:sp>
          <p:nvSpPr>
            <p:cNvPr id="52" name="Freeform 51"/>
            <p:cNvSpPr/>
            <p:nvPr/>
          </p:nvSpPr>
          <p:spPr bwMode="auto">
            <a:xfrm>
              <a:off x="2331247" y="2302862"/>
              <a:ext cx="1176430" cy="560012"/>
            </a:xfrm>
            <a:custGeom>
              <a:avLst/>
              <a:gdLst>
                <a:gd name="T0" fmla="*/ 584 w 584"/>
                <a:gd name="T1" fmla="*/ 0 h 278"/>
                <a:gd name="T2" fmla="*/ 449 w 584"/>
                <a:gd name="T3" fmla="*/ 31 h 278"/>
                <a:gd name="T4" fmla="*/ 469 w 584"/>
                <a:gd name="T5" fmla="*/ 62 h 278"/>
                <a:gd name="T6" fmla="*/ 278 w 584"/>
                <a:gd name="T7" fmla="*/ 200 h 278"/>
                <a:gd name="T8" fmla="*/ 214 w 584"/>
                <a:gd name="T9" fmla="*/ 116 h 278"/>
                <a:gd name="T10" fmla="*/ 204 w 584"/>
                <a:gd name="T11" fmla="*/ 101 h 278"/>
                <a:gd name="T12" fmla="*/ 190 w 584"/>
                <a:gd name="T13" fmla="*/ 112 h 278"/>
                <a:gd name="T14" fmla="*/ 0 w 584"/>
                <a:gd name="T15" fmla="*/ 250 h 278"/>
                <a:gd name="T16" fmla="*/ 21 w 584"/>
                <a:gd name="T17" fmla="*/ 278 h 278"/>
                <a:gd name="T18" fmla="*/ 196 w 584"/>
                <a:gd name="T19" fmla="*/ 151 h 278"/>
                <a:gd name="T20" fmla="*/ 260 w 584"/>
                <a:gd name="T21" fmla="*/ 237 h 278"/>
                <a:gd name="T22" fmla="*/ 270 w 584"/>
                <a:gd name="T23" fmla="*/ 252 h 278"/>
                <a:gd name="T24" fmla="*/ 284 w 584"/>
                <a:gd name="T25" fmla="*/ 241 h 278"/>
                <a:gd name="T26" fmla="*/ 490 w 584"/>
                <a:gd name="T27" fmla="*/ 91 h 278"/>
                <a:gd name="T28" fmla="*/ 490 w 584"/>
                <a:gd name="T29" fmla="*/ 91 h 278"/>
                <a:gd name="T30" fmla="*/ 512 w 584"/>
                <a:gd name="T31" fmla="*/ 120 h 278"/>
                <a:gd name="T32" fmla="*/ 584 w 584"/>
                <a:gd name="T33"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84" h="278">
                  <a:moveTo>
                    <a:pt x="584" y="0"/>
                  </a:moveTo>
                  <a:lnTo>
                    <a:pt x="449" y="31"/>
                  </a:lnTo>
                  <a:lnTo>
                    <a:pt x="469" y="62"/>
                  </a:lnTo>
                  <a:lnTo>
                    <a:pt x="278" y="200"/>
                  </a:lnTo>
                  <a:lnTo>
                    <a:pt x="214" y="116"/>
                  </a:lnTo>
                  <a:lnTo>
                    <a:pt x="204" y="101"/>
                  </a:lnTo>
                  <a:lnTo>
                    <a:pt x="190" y="112"/>
                  </a:lnTo>
                  <a:lnTo>
                    <a:pt x="0" y="250"/>
                  </a:lnTo>
                  <a:lnTo>
                    <a:pt x="21" y="278"/>
                  </a:lnTo>
                  <a:lnTo>
                    <a:pt x="196" y="151"/>
                  </a:lnTo>
                  <a:lnTo>
                    <a:pt x="260" y="237"/>
                  </a:lnTo>
                  <a:lnTo>
                    <a:pt x="270" y="252"/>
                  </a:lnTo>
                  <a:lnTo>
                    <a:pt x="284" y="241"/>
                  </a:lnTo>
                  <a:lnTo>
                    <a:pt x="490" y="91"/>
                  </a:lnTo>
                  <a:lnTo>
                    <a:pt x="490" y="91"/>
                  </a:lnTo>
                  <a:lnTo>
                    <a:pt x="512" y="120"/>
                  </a:lnTo>
                  <a:lnTo>
                    <a:pt x="584" y="0"/>
                  </a:lnTo>
                  <a:close/>
                </a:path>
              </a:pathLst>
            </a:custGeom>
            <a:solidFill>
              <a:srgbClr val="FF0000"/>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等线"/>
                <a:ea typeface="微软雅黑"/>
              </a:endParaRPr>
            </a:p>
          </p:txBody>
        </p:sp>
        <p:sp>
          <p:nvSpPr>
            <p:cNvPr id="53" name="文本框 133"/>
            <p:cNvSpPr txBox="1"/>
            <p:nvPr/>
          </p:nvSpPr>
          <p:spPr>
            <a:xfrm>
              <a:off x="2466100" y="2907634"/>
              <a:ext cx="968535" cy="707886"/>
            </a:xfrm>
            <a:prstGeom prst="rect">
              <a:avLst/>
            </a:prstGeom>
            <a:noFill/>
          </p:spPr>
          <p:txBody>
            <a:bodyPr wrap="none"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0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Aharoni" panose="02010803020104030203" pitchFamily="2" charset="-79"/>
                </a:rPr>
                <a:t>0 1</a:t>
              </a:r>
              <a:endParaRPr kumimoji="0" lang="zh-CN" altLang="en-US" sz="40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Aharoni" panose="02010803020104030203" pitchFamily="2" charset="-79"/>
              </a:endParaRPr>
            </a:p>
          </p:txBody>
        </p:sp>
      </p:grpSp>
      <p:sp>
        <p:nvSpPr>
          <p:cNvPr id="54" name="矩形 53"/>
          <p:cNvSpPr/>
          <p:nvPr/>
        </p:nvSpPr>
        <p:spPr>
          <a:xfrm>
            <a:off x="1838007" y="4420261"/>
            <a:ext cx="8878423" cy="1569660"/>
          </a:xfrm>
          <a:prstGeom prst="rect">
            <a:avLst/>
          </a:prstGeom>
        </p:spPr>
        <p:txBody>
          <a:bodyPr wrap="square">
            <a:spAutoFit/>
          </a:bodyPr>
          <a:lstStyle/>
          <a:p>
            <a:pPr fontAlgn="auto">
              <a:lnSpc>
                <a:spcPct val="150000"/>
              </a:lnSpc>
              <a:spcAft>
                <a:spcPts val="0"/>
              </a:spcAft>
            </a:pPr>
            <a:r>
              <a:rPr lang="zh-CN" altLang="en-US" sz="1600" cap="all" dirty="0">
                <a:solidFill>
                  <a:prstClr val="black"/>
                </a:solidFill>
                <a:latin typeface="微软雅黑" panose="020B0503020204020204" pitchFamily="34" charset="-122"/>
                <a:ea typeface="微软雅黑" panose="020B0503020204020204" pitchFamily="34" charset="-122"/>
              </a:rPr>
              <a:t>点击输入您想要的文字内容点击输入您想要的文字内容点击输入您想要的文字内容点击输入您想要的文字内容点击输入您想要的文字内容点击输入您想要的文字内容点击输入您想要的文字内容</a:t>
            </a:r>
            <a:endParaRPr lang="en-US" altLang="zh-CN" sz="1600" cap="all" dirty="0">
              <a:solidFill>
                <a:prstClr val="black"/>
              </a:solidFill>
              <a:latin typeface="微软雅黑" panose="020B0503020204020204" pitchFamily="34" charset="-122"/>
              <a:ea typeface="微软雅黑" panose="020B0503020204020204" pitchFamily="34" charset="-122"/>
            </a:endParaRPr>
          </a:p>
          <a:p>
            <a:pPr fontAlgn="auto">
              <a:lnSpc>
                <a:spcPct val="150000"/>
              </a:lnSpc>
              <a:spcAft>
                <a:spcPts val="0"/>
              </a:spcAft>
            </a:pPr>
            <a:endParaRPr lang="en-US" altLang="zh-CN" sz="1600" cap="all" dirty="0">
              <a:solidFill>
                <a:prstClr val="black"/>
              </a:solidFill>
              <a:latin typeface="微软雅黑" panose="020B0503020204020204" pitchFamily="34" charset="-122"/>
              <a:ea typeface="微软雅黑" panose="020B0503020204020204" pitchFamily="34" charset="-122"/>
            </a:endParaRPr>
          </a:p>
          <a:p>
            <a:pPr fontAlgn="auto">
              <a:lnSpc>
                <a:spcPct val="150000"/>
              </a:lnSpc>
              <a:spcAft>
                <a:spcPts val="0"/>
              </a:spcAft>
            </a:pPr>
            <a:endParaRPr lang="en-US" altLang="zh-CN" sz="1600" cap="all" dirty="0">
              <a:solidFill>
                <a:prstClr val="black"/>
              </a:solidFill>
              <a:latin typeface="微软雅黑" panose="020B0503020204020204" pitchFamily="34" charset="-122"/>
              <a:ea typeface="微软雅黑" panose="020B0503020204020204" pitchFamily="34" charset="-122"/>
            </a:endParaRPr>
          </a:p>
        </p:txBody>
      </p:sp>
      <p:grpSp>
        <p:nvGrpSpPr>
          <p:cNvPr id="55" name="组合 54"/>
          <p:cNvGrpSpPr/>
          <p:nvPr/>
        </p:nvGrpSpPr>
        <p:grpSpPr>
          <a:xfrm>
            <a:off x="1008509" y="4493989"/>
            <a:ext cx="843273" cy="757269"/>
            <a:chOff x="1676477" y="1754071"/>
            <a:chExt cx="2722124" cy="2444498"/>
          </a:xfrm>
        </p:grpSpPr>
        <p:sp>
          <p:nvSpPr>
            <p:cNvPr id="56" name="Freeform 46"/>
            <p:cNvSpPr/>
            <p:nvPr/>
          </p:nvSpPr>
          <p:spPr bwMode="auto">
            <a:xfrm>
              <a:off x="1676477" y="1754071"/>
              <a:ext cx="2722124" cy="2444498"/>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flip="none" rotWithShape="1">
              <a:gsLst>
                <a:gs pos="100000">
                  <a:srgbClr val="FFFFFF">
                    <a:lumMod val="100000"/>
                  </a:srgbClr>
                </a:gs>
                <a:gs pos="0">
                  <a:srgbClr val="D9D9DA"/>
                </a:gs>
              </a:gsLst>
              <a:lin ang="2700000" scaled="1"/>
              <a:tileRect/>
            </a:gradFill>
            <a:ln w="19050" cap="flat" cmpd="sng" algn="ctr">
              <a:gradFill flip="none" rotWithShape="1">
                <a:gsLst>
                  <a:gs pos="100000">
                    <a:srgbClr val="FFFFFF"/>
                  </a:gs>
                  <a:gs pos="0">
                    <a:srgbClr val="D9D9DA"/>
                  </a:gs>
                </a:gsLst>
                <a:lin ang="135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57" name="Freeform 47"/>
            <p:cNvSpPr>
              <a:spLocks noEditPoints="1"/>
            </p:cNvSpPr>
            <p:nvPr/>
          </p:nvSpPr>
          <p:spPr bwMode="auto">
            <a:xfrm>
              <a:off x="1676477" y="1754071"/>
              <a:ext cx="2722124" cy="2444498"/>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rgbClr val="FF0000"/>
            </a:solidFill>
            <a:ln>
              <a:noFill/>
            </a:ln>
            <a:effectLst>
              <a:outerShdw blurRad="50800" dist="38100" algn="l" rotWithShape="0">
                <a:prstClr val="black">
                  <a:alpha val="40000"/>
                </a:prst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等线"/>
                <a:ea typeface="微软雅黑"/>
              </a:endParaRPr>
            </a:p>
          </p:txBody>
        </p:sp>
        <p:sp>
          <p:nvSpPr>
            <p:cNvPr id="58" name="文本框 148"/>
            <p:cNvSpPr txBox="1"/>
            <p:nvPr/>
          </p:nvSpPr>
          <p:spPr>
            <a:xfrm>
              <a:off x="2466100" y="2907634"/>
              <a:ext cx="184731" cy="707886"/>
            </a:xfrm>
            <a:prstGeom prst="rect">
              <a:avLst/>
            </a:prstGeom>
            <a:noFill/>
          </p:spPr>
          <p:txBody>
            <a:bodyPr wrap="none"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40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Aharoni" panose="02010803020104030203" pitchFamily="2" charset="-79"/>
              </a:endParaRPr>
            </a:p>
          </p:txBody>
        </p:sp>
      </p:grpSp>
      <p:sp>
        <p:nvSpPr>
          <p:cNvPr id="59" name="矩形 58"/>
          <p:cNvSpPr/>
          <p:nvPr/>
        </p:nvSpPr>
        <p:spPr>
          <a:xfrm>
            <a:off x="1851781" y="5559033"/>
            <a:ext cx="8878423" cy="1569660"/>
          </a:xfrm>
          <a:prstGeom prst="rect">
            <a:avLst/>
          </a:prstGeom>
        </p:spPr>
        <p:txBody>
          <a:bodyPr wrap="square">
            <a:spAutoFit/>
          </a:bodyPr>
          <a:lstStyle/>
          <a:p>
            <a:pPr fontAlgn="auto">
              <a:lnSpc>
                <a:spcPct val="150000"/>
              </a:lnSpc>
              <a:spcAft>
                <a:spcPts val="0"/>
              </a:spcAft>
            </a:pPr>
            <a:r>
              <a:rPr lang="zh-CN" altLang="en-US" sz="1600" cap="all" dirty="0">
                <a:solidFill>
                  <a:prstClr val="black"/>
                </a:solidFill>
                <a:latin typeface="微软雅黑" panose="020B0503020204020204" pitchFamily="34" charset="-122"/>
                <a:ea typeface="微软雅黑" panose="020B0503020204020204" pitchFamily="34" charset="-122"/>
              </a:rPr>
              <a:t>点击输入您想要的文字内容点击输入您想要的文字内容点击输入您想要的文字内容点击输入您想要的文字内容点击输入您想要的文字内容点击输入您想要的文字内容点击输入您想要的文字内容</a:t>
            </a:r>
            <a:endParaRPr lang="en-US" altLang="zh-CN" sz="1600" cap="all" dirty="0">
              <a:solidFill>
                <a:prstClr val="black"/>
              </a:solidFill>
              <a:latin typeface="微软雅黑" panose="020B0503020204020204" pitchFamily="34" charset="-122"/>
              <a:ea typeface="微软雅黑" panose="020B0503020204020204" pitchFamily="34" charset="-122"/>
            </a:endParaRPr>
          </a:p>
          <a:p>
            <a:pPr fontAlgn="auto">
              <a:lnSpc>
                <a:spcPct val="150000"/>
              </a:lnSpc>
              <a:spcAft>
                <a:spcPts val="0"/>
              </a:spcAft>
            </a:pPr>
            <a:endParaRPr lang="en-US" altLang="zh-CN" sz="1600" cap="all" dirty="0">
              <a:solidFill>
                <a:prstClr val="black"/>
              </a:solidFill>
              <a:latin typeface="微软雅黑" panose="020B0503020204020204" pitchFamily="34" charset="-122"/>
              <a:ea typeface="微软雅黑" panose="020B0503020204020204" pitchFamily="34" charset="-122"/>
            </a:endParaRPr>
          </a:p>
          <a:p>
            <a:pPr fontAlgn="auto">
              <a:lnSpc>
                <a:spcPct val="150000"/>
              </a:lnSpc>
              <a:spcAft>
                <a:spcPts val="0"/>
              </a:spcAft>
            </a:pPr>
            <a:endParaRPr lang="en-US" altLang="zh-CN" sz="1600" cap="all" dirty="0">
              <a:solidFill>
                <a:prstClr val="black"/>
              </a:solidFill>
              <a:latin typeface="微软雅黑" panose="020B0503020204020204" pitchFamily="34" charset="-122"/>
              <a:ea typeface="微软雅黑" panose="020B0503020204020204" pitchFamily="34" charset="-122"/>
            </a:endParaRPr>
          </a:p>
        </p:txBody>
      </p:sp>
      <p:grpSp>
        <p:nvGrpSpPr>
          <p:cNvPr id="60" name="组合 59"/>
          <p:cNvGrpSpPr/>
          <p:nvPr/>
        </p:nvGrpSpPr>
        <p:grpSpPr>
          <a:xfrm>
            <a:off x="1022283" y="5632761"/>
            <a:ext cx="843273" cy="757269"/>
            <a:chOff x="1676477" y="1754071"/>
            <a:chExt cx="2722124" cy="2444498"/>
          </a:xfrm>
        </p:grpSpPr>
        <p:sp>
          <p:nvSpPr>
            <p:cNvPr id="61" name="Freeform 46"/>
            <p:cNvSpPr/>
            <p:nvPr/>
          </p:nvSpPr>
          <p:spPr bwMode="auto">
            <a:xfrm>
              <a:off x="1676477" y="1754071"/>
              <a:ext cx="2722124" cy="2444498"/>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flip="none" rotWithShape="1">
              <a:gsLst>
                <a:gs pos="100000">
                  <a:srgbClr val="FFFFFF">
                    <a:lumMod val="100000"/>
                  </a:srgbClr>
                </a:gs>
                <a:gs pos="0">
                  <a:srgbClr val="D9D9DA"/>
                </a:gs>
              </a:gsLst>
              <a:lin ang="2700000" scaled="1"/>
              <a:tileRect/>
            </a:gradFill>
            <a:ln w="19050" cap="flat" cmpd="sng" algn="ctr">
              <a:gradFill flip="none" rotWithShape="1">
                <a:gsLst>
                  <a:gs pos="100000">
                    <a:srgbClr val="FFFFFF"/>
                  </a:gs>
                  <a:gs pos="0">
                    <a:srgbClr val="D9D9DA"/>
                  </a:gs>
                </a:gsLst>
                <a:lin ang="135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62" name="Freeform 47"/>
            <p:cNvSpPr>
              <a:spLocks noEditPoints="1"/>
            </p:cNvSpPr>
            <p:nvPr/>
          </p:nvSpPr>
          <p:spPr bwMode="auto">
            <a:xfrm>
              <a:off x="1676477" y="1754071"/>
              <a:ext cx="2722124" cy="2444498"/>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rgbClr val="FF0000"/>
            </a:solidFill>
            <a:ln>
              <a:noFill/>
            </a:ln>
            <a:effectLst>
              <a:outerShdw blurRad="50800" dist="38100" algn="l" rotWithShape="0">
                <a:prstClr val="black">
                  <a:alpha val="40000"/>
                </a:prst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等线"/>
                <a:ea typeface="微软雅黑"/>
              </a:endParaRPr>
            </a:p>
          </p:txBody>
        </p:sp>
        <p:sp>
          <p:nvSpPr>
            <p:cNvPr id="63" name="文本框 154"/>
            <p:cNvSpPr txBox="1"/>
            <p:nvPr/>
          </p:nvSpPr>
          <p:spPr>
            <a:xfrm>
              <a:off x="2466100" y="2907634"/>
              <a:ext cx="184731" cy="707886"/>
            </a:xfrm>
            <a:prstGeom prst="rect">
              <a:avLst/>
            </a:prstGeom>
            <a:noFill/>
          </p:spPr>
          <p:txBody>
            <a:bodyPr wrap="none"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40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Aharoni" panose="02010803020104030203" pitchFamily="2" charset="-79"/>
              </a:endParaRPr>
            </a:p>
          </p:txBody>
        </p:sp>
      </p:gr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left)">
                                      <p:cBhvr>
                                        <p:cTn id="7" dur="500"/>
                                        <p:tgtEl>
                                          <p:spTgt spid="4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wipe(left)">
                                      <p:cBhvr>
                                        <p:cTn id="11" dur="500"/>
                                        <p:tgtEl>
                                          <p:spTgt spid="4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wipe(left)">
                                      <p:cBhvr>
                                        <p:cTn id="15" dur="500"/>
                                        <p:tgtEl>
                                          <p:spTgt spid="38"/>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left)">
                                      <p:cBhvr>
                                        <p:cTn id="19" dur="500"/>
                                        <p:tgtEl>
                                          <p:spTgt spid="33"/>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wipe(left)">
                                      <p:cBhvr>
                                        <p:cTn id="23" dur="500"/>
                                        <p:tgtEl>
                                          <p:spTgt spid="55"/>
                                        </p:tgtEl>
                                      </p:cBhvr>
                                    </p:animEffect>
                                  </p:childTnLst>
                                </p:cTn>
                              </p:par>
                            </p:childTnLst>
                          </p:cTn>
                        </p:par>
                        <p:par>
                          <p:cTn id="24" fill="hold">
                            <p:stCondLst>
                              <p:cond delay="2500"/>
                            </p:stCondLst>
                            <p:childTnLst>
                              <p:par>
                                <p:cTn id="25" presetID="22" presetClass="entr" presetSubtype="8" fill="hold" grpId="0" nodeType="afterEffect">
                                  <p:stCondLst>
                                    <p:cond delay="0"/>
                                  </p:stCondLst>
                                  <p:iterate type="lt">
                                    <p:tmPct val="30000"/>
                                  </p:iterate>
                                  <p:childTnLst>
                                    <p:set>
                                      <p:cBhvr>
                                        <p:cTn id="26" dur="1" fill="hold">
                                          <p:stCondLst>
                                            <p:cond delay="0"/>
                                          </p:stCondLst>
                                        </p:cTn>
                                        <p:tgtEl>
                                          <p:spTgt spid="54"/>
                                        </p:tgtEl>
                                        <p:attrNameLst>
                                          <p:attrName>style.visibility</p:attrName>
                                        </p:attrNameLst>
                                      </p:cBhvr>
                                      <p:to>
                                        <p:strVal val="visible"/>
                                      </p:to>
                                    </p:set>
                                    <p:animEffect transition="in" filter="wipe(left)">
                                      <p:cBhvr>
                                        <p:cTn id="27" dur="50"/>
                                        <p:tgtEl>
                                          <p:spTgt spid="54"/>
                                        </p:tgtEl>
                                      </p:cBhvr>
                                    </p:animEffect>
                                  </p:childTnLst>
                                </p:cTn>
                              </p:par>
                              <p:par>
                                <p:cTn id="28" presetID="36" presetClass="emph" presetSubtype="0" fill="hold" grpId="1" nodeType="withEffect">
                                  <p:stCondLst>
                                    <p:cond delay="0"/>
                                  </p:stCondLst>
                                  <p:iterate type="lt">
                                    <p:tmPct val="30000"/>
                                  </p:iterate>
                                  <p:childTnLst>
                                    <p:animScale>
                                      <p:cBhvr>
                                        <p:cTn id="29" dur="25" autoRev="1" fill="hold">
                                          <p:stCondLst>
                                            <p:cond delay="0"/>
                                          </p:stCondLst>
                                        </p:cTn>
                                        <p:tgtEl>
                                          <p:spTgt spid="54"/>
                                        </p:tgtEl>
                                      </p:cBhvr>
                                      <p:to x="80000" y="100000"/>
                                    </p:animScale>
                                    <p:anim by="(#ppt_w*0.10)" calcmode="lin" valueType="num">
                                      <p:cBhvr>
                                        <p:cTn id="30" dur="25" autoRev="1" fill="hold">
                                          <p:stCondLst>
                                            <p:cond delay="0"/>
                                          </p:stCondLst>
                                        </p:cTn>
                                        <p:tgtEl>
                                          <p:spTgt spid="54"/>
                                        </p:tgtEl>
                                        <p:attrNameLst>
                                          <p:attrName>ppt_x</p:attrName>
                                        </p:attrNameLst>
                                      </p:cBhvr>
                                    </p:anim>
                                    <p:anim by="(-#ppt_w*0.10)" calcmode="lin" valueType="num">
                                      <p:cBhvr>
                                        <p:cTn id="31" dur="25" autoRev="1" fill="hold">
                                          <p:stCondLst>
                                            <p:cond delay="0"/>
                                          </p:stCondLst>
                                        </p:cTn>
                                        <p:tgtEl>
                                          <p:spTgt spid="54"/>
                                        </p:tgtEl>
                                        <p:attrNameLst>
                                          <p:attrName>ppt_y</p:attrName>
                                        </p:attrNameLst>
                                      </p:cBhvr>
                                    </p:anim>
                                    <p:animRot by="-480000">
                                      <p:cBhvr>
                                        <p:cTn id="32" dur="25" autoRev="1" fill="hold">
                                          <p:stCondLst>
                                            <p:cond delay="0"/>
                                          </p:stCondLst>
                                        </p:cTn>
                                        <p:tgtEl>
                                          <p:spTgt spid="54"/>
                                        </p:tgtEl>
                                        <p:attrNameLst>
                                          <p:attrName>r</p:attrName>
                                        </p:attrNameLst>
                                      </p:cBhvr>
                                    </p:animRot>
                                  </p:childTnLst>
                                </p:cTn>
                              </p:par>
                            </p:childTnLst>
                          </p:cTn>
                        </p:par>
                        <p:par>
                          <p:cTn id="33" fill="hold">
                            <p:stCondLst>
                              <p:cond delay="3795"/>
                            </p:stCondLst>
                            <p:childTnLst>
                              <p:par>
                                <p:cTn id="34" presetID="22" presetClass="entr" presetSubtype="8" fill="hold" nodeType="afterEffect">
                                  <p:stCondLst>
                                    <p:cond delay="0"/>
                                  </p:stCondLst>
                                  <p:childTnLst>
                                    <p:set>
                                      <p:cBhvr>
                                        <p:cTn id="35" dur="1" fill="hold">
                                          <p:stCondLst>
                                            <p:cond delay="0"/>
                                          </p:stCondLst>
                                        </p:cTn>
                                        <p:tgtEl>
                                          <p:spTgt spid="60"/>
                                        </p:tgtEl>
                                        <p:attrNameLst>
                                          <p:attrName>style.visibility</p:attrName>
                                        </p:attrNameLst>
                                      </p:cBhvr>
                                      <p:to>
                                        <p:strVal val="visible"/>
                                      </p:to>
                                    </p:set>
                                    <p:animEffect transition="in" filter="wipe(left)">
                                      <p:cBhvr>
                                        <p:cTn id="36" dur="500"/>
                                        <p:tgtEl>
                                          <p:spTgt spid="60"/>
                                        </p:tgtEl>
                                      </p:cBhvr>
                                    </p:animEffect>
                                  </p:childTnLst>
                                </p:cTn>
                              </p:par>
                            </p:childTnLst>
                          </p:cTn>
                        </p:par>
                        <p:par>
                          <p:cTn id="37" fill="hold">
                            <p:stCondLst>
                              <p:cond delay="4295"/>
                            </p:stCondLst>
                            <p:childTnLst>
                              <p:par>
                                <p:cTn id="38" presetID="22" presetClass="entr" presetSubtype="8" fill="hold" grpId="0" nodeType="afterEffect">
                                  <p:stCondLst>
                                    <p:cond delay="0"/>
                                  </p:stCondLst>
                                  <p:iterate type="lt">
                                    <p:tmPct val="30000"/>
                                  </p:iterate>
                                  <p:childTnLst>
                                    <p:set>
                                      <p:cBhvr>
                                        <p:cTn id="39" dur="1" fill="hold">
                                          <p:stCondLst>
                                            <p:cond delay="0"/>
                                          </p:stCondLst>
                                        </p:cTn>
                                        <p:tgtEl>
                                          <p:spTgt spid="59"/>
                                        </p:tgtEl>
                                        <p:attrNameLst>
                                          <p:attrName>style.visibility</p:attrName>
                                        </p:attrNameLst>
                                      </p:cBhvr>
                                      <p:to>
                                        <p:strVal val="visible"/>
                                      </p:to>
                                    </p:set>
                                    <p:animEffect transition="in" filter="wipe(left)">
                                      <p:cBhvr>
                                        <p:cTn id="40" dur="50"/>
                                        <p:tgtEl>
                                          <p:spTgt spid="59"/>
                                        </p:tgtEl>
                                      </p:cBhvr>
                                    </p:animEffect>
                                  </p:childTnLst>
                                </p:cTn>
                              </p:par>
                              <p:par>
                                <p:cTn id="41" presetID="36" presetClass="emph" presetSubtype="0" fill="hold" grpId="1" nodeType="withEffect">
                                  <p:stCondLst>
                                    <p:cond delay="0"/>
                                  </p:stCondLst>
                                  <p:iterate type="lt">
                                    <p:tmPct val="30000"/>
                                  </p:iterate>
                                  <p:childTnLst>
                                    <p:animScale>
                                      <p:cBhvr>
                                        <p:cTn id="42" dur="25" autoRev="1" fill="hold">
                                          <p:stCondLst>
                                            <p:cond delay="0"/>
                                          </p:stCondLst>
                                        </p:cTn>
                                        <p:tgtEl>
                                          <p:spTgt spid="59"/>
                                        </p:tgtEl>
                                      </p:cBhvr>
                                      <p:to x="80000" y="100000"/>
                                    </p:animScale>
                                    <p:anim by="(#ppt_w*0.10)" calcmode="lin" valueType="num">
                                      <p:cBhvr>
                                        <p:cTn id="43" dur="25" autoRev="1" fill="hold">
                                          <p:stCondLst>
                                            <p:cond delay="0"/>
                                          </p:stCondLst>
                                        </p:cTn>
                                        <p:tgtEl>
                                          <p:spTgt spid="59"/>
                                        </p:tgtEl>
                                        <p:attrNameLst>
                                          <p:attrName>ppt_x</p:attrName>
                                        </p:attrNameLst>
                                      </p:cBhvr>
                                    </p:anim>
                                    <p:anim by="(-#ppt_w*0.10)" calcmode="lin" valueType="num">
                                      <p:cBhvr>
                                        <p:cTn id="44" dur="25" autoRev="1" fill="hold">
                                          <p:stCondLst>
                                            <p:cond delay="0"/>
                                          </p:stCondLst>
                                        </p:cTn>
                                        <p:tgtEl>
                                          <p:spTgt spid="59"/>
                                        </p:tgtEl>
                                        <p:attrNameLst>
                                          <p:attrName>ppt_y</p:attrName>
                                        </p:attrNameLst>
                                      </p:cBhvr>
                                    </p:anim>
                                    <p:animRot by="-480000">
                                      <p:cBhvr>
                                        <p:cTn id="45" dur="25" autoRev="1" fill="hold">
                                          <p:stCondLst>
                                            <p:cond delay="0"/>
                                          </p:stCondLst>
                                        </p:cTn>
                                        <p:tgtEl>
                                          <p:spTgt spid="5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4" grpId="1"/>
      <p:bldP spid="59" grpId="0"/>
      <p:bldP spid="59"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2"/>
          <p:cNvSpPr/>
          <p:nvPr/>
        </p:nvSpPr>
        <p:spPr>
          <a:xfrm>
            <a:off x="545173" y="3289377"/>
            <a:ext cx="2251744" cy="1926802"/>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项目来源</a:t>
            </a:r>
          </a:p>
        </p:txBody>
      </p:sp>
      <p:cxnSp>
        <p:nvCxnSpPr>
          <p:cNvPr id="13" name="直接连接符 12"/>
          <p:cNvCxnSpPr/>
          <p:nvPr/>
        </p:nvCxnSpPr>
        <p:spPr>
          <a:xfrm flipV="1">
            <a:off x="2796917" y="2932923"/>
            <a:ext cx="1676705" cy="975002"/>
          </a:xfrm>
          <a:prstGeom prst="line">
            <a:avLst/>
          </a:prstGeom>
          <a:noFill/>
          <a:ln w="12700" cap="flat" cmpd="sng" algn="ctr">
            <a:solidFill>
              <a:srgbClr val="FF0000"/>
            </a:solidFill>
            <a:prstDash val="dash"/>
            <a:miter lim="800000"/>
          </a:ln>
          <a:effectLst/>
        </p:spPr>
      </p:cxnSp>
      <p:cxnSp>
        <p:nvCxnSpPr>
          <p:cNvPr id="14" name="直接连接符 13"/>
          <p:cNvCxnSpPr/>
          <p:nvPr/>
        </p:nvCxnSpPr>
        <p:spPr>
          <a:xfrm>
            <a:off x="2898574" y="4280066"/>
            <a:ext cx="1807736" cy="65932"/>
          </a:xfrm>
          <a:prstGeom prst="line">
            <a:avLst/>
          </a:prstGeom>
          <a:noFill/>
          <a:ln w="12700" cap="flat" cmpd="sng" algn="ctr">
            <a:solidFill>
              <a:srgbClr val="FF0000"/>
            </a:solidFill>
            <a:prstDash val="dash"/>
            <a:miter lim="800000"/>
          </a:ln>
          <a:effectLst/>
        </p:spPr>
      </p:cxnSp>
      <p:sp>
        <p:nvSpPr>
          <p:cNvPr id="15" name="矩形 2"/>
          <p:cNvSpPr/>
          <p:nvPr/>
        </p:nvSpPr>
        <p:spPr>
          <a:xfrm>
            <a:off x="4575279" y="2547526"/>
            <a:ext cx="672790" cy="575702"/>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solidFill>
            <a:srgbClr val="FF0000"/>
          </a:soli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1</a:t>
            </a:r>
            <a:endParaRPr kumimoji="0" lang="zh-CN" altLang="en-US" sz="2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6" name="矩形 15"/>
          <p:cNvSpPr>
            <a:spLocks noChangeArrowheads="1"/>
          </p:cNvSpPr>
          <p:nvPr/>
        </p:nvSpPr>
        <p:spPr bwMode="auto">
          <a:xfrm>
            <a:off x="5349726" y="2304157"/>
            <a:ext cx="5739903" cy="119694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fontAlgn="auto">
              <a:lnSpc>
                <a:spcPct val="150000"/>
              </a:lnSpc>
              <a:spcAft>
                <a:spcPts val="0"/>
              </a:spcAft>
            </a:pPr>
            <a:r>
              <a:rPr lang="zh-CN" altLang="en-US" sz="1600" cap="all" dirty="0">
                <a:solidFill>
                  <a:prstClr val="black"/>
                </a:solidFill>
                <a:latin typeface="微软雅黑" panose="020B0503020204020204" pitchFamily="34" charset="-122"/>
                <a:ea typeface="微软雅黑" panose="020B0503020204020204" pitchFamily="34" charset="-122"/>
              </a:rPr>
              <a:t>点击输入您想要的文字内容点击输入您想要的文字内容</a:t>
            </a:r>
            <a:endParaRPr lang="en-US" altLang="zh-CN" sz="1600" cap="all" dirty="0">
              <a:solidFill>
                <a:prstClr val="black"/>
              </a:solidFill>
              <a:latin typeface="微软雅黑" panose="020B0503020204020204" pitchFamily="34" charset="-122"/>
              <a:ea typeface="微软雅黑" panose="020B0503020204020204" pitchFamily="34" charset="-122"/>
            </a:endParaRPr>
          </a:p>
          <a:p>
            <a:pPr fontAlgn="auto">
              <a:lnSpc>
                <a:spcPct val="150000"/>
              </a:lnSpc>
              <a:spcAft>
                <a:spcPts val="0"/>
              </a:spcAft>
            </a:pPr>
            <a:r>
              <a:rPr lang="zh-CN" altLang="en-US" sz="1600" cap="all" dirty="0">
                <a:solidFill>
                  <a:prstClr val="black"/>
                </a:solidFill>
                <a:latin typeface="微软雅黑" panose="020B0503020204020204" pitchFamily="34" charset="-122"/>
                <a:ea typeface="微软雅黑" panose="020B0503020204020204" pitchFamily="34" charset="-122"/>
              </a:rPr>
              <a:t>点击输入您想要的文字内容点击输入您想</a:t>
            </a:r>
            <a:endParaRPr lang="en-US" altLang="zh-CN" sz="1600" cap="all" dirty="0">
              <a:solidFill>
                <a:prstClr val="black"/>
              </a:solidFill>
              <a:latin typeface="微软雅黑" panose="020B0503020204020204" pitchFamily="34" charset="-122"/>
              <a:ea typeface="微软雅黑" panose="020B0503020204020204" pitchFamily="34" charset="-122"/>
            </a:endParaRPr>
          </a:p>
          <a:p>
            <a:pPr fontAlgn="auto">
              <a:lnSpc>
                <a:spcPct val="150000"/>
              </a:lnSpc>
              <a:spcAft>
                <a:spcPts val="0"/>
              </a:spcAft>
            </a:pPr>
            <a:r>
              <a:rPr lang="zh-CN" altLang="en-US" sz="1600" cap="all" dirty="0">
                <a:solidFill>
                  <a:prstClr val="black"/>
                </a:solidFill>
                <a:latin typeface="微软雅黑" panose="020B0503020204020204" pitchFamily="34" charset="-122"/>
                <a:ea typeface="微软雅黑" panose="020B0503020204020204" pitchFamily="34" charset="-122"/>
              </a:rPr>
              <a:t>要的文字内容点击输入您想要的文字内容点击输入您想要的文字</a:t>
            </a:r>
            <a:endParaRPr lang="en-US" altLang="zh-CN" sz="1600" cap="all" dirty="0">
              <a:solidFill>
                <a:prstClr val="black"/>
              </a:solidFill>
              <a:latin typeface="微软雅黑" panose="020B0503020204020204" pitchFamily="34" charset="-122"/>
              <a:ea typeface="微软雅黑" panose="020B0503020204020204" pitchFamily="34" charset="-122"/>
            </a:endParaRPr>
          </a:p>
        </p:txBody>
      </p:sp>
      <p:cxnSp>
        <p:nvCxnSpPr>
          <p:cNvPr id="17" name="直接连接符 16"/>
          <p:cNvCxnSpPr/>
          <p:nvPr/>
        </p:nvCxnSpPr>
        <p:spPr>
          <a:xfrm>
            <a:off x="2788532" y="4816581"/>
            <a:ext cx="1870399" cy="799196"/>
          </a:xfrm>
          <a:prstGeom prst="line">
            <a:avLst/>
          </a:prstGeom>
          <a:noFill/>
          <a:ln w="12700" cap="flat" cmpd="sng" algn="ctr">
            <a:solidFill>
              <a:srgbClr val="FF0000"/>
            </a:solidFill>
            <a:prstDash val="dash"/>
            <a:miter lim="800000"/>
          </a:ln>
          <a:effectLst/>
        </p:spPr>
      </p:cxnSp>
      <p:sp>
        <p:nvSpPr>
          <p:cNvPr id="18" name="矩形 2"/>
          <p:cNvSpPr/>
          <p:nvPr/>
        </p:nvSpPr>
        <p:spPr>
          <a:xfrm>
            <a:off x="4575279" y="4017738"/>
            <a:ext cx="672790" cy="575702"/>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solidFill>
            <a:srgbClr val="FF0000"/>
          </a:soli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2</a:t>
            </a:r>
            <a:endParaRPr kumimoji="0" lang="zh-CN" altLang="en-US" sz="2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9" name="矩形 18"/>
          <p:cNvSpPr>
            <a:spLocks noChangeArrowheads="1"/>
          </p:cNvSpPr>
          <p:nvPr/>
        </p:nvSpPr>
        <p:spPr bwMode="auto">
          <a:xfrm>
            <a:off x="5349726" y="3774369"/>
            <a:ext cx="5739903" cy="104221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fontAlgn="auto">
              <a:lnSpc>
                <a:spcPct val="150000"/>
              </a:lnSpc>
              <a:spcAft>
                <a:spcPts val="0"/>
              </a:spcAft>
            </a:pPr>
            <a:r>
              <a:rPr lang="zh-CN" altLang="en-US" sz="1600" cap="all" dirty="0">
                <a:solidFill>
                  <a:prstClr val="black"/>
                </a:solidFill>
                <a:latin typeface="微软雅黑" panose="020B0503020204020204" pitchFamily="34" charset="-122"/>
                <a:ea typeface="微软雅黑" panose="020B0503020204020204" pitchFamily="34" charset="-122"/>
              </a:rPr>
              <a:t>点击输入您想要的文字内容点击输入您想要的文字内容</a:t>
            </a:r>
            <a:endParaRPr lang="en-US" altLang="zh-CN" sz="1600" cap="all" dirty="0">
              <a:solidFill>
                <a:prstClr val="black"/>
              </a:solidFill>
              <a:latin typeface="微软雅黑" panose="020B0503020204020204" pitchFamily="34" charset="-122"/>
              <a:ea typeface="微软雅黑" panose="020B0503020204020204" pitchFamily="34" charset="-122"/>
            </a:endParaRPr>
          </a:p>
          <a:p>
            <a:pPr fontAlgn="auto">
              <a:lnSpc>
                <a:spcPct val="150000"/>
              </a:lnSpc>
              <a:spcAft>
                <a:spcPts val="0"/>
              </a:spcAft>
            </a:pPr>
            <a:r>
              <a:rPr lang="zh-CN" altLang="en-US" sz="1600" cap="all" dirty="0">
                <a:solidFill>
                  <a:prstClr val="black"/>
                </a:solidFill>
                <a:latin typeface="微软雅黑" panose="020B0503020204020204" pitchFamily="34" charset="-122"/>
                <a:ea typeface="微软雅黑" panose="020B0503020204020204" pitchFamily="34" charset="-122"/>
              </a:rPr>
              <a:t>点击输入您想要的文字内容点击输入您想</a:t>
            </a:r>
            <a:endParaRPr lang="en-US" altLang="zh-CN" sz="1600" cap="all" dirty="0">
              <a:solidFill>
                <a:prstClr val="black"/>
              </a:solidFill>
              <a:latin typeface="微软雅黑" panose="020B0503020204020204" pitchFamily="34" charset="-122"/>
              <a:ea typeface="微软雅黑" panose="020B0503020204020204" pitchFamily="34" charset="-122"/>
            </a:endParaRPr>
          </a:p>
          <a:p>
            <a:pPr fontAlgn="auto">
              <a:lnSpc>
                <a:spcPct val="150000"/>
              </a:lnSpc>
              <a:spcAft>
                <a:spcPts val="0"/>
              </a:spcAft>
            </a:pPr>
            <a:r>
              <a:rPr lang="zh-CN" altLang="en-US" sz="1600" cap="all" dirty="0">
                <a:solidFill>
                  <a:prstClr val="black"/>
                </a:solidFill>
                <a:latin typeface="微软雅黑" panose="020B0503020204020204" pitchFamily="34" charset="-122"/>
                <a:ea typeface="微软雅黑" panose="020B0503020204020204" pitchFamily="34" charset="-122"/>
              </a:rPr>
              <a:t>要的文字内容点击输入您想要的文字内容点击输入您想要的文字</a:t>
            </a:r>
            <a:endParaRPr lang="en-US" altLang="zh-CN" sz="1600" cap="all" dirty="0">
              <a:solidFill>
                <a:prstClr val="black"/>
              </a:solidFill>
              <a:latin typeface="微软雅黑" panose="020B0503020204020204" pitchFamily="34" charset="-122"/>
              <a:ea typeface="微软雅黑" panose="020B0503020204020204" pitchFamily="34" charset="-122"/>
            </a:endParaRPr>
          </a:p>
        </p:txBody>
      </p:sp>
      <p:sp>
        <p:nvSpPr>
          <p:cNvPr id="20" name="矩形 2"/>
          <p:cNvSpPr/>
          <p:nvPr/>
        </p:nvSpPr>
        <p:spPr>
          <a:xfrm>
            <a:off x="4575279" y="5444794"/>
            <a:ext cx="672790" cy="575702"/>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solidFill>
            <a:srgbClr val="FF0000"/>
          </a:soli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3</a:t>
            </a:r>
            <a:endParaRPr kumimoji="0" lang="zh-CN" altLang="en-US" sz="2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1" name="矩形 20"/>
          <p:cNvSpPr>
            <a:spLocks noChangeArrowheads="1"/>
          </p:cNvSpPr>
          <p:nvPr/>
        </p:nvSpPr>
        <p:spPr bwMode="auto">
          <a:xfrm>
            <a:off x="5349726" y="5201425"/>
            <a:ext cx="5739903" cy="1338716"/>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fontAlgn="auto">
              <a:lnSpc>
                <a:spcPct val="150000"/>
              </a:lnSpc>
              <a:spcAft>
                <a:spcPts val="0"/>
              </a:spcAft>
            </a:pPr>
            <a:r>
              <a:rPr lang="zh-CN" altLang="en-US" sz="1600" cap="all" dirty="0">
                <a:solidFill>
                  <a:prstClr val="black"/>
                </a:solidFill>
                <a:latin typeface="微软雅黑" panose="020B0503020204020204" pitchFamily="34" charset="-122"/>
                <a:ea typeface="微软雅黑" panose="020B0503020204020204" pitchFamily="34" charset="-122"/>
              </a:rPr>
              <a:t>点击输入您想要的文字内容点击输入您想要的文字内容</a:t>
            </a:r>
            <a:endParaRPr lang="en-US" altLang="zh-CN" sz="1600" cap="all" dirty="0">
              <a:solidFill>
                <a:prstClr val="black"/>
              </a:solidFill>
              <a:latin typeface="微软雅黑" panose="020B0503020204020204" pitchFamily="34" charset="-122"/>
              <a:ea typeface="微软雅黑" panose="020B0503020204020204" pitchFamily="34" charset="-122"/>
            </a:endParaRPr>
          </a:p>
          <a:p>
            <a:pPr fontAlgn="auto">
              <a:lnSpc>
                <a:spcPct val="150000"/>
              </a:lnSpc>
              <a:spcAft>
                <a:spcPts val="0"/>
              </a:spcAft>
            </a:pPr>
            <a:r>
              <a:rPr lang="zh-CN" altLang="en-US" sz="1600" cap="all" dirty="0">
                <a:solidFill>
                  <a:prstClr val="black"/>
                </a:solidFill>
                <a:latin typeface="微软雅黑" panose="020B0503020204020204" pitchFamily="34" charset="-122"/>
                <a:ea typeface="微软雅黑" panose="020B0503020204020204" pitchFamily="34" charset="-122"/>
              </a:rPr>
              <a:t>点击输入您想要的文字内容点击输入您想</a:t>
            </a:r>
            <a:endParaRPr lang="en-US" altLang="zh-CN" sz="1600" cap="all" dirty="0">
              <a:solidFill>
                <a:prstClr val="black"/>
              </a:solidFill>
              <a:latin typeface="微软雅黑" panose="020B0503020204020204" pitchFamily="34" charset="-122"/>
              <a:ea typeface="微软雅黑" panose="020B0503020204020204" pitchFamily="34" charset="-122"/>
            </a:endParaRPr>
          </a:p>
          <a:p>
            <a:pPr fontAlgn="auto">
              <a:lnSpc>
                <a:spcPct val="150000"/>
              </a:lnSpc>
              <a:spcAft>
                <a:spcPts val="0"/>
              </a:spcAft>
            </a:pPr>
            <a:r>
              <a:rPr lang="zh-CN" altLang="en-US" sz="1600" cap="all" dirty="0">
                <a:solidFill>
                  <a:prstClr val="black"/>
                </a:solidFill>
                <a:latin typeface="微软雅黑" panose="020B0503020204020204" pitchFamily="34" charset="-122"/>
                <a:ea typeface="微软雅黑" panose="020B0503020204020204" pitchFamily="34" charset="-122"/>
              </a:rPr>
              <a:t>要的文字内容点击输入您想要的文字内容点击输入您想要的文字</a:t>
            </a:r>
            <a:endParaRPr lang="en-US" altLang="zh-CN" sz="1600" cap="all" dirty="0">
              <a:solidFill>
                <a:prstClr val="black"/>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left)">
                                      <p:cBhvr>
                                        <p:cTn id="13" dur="500"/>
                                        <p:tgtEl>
                                          <p:spTgt spid="1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ipe(left)">
                                      <p:cBhvr>
                                        <p:cTn id="21" dur="500"/>
                                        <p:tgtEl>
                                          <p:spTgt spid="17"/>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Effect transition="in" filter="fade">
                                      <p:cBhvr>
                                        <p:cTn id="27" dur="500"/>
                                        <p:tgtEl>
                                          <p:spTgt spid="15"/>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childTnLst>
                          </p:cTn>
                        </p:par>
                        <p:par>
                          <p:cTn id="40" fill="hold">
                            <p:stCondLst>
                              <p:cond delay="3500"/>
                            </p:stCondLst>
                            <p:childTnLst>
                              <p:par>
                                <p:cTn id="41" presetID="22" presetClass="entr" presetSubtype="8" fill="hold" grpId="0" nodeType="afterEffect">
                                  <p:stCondLst>
                                    <p:cond delay="0"/>
                                  </p:stCondLst>
                                  <p:iterate type="lt">
                                    <p:tmPct val="30000"/>
                                  </p:iterate>
                                  <p:childTnLst>
                                    <p:set>
                                      <p:cBhvr>
                                        <p:cTn id="42" dur="1" fill="hold">
                                          <p:stCondLst>
                                            <p:cond delay="0"/>
                                          </p:stCondLst>
                                        </p:cTn>
                                        <p:tgtEl>
                                          <p:spTgt spid="16"/>
                                        </p:tgtEl>
                                        <p:attrNameLst>
                                          <p:attrName>style.visibility</p:attrName>
                                        </p:attrNameLst>
                                      </p:cBhvr>
                                      <p:to>
                                        <p:strVal val="visible"/>
                                      </p:to>
                                    </p:set>
                                    <p:animEffect transition="in" filter="wipe(left)">
                                      <p:cBhvr>
                                        <p:cTn id="43" dur="50"/>
                                        <p:tgtEl>
                                          <p:spTgt spid="16"/>
                                        </p:tgtEl>
                                      </p:cBhvr>
                                    </p:animEffect>
                                  </p:childTnLst>
                                </p:cTn>
                              </p:par>
                              <p:par>
                                <p:cTn id="44" presetID="36" presetClass="emph" presetSubtype="0" fill="hold" grpId="1" nodeType="withEffect">
                                  <p:stCondLst>
                                    <p:cond delay="0"/>
                                  </p:stCondLst>
                                  <p:iterate type="lt">
                                    <p:tmPct val="30000"/>
                                  </p:iterate>
                                  <p:childTnLst>
                                    <p:animScale>
                                      <p:cBhvr>
                                        <p:cTn id="45" dur="25" autoRev="1" fill="hold">
                                          <p:stCondLst>
                                            <p:cond delay="0"/>
                                          </p:stCondLst>
                                        </p:cTn>
                                        <p:tgtEl>
                                          <p:spTgt spid="16"/>
                                        </p:tgtEl>
                                      </p:cBhvr>
                                      <p:to x="80000" y="100000"/>
                                    </p:animScale>
                                    <p:anim by="(#ppt_w*0.10)" calcmode="lin" valueType="num">
                                      <p:cBhvr>
                                        <p:cTn id="46" dur="25" autoRev="1" fill="hold">
                                          <p:stCondLst>
                                            <p:cond delay="0"/>
                                          </p:stCondLst>
                                        </p:cTn>
                                        <p:tgtEl>
                                          <p:spTgt spid="16"/>
                                        </p:tgtEl>
                                        <p:attrNameLst>
                                          <p:attrName>ppt_x</p:attrName>
                                        </p:attrNameLst>
                                      </p:cBhvr>
                                    </p:anim>
                                    <p:anim by="(-#ppt_w*0.10)" calcmode="lin" valueType="num">
                                      <p:cBhvr>
                                        <p:cTn id="47" dur="25" autoRev="1" fill="hold">
                                          <p:stCondLst>
                                            <p:cond delay="0"/>
                                          </p:stCondLst>
                                        </p:cTn>
                                        <p:tgtEl>
                                          <p:spTgt spid="16"/>
                                        </p:tgtEl>
                                        <p:attrNameLst>
                                          <p:attrName>ppt_y</p:attrName>
                                        </p:attrNameLst>
                                      </p:cBhvr>
                                    </p:anim>
                                    <p:animRot by="-480000">
                                      <p:cBhvr>
                                        <p:cTn id="48" dur="25" autoRev="1" fill="hold">
                                          <p:stCondLst>
                                            <p:cond delay="0"/>
                                          </p:stCondLst>
                                        </p:cTn>
                                        <p:tgtEl>
                                          <p:spTgt spid="16"/>
                                        </p:tgtEl>
                                        <p:attrNameLst>
                                          <p:attrName>r</p:attrName>
                                        </p:attrNameLst>
                                      </p:cBhvr>
                                    </p:animRot>
                                  </p:childTnLst>
                                </p:cTn>
                              </p:par>
                            </p:childTnLst>
                          </p:cTn>
                        </p:par>
                        <p:par>
                          <p:cTn id="49" fill="hold">
                            <p:stCondLst>
                              <p:cond delay="4585"/>
                            </p:stCondLst>
                            <p:childTnLst>
                              <p:par>
                                <p:cTn id="50" presetID="22" presetClass="entr" presetSubtype="8" fill="hold" grpId="0" nodeType="afterEffect">
                                  <p:stCondLst>
                                    <p:cond delay="0"/>
                                  </p:stCondLst>
                                  <p:iterate type="lt">
                                    <p:tmPct val="30000"/>
                                  </p:iterate>
                                  <p:childTnLst>
                                    <p:set>
                                      <p:cBhvr>
                                        <p:cTn id="51" dur="1" fill="hold">
                                          <p:stCondLst>
                                            <p:cond delay="0"/>
                                          </p:stCondLst>
                                        </p:cTn>
                                        <p:tgtEl>
                                          <p:spTgt spid="19"/>
                                        </p:tgtEl>
                                        <p:attrNameLst>
                                          <p:attrName>style.visibility</p:attrName>
                                        </p:attrNameLst>
                                      </p:cBhvr>
                                      <p:to>
                                        <p:strVal val="visible"/>
                                      </p:to>
                                    </p:set>
                                    <p:animEffect transition="in" filter="wipe(left)">
                                      <p:cBhvr>
                                        <p:cTn id="52" dur="50"/>
                                        <p:tgtEl>
                                          <p:spTgt spid="19"/>
                                        </p:tgtEl>
                                      </p:cBhvr>
                                    </p:animEffect>
                                  </p:childTnLst>
                                </p:cTn>
                              </p:par>
                              <p:par>
                                <p:cTn id="53" presetID="36" presetClass="emph" presetSubtype="0" fill="hold" grpId="1" nodeType="withEffect">
                                  <p:stCondLst>
                                    <p:cond delay="0"/>
                                  </p:stCondLst>
                                  <p:iterate type="lt">
                                    <p:tmPct val="30000"/>
                                  </p:iterate>
                                  <p:childTnLst>
                                    <p:animScale>
                                      <p:cBhvr>
                                        <p:cTn id="54" dur="25" autoRev="1" fill="hold">
                                          <p:stCondLst>
                                            <p:cond delay="0"/>
                                          </p:stCondLst>
                                        </p:cTn>
                                        <p:tgtEl>
                                          <p:spTgt spid="19"/>
                                        </p:tgtEl>
                                      </p:cBhvr>
                                      <p:to x="80000" y="100000"/>
                                    </p:animScale>
                                    <p:anim by="(#ppt_w*0.10)" calcmode="lin" valueType="num">
                                      <p:cBhvr>
                                        <p:cTn id="55" dur="25" autoRev="1" fill="hold">
                                          <p:stCondLst>
                                            <p:cond delay="0"/>
                                          </p:stCondLst>
                                        </p:cTn>
                                        <p:tgtEl>
                                          <p:spTgt spid="19"/>
                                        </p:tgtEl>
                                        <p:attrNameLst>
                                          <p:attrName>ppt_x</p:attrName>
                                        </p:attrNameLst>
                                      </p:cBhvr>
                                    </p:anim>
                                    <p:anim by="(-#ppt_w*0.10)" calcmode="lin" valueType="num">
                                      <p:cBhvr>
                                        <p:cTn id="56" dur="25" autoRev="1" fill="hold">
                                          <p:stCondLst>
                                            <p:cond delay="0"/>
                                          </p:stCondLst>
                                        </p:cTn>
                                        <p:tgtEl>
                                          <p:spTgt spid="19"/>
                                        </p:tgtEl>
                                        <p:attrNameLst>
                                          <p:attrName>ppt_y</p:attrName>
                                        </p:attrNameLst>
                                      </p:cBhvr>
                                    </p:anim>
                                    <p:animRot by="-480000">
                                      <p:cBhvr>
                                        <p:cTn id="57" dur="25" autoRev="1" fill="hold">
                                          <p:stCondLst>
                                            <p:cond delay="0"/>
                                          </p:stCondLst>
                                        </p:cTn>
                                        <p:tgtEl>
                                          <p:spTgt spid="19"/>
                                        </p:tgtEl>
                                        <p:attrNameLst>
                                          <p:attrName>r</p:attrName>
                                        </p:attrNameLst>
                                      </p:cBhvr>
                                    </p:animRot>
                                  </p:childTnLst>
                                </p:cTn>
                              </p:par>
                            </p:childTnLst>
                          </p:cTn>
                        </p:par>
                        <p:par>
                          <p:cTn id="58" fill="hold">
                            <p:stCondLst>
                              <p:cond delay="5670"/>
                            </p:stCondLst>
                            <p:childTnLst>
                              <p:par>
                                <p:cTn id="59" presetID="22" presetClass="entr" presetSubtype="8" fill="hold" grpId="0" nodeType="afterEffect">
                                  <p:stCondLst>
                                    <p:cond delay="0"/>
                                  </p:stCondLst>
                                  <p:iterate type="lt">
                                    <p:tmPct val="30000"/>
                                  </p:iterate>
                                  <p:childTnLst>
                                    <p:set>
                                      <p:cBhvr>
                                        <p:cTn id="60" dur="1" fill="hold">
                                          <p:stCondLst>
                                            <p:cond delay="0"/>
                                          </p:stCondLst>
                                        </p:cTn>
                                        <p:tgtEl>
                                          <p:spTgt spid="21"/>
                                        </p:tgtEl>
                                        <p:attrNameLst>
                                          <p:attrName>style.visibility</p:attrName>
                                        </p:attrNameLst>
                                      </p:cBhvr>
                                      <p:to>
                                        <p:strVal val="visible"/>
                                      </p:to>
                                    </p:set>
                                    <p:animEffect transition="in" filter="wipe(left)">
                                      <p:cBhvr>
                                        <p:cTn id="61" dur="50"/>
                                        <p:tgtEl>
                                          <p:spTgt spid="21"/>
                                        </p:tgtEl>
                                      </p:cBhvr>
                                    </p:animEffect>
                                  </p:childTnLst>
                                </p:cTn>
                              </p:par>
                              <p:par>
                                <p:cTn id="62" presetID="36" presetClass="emph" presetSubtype="0" fill="hold" grpId="1" nodeType="withEffect">
                                  <p:stCondLst>
                                    <p:cond delay="0"/>
                                  </p:stCondLst>
                                  <p:iterate type="lt">
                                    <p:tmPct val="30000"/>
                                  </p:iterate>
                                  <p:childTnLst>
                                    <p:animScale>
                                      <p:cBhvr>
                                        <p:cTn id="63" dur="25" autoRev="1" fill="hold">
                                          <p:stCondLst>
                                            <p:cond delay="0"/>
                                          </p:stCondLst>
                                        </p:cTn>
                                        <p:tgtEl>
                                          <p:spTgt spid="21"/>
                                        </p:tgtEl>
                                      </p:cBhvr>
                                      <p:to x="80000" y="100000"/>
                                    </p:animScale>
                                    <p:anim by="(#ppt_w*0.10)" calcmode="lin" valueType="num">
                                      <p:cBhvr>
                                        <p:cTn id="64" dur="25" autoRev="1" fill="hold">
                                          <p:stCondLst>
                                            <p:cond delay="0"/>
                                          </p:stCondLst>
                                        </p:cTn>
                                        <p:tgtEl>
                                          <p:spTgt spid="21"/>
                                        </p:tgtEl>
                                        <p:attrNameLst>
                                          <p:attrName>ppt_x</p:attrName>
                                        </p:attrNameLst>
                                      </p:cBhvr>
                                    </p:anim>
                                    <p:anim by="(-#ppt_w*0.10)" calcmode="lin" valueType="num">
                                      <p:cBhvr>
                                        <p:cTn id="65" dur="25" autoRev="1" fill="hold">
                                          <p:stCondLst>
                                            <p:cond delay="0"/>
                                          </p:stCondLst>
                                        </p:cTn>
                                        <p:tgtEl>
                                          <p:spTgt spid="21"/>
                                        </p:tgtEl>
                                        <p:attrNameLst>
                                          <p:attrName>ppt_y</p:attrName>
                                        </p:attrNameLst>
                                      </p:cBhvr>
                                    </p:anim>
                                    <p:animRot by="-480000">
                                      <p:cBhvr>
                                        <p:cTn id="66" dur="25" autoRev="1" fill="hold">
                                          <p:stCondLst>
                                            <p:cond delay="0"/>
                                          </p:stCondLst>
                                        </p:cTn>
                                        <p:tgtEl>
                                          <p:spTgt spid="2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5" grpId="0" animBg="1"/>
      <p:bldP spid="16" grpId="0"/>
      <p:bldP spid="16" grpId="1"/>
      <p:bldP spid="18" grpId="0" animBg="1"/>
      <p:bldP spid="19" grpId="0"/>
      <p:bldP spid="19" grpId="1"/>
      <p:bldP spid="20" grpId="0" animBg="1"/>
      <p:bldP spid="21" grpId="0"/>
      <p:bldP spid="21"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5" name="Group 66"/>
          <p:cNvGrpSpPr/>
          <p:nvPr/>
        </p:nvGrpSpPr>
        <p:grpSpPr bwMode="auto">
          <a:xfrm>
            <a:off x="576461" y="2193380"/>
            <a:ext cx="5095541" cy="4287241"/>
            <a:chOff x="720" y="839"/>
            <a:chExt cx="3740" cy="3146"/>
          </a:xfrm>
          <a:solidFill>
            <a:srgbClr val="F8F8F8"/>
          </a:solidFill>
        </p:grpSpPr>
        <p:sp>
          <p:nvSpPr>
            <p:cNvPr id="86" name="Freeform 67"/>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87" name="Freeform 68"/>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88" name="Freeform 69"/>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89" name="Freeform 70"/>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90" name="Freeform 71"/>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91" name="Freeform 72"/>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92" name="Freeform 73"/>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93" name="Freeform 74"/>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solidFill>
              <a:sysClr val="window" lastClr="FFFFFF">
                <a:lumMod val="65000"/>
              </a:sysClr>
            </a:solid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94" name="Freeform 75"/>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95" name="Freeform 76"/>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96" name="Freeform 77"/>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97" name="Freeform 78"/>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98" name="Freeform 79"/>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99" name="Freeform 80"/>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solidFill>
              <a:sysClr val="window" lastClr="FFFFFF">
                <a:lumMod val="65000"/>
              </a:sysClr>
            </a:solid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100" name="Freeform 81"/>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101" name="Freeform 82"/>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102" name="Freeform 83"/>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103" name="Freeform 84"/>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104" name="Freeform 85"/>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105" name="Freeform 86"/>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106" name="Freeform 87"/>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107" name="Freeform 88"/>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108" name="Freeform 89"/>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109" name="Freeform 90"/>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110" name="Freeform 91"/>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111" name="Freeform 92"/>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112" name="Freeform 93"/>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113" name="Freeform 94"/>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114" name="Freeform 95"/>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115" name="Freeform 96"/>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116" name="Freeform 97"/>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117" name="Freeform 98"/>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118" name="Freeform 99"/>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119" name="Freeform 100"/>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ysClr val="window" lastClr="FFFFFF">
                <a:lumMod val="65000"/>
              </a:sysClr>
            </a:solid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120" name="Freeform 101"/>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121" name="Freeform 102"/>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122" name="Freeform 103"/>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123" name="Freeform 104"/>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124" name="Freeform 105"/>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125" name="Freeform 106"/>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126" name="Freeform 107"/>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127" name="Freeform 108"/>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128" name="Freeform 109"/>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129" name="Freeform 110"/>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130" name="Freeform 111"/>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131" name="Freeform 112"/>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132" name="Freeform 113"/>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133" name="Freeform 114"/>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134" name="Freeform 115"/>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135" name="Freeform 116"/>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136" name="Freeform 117"/>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137" name="Freeform 118"/>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138" name="Freeform 119"/>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139" name="Freeform 120"/>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140" name="Freeform 121"/>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141" name="Freeform 122"/>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142" name="Freeform 123"/>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143" name="Freeform 124"/>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144" name="Freeform 125"/>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145" name="Freeform 126"/>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solidFill>
              <a:sysClr val="window" lastClr="FFFFFF">
                <a:lumMod val="65000"/>
              </a:sysClr>
            </a:solid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146" name="Freeform 127"/>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sp>
          <p:nvSpPr>
            <p:cNvPr id="147" name="Freeform 128"/>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ysClr val="windowText" lastClr="000000">
                  <a:lumMod val="85000"/>
                  <a:lumOff val="15000"/>
                </a:sysClr>
              </a:solidFill>
              <a:prstDash val="solid"/>
              <a:rou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等线"/>
                <a:ea typeface="微软雅黑"/>
              </a:endParaRPr>
            </a:p>
          </p:txBody>
        </p:sp>
      </p:grpSp>
      <p:cxnSp>
        <p:nvCxnSpPr>
          <p:cNvPr id="148" name="直接连接符 147"/>
          <p:cNvCxnSpPr/>
          <p:nvPr/>
        </p:nvCxnSpPr>
        <p:spPr>
          <a:xfrm>
            <a:off x="4855874" y="3643970"/>
            <a:ext cx="336551" cy="331336"/>
          </a:xfrm>
          <a:prstGeom prst="line">
            <a:avLst/>
          </a:prstGeom>
          <a:noFill/>
          <a:ln w="6350" cap="flat" cmpd="sng" algn="ctr">
            <a:solidFill>
              <a:sysClr val="windowText" lastClr="000000">
                <a:lumMod val="75000"/>
                <a:lumOff val="25000"/>
              </a:sysClr>
            </a:solidFill>
            <a:prstDash val="solid"/>
            <a:miter lim="800000"/>
          </a:ln>
          <a:effectLst/>
        </p:spPr>
      </p:cxnSp>
      <p:cxnSp>
        <p:nvCxnSpPr>
          <p:cNvPr id="149" name="直接连接符 148"/>
          <p:cNvCxnSpPr/>
          <p:nvPr/>
        </p:nvCxnSpPr>
        <p:spPr>
          <a:xfrm>
            <a:off x="5192422" y="3975304"/>
            <a:ext cx="1640864" cy="10104"/>
          </a:xfrm>
          <a:prstGeom prst="line">
            <a:avLst/>
          </a:prstGeom>
          <a:noFill/>
          <a:ln w="6350" cap="flat" cmpd="sng" algn="ctr">
            <a:solidFill>
              <a:sysClr val="windowText" lastClr="000000">
                <a:lumMod val="75000"/>
                <a:lumOff val="25000"/>
              </a:sysClr>
            </a:solidFill>
            <a:prstDash val="solid"/>
            <a:miter lim="800000"/>
          </a:ln>
          <a:effectLst/>
        </p:spPr>
      </p:cxnSp>
      <p:cxnSp>
        <p:nvCxnSpPr>
          <p:cNvPr id="150" name="直接连接符 149"/>
          <p:cNvCxnSpPr/>
          <p:nvPr/>
        </p:nvCxnSpPr>
        <p:spPr>
          <a:xfrm>
            <a:off x="3960744" y="4279579"/>
            <a:ext cx="336551" cy="331336"/>
          </a:xfrm>
          <a:prstGeom prst="line">
            <a:avLst/>
          </a:prstGeom>
          <a:noFill/>
          <a:ln w="6350" cap="flat" cmpd="sng" algn="ctr">
            <a:solidFill>
              <a:sysClr val="window" lastClr="FFFFFF">
                <a:lumMod val="50000"/>
              </a:sysClr>
            </a:solidFill>
            <a:prstDash val="solid"/>
            <a:miter lim="800000"/>
          </a:ln>
          <a:effectLst/>
        </p:spPr>
      </p:cxnSp>
      <p:cxnSp>
        <p:nvCxnSpPr>
          <p:cNvPr id="151" name="直接连接符 150"/>
          <p:cNvCxnSpPr/>
          <p:nvPr/>
        </p:nvCxnSpPr>
        <p:spPr>
          <a:xfrm flipV="1">
            <a:off x="4297296" y="4600013"/>
            <a:ext cx="2535991" cy="10901"/>
          </a:xfrm>
          <a:prstGeom prst="line">
            <a:avLst/>
          </a:prstGeom>
          <a:noFill/>
          <a:ln w="6350" cap="flat" cmpd="sng" algn="ctr">
            <a:solidFill>
              <a:sysClr val="windowText" lastClr="000000">
                <a:lumMod val="75000"/>
                <a:lumOff val="25000"/>
              </a:sysClr>
            </a:solidFill>
            <a:prstDash val="solid"/>
            <a:miter lim="800000"/>
          </a:ln>
          <a:effectLst/>
        </p:spPr>
      </p:cxnSp>
      <p:cxnSp>
        <p:nvCxnSpPr>
          <p:cNvPr id="152" name="直接连接符 151"/>
          <p:cNvCxnSpPr/>
          <p:nvPr/>
        </p:nvCxnSpPr>
        <p:spPr>
          <a:xfrm flipV="1">
            <a:off x="4708830" y="5233231"/>
            <a:ext cx="421665" cy="273112"/>
          </a:xfrm>
          <a:prstGeom prst="line">
            <a:avLst/>
          </a:prstGeom>
          <a:noFill/>
          <a:ln w="6350" cap="flat" cmpd="sng" algn="ctr">
            <a:solidFill>
              <a:sysClr val="windowText" lastClr="000000">
                <a:lumMod val="75000"/>
                <a:lumOff val="25000"/>
              </a:sysClr>
            </a:solidFill>
            <a:prstDash val="solid"/>
            <a:miter lim="800000"/>
          </a:ln>
          <a:effectLst/>
        </p:spPr>
      </p:cxnSp>
      <p:cxnSp>
        <p:nvCxnSpPr>
          <p:cNvPr id="153" name="直接连接符 152"/>
          <p:cNvCxnSpPr/>
          <p:nvPr/>
        </p:nvCxnSpPr>
        <p:spPr>
          <a:xfrm>
            <a:off x="5130496" y="5233231"/>
            <a:ext cx="1702295" cy="0"/>
          </a:xfrm>
          <a:prstGeom prst="line">
            <a:avLst/>
          </a:prstGeom>
          <a:noFill/>
          <a:ln w="6350" cap="flat" cmpd="sng" algn="ctr">
            <a:solidFill>
              <a:sysClr val="windowText" lastClr="000000">
                <a:lumMod val="75000"/>
                <a:lumOff val="25000"/>
              </a:sysClr>
            </a:solidFill>
            <a:prstDash val="solid"/>
            <a:miter lim="800000"/>
          </a:ln>
          <a:effectLst/>
        </p:spPr>
      </p:cxnSp>
      <p:cxnSp>
        <p:nvCxnSpPr>
          <p:cNvPr id="154" name="直接连接符 153"/>
          <p:cNvCxnSpPr/>
          <p:nvPr/>
        </p:nvCxnSpPr>
        <p:spPr>
          <a:xfrm>
            <a:off x="3890764" y="5867968"/>
            <a:ext cx="336551" cy="331336"/>
          </a:xfrm>
          <a:prstGeom prst="line">
            <a:avLst/>
          </a:prstGeom>
          <a:noFill/>
          <a:ln w="6350" cap="flat" cmpd="sng" algn="ctr">
            <a:solidFill>
              <a:sysClr val="windowText" lastClr="000000">
                <a:lumMod val="75000"/>
                <a:lumOff val="25000"/>
              </a:sysClr>
            </a:solidFill>
            <a:prstDash val="solid"/>
            <a:miter lim="800000"/>
          </a:ln>
          <a:effectLst/>
        </p:spPr>
      </p:cxnSp>
      <p:cxnSp>
        <p:nvCxnSpPr>
          <p:cNvPr id="155" name="直接连接符 154"/>
          <p:cNvCxnSpPr/>
          <p:nvPr/>
        </p:nvCxnSpPr>
        <p:spPr>
          <a:xfrm>
            <a:off x="4227315" y="6199303"/>
            <a:ext cx="2605476" cy="0"/>
          </a:xfrm>
          <a:prstGeom prst="line">
            <a:avLst/>
          </a:prstGeom>
          <a:noFill/>
          <a:ln w="6350" cap="flat" cmpd="sng" algn="ctr">
            <a:solidFill>
              <a:sysClr val="windowText" lastClr="000000">
                <a:lumMod val="75000"/>
                <a:lumOff val="25000"/>
              </a:sysClr>
            </a:solidFill>
            <a:prstDash val="solid"/>
            <a:miter lim="800000"/>
          </a:ln>
          <a:effectLst/>
        </p:spPr>
      </p:cxnSp>
      <p:sp>
        <p:nvSpPr>
          <p:cNvPr id="156" name="矩形 155"/>
          <p:cNvSpPr/>
          <p:nvPr/>
        </p:nvSpPr>
        <p:spPr>
          <a:xfrm>
            <a:off x="5465047" y="3632303"/>
            <a:ext cx="1371616" cy="348920"/>
          </a:xfrm>
          <a:prstGeom prst="rect">
            <a:avLst/>
          </a:prstGeom>
        </p:spPr>
        <p:txBody>
          <a:bodyPr wrap="none" lIns="121963" tIns="60981" rIns="121963" bIns="60981">
            <a:spAutoFit/>
          </a:bodyPr>
          <a:lstStyle/>
          <a:p>
            <a:r>
              <a:rPr lang="zh-CN" altLang="en-US" sz="1465" dirty="0">
                <a:solidFill>
                  <a:prstClr val="black"/>
                </a:solidFill>
                <a:latin typeface="微软雅黑" panose="020B0503020204020204" pitchFamily="34" charset="-122"/>
                <a:ea typeface="微软雅黑" panose="020B0503020204020204" pitchFamily="34" charset="-122"/>
              </a:rPr>
              <a:t>点击添加文本</a:t>
            </a:r>
          </a:p>
        </p:txBody>
      </p:sp>
      <p:sp>
        <p:nvSpPr>
          <p:cNvPr id="157" name="矩形 156"/>
          <p:cNvSpPr/>
          <p:nvPr/>
        </p:nvSpPr>
        <p:spPr>
          <a:xfrm>
            <a:off x="5465047" y="4253135"/>
            <a:ext cx="1371616" cy="348920"/>
          </a:xfrm>
          <a:prstGeom prst="rect">
            <a:avLst/>
          </a:prstGeom>
        </p:spPr>
        <p:txBody>
          <a:bodyPr wrap="none" lIns="121963" tIns="60981" rIns="121963" bIns="60981">
            <a:spAutoFit/>
          </a:bodyPr>
          <a:lstStyle/>
          <a:p>
            <a:r>
              <a:rPr lang="zh-CN" altLang="en-US" sz="1465" dirty="0">
                <a:solidFill>
                  <a:prstClr val="black"/>
                </a:solidFill>
                <a:latin typeface="微软雅黑" panose="020B0503020204020204" pitchFamily="34" charset="-122"/>
                <a:ea typeface="微软雅黑" panose="020B0503020204020204" pitchFamily="34" charset="-122"/>
              </a:rPr>
              <a:t>点击添加文本</a:t>
            </a:r>
          </a:p>
        </p:txBody>
      </p:sp>
      <p:sp>
        <p:nvSpPr>
          <p:cNvPr id="158" name="矩形 157"/>
          <p:cNvSpPr/>
          <p:nvPr/>
        </p:nvSpPr>
        <p:spPr>
          <a:xfrm>
            <a:off x="5465047" y="4888697"/>
            <a:ext cx="1371616" cy="348920"/>
          </a:xfrm>
          <a:prstGeom prst="rect">
            <a:avLst/>
          </a:prstGeom>
        </p:spPr>
        <p:txBody>
          <a:bodyPr wrap="none" lIns="121963" tIns="60981" rIns="121963" bIns="60981">
            <a:spAutoFit/>
          </a:bodyPr>
          <a:lstStyle/>
          <a:p>
            <a:r>
              <a:rPr lang="zh-CN" altLang="en-US" sz="1465" dirty="0">
                <a:solidFill>
                  <a:prstClr val="black"/>
                </a:solidFill>
                <a:latin typeface="微软雅黑" panose="020B0503020204020204" pitchFamily="34" charset="-122"/>
                <a:ea typeface="微软雅黑" panose="020B0503020204020204" pitchFamily="34" charset="-122"/>
              </a:rPr>
              <a:t>点击添加文本</a:t>
            </a:r>
          </a:p>
        </p:txBody>
      </p:sp>
      <p:sp>
        <p:nvSpPr>
          <p:cNvPr id="159" name="矩形 158"/>
          <p:cNvSpPr/>
          <p:nvPr/>
        </p:nvSpPr>
        <p:spPr>
          <a:xfrm>
            <a:off x="5465047" y="5847851"/>
            <a:ext cx="1371616" cy="348920"/>
          </a:xfrm>
          <a:prstGeom prst="rect">
            <a:avLst/>
          </a:prstGeom>
        </p:spPr>
        <p:txBody>
          <a:bodyPr wrap="none" lIns="121963" tIns="60981" rIns="121963" bIns="60981">
            <a:spAutoFit/>
          </a:bodyPr>
          <a:lstStyle/>
          <a:p>
            <a:r>
              <a:rPr lang="zh-CN" altLang="en-US" sz="1465" dirty="0">
                <a:solidFill>
                  <a:prstClr val="black"/>
                </a:solidFill>
                <a:latin typeface="微软雅黑" panose="020B0503020204020204" pitchFamily="34" charset="-122"/>
                <a:ea typeface="微软雅黑" panose="020B0503020204020204" pitchFamily="34" charset="-122"/>
              </a:rPr>
              <a:t>点击添加文本</a:t>
            </a:r>
          </a:p>
        </p:txBody>
      </p:sp>
      <p:sp>
        <p:nvSpPr>
          <p:cNvPr id="160" name="圆角矩形 159"/>
          <p:cNvSpPr/>
          <p:nvPr/>
        </p:nvSpPr>
        <p:spPr>
          <a:xfrm>
            <a:off x="7680244" y="1986040"/>
            <a:ext cx="529761" cy="546167"/>
          </a:xfrm>
          <a:prstGeom prst="roundRect">
            <a:avLst>
              <a:gd name="adj" fmla="val 7822"/>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161" name="矩形 160"/>
          <p:cNvSpPr/>
          <p:nvPr/>
        </p:nvSpPr>
        <p:spPr>
          <a:xfrm>
            <a:off x="8397536" y="1882623"/>
            <a:ext cx="2720786" cy="830997"/>
          </a:xfrm>
          <a:prstGeom prst="rect">
            <a:avLst/>
          </a:prstGeom>
        </p:spPr>
        <p:txBody>
          <a:bodyPr wrap="square">
            <a:spAutoFit/>
          </a:bodyPr>
          <a:lstStyle/>
          <a:p>
            <a:pPr fontAlgn="auto">
              <a:lnSpc>
                <a:spcPct val="150000"/>
              </a:lnSpc>
              <a:spcAft>
                <a:spcPts val="0"/>
              </a:spcAft>
            </a:pPr>
            <a:r>
              <a:rPr lang="zh-CN" altLang="en-US" sz="1600" cap="all" dirty="0">
                <a:solidFill>
                  <a:prstClr val="black"/>
                </a:solidFill>
                <a:latin typeface="微软雅黑" panose="020B0503020204020204" pitchFamily="34" charset="-122"/>
                <a:ea typeface="微软雅黑" panose="020B0503020204020204" pitchFamily="34" charset="-122"/>
              </a:rPr>
              <a:t>点击输入您想要的文字内容点击输入您想要的文字内容</a:t>
            </a:r>
            <a:endParaRPr lang="en-US" altLang="zh-CN" sz="1600" cap="all" dirty="0">
              <a:solidFill>
                <a:prstClr val="black"/>
              </a:solidFill>
              <a:latin typeface="微软雅黑" panose="020B0503020204020204" pitchFamily="34" charset="-122"/>
              <a:ea typeface="微软雅黑" panose="020B0503020204020204" pitchFamily="34" charset="-122"/>
            </a:endParaRPr>
          </a:p>
        </p:txBody>
      </p:sp>
      <p:sp>
        <p:nvSpPr>
          <p:cNvPr id="162" name="圆角矩形 161"/>
          <p:cNvSpPr/>
          <p:nvPr/>
        </p:nvSpPr>
        <p:spPr>
          <a:xfrm>
            <a:off x="7680244" y="3236905"/>
            <a:ext cx="529761" cy="546167"/>
          </a:xfrm>
          <a:prstGeom prst="roundRect">
            <a:avLst>
              <a:gd name="adj" fmla="val 7822"/>
            </a:avLst>
          </a:prstGeom>
          <a:solidFill>
            <a:srgbClr val="FF0000"/>
          </a:soli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163" name="矩形 162"/>
          <p:cNvSpPr/>
          <p:nvPr/>
        </p:nvSpPr>
        <p:spPr>
          <a:xfrm>
            <a:off x="8397536" y="3133488"/>
            <a:ext cx="2720786" cy="830997"/>
          </a:xfrm>
          <a:prstGeom prst="rect">
            <a:avLst/>
          </a:prstGeom>
        </p:spPr>
        <p:txBody>
          <a:bodyPr wrap="square">
            <a:spAutoFit/>
          </a:bodyPr>
          <a:lstStyle/>
          <a:p>
            <a:pPr fontAlgn="auto">
              <a:lnSpc>
                <a:spcPct val="150000"/>
              </a:lnSpc>
              <a:spcAft>
                <a:spcPts val="0"/>
              </a:spcAft>
            </a:pPr>
            <a:r>
              <a:rPr lang="zh-CN" altLang="en-US" sz="1600" cap="all" dirty="0">
                <a:solidFill>
                  <a:prstClr val="black"/>
                </a:solidFill>
                <a:latin typeface="微软雅黑" panose="020B0503020204020204" pitchFamily="34" charset="-122"/>
                <a:ea typeface="微软雅黑" panose="020B0503020204020204" pitchFamily="34" charset="-122"/>
              </a:rPr>
              <a:t>点击输入您想要的文字内容点击输入您想要的文字内容</a:t>
            </a:r>
            <a:endParaRPr lang="en-US" altLang="zh-CN" sz="1600" cap="all" dirty="0">
              <a:solidFill>
                <a:prstClr val="black"/>
              </a:solidFill>
              <a:latin typeface="微软雅黑" panose="020B0503020204020204" pitchFamily="34" charset="-122"/>
              <a:ea typeface="微软雅黑" panose="020B0503020204020204" pitchFamily="34" charset="-122"/>
            </a:endParaRPr>
          </a:p>
        </p:txBody>
      </p:sp>
      <p:sp>
        <p:nvSpPr>
          <p:cNvPr id="164" name="圆角矩形 163"/>
          <p:cNvSpPr/>
          <p:nvPr/>
        </p:nvSpPr>
        <p:spPr>
          <a:xfrm>
            <a:off x="7680244" y="4463977"/>
            <a:ext cx="529761" cy="546167"/>
          </a:xfrm>
          <a:prstGeom prst="roundRect">
            <a:avLst>
              <a:gd name="adj" fmla="val 7822"/>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165" name="矩形 164"/>
          <p:cNvSpPr/>
          <p:nvPr/>
        </p:nvSpPr>
        <p:spPr>
          <a:xfrm>
            <a:off x="8397536" y="4360560"/>
            <a:ext cx="2720786" cy="830997"/>
          </a:xfrm>
          <a:prstGeom prst="rect">
            <a:avLst/>
          </a:prstGeom>
        </p:spPr>
        <p:txBody>
          <a:bodyPr wrap="square">
            <a:spAutoFit/>
          </a:bodyPr>
          <a:lstStyle/>
          <a:p>
            <a:pPr fontAlgn="auto">
              <a:lnSpc>
                <a:spcPct val="150000"/>
              </a:lnSpc>
              <a:spcAft>
                <a:spcPts val="0"/>
              </a:spcAft>
            </a:pPr>
            <a:r>
              <a:rPr lang="zh-CN" altLang="en-US" sz="1600" cap="all" dirty="0">
                <a:solidFill>
                  <a:prstClr val="black"/>
                </a:solidFill>
                <a:latin typeface="微软雅黑" panose="020B0503020204020204" pitchFamily="34" charset="-122"/>
                <a:ea typeface="微软雅黑" panose="020B0503020204020204" pitchFamily="34" charset="-122"/>
              </a:rPr>
              <a:t>点击输入您想要的文字内容点击输入您想要的文字内容</a:t>
            </a:r>
            <a:endParaRPr lang="en-US" altLang="zh-CN" sz="1600" cap="all" dirty="0">
              <a:solidFill>
                <a:prstClr val="black"/>
              </a:solidFill>
              <a:latin typeface="微软雅黑" panose="020B0503020204020204" pitchFamily="34" charset="-122"/>
              <a:ea typeface="微软雅黑" panose="020B0503020204020204" pitchFamily="34" charset="-122"/>
            </a:endParaRPr>
          </a:p>
        </p:txBody>
      </p:sp>
      <p:sp>
        <p:nvSpPr>
          <p:cNvPr id="166" name="圆角矩形 165"/>
          <p:cNvSpPr/>
          <p:nvPr/>
        </p:nvSpPr>
        <p:spPr>
          <a:xfrm>
            <a:off x="7680244" y="5700059"/>
            <a:ext cx="529761" cy="546167"/>
          </a:xfrm>
          <a:prstGeom prst="roundRect">
            <a:avLst>
              <a:gd name="adj" fmla="val 7822"/>
            </a:avLst>
          </a:prstGeom>
          <a:solidFill>
            <a:srgbClr val="FF0000"/>
          </a:soli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167" name="矩形 166"/>
          <p:cNvSpPr/>
          <p:nvPr/>
        </p:nvSpPr>
        <p:spPr>
          <a:xfrm>
            <a:off x="8397536" y="5596642"/>
            <a:ext cx="2720786" cy="830997"/>
          </a:xfrm>
          <a:prstGeom prst="rect">
            <a:avLst/>
          </a:prstGeom>
        </p:spPr>
        <p:txBody>
          <a:bodyPr wrap="square">
            <a:spAutoFit/>
          </a:bodyPr>
          <a:lstStyle/>
          <a:p>
            <a:pPr fontAlgn="auto">
              <a:lnSpc>
                <a:spcPct val="150000"/>
              </a:lnSpc>
              <a:spcAft>
                <a:spcPts val="0"/>
              </a:spcAft>
            </a:pPr>
            <a:r>
              <a:rPr lang="zh-CN" altLang="en-US" sz="1600" cap="all" dirty="0">
                <a:solidFill>
                  <a:prstClr val="black"/>
                </a:solidFill>
                <a:latin typeface="微软雅黑" panose="020B0503020204020204" pitchFamily="34" charset="-122"/>
                <a:ea typeface="微软雅黑" panose="020B0503020204020204" pitchFamily="34" charset="-122"/>
              </a:rPr>
              <a:t>点击输入您想要的文字内容点击输入您想要的文字内容</a:t>
            </a:r>
            <a:endParaRPr lang="en-US" altLang="zh-CN" sz="1600" cap="all" dirty="0">
              <a:solidFill>
                <a:prstClr val="black"/>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86866285"/>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14:bounceEnd="58000">
                                          <p:cBhvr additive="base">
                                            <p:cTn id="7" dur="1000" fill="hold"/>
                                            <p:tgtEl>
                                              <p:spTgt spid="85"/>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85"/>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148"/>
                                            </p:tgtEl>
                                            <p:attrNameLst>
                                              <p:attrName>style.visibility</p:attrName>
                                            </p:attrNameLst>
                                          </p:cBhvr>
                                          <p:to>
                                            <p:strVal val="visible"/>
                                          </p:to>
                                        </p:set>
                                        <p:animEffect transition="in" filter="wipe(left)">
                                          <p:cBhvr>
                                            <p:cTn id="12" dur="250"/>
                                            <p:tgtEl>
                                              <p:spTgt spid="148"/>
                                            </p:tgtEl>
                                          </p:cBhvr>
                                        </p:animEffect>
                                      </p:childTnLst>
                                    </p:cTn>
                                  </p:par>
                                </p:childTnLst>
                              </p:cTn>
                            </p:par>
                            <p:par>
                              <p:cTn id="13" fill="hold">
                                <p:stCondLst>
                                  <p:cond delay="1250"/>
                                </p:stCondLst>
                                <p:childTnLst>
                                  <p:par>
                                    <p:cTn id="14" presetID="22" presetClass="entr" presetSubtype="8" fill="hold" nodeType="afterEffect">
                                      <p:stCondLst>
                                        <p:cond delay="0"/>
                                      </p:stCondLst>
                                      <p:childTnLst>
                                        <p:set>
                                          <p:cBhvr>
                                            <p:cTn id="15" dur="1" fill="hold">
                                              <p:stCondLst>
                                                <p:cond delay="0"/>
                                              </p:stCondLst>
                                            </p:cTn>
                                            <p:tgtEl>
                                              <p:spTgt spid="149"/>
                                            </p:tgtEl>
                                            <p:attrNameLst>
                                              <p:attrName>style.visibility</p:attrName>
                                            </p:attrNameLst>
                                          </p:cBhvr>
                                          <p:to>
                                            <p:strVal val="visible"/>
                                          </p:to>
                                        </p:set>
                                        <p:animEffect transition="in" filter="wipe(left)">
                                          <p:cBhvr>
                                            <p:cTn id="16" dur="250"/>
                                            <p:tgtEl>
                                              <p:spTgt spid="149"/>
                                            </p:tgtEl>
                                          </p:cBhvr>
                                        </p:animEffect>
                                      </p:childTnLst>
                                    </p:cTn>
                                  </p:par>
                                </p:childTnLst>
                              </p:cTn>
                            </p:par>
                            <p:par>
                              <p:cTn id="17" fill="hold">
                                <p:stCondLst>
                                  <p:cond delay="1500"/>
                                </p:stCondLst>
                                <p:childTnLst>
                                  <p:par>
                                    <p:cTn id="18" presetID="47" presetClass="entr" presetSubtype="0" fill="hold" grpId="0" nodeType="afterEffect">
                                      <p:stCondLst>
                                        <p:cond delay="0"/>
                                      </p:stCondLst>
                                      <p:childTnLst>
                                        <p:set>
                                          <p:cBhvr>
                                            <p:cTn id="19" dur="1" fill="hold">
                                              <p:stCondLst>
                                                <p:cond delay="0"/>
                                              </p:stCondLst>
                                            </p:cTn>
                                            <p:tgtEl>
                                              <p:spTgt spid="156"/>
                                            </p:tgtEl>
                                            <p:attrNameLst>
                                              <p:attrName>style.visibility</p:attrName>
                                            </p:attrNameLst>
                                          </p:cBhvr>
                                          <p:to>
                                            <p:strVal val="visible"/>
                                          </p:to>
                                        </p:set>
                                        <p:animEffect transition="in" filter="fade">
                                          <p:cBhvr>
                                            <p:cTn id="20" dur="500"/>
                                            <p:tgtEl>
                                              <p:spTgt spid="156"/>
                                            </p:tgtEl>
                                          </p:cBhvr>
                                        </p:animEffect>
                                        <p:anim calcmode="lin" valueType="num">
                                          <p:cBhvr>
                                            <p:cTn id="21" dur="500" fill="hold"/>
                                            <p:tgtEl>
                                              <p:spTgt spid="156"/>
                                            </p:tgtEl>
                                            <p:attrNameLst>
                                              <p:attrName>ppt_x</p:attrName>
                                            </p:attrNameLst>
                                          </p:cBhvr>
                                          <p:tavLst>
                                            <p:tav tm="0">
                                              <p:val>
                                                <p:strVal val="#ppt_x"/>
                                              </p:val>
                                            </p:tav>
                                            <p:tav tm="100000">
                                              <p:val>
                                                <p:strVal val="#ppt_x"/>
                                              </p:val>
                                            </p:tav>
                                          </p:tavLst>
                                        </p:anim>
                                        <p:anim calcmode="lin" valueType="num">
                                          <p:cBhvr>
                                            <p:cTn id="22" dur="500" fill="hold"/>
                                            <p:tgtEl>
                                              <p:spTgt spid="156"/>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150"/>
                                            </p:tgtEl>
                                            <p:attrNameLst>
                                              <p:attrName>style.visibility</p:attrName>
                                            </p:attrNameLst>
                                          </p:cBhvr>
                                          <p:to>
                                            <p:strVal val="visible"/>
                                          </p:to>
                                        </p:set>
                                        <p:animEffect transition="in" filter="wipe(left)">
                                          <p:cBhvr>
                                            <p:cTn id="26" dur="250"/>
                                            <p:tgtEl>
                                              <p:spTgt spid="150"/>
                                            </p:tgtEl>
                                          </p:cBhvr>
                                        </p:animEffect>
                                      </p:childTnLst>
                                    </p:cTn>
                                  </p:par>
                                </p:childTnLst>
                              </p:cTn>
                            </p:par>
                            <p:par>
                              <p:cTn id="27" fill="hold">
                                <p:stCondLst>
                                  <p:cond delay="2250"/>
                                </p:stCondLst>
                                <p:childTnLst>
                                  <p:par>
                                    <p:cTn id="28" presetID="22" presetClass="entr" presetSubtype="8" fill="hold" nodeType="afterEffect">
                                      <p:stCondLst>
                                        <p:cond delay="0"/>
                                      </p:stCondLst>
                                      <p:childTnLst>
                                        <p:set>
                                          <p:cBhvr>
                                            <p:cTn id="29" dur="1" fill="hold">
                                              <p:stCondLst>
                                                <p:cond delay="0"/>
                                              </p:stCondLst>
                                            </p:cTn>
                                            <p:tgtEl>
                                              <p:spTgt spid="151"/>
                                            </p:tgtEl>
                                            <p:attrNameLst>
                                              <p:attrName>style.visibility</p:attrName>
                                            </p:attrNameLst>
                                          </p:cBhvr>
                                          <p:to>
                                            <p:strVal val="visible"/>
                                          </p:to>
                                        </p:set>
                                        <p:animEffect transition="in" filter="wipe(left)">
                                          <p:cBhvr>
                                            <p:cTn id="30" dur="250"/>
                                            <p:tgtEl>
                                              <p:spTgt spid="151"/>
                                            </p:tgtEl>
                                          </p:cBhvr>
                                        </p:animEffect>
                                      </p:childTnLst>
                                    </p:cTn>
                                  </p:par>
                                </p:childTnLst>
                              </p:cTn>
                            </p:par>
                            <p:par>
                              <p:cTn id="31" fill="hold">
                                <p:stCondLst>
                                  <p:cond delay="2500"/>
                                </p:stCondLst>
                                <p:childTnLst>
                                  <p:par>
                                    <p:cTn id="32" presetID="47" presetClass="entr" presetSubtype="0" fill="hold" grpId="0" nodeType="afterEffect">
                                      <p:stCondLst>
                                        <p:cond delay="0"/>
                                      </p:stCondLst>
                                      <p:childTnLst>
                                        <p:set>
                                          <p:cBhvr>
                                            <p:cTn id="33" dur="1" fill="hold">
                                              <p:stCondLst>
                                                <p:cond delay="0"/>
                                              </p:stCondLst>
                                            </p:cTn>
                                            <p:tgtEl>
                                              <p:spTgt spid="157"/>
                                            </p:tgtEl>
                                            <p:attrNameLst>
                                              <p:attrName>style.visibility</p:attrName>
                                            </p:attrNameLst>
                                          </p:cBhvr>
                                          <p:to>
                                            <p:strVal val="visible"/>
                                          </p:to>
                                        </p:set>
                                        <p:animEffect transition="in" filter="fade">
                                          <p:cBhvr>
                                            <p:cTn id="34" dur="500"/>
                                            <p:tgtEl>
                                              <p:spTgt spid="157"/>
                                            </p:tgtEl>
                                          </p:cBhvr>
                                        </p:animEffect>
                                        <p:anim calcmode="lin" valueType="num">
                                          <p:cBhvr>
                                            <p:cTn id="35" dur="500" fill="hold"/>
                                            <p:tgtEl>
                                              <p:spTgt spid="157"/>
                                            </p:tgtEl>
                                            <p:attrNameLst>
                                              <p:attrName>ppt_x</p:attrName>
                                            </p:attrNameLst>
                                          </p:cBhvr>
                                          <p:tavLst>
                                            <p:tav tm="0">
                                              <p:val>
                                                <p:strVal val="#ppt_x"/>
                                              </p:val>
                                            </p:tav>
                                            <p:tav tm="100000">
                                              <p:val>
                                                <p:strVal val="#ppt_x"/>
                                              </p:val>
                                            </p:tav>
                                          </p:tavLst>
                                        </p:anim>
                                        <p:anim calcmode="lin" valueType="num">
                                          <p:cBhvr>
                                            <p:cTn id="36" dur="500" fill="hold"/>
                                            <p:tgtEl>
                                              <p:spTgt spid="157"/>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152"/>
                                            </p:tgtEl>
                                            <p:attrNameLst>
                                              <p:attrName>style.visibility</p:attrName>
                                            </p:attrNameLst>
                                          </p:cBhvr>
                                          <p:to>
                                            <p:strVal val="visible"/>
                                          </p:to>
                                        </p:set>
                                        <p:animEffect transition="in" filter="wipe(left)">
                                          <p:cBhvr>
                                            <p:cTn id="40" dur="250"/>
                                            <p:tgtEl>
                                              <p:spTgt spid="152"/>
                                            </p:tgtEl>
                                          </p:cBhvr>
                                        </p:animEffect>
                                      </p:childTnLst>
                                    </p:cTn>
                                  </p:par>
                                </p:childTnLst>
                              </p:cTn>
                            </p:par>
                            <p:par>
                              <p:cTn id="41" fill="hold">
                                <p:stCondLst>
                                  <p:cond delay="3250"/>
                                </p:stCondLst>
                                <p:childTnLst>
                                  <p:par>
                                    <p:cTn id="42" presetID="10" presetClass="entr" presetSubtype="0" fill="hold" nodeType="afterEffect">
                                      <p:stCondLst>
                                        <p:cond delay="0"/>
                                      </p:stCondLst>
                                      <p:childTnLst>
                                        <p:set>
                                          <p:cBhvr>
                                            <p:cTn id="43" dur="1" fill="hold">
                                              <p:stCondLst>
                                                <p:cond delay="0"/>
                                              </p:stCondLst>
                                            </p:cTn>
                                            <p:tgtEl>
                                              <p:spTgt spid="153"/>
                                            </p:tgtEl>
                                            <p:attrNameLst>
                                              <p:attrName>style.visibility</p:attrName>
                                            </p:attrNameLst>
                                          </p:cBhvr>
                                          <p:to>
                                            <p:strVal val="visible"/>
                                          </p:to>
                                        </p:set>
                                        <p:animEffect transition="in" filter="fade">
                                          <p:cBhvr>
                                            <p:cTn id="44" dur="250"/>
                                            <p:tgtEl>
                                              <p:spTgt spid="153"/>
                                            </p:tgtEl>
                                          </p:cBhvr>
                                        </p:animEffect>
                                      </p:childTnLst>
                                    </p:cTn>
                                  </p:par>
                                </p:childTnLst>
                              </p:cTn>
                            </p:par>
                            <p:par>
                              <p:cTn id="45" fill="hold">
                                <p:stCondLst>
                                  <p:cond delay="3500"/>
                                </p:stCondLst>
                                <p:childTnLst>
                                  <p:par>
                                    <p:cTn id="46" presetID="47" presetClass="entr" presetSubtype="0" fill="hold" grpId="0" nodeType="afterEffect">
                                      <p:stCondLst>
                                        <p:cond delay="0"/>
                                      </p:stCondLst>
                                      <p:childTnLst>
                                        <p:set>
                                          <p:cBhvr>
                                            <p:cTn id="47" dur="1" fill="hold">
                                              <p:stCondLst>
                                                <p:cond delay="0"/>
                                              </p:stCondLst>
                                            </p:cTn>
                                            <p:tgtEl>
                                              <p:spTgt spid="158"/>
                                            </p:tgtEl>
                                            <p:attrNameLst>
                                              <p:attrName>style.visibility</p:attrName>
                                            </p:attrNameLst>
                                          </p:cBhvr>
                                          <p:to>
                                            <p:strVal val="visible"/>
                                          </p:to>
                                        </p:set>
                                        <p:animEffect transition="in" filter="fade">
                                          <p:cBhvr>
                                            <p:cTn id="48" dur="500"/>
                                            <p:tgtEl>
                                              <p:spTgt spid="158"/>
                                            </p:tgtEl>
                                          </p:cBhvr>
                                        </p:animEffect>
                                        <p:anim calcmode="lin" valueType="num">
                                          <p:cBhvr>
                                            <p:cTn id="49" dur="500" fill="hold"/>
                                            <p:tgtEl>
                                              <p:spTgt spid="158"/>
                                            </p:tgtEl>
                                            <p:attrNameLst>
                                              <p:attrName>ppt_x</p:attrName>
                                            </p:attrNameLst>
                                          </p:cBhvr>
                                          <p:tavLst>
                                            <p:tav tm="0">
                                              <p:val>
                                                <p:strVal val="#ppt_x"/>
                                              </p:val>
                                            </p:tav>
                                            <p:tav tm="100000">
                                              <p:val>
                                                <p:strVal val="#ppt_x"/>
                                              </p:val>
                                            </p:tav>
                                          </p:tavLst>
                                        </p:anim>
                                        <p:anim calcmode="lin" valueType="num">
                                          <p:cBhvr>
                                            <p:cTn id="50" dur="500" fill="hold"/>
                                            <p:tgtEl>
                                              <p:spTgt spid="158"/>
                                            </p:tgtEl>
                                            <p:attrNameLst>
                                              <p:attrName>ppt_y</p:attrName>
                                            </p:attrNameLst>
                                          </p:cBhvr>
                                          <p:tavLst>
                                            <p:tav tm="0">
                                              <p:val>
                                                <p:strVal val="#ppt_y-.1"/>
                                              </p:val>
                                            </p:tav>
                                            <p:tav tm="100000">
                                              <p:val>
                                                <p:strVal val="#ppt_y"/>
                                              </p:val>
                                            </p:tav>
                                          </p:tavLst>
                                        </p:anim>
                                      </p:childTnLst>
                                    </p:cTn>
                                  </p:par>
                                </p:childTnLst>
                              </p:cTn>
                            </p:par>
                            <p:par>
                              <p:cTn id="51" fill="hold">
                                <p:stCondLst>
                                  <p:cond delay="4000"/>
                                </p:stCondLst>
                                <p:childTnLst>
                                  <p:par>
                                    <p:cTn id="52" presetID="22" presetClass="entr" presetSubtype="8" fill="hold" nodeType="afterEffect">
                                      <p:stCondLst>
                                        <p:cond delay="0"/>
                                      </p:stCondLst>
                                      <p:childTnLst>
                                        <p:set>
                                          <p:cBhvr>
                                            <p:cTn id="53" dur="1" fill="hold">
                                              <p:stCondLst>
                                                <p:cond delay="0"/>
                                              </p:stCondLst>
                                            </p:cTn>
                                            <p:tgtEl>
                                              <p:spTgt spid="154"/>
                                            </p:tgtEl>
                                            <p:attrNameLst>
                                              <p:attrName>style.visibility</p:attrName>
                                            </p:attrNameLst>
                                          </p:cBhvr>
                                          <p:to>
                                            <p:strVal val="visible"/>
                                          </p:to>
                                        </p:set>
                                        <p:animEffect transition="in" filter="wipe(left)">
                                          <p:cBhvr>
                                            <p:cTn id="54" dur="250"/>
                                            <p:tgtEl>
                                              <p:spTgt spid="154"/>
                                            </p:tgtEl>
                                          </p:cBhvr>
                                        </p:animEffect>
                                      </p:childTnLst>
                                    </p:cTn>
                                  </p:par>
                                </p:childTnLst>
                              </p:cTn>
                            </p:par>
                            <p:par>
                              <p:cTn id="55" fill="hold">
                                <p:stCondLst>
                                  <p:cond delay="4250"/>
                                </p:stCondLst>
                                <p:childTnLst>
                                  <p:par>
                                    <p:cTn id="56" presetID="22" presetClass="entr" presetSubtype="8" fill="hold" nodeType="afterEffect">
                                      <p:stCondLst>
                                        <p:cond delay="0"/>
                                      </p:stCondLst>
                                      <p:childTnLst>
                                        <p:set>
                                          <p:cBhvr>
                                            <p:cTn id="57" dur="1" fill="hold">
                                              <p:stCondLst>
                                                <p:cond delay="0"/>
                                              </p:stCondLst>
                                            </p:cTn>
                                            <p:tgtEl>
                                              <p:spTgt spid="155"/>
                                            </p:tgtEl>
                                            <p:attrNameLst>
                                              <p:attrName>style.visibility</p:attrName>
                                            </p:attrNameLst>
                                          </p:cBhvr>
                                          <p:to>
                                            <p:strVal val="visible"/>
                                          </p:to>
                                        </p:set>
                                        <p:animEffect transition="in" filter="wipe(left)">
                                          <p:cBhvr>
                                            <p:cTn id="58" dur="250"/>
                                            <p:tgtEl>
                                              <p:spTgt spid="155"/>
                                            </p:tgtEl>
                                          </p:cBhvr>
                                        </p:animEffect>
                                      </p:childTnLst>
                                    </p:cTn>
                                  </p:par>
                                </p:childTnLst>
                              </p:cTn>
                            </p:par>
                            <p:par>
                              <p:cTn id="59" fill="hold">
                                <p:stCondLst>
                                  <p:cond delay="4500"/>
                                </p:stCondLst>
                                <p:childTnLst>
                                  <p:par>
                                    <p:cTn id="60" presetID="47" presetClass="entr" presetSubtype="0" fill="hold" grpId="0" nodeType="afterEffect">
                                      <p:stCondLst>
                                        <p:cond delay="0"/>
                                      </p:stCondLst>
                                      <p:childTnLst>
                                        <p:set>
                                          <p:cBhvr>
                                            <p:cTn id="61" dur="1" fill="hold">
                                              <p:stCondLst>
                                                <p:cond delay="0"/>
                                              </p:stCondLst>
                                            </p:cTn>
                                            <p:tgtEl>
                                              <p:spTgt spid="159"/>
                                            </p:tgtEl>
                                            <p:attrNameLst>
                                              <p:attrName>style.visibility</p:attrName>
                                            </p:attrNameLst>
                                          </p:cBhvr>
                                          <p:to>
                                            <p:strVal val="visible"/>
                                          </p:to>
                                        </p:set>
                                        <p:animEffect transition="in" filter="fade">
                                          <p:cBhvr>
                                            <p:cTn id="62" dur="500"/>
                                            <p:tgtEl>
                                              <p:spTgt spid="159"/>
                                            </p:tgtEl>
                                          </p:cBhvr>
                                        </p:animEffect>
                                        <p:anim calcmode="lin" valueType="num">
                                          <p:cBhvr>
                                            <p:cTn id="63" dur="500" fill="hold"/>
                                            <p:tgtEl>
                                              <p:spTgt spid="159"/>
                                            </p:tgtEl>
                                            <p:attrNameLst>
                                              <p:attrName>ppt_x</p:attrName>
                                            </p:attrNameLst>
                                          </p:cBhvr>
                                          <p:tavLst>
                                            <p:tav tm="0">
                                              <p:val>
                                                <p:strVal val="#ppt_x"/>
                                              </p:val>
                                            </p:tav>
                                            <p:tav tm="100000">
                                              <p:val>
                                                <p:strVal val="#ppt_x"/>
                                              </p:val>
                                            </p:tav>
                                          </p:tavLst>
                                        </p:anim>
                                        <p:anim calcmode="lin" valueType="num">
                                          <p:cBhvr>
                                            <p:cTn id="64" dur="500" fill="hold"/>
                                            <p:tgtEl>
                                              <p:spTgt spid="159"/>
                                            </p:tgtEl>
                                            <p:attrNameLst>
                                              <p:attrName>ppt_y</p:attrName>
                                            </p:attrNameLst>
                                          </p:cBhvr>
                                          <p:tavLst>
                                            <p:tav tm="0">
                                              <p:val>
                                                <p:strVal val="#ppt_y-.1"/>
                                              </p:val>
                                            </p:tav>
                                            <p:tav tm="100000">
                                              <p:val>
                                                <p:strVal val="#ppt_y"/>
                                              </p:val>
                                            </p:tav>
                                          </p:tavLst>
                                        </p:anim>
                                      </p:childTnLst>
                                    </p:cTn>
                                  </p:par>
                                </p:childTnLst>
                              </p:cTn>
                            </p:par>
                            <p:par>
                              <p:cTn id="65" fill="hold">
                                <p:stCondLst>
                                  <p:cond delay="5000"/>
                                </p:stCondLst>
                                <p:childTnLst>
                                  <p:par>
                                    <p:cTn id="66" presetID="2" presetClass="entr" presetSubtype="4" fill="hold" grpId="0" nodeType="afterEffect">
                                      <p:stCondLst>
                                        <p:cond delay="0"/>
                                      </p:stCondLst>
                                      <p:childTnLst>
                                        <p:set>
                                          <p:cBhvr>
                                            <p:cTn id="67" dur="1" fill="hold">
                                              <p:stCondLst>
                                                <p:cond delay="0"/>
                                              </p:stCondLst>
                                            </p:cTn>
                                            <p:tgtEl>
                                              <p:spTgt spid="160"/>
                                            </p:tgtEl>
                                            <p:attrNameLst>
                                              <p:attrName>style.visibility</p:attrName>
                                            </p:attrNameLst>
                                          </p:cBhvr>
                                          <p:to>
                                            <p:strVal val="visible"/>
                                          </p:to>
                                        </p:set>
                                        <p:anim calcmode="lin" valueType="num">
                                          <p:cBhvr additive="base">
                                            <p:cTn id="68" dur="250" fill="hold"/>
                                            <p:tgtEl>
                                              <p:spTgt spid="160"/>
                                            </p:tgtEl>
                                            <p:attrNameLst>
                                              <p:attrName>ppt_x</p:attrName>
                                            </p:attrNameLst>
                                          </p:cBhvr>
                                          <p:tavLst>
                                            <p:tav tm="0">
                                              <p:val>
                                                <p:strVal val="#ppt_x"/>
                                              </p:val>
                                            </p:tav>
                                            <p:tav tm="100000">
                                              <p:val>
                                                <p:strVal val="#ppt_x"/>
                                              </p:val>
                                            </p:tav>
                                          </p:tavLst>
                                        </p:anim>
                                        <p:anim calcmode="lin" valueType="num">
                                          <p:cBhvr additive="base">
                                            <p:cTn id="69" dur="250" fill="hold"/>
                                            <p:tgtEl>
                                              <p:spTgt spid="160"/>
                                            </p:tgtEl>
                                            <p:attrNameLst>
                                              <p:attrName>ppt_y</p:attrName>
                                            </p:attrNameLst>
                                          </p:cBhvr>
                                          <p:tavLst>
                                            <p:tav tm="0">
                                              <p:val>
                                                <p:strVal val="1+#ppt_h/2"/>
                                              </p:val>
                                            </p:tav>
                                            <p:tav tm="100000">
                                              <p:val>
                                                <p:strVal val="#ppt_y"/>
                                              </p:val>
                                            </p:tav>
                                          </p:tavLst>
                                        </p:anim>
                                      </p:childTnLst>
                                    </p:cTn>
                                  </p:par>
                                </p:childTnLst>
                              </p:cTn>
                            </p:par>
                            <p:par>
                              <p:cTn id="70" fill="hold">
                                <p:stCondLst>
                                  <p:cond delay="5250"/>
                                </p:stCondLst>
                                <p:childTnLst>
                                  <p:par>
                                    <p:cTn id="71" presetID="17" presetClass="entr" presetSubtype="10" fill="hold" grpId="0" nodeType="afterEffect">
                                      <p:stCondLst>
                                        <p:cond delay="0"/>
                                      </p:stCondLst>
                                      <p:childTnLst>
                                        <p:set>
                                          <p:cBhvr>
                                            <p:cTn id="72" dur="1" fill="hold">
                                              <p:stCondLst>
                                                <p:cond delay="0"/>
                                              </p:stCondLst>
                                            </p:cTn>
                                            <p:tgtEl>
                                              <p:spTgt spid="161"/>
                                            </p:tgtEl>
                                            <p:attrNameLst>
                                              <p:attrName>style.visibility</p:attrName>
                                            </p:attrNameLst>
                                          </p:cBhvr>
                                          <p:to>
                                            <p:strVal val="visible"/>
                                          </p:to>
                                        </p:set>
                                        <p:anim calcmode="lin" valueType="num">
                                          <p:cBhvr>
                                            <p:cTn id="73" dur="250" fill="hold"/>
                                            <p:tgtEl>
                                              <p:spTgt spid="161"/>
                                            </p:tgtEl>
                                            <p:attrNameLst>
                                              <p:attrName>ppt_w</p:attrName>
                                            </p:attrNameLst>
                                          </p:cBhvr>
                                          <p:tavLst>
                                            <p:tav tm="0">
                                              <p:val>
                                                <p:fltVal val="0"/>
                                              </p:val>
                                            </p:tav>
                                            <p:tav tm="100000">
                                              <p:val>
                                                <p:strVal val="#ppt_w"/>
                                              </p:val>
                                            </p:tav>
                                          </p:tavLst>
                                        </p:anim>
                                        <p:anim calcmode="lin" valueType="num">
                                          <p:cBhvr>
                                            <p:cTn id="74" dur="250" fill="hold"/>
                                            <p:tgtEl>
                                              <p:spTgt spid="161"/>
                                            </p:tgtEl>
                                            <p:attrNameLst>
                                              <p:attrName>ppt_h</p:attrName>
                                            </p:attrNameLst>
                                          </p:cBhvr>
                                          <p:tavLst>
                                            <p:tav tm="0">
                                              <p:val>
                                                <p:strVal val="#ppt_h"/>
                                              </p:val>
                                            </p:tav>
                                            <p:tav tm="100000">
                                              <p:val>
                                                <p:strVal val="#ppt_h"/>
                                              </p:val>
                                            </p:tav>
                                          </p:tavLst>
                                        </p:anim>
                                      </p:childTnLst>
                                    </p:cTn>
                                  </p:par>
                                </p:childTnLst>
                              </p:cTn>
                            </p:par>
                            <p:par>
                              <p:cTn id="75" fill="hold">
                                <p:stCondLst>
                                  <p:cond delay="5500"/>
                                </p:stCondLst>
                                <p:childTnLst>
                                  <p:par>
                                    <p:cTn id="76" presetID="2" presetClass="entr" presetSubtype="4" fill="hold" grpId="0" nodeType="afterEffect">
                                      <p:stCondLst>
                                        <p:cond delay="0"/>
                                      </p:stCondLst>
                                      <p:childTnLst>
                                        <p:set>
                                          <p:cBhvr>
                                            <p:cTn id="77" dur="1" fill="hold">
                                              <p:stCondLst>
                                                <p:cond delay="0"/>
                                              </p:stCondLst>
                                            </p:cTn>
                                            <p:tgtEl>
                                              <p:spTgt spid="162"/>
                                            </p:tgtEl>
                                            <p:attrNameLst>
                                              <p:attrName>style.visibility</p:attrName>
                                            </p:attrNameLst>
                                          </p:cBhvr>
                                          <p:to>
                                            <p:strVal val="visible"/>
                                          </p:to>
                                        </p:set>
                                        <p:anim calcmode="lin" valueType="num">
                                          <p:cBhvr additive="base">
                                            <p:cTn id="78" dur="250" fill="hold"/>
                                            <p:tgtEl>
                                              <p:spTgt spid="162"/>
                                            </p:tgtEl>
                                            <p:attrNameLst>
                                              <p:attrName>ppt_x</p:attrName>
                                            </p:attrNameLst>
                                          </p:cBhvr>
                                          <p:tavLst>
                                            <p:tav tm="0">
                                              <p:val>
                                                <p:strVal val="#ppt_x"/>
                                              </p:val>
                                            </p:tav>
                                            <p:tav tm="100000">
                                              <p:val>
                                                <p:strVal val="#ppt_x"/>
                                              </p:val>
                                            </p:tav>
                                          </p:tavLst>
                                        </p:anim>
                                        <p:anim calcmode="lin" valueType="num">
                                          <p:cBhvr additive="base">
                                            <p:cTn id="79" dur="250" fill="hold"/>
                                            <p:tgtEl>
                                              <p:spTgt spid="162"/>
                                            </p:tgtEl>
                                            <p:attrNameLst>
                                              <p:attrName>ppt_y</p:attrName>
                                            </p:attrNameLst>
                                          </p:cBhvr>
                                          <p:tavLst>
                                            <p:tav tm="0">
                                              <p:val>
                                                <p:strVal val="1+#ppt_h/2"/>
                                              </p:val>
                                            </p:tav>
                                            <p:tav tm="100000">
                                              <p:val>
                                                <p:strVal val="#ppt_y"/>
                                              </p:val>
                                            </p:tav>
                                          </p:tavLst>
                                        </p:anim>
                                      </p:childTnLst>
                                    </p:cTn>
                                  </p:par>
                                </p:childTnLst>
                              </p:cTn>
                            </p:par>
                            <p:par>
                              <p:cTn id="80" fill="hold">
                                <p:stCondLst>
                                  <p:cond delay="5750"/>
                                </p:stCondLst>
                                <p:childTnLst>
                                  <p:par>
                                    <p:cTn id="81" presetID="17" presetClass="entr" presetSubtype="10" fill="hold" grpId="0" nodeType="afterEffect">
                                      <p:stCondLst>
                                        <p:cond delay="0"/>
                                      </p:stCondLst>
                                      <p:childTnLst>
                                        <p:set>
                                          <p:cBhvr>
                                            <p:cTn id="82" dur="1" fill="hold">
                                              <p:stCondLst>
                                                <p:cond delay="0"/>
                                              </p:stCondLst>
                                            </p:cTn>
                                            <p:tgtEl>
                                              <p:spTgt spid="163"/>
                                            </p:tgtEl>
                                            <p:attrNameLst>
                                              <p:attrName>style.visibility</p:attrName>
                                            </p:attrNameLst>
                                          </p:cBhvr>
                                          <p:to>
                                            <p:strVal val="visible"/>
                                          </p:to>
                                        </p:set>
                                        <p:anim calcmode="lin" valueType="num">
                                          <p:cBhvr>
                                            <p:cTn id="83" dur="250" fill="hold"/>
                                            <p:tgtEl>
                                              <p:spTgt spid="163"/>
                                            </p:tgtEl>
                                            <p:attrNameLst>
                                              <p:attrName>ppt_w</p:attrName>
                                            </p:attrNameLst>
                                          </p:cBhvr>
                                          <p:tavLst>
                                            <p:tav tm="0">
                                              <p:val>
                                                <p:fltVal val="0"/>
                                              </p:val>
                                            </p:tav>
                                            <p:tav tm="100000">
                                              <p:val>
                                                <p:strVal val="#ppt_w"/>
                                              </p:val>
                                            </p:tav>
                                          </p:tavLst>
                                        </p:anim>
                                        <p:anim calcmode="lin" valueType="num">
                                          <p:cBhvr>
                                            <p:cTn id="84" dur="250" fill="hold"/>
                                            <p:tgtEl>
                                              <p:spTgt spid="163"/>
                                            </p:tgtEl>
                                            <p:attrNameLst>
                                              <p:attrName>ppt_h</p:attrName>
                                            </p:attrNameLst>
                                          </p:cBhvr>
                                          <p:tavLst>
                                            <p:tav tm="0">
                                              <p:val>
                                                <p:strVal val="#ppt_h"/>
                                              </p:val>
                                            </p:tav>
                                            <p:tav tm="100000">
                                              <p:val>
                                                <p:strVal val="#ppt_h"/>
                                              </p:val>
                                            </p:tav>
                                          </p:tavLst>
                                        </p:anim>
                                      </p:childTnLst>
                                    </p:cTn>
                                  </p:par>
                                </p:childTnLst>
                              </p:cTn>
                            </p:par>
                            <p:par>
                              <p:cTn id="85" fill="hold">
                                <p:stCondLst>
                                  <p:cond delay="6000"/>
                                </p:stCondLst>
                                <p:childTnLst>
                                  <p:par>
                                    <p:cTn id="86" presetID="2" presetClass="entr" presetSubtype="4" fill="hold" grpId="0" nodeType="afterEffect">
                                      <p:stCondLst>
                                        <p:cond delay="0"/>
                                      </p:stCondLst>
                                      <p:childTnLst>
                                        <p:set>
                                          <p:cBhvr>
                                            <p:cTn id="87" dur="1" fill="hold">
                                              <p:stCondLst>
                                                <p:cond delay="0"/>
                                              </p:stCondLst>
                                            </p:cTn>
                                            <p:tgtEl>
                                              <p:spTgt spid="164"/>
                                            </p:tgtEl>
                                            <p:attrNameLst>
                                              <p:attrName>style.visibility</p:attrName>
                                            </p:attrNameLst>
                                          </p:cBhvr>
                                          <p:to>
                                            <p:strVal val="visible"/>
                                          </p:to>
                                        </p:set>
                                        <p:anim calcmode="lin" valueType="num">
                                          <p:cBhvr additive="base">
                                            <p:cTn id="88" dur="250" fill="hold"/>
                                            <p:tgtEl>
                                              <p:spTgt spid="164"/>
                                            </p:tgtEl>
                                            <p:attrNameLst>
                                              <p:attrName>ppt_x</p:attrName>
                                            </p:attrNameLst>
                                          </p:cBhvr>
                                          <p:tavLst>
                                            <p:tav tm="0">
                                              <p:val>
                                                <p:strVal val="#ppt_x"/>
                                              </p:val>
                                            </p:tav>
                                            <p:tav tm="100000">
                                              <p:val>
                                                <p:strVal val="#ppt_x"/>
                                              </p:val>
                                            </p:tav>
                                          </p:tavLst>
                                        </p:anim>
                                        <p:anim calcmode="lin" valueType="num">
                                          <p:cBhvr additive="base">
                                            <p:cTn id="89" dur="250" fill="hold"/>
                                            <p:tgtEl>
                                              <p:spTgt spid="164"/>
                                            </p:tgtEl>
                                            <p:attrNameLst>
                                              <p:attrName>ppt_y</p:attrName>
                                            </p:attrNameLst>
                                          </p:cBhvr>
                                          <p:tavLst>
                                            <p:tav tm="0">
                                              <p:val>
                                                <p:strVal val="1+#ppt_h/2"/>
                                              </p:val>
                                            </p:tav>
                                            <p:tav tm="100000">
                                              <p:val>
                                                <p:strVal val="#ppt_y"/>
                                              </p:val>
                                            </p:tav>
                                          </p:tavLst>
                                        </p:anim>
                                      </p:childTnLst>
                                    </p:cTn>
                                  </p:par>
                                </p:childTnLst>
                              </p:cTn>
                            </p:par>
                            <p:par>
                              <p:cTn id="90" fill="hold">
                                <p:stCondLst>
                                  <p:cond delay="6250"/>
                                </p:stCondLst>
                                <p:childTnLst>
                                  <p:par>
                                    <p:cTn id="91" presetID="17" presetClass="entr" presetSubtype="10" fill="hold" grpId="0" nodeType="afterEffect">
                                      <p:stCondLst>
                                        <p:cond delay="0"/>
                                      </p:stCondLst>
                                      <p:childTnLst>
                                        <p:set>
                                          <p:cBhvr>
                                            <p:cTn id="92" dur="1" fill="hold">
                                              <p:stCondLst>
                                                <p:cond delay="0"/>
                                              </p:stCondLst>
                                            </p:cTn>
                                            <p:tgtEl>
                                              <p:spTgt spid="165"/>
                                            </p:tgtEl>
                                            <p:attrNameLst>
                                              <p:attrName>style.visibility</p:attrName>
                                            </p:attrNameLst>
                                          </p:cBhvr>
                                          <p:to>
                                            <p:strVal val="visible"/>
                                          </p:to>
                                        </p:set>
                                        <p:anim calcmode="lin" valueType="num">
                                          <p:cBhvr>
                                            <p:cTn id="93" dur="250" fill="hold"/>
                                            <p:tgtEl>
                                              <p:spTgt spid="165"/>
                                            </p:tgtEl>
                                            <p:attrNameLst>
                                              <p:attrName>ppt_w</p:attrName>
                                            </p:attrNameLst>
                                          </p:cBhvr>
                                          <p:tavLst>
                                            <p:tav tm="0">
                                              <p:val>
                                                <p:fltVal val="0"/>
                                              </p:val>
                                            </p:tav>
                                            <p:tav tm="100000">
                                              <p:val>
                                                <p:strVal val="#ppt_w"/>
                                              </p:val>
                                            </p:tav>
                                          </p:tavLst>
                                        </p:anim>
                                        <p:anim calcmode="lin" valueType="num">
                                          <p:cBhvr>
                                            <p:cTn id="94" dur="250" fill="hold"/>
                                            <p:tgtEl>
                                              <p:spTgt spid="165"/>
                                            </p:tgtEl>
                                            <p:attrNameLst>
                                              <p:attrName>ppt_h</p:attrName>
                                            </p:attrNameLst>
                                          </p:cBhvr>
                                          <p:tavLst>
                                            <p:tav tm="0">
                                              <p:val>
                                                <p:strVal val="#ppt_h"/>
                                              </p:val>
                                            </p:tav>
                                            <p:tav tm="100000">
                                              <p:val>
                                                <p:strVal val="#ppt_h"/>
                                              </p:val>
                                            </p:tav>
                                          </p:tavLst>
                                        </p:anim>
                                      </p:childTnLst>
                                    </p:cTn>
                                  </p:par>
                                </p:childTnLst>
                              </p:cTn>
                            </p:par>
                            <p:par>
                              <p:cTn id="95" fill="hold">
                                <p:stCondLst>
                                  <p:cond delay="6500"/>
                                </p:stCondLst>
                                <p:childTnLst>
                                  <p:par>
                                    <p:cTn id="96" presetID="2" presetClass="entr" presetSubtype="4" fill="hold" grpId="0" nodeType="afterEffect">
                                      <p:stCondLst>
                                        <p:cond delay="0"/>
                                      </p:stCondLst>
                                      <p:childTnLst>
                                        <p:set>
                                          <p:cBhvr>
                                            <p:cTn id="97" dur="1" fill="hold">
                                              <p:stCondLst>
                                                <p:cond delay="0"/>
                                              </p:stCondLst>
                                            </p:cTn>
                                            <p:tgtEl>
                                              <p:spTgt spid="166"/>
                                            </p:tgtEl>
                                            <p:attrNameLst>
                                              <p:attrName>style.visibility</p:attrName>
                                            </p:attrNameLst>
                                          </p:cBhvr>
                                          <p:to>
                                            <p:strVal val="visible"/>
                                          </p:to>
                                        </p:set>
                                        <p:anim calcmode="lin" valueType="num">
                                          <p:cBhvr additive="base">
                                            <p:cTn id="98" dur="250" fill="hold"/>
                                            <p:tgtEl>
                                              <p:spTgt spid="166"/>
                                            </p:tgtEl>
                                            <p:attrNameLst>
                                              <p:attrName>ppt_x</p:attrName>
                                            </p:attrNameLst>
                                          </p:cBhvr>
                                          <p:tavLst>
                                            <p:tav tm="0">
                                              <p:val>
                                                <p:strVal val="#ppt_x"/>
                                              </p:val>
                                            </p:tav>
                                            <p:tav tm="100000">
                                              <p:val>
                                                <p:strVal val="#ppt_x"/>
                                              </p:val>
                                            </p:tav>
                                          </p:tavLst>
                                        </p:anim>
                                        <p:anim calcmode="lin" valueType="num">
                                          <p:cBhvr additive="base">
                                            <p:cTn id="99" dur="250" fill="hold"/>
                                            <p:tgtEl>
                                              <p:spTgt spid="166"/>
                                            </p:tgtEl>
                                            <p:attrNameLst>
                                              <p:attrName>ppt_y</p:attrName>
                                            </p:attrNameLst>
                                          </p:cBhvr>
                                          <p:tavLst>
                                            <p:tav tm="0">
                                              <p:val>
                                                <p:strVal val="1+#ppt_h/2"/>
                                              </p:val>
                                            </p:tav>
                                            <p:tav tm="100000">
                                              <p:val>
                                                <p:strVal val="#ppt_y"/>
                                              </p:val>
                                            </p:tav>
                                          </p:tavLst>
                                        </p:anim>
                                      </p:childTnLst>
                                    </p:cTn>
                                  </p:par>
                                </p:childTnLst>
                              </p:cTn>
                            </p:par>
                            <p:par>
                              <p:cTn id="100" fill="hold">
                                <p:stCondLst>
                                  <p:cond delay="6750"/>
                                </p:stCondLst>
                                <p:childTnLst>
                                  <p:par>
                                    <p:cTn id="101" presetID="17" presetClass="entr" presetSubtype="10" fill="hold" grpId="0" nodeType="afterEffect">
                                      <p:stCondLst>
                                        <p:cond delay="0"/>
                                      </p:stCondLst>
                                      <p:childTnLst>
                                        <p:set>
                                          <p:cBhvr>
                                            <p:cTn id="102" dur="1" fill="hold">
                                              <p:stCondLst>
                                                <p:cond delay="0"/>
                                              </p:stCondLst>
                                            </p:cTn>
                                            <p:tgtEl>
                                              <p:spTgt spid="167"/>
                                            </p:tgtEl>
                                            <p:attrNameLst>
                                              <p:attrName>style.visibility</p:attrName>
                                            </p:attrNameLst>
                                          </p:cBhvr>
                                          <p:to>
                                            <p:strVal val="visible"/>
                                          </p:to>
                                        </p:set>
                                        <p:anim calcmode="lin" valueType="num">
                                          <p:cBhvr>
                                            <p:cTn id="103" dur="250" fill="hold"/>
                                            <p:tgtEl>
                                              <p:spTgt spid="167"/>
                                            </p:tgtEl>
                                            <p:attrNameLst>
                                              <p:attrName>ppt_w</p:attrName>
                                            </p:attrNameLst>
                                          </p:cBhvr>
                                          <p:tavLst>
                                            <p:tav tm="0">
                                              <p:val>
                                                <p:fltVal val="0"/>
                                              </p:val>
                                            </p:tav>
                                            <p:tav tm="100000">
                                              <p:val>
                                                <p:strVal val="#ppt_w"/>
                                              </p:val>
                                            </p:tav>
                                          </p:tavLst>
                                        </p:anim>
                                        <p:anim calcmode="lin" valueType="num">
                                          <p:cBhvr>
                                            <p:cTn id="104" dur="250" fill="hold"/>
                                            <p:tgtEl>
                                              <p:spTgt spid="16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 grpId="0"/>
          <p:bldP spid="157" grpId="0"/>
          <p:bldP spid="158" grpId="0"/>
          <p:bldP spid="159" grpId="0"/>
          <p:bldP spid="160" grpId="0" animBg="1"/>
          <p:bldP spid="161" grpId="0"/>
          <p:bldP spid="162" grpId="0" animBg="1"/>
          <p:bldP spid="163" grpId="0"/>
          <p:bldP spid="164" grpId="0" animBg="1"/>
          <p:bldP spid="165" grpId="0"/>
          <p:bldP spid="166" grpId="0" animBg="1"/>
          <p:bldP spid="16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additive="base">
                                            <p:cTn id="7" dur="1000" fill="hold"/>
                                            <p:tgtEl>
                                              <p:spTgt spid="85"/>
                                            </p:tgtEl>
                                            <p:attrNameLst>
                                              <p:attrName>ppt_x</p:attrName>
                                            </p:attrNameLst>
                                          </p:cBhvr>
                                          <p:tavLst>
                                            <p:tav tm="0">
                                              <p:val>
                                                <p:strVal val="0-#ppt_w/2"/>
                                              </p:val>
                                            </p:tav>
                                            <p:tav tm="100000">
                                              <p:val>
                                                <p:strVal val="#ppt_x"/>
                                              </p:val>
                                            </p:tav>
                                          </p:tavLst>
                                        </p:anim>
                                        <p:anim calcmode="lin" valueType="num">
                                          <p:cBhvr additive="base">
                                            <p:cTn id="8" dur="1000" fill="hold"/>
                                            <p:tgtEl>
                                              <p:spTgt spid="85"/>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148"/>
                                            </p:tgtEl>
                                            <p:attrNameLst>
                                              <p:attrName>style.visibility</p:attrName>
                                            </p:attrNameLst>
                                          </p:cBhvr>
                                          <p:to>
                                            <p:strVal val="visible"/>
                                          </p:to>
                                        </p:set>
                                        <p:animEffect transition="in" filter="wipe(left)">
                                          <p:cBhvr>
                                            <p:cTn id="12" dur="250"/>
                                            <p:tgtEl>
                                              <p:spTgt spid="148"/>
                                            </p:tgtEl>
                                          </p:cBhvr>
                                        </p:animEffect>
                                      </p:childTnLst>
                                    </p:cTn>
                                  </p:par>
                                </p:childTnLst>
                              </p:cTn>
                            </p:par>
                            <p:par>
                              <p:cTn id="13" fill="hold">
                                <p:stCondLst>
                                  <p:cond delay="1250"/>
                                </p:stCondLst>
                                <p:childTnLst>
                                  <p:par>
                                    <p:cTn id="14" presetID="22" presetClass="entr" presetSubtype="8" fill="hold" nodeType="afterEffect">
                                      <p:stCondLst>
                                        <p:cond delay="0"/>
                                      </p:stCondLst>
                                      <p:childTnLst>
                                        <p:set>
                                          <p:cBhvr>
                                            <p:cTn id="15" dur="1" fill="hold">
                                              <p:stCondLst>
                                                <p:cond delay="0"/>
                                              </p:stCondLst>
                                            </p:cTn>
                                            <p:tgtEl>
                                              <p:spTgt spid="149"/>
                                            </p:tgtEl>
                                            <p:attrNameLst>
                                              <p:attrName>style.visibility</p:attrName>
                                            </p:attrNameLst>
                                          </p:cBhvr>
                                          <p:to>
                                            <p:strVal val="visible"/>
                                          </p:to>
                                        </p:set>
                                        <p:animEffect transition="in" filter="wipe(left)">
                                          <p:cBhvr>
                                            <p:cTn id="16" dur="250"/>
                                            <p:tgtEl>
                                              <p:spTgt spid="149"/>
                                            </p:tgtEl>
                                          </p:cBhvr>
                                        </p:animEffect>
                                      </p:childTnLst>
                                    </p:cTn>
                                  </p:par>
                                </p:childTnLst>
                              </p:cTn>
                            </p:par>
                            <p:par>
                              <p:cTn id="17" fill="hold">
                                <p:stCondLst>
                                  <p:cond delay="1500"/>
                                </p:stCondLst>
                                <p:childTnLst>
                                  <p:par>
                                    <p:cTn id="18" presetID="47" presetClass="entr" presetSubtype="0" fill="hold" grpId="0" nodeType="afterEffect">
                                      <p:stCondLst>
                                        <p:cond delay="0"/>
                                      </p:stCondLst>
                                      <p:childTnLst>
                                        <p:set>
                                          <p:cBhvr>
                                            <p:cTn id="19" dur="1" fill="hold">
                                              <p:stCondLst>
                                                <p:cond delay="0"/>
                                              </p:stCondLst>
                                            </p:cTn>
                                            <p:tgtEl>
                                              <p:spTgt spid="156"/>
                                            </p:tgtEl>
                                            <p:attrNameLst>
                                              <p:attrName>style.visibility</p:attrName>
                                            </p:attrNameLst>
                                          </p:cBhvr>
                                          <p:to>
                                            <p:strVal val="visible"/>
                                          </p:to>
                                        </p:set>
                                        <p:animEffect transition="in" filter="fade">
                                          <p:cBhvr>
                                            <p:cTn id="20" dur="500"/>
                                            <p:tgtEl>
                                              <p:spTgt spid="156"/>
                                            </p:tgtEl>
                                          </p:cBhvr>
                                        </p:animEffect>
                                        <p:anim calcmode="lin" valueType="num">
                                          <p:cBhvr>
                                            <p:cTn id="21" dur="500" fill="hold"/>
                                            <p:tgtEl>
                                              <p:spTgt spid="156"/>
                                            </p:tgtEl>
                                            <p:attrNameLst>
                                              <p:attrName>ppt_x</p:attrName>
                                            </p:attrNameLst>
                                          </p:cBhvr>
                                          <p:tavLst>
                                            <p:tav tm="0">
                                              <p:val>
                                                <p:strVal val="#ppt_x"/>
                                              </p:val>
                                            </p:tav>
                                            <p:tav tm="100000">
                                              <p:val>
                                                <p:strVal val="#ppt_x"/>
                                              </p:val>
                                            </p:tav>
                                          </p:tavLst>
                                        </p:anim>
                                        <p:anim calcmode="lin" valueType="num">
                                          <p:cBhvr>
                                            <p:cTn id="22" dur="500" fill="hold"/>
                                            <p:tgtEl>
                                              <p:spTgt spid="156"/>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150"/>
                                            </p:tgtEl>
                                            <p:attrNameLst>
                                              <p:attrName>style.visibility</p:attrName>
                                            </p:attrNameLst>
                                          </p:cBhvr>
                                          <p:to>
                                            <p:strVal val="visible"/>
                                          </p:to>
                                        </p:set>
                                        <p:animEffect transition="in" filter="wipe(left)">
                                          <p:cBhvr>
                                            <p:cTn id="26" dur="250"/>
                                            <p:tgtEl>
                                              <p:spTgt spid="150"/>
                                            </p:tgtEl>
                                          </p:cBhvr>
                                        </p:animEffect>
                                      </p:childTnLst>
                                    </p:cTn>
                                  </p:par>
                                </p:childTnLst>
                              </p:cTn>
                            </p:par>
                            <p:par>
                              <p:cTn id="27" fill="hold">
                                <p:stCondLst>
                                  <p:cond delay="2250"/>
                                </p:stCondLst>
                                <p:childTnLst>
                                  <p:par>
                                    <p:cTn id="28" presetID="22" presetClass="entr" presetSubtype="8" fill="hold" nodeType="afterEffect">
                                      <p:stCondLst>
                                        <p:cond delay="0"/>
                                      </p:stCondLst>
                                      <p:childTnLst>
                                        <p:set>
                                          <p:cBhvr>
                                            <p:cTn id="29" dur="1" fill="hold">
                                              <p:stCondLst>
                                                <p:cond delay="0"/>
                                              </p:stCondLst>
                                            </p:cTn>
                                            <p:tgtEl>
                                              <p:spTgt spid="151"/>
                                            </p:tgtEl>
                                            <p:attrNameLst>
                                              <p:attrName>style.visibility</p:attrName>
                                            </p:attrNameLst>
                                          </p:cBhvr>
                                          <p:to>
                                            <p:strVal val="visible"/>
                                          </p:to>
                                        </p:set>
                                        <p:animEffect transition="in" filter="wipe(left)">
                                          <p:cBhvr>
                                            <p:cTn id="30" dur="250"/>
                                            <p:tgtEl>
                                              <p:spTgt spid="151"/>
                                            </p:tgtEl>
                                          </p:cBhvr>
                                        </p:animEffect>
                                      </p:childTnLst>
                                    </p:cTn>
                                  </p:par>
                                </p:childTnLst>
                              </p:cTn>
                            </p:par>
                            <p:par>
                              <p:cTn id="31" fill="hold">
                                <p:stCondLst>
                                  <p:cond delay="2500"/>
                                </p:stCondLst>
                                <p:childTnLst>
                                  <p:par>
                                    <p:cTn id="32" presetID="47" presetClass="entr" presetSubtype="0" fill="hold" grpId="0" nodeType="afterEffect">
                                      <p:stCondLst>
                                        <p:cond delay="0"/>
                                      </p:stCondLst>
                                      <p:childTnLst>
                                        <p:set>
                                          <p:cBhvr>
                                            <p:cTn id="33" dur="1" fill="hold">
                                              <p:stCondLst>
                                                <p:cond delay="0"/>
                                              </p:stCondLst>
                                            </p:cTn>
                                            <p:tgtEl>
                                              <p:spTgt spid="157"/>
                                            </p:tgtEl>
                                            <p:attrNameLst>
                                              <p:attrName>style.visibility</p:attrName>
                                            </p:attrNameLst>
                                          </p:cBhvr>
                                          <p:to>
                                            <p:strVal val="visible"/>
                                          </p:to>
                                        </p:set>
                                        <p:animEffect transition="in" filter="fade">
                                          <p:cBhvr>
                                            <p:cTn id="34" dur="500"/>
                                            <p:tgtEl>
                                              <p:spTgt spid="157"/>
                                            </p:tgtEl>
                                          </p:cBhvr>
                                        </p:animEffect>
                                        <p:anim calcmode="lin" valueType="num">
                                          <p:cBhvr>
                                            <p:cTn id="35" dur="500" fill="hold"/>
                                            <p:tgtEl>
                                              <p:spTgt spid="157"/>
                                            </p:tgtEl>
                                            <p:attrNameLst>
                                              <p:attrName>ppt_x</p:attrName>
                                            </p:attrNameLst>
                                          </p:cBhvr>
                                          <p:tavLst>
                                            <p:tav tm="0">
                                              <p:val>
                                                <p:strVal val="#ppt_x"/>
                                              </p:val>
                                            </p:tav>
                                            <p:tav tm="100000">
                                              <p:val>
                                                <p:strVal val="#ppt_x"/>
                                              </p:val>
                                            </p:tav>
                                          </p:tavLst>
                                        </p:anim>
                                        <p:anim calcmode="lin" valueType="num">
                                          <p:cBhvr>
                                            <p:cTn id="36" dur="500" fill="hold"/>
                                            <p:tgtEl>
                                              <p:spTgt spid="157"/>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152"/>
                                            </p:tgtEl>
                                            <p:attrNameLst>
                                              <p:attrName>style.visibility</p:attrName>
                                            </p:attrNameLst>
                                          </p:cBhvr>
                                          <p:to>
                                            <p:strVal val="visible"/>
                                          </p:to>
                                        </p:set>
                                        <p:animEffect transition="in" filter="wipe(left)">
                                          <p:cBhvr>
                                            <p:cTn id="40" dur="250"/>
                                            <p:tgtEl>
                                              <p:spTgt spid="152"/>
                                            </p:tgtEl>
                                          </p:cBhvr>
                                        </p:animEffect>
                                      </p:childTnLst>
                                    </p:cTn>
                                  </p:par>
                                </p:childTnLst>
                              </p:cTn>
                            </p:par>
                            <p:par>
                              <p:cTn id="41" fill="hold">
                                <p:stCondLst>
                                  <p:cond delay="3250"/>
                                </p:stCondLst>
                                <p:childTnLst>
                                  <p:par>
                                    <p:cTn id="42" presetID="10" presetClass="entr" presetSubtype="0" fill="hold" nodeType="afterEffect">
                                      <p:stCondLst>
                                        <p:cond delay="0"/>
                                      </p:stCondLst>
                                      <p:childTnLst>
                                        <p:set>
                                          <p:cBhvr>
                                            <p:cTn id="43" dur="1" fill="hold">
                                              <p:stCondLst>
                                                <p:cond delay="0"/>
                                              </p:stCondLst>
                                            </p:cTn>
                                            <p:tgtEl>
                                              <p:spTgt spid="153"/>
                                            </p:tgtEl>
                                            <p:attrNameLst>
                                              <p:attrName>style.visibility</p:attrName>
                                            </p:attrNameLst>
                                          </p:cBhvr>
                                          <p:to>
                                            <p:strVal val="visible"/>
                                          </p:to>
                                        </p:set>
                                        <p:animEffect transition="in" filter="fade">
                                          <p:cBhvr>
                                            <p:cTn id="44" dur="250"/>
                                            <p:tgtEl>
                                              <p:spTgt spid="153"/>
                                            </p:tgtEl>
                                          </p:cBhvr>
                                        </p:animEffect>
                                      </p:childTnLst>
                                    </p:cTn>
                                  </p:par>
                                </p:childTnLst>
                              </p:cTn>
                            </p:par>
                            <p:par>
                              <p:cTn id="45" fill="hold">
                                <p:stCondLst>
                                  <p:cond delay="3500"/>
                                </p:stCondLst>
                                <p:childTnLst>
                                  <p:par>
                                    <p:cTn id="46" presetID="47" presetClass="entr" presetSubtype="0" fill="hold" grpId="0" nodeType="afterEffect">
                                      <p:stCondLst>
                                        <p:cond delay="0"/>
                                      </p:stCondLst>
                                      <p:childTnLst>
                                        <p:set>
                                          <p:cBhvr>
                                            <p:cTn id="47" dur="1" fill="hold">
                                              <p:stCondLst>
                                                <p:cond delay="0"/>
                                              </p:stCondLst>
                                            </p:cTn>
                                            <p:tgtEl>
                                              <p:spTgt spid="158"/>
                                            </p:tgtEl>
                                            <p:attrNameLst>
                                              <p:attrName>style.visibility</p:attrName>
                                            </p:attrNameLst>
                                          </p:cBhvr>
                                          <p:to>
                                            <p:strVal val="visible"/>
                                          </p:to>
                                        </p:set>
                                        <p:animEffect transition="in" filter="fade">
                                          <p:cBhvr>
                                            <p:cTn id="48" dur="500"/>
                                            <p:tgtEl>
                                              <p:spTgt spid="158"/>
                                            </p:tgtEl>
                                          </p:cBhvr>
                                        </p:animEffect>
                                        <p:anim calcmode="lin" valueType="num">
                                          <p:cBhvr>
                                            <p:cTn id="49" dur="500" fill="hold"/>
                                            <p:tgtEl>
                                              <p:spTgt spid="158"/>
                                            </p:tgtEl>
                                            <p:attrNameLst>
                                              <p:attrName>ppt_x</p:attrName>
                                            </p:attrNameLst>
                                          </p:cBhvr>
                                          <p:tavLst>
                                            <p:tav tm="0">
                                              <p:val>
                                                <p:strVal val="#ppt_x"/>
                                              </p:val>
                                            </p:tav>
                                            <p:tav tm="100000">
                                              <p:val>
                                                <p:strVal val="#ppt_x"/>
                                              </p:val>
                                            </p:tav>
                                          </p:tavLst>
                                        </p:anim>
                                        <p:anim calcmode="lin" valueType="num">
                                          <p:cBhvr>
                                            <p:cTn id="50" dur="500" fill="hold"/>
                                            <p:tgtEl>
                                              <p:spTgt spid="158"/>
                                            </p:tgtEl>
                                            <p:attrNameLst>
                                              <p:attrName>ppt_y</p:attrName>
                                            </p:attrNameLst>
                                          </p:cBhvr>
                                          <p:tavLst>
                                            <p:tav tm="0">
                                              <p:val>
                                                <p:strVal val="#ppt_y-.1"/>
                                              </p:val>
                                            </p:tav>
                                            <p:tav tm="100000">
                                              <p:val>
                                                <p:strVal val="#ppt_y"/>
                                              </p:val>
                                            </p:tav>
                                          </p:tavLst>
                                        </p:anim>
                                      </p:childTnLst>
                                    </p:cTn>
                                  </p:par>
                                </p:childTnLst>
                              </p:cTn>
                            </p:par>
                            <p:par>
                              <p:cTn id="51" fill="hold">
                                <p:stCondLst>
                                  <p:cond delay="4000"/>
                                </p:stCondLst>
                                <p:childTnLst>
                                  <p:par>
                                    <p:cTn id="52" presetID="22" presetClass="entr" presetSubtype="8" fill="hold" nodeType="afterEffect">
                                      <p:stCondLst>
                                        <p:cond delay="0"/>
                                      </p:stCondLst>
                                      <p:childTnLst>
                                        <p:set>
                                          <p:cBhvr>
                                            <p:cTn id="53" dur="1" fill="hold">
                                              <p:stCondLst>
                                                <p:cond delay="0"/>
                                              </p:stCondLst>
                                            </p:cTn>
                                            <p:tgtEl>
                                              <p:spTgt spid="154"/>
                                            </p:tgtEl>
                                            <p:attrNameLst>
                                              <p:attrName>style.visibility</p:attrName>
                                            </p:attrNameLst>
                                          </p:cBhvr>
                                          <p:to>
                                            <p:strVal val="visible"/>
                                          </p:to>
                                        </p:set>
                                        <p:animEffect transition="in" filter="wipe(left)">
                                          <p:cBhvr>
                                            <p:cTn id="54" dur="250"/>
                                            <p:tgtEl>
                                              <p:spTgt spid="154"/>
                                            </p:tgtEl>
                                          </p:cBhvr>
                                        </p:animEffect>
                                      </p:childTnLst>
                                    </p:cTn>
                                  </p:par>
                                </p:childTnLst>
                              </p:cTn>
                            </p:par>
                            <p:par>
                              <p:cTn id="55" fill="hold">
                                <p:stCondLst>
                                  <p:cond delay="4250"/>
                                </p:stCondLst>
                                <p:childTnLst>
                                  <p:par>
                                    <p:cTn id="56" presetID="22" presetClass="entr" presetSubtype="8" fill="hold" nodeType="afterEffect">
                                      <p:stCondLst>
                                        <p:cond delay="0"/>
                                      </p:stCondLst>
                                      <p:childTnLst>
                                        <p:set>
                                          <p:cBhvr>
                                            <p:cTn id="57" dur="1" fill="hold">
                                              <p:stCondLst>
                                                <p:cond delay="0"/>
                                              </p:stCondLst>
                                            </p:cTn>
                                            <p:tgtEl>
                                              <p:spTgt spid="155"/>
                                            </p:tgtEl>
                                            <p:attrNameLst>
                                              <p:attrName>style.visibility</p:attrName>
                                            </p:attrNameLst>
                                          </p:cBhvr>
                                          <p:to>
                                            <p:strVal val="visible"/>
                                          </p:to>
                                        </p:set>
                                        <p:animEffect transition="in" filter="wipe(left)">
                                          <p:cBhvr>
                                            <p:cTn id="58" dur="250"/>
                                            <p:tgtEl>
                                              <p:spTgt spid="155"/>
                                            </p:tgtEl>
                                          </p:cBhvr>
                                        </p:animEffect>
                                      </p:childTnLst>
                                    </p:cTn>
                                  </p:par>
                                </p:childTnLst>
                              </p:cTn>
                            </p:par>
                            <p:par>
                              <p:cTn id="59" fill="hold">
                                <p:stCondLst>
                                  <p:cond delay="4500"/>
                                </p:stCondLst>
                                <p:childTnLst>
                                  <p:par>
                                    <p:cTn id="60" presetID="47" presetClass="entr" presetSubtype="0" fill="hold" grpId="0" nodeType="afterEffect">
                                      <p:stCondLst>
                                        <p:cond delay="0"/>
                                      </p:stCondLst>
                                      <p:childTnLst>
                                        <p:set>
                                          <p:cBhvr>
                                            <p:cTn id="61" dur="1" fill="hold">
                                              <p:stCondLst>
                                                <p:cond delay="0"/>
                                              </p:stCondLst>
                                            </p:cTn>
                                            <p:tgtEl>
                                              <p:spTgt spid="159"/>
                                            </p:tgtEl>
                                            <p:attrNameLst>
                                              <p:attrName>style.visibility</p:attrName>
                                            </p:attrNameLst>
                                          </p:cBhvr>
                                          <p:to>
                                            <p:strVal val="visible"/>
                                          </p:to>
                                        </p:set>
                                        <p:animEffect transition="in" filter="fade">
                                          <p:cBhvr>
                                            <p:cTn id="62" dur="500"/>
                                            <p:tgtEl>
                                              <p:spTgt spid="159"/>
                                            </p:tgtEl>
                                          </p:cBhvr>
                                        </p:animEffect>
                                        <p:anim calcmode="lin" valueType="num">
                                          <p:cBhvr>
                                            <p:cTn id="63" dur="500" fill="hold"/>
                                            <p:tgtEl>
                                              <p:spTgt spid="159"/>
                                            </p:tgtEl>
                                            <p:attrNameLst>
                                              <p:attrName>ppt_x</p:attrName>
                                            </p:attrNameLst>
                                          </p:cBhvr>
                                          <p:tavLst>
                                            <p:tav tm="0">
                                              <p:val>
                                                <p:strVal val="#ppt_x"/>
                                              </p:val>
                                            </p:tav>
                                            <p:tav tm="100000">
                                              <p:val>
                                                <p:strVal val="#ppt_x"/>
                                              </p:val>
                                            </p:tav>
                                          </p:tavLst>
                                        </p:anim>
                                        <p:anim calcmode="lin" valueType="num">
                                          <p:cBhvr>
                                            <p:cTn id="64" dur="500" fill="hold"/>
                                            <p:tgtEl>
                                              <p:spTgt spid="159"/>
                                            </p:tgtEl>
                                            <p:attrNameLst>
                                              <p:attrName>ppt_y</p:attrName>
                                            </p:attrNameLst>
                                          </p:cBhvr>
                                          <p:tavLst>
                                            <p:tav tm="0">
                                              <p:val>
                                                <p:strVal val="#ppt_y-.1"/>
                                              </p:val>
                                            </p:tav>
                                            <p:tav tm="100000">
                                              <p:val>
                                                <p:strVal val="#ppt_y"/>
                                              </p:val>
                                            </p:tav>
                                          </p:tavLst>
                                        </p:anim>
                                      </p:childTnLst>
                                    </p:cTn>
                                  </p:par>
                                </p:childTnLst>
                              </p:cTn>
                            </p:par>
                            <p:par>
                              <p:cTn id="65" fill="hold">
                                <p:stCondLst>
                                  <p:cond delay="5000"/>
                                </p:stCondLst>
                                <p:childTnLst>
                                  <p:par>
                                    <p:cTn id="66" presetID="2" presetClass="entr" presetSubtype="4" fill="hold" grpId="0" nodeType="afterEffect">
                                      <p:stCondLst>
                                        <p:cond delay="0"/>
                                      </p:stCondLst>
                                      <p:childTnLst>
                                        <p:set>
                                          <p:cBhvr>
                                            <p:cTn id="67" dur="1" fill="hold">
                                              <p:stCondLst>
                                                <p:cond delay="0"/>
                                              </p:stCondLst>
                                            </p:cTn>
                                            <p:tgtEl>
                                              <p:spTgt spid="160"/>
                                            </p:tgtEl>
                                            <p:attrNameLst>
                                              <p:attrName>style.visibility</p:attrName>
                                            </p:attrNameLst>
                                          </p:cBhvr>
                                          <p:to>
                                            <p:strVal val="visible"/>
                                          </p:to>
                                        </p:set>
                                        <p:anim calcmode="lin" valueType="num">
                                          <p:cBhvr additive="base">
                                            <p:cTn id="68" dur="250" fill="hold"/>
                                            <p:tgtEl>
                                              <p:spTgt spid="160"/>
                                            </p:tgtEl>
                                            <p:attrNameLst>
                                              <p:attrName>ppt_x</p:attrName>
                                            </p:attrNameLst>
                                          </p:cBhvr>
                                          <p:tavLst>
                                            <p:tav tm="0">
                                              <p:val>
                                                <p:strVal val="#ppt_x"/>
                                              </p:val>
                                            </p:tav>
                                            <p:tav tm="100000">
                                              <p:val>
                                                <p:strVal val="#ppt_x"/>
                                              </p:val>
                                            </p:tav>
                                          </p:tavLst>
                                        </p:anim>
                                        <p:anim calcmode="lin" valueType="num">
                                          <p:cBhvr additive="base">
                                            <p:cTn id="69" dur="250" fill="hold"/>
                                            <p:tgtEl>
                                              <p:spTgt spid="160"/>
                                            </p:tgtEl>
                                            <p:attrNameLst>
                                              <p:attrName>ppt_y</p:attrName>
                                            </p:attrNameLst>
                                          </p:cBhvr>
                                          <p:tavLst>
                                            <p:tav tm="0">
                                              <p:val>
                                                <p:strVal val="1+#ppt_h/2"/>
                                              </p:val>
                                            </p:tav>
                                            <p:tav tm="100000">
                                              <p:val>
                                                <p:strVal val="#ppt_y"/>
                                              </p:val>
                                            </p:tav>
                                          </p:tavLst>
                                        </p:anim>
                                      </p:childTnLst>
                                    </p:cTn>
                                  </p:par>
                                </p:childTnLst>
                              </p:cTn>
                            </p:par>
                            <p:par>
                              <p:cTn id="70" fill="hold">
                                <p:stCondLst>
                                  <p:cond delay="5250"/>
                                </p:stCondLst>
                                <p:childTnLst>
                                  <p:par>
                                    <p:cTn id="71" presetID="17" presetClass="entr" presetSubtype="10" fill="hold" grpId="0" nodeType="afterEffect">
                                      <p:stCondLst>
                                        <p:cond delay="0"/>
                                      </p:stCondLst>
                                      <p:childTnLst>
                                        <p:set>
                                          <p:cBhvr>
                                            <p:cTn id="72" dur="1" fill="hold">
                                              <p:stCondLst>
                                                <p:cond delay="0"/>
                                              </p:stCondLst>
                                            </p:cTn>
                                            <p:tgtEl>
                                              <p:spTgt spid="161"/>
                                            </p:tgtEl>
                                            <p:attrNameLst>
                                              <p:attrName>style.visibility</p:attrName>
                                            </p:attrNameLst>
                                          </p:cBhvr>
                                          <p:to>
                                            <p:strVal val="visible"/>
                                          </p:to>
                                        </p:set>
                                        <p:anim calcmode="lin" valueType="num">
                                          <p:cBhvr>
                                            <p:cTn id="73" dur="250" fill="hold"/>
                                            <p:tgtEl>
                                              <p:spTgt spid="161"/>
                                            </p:tgtEl>
                                            <p:attrNameLst>
                                              <p:attrName>ppt_w</p:attrName>
                                            </p:attrNameLst>
                                          </p:cBhvr>
                                          <p:tavLst>
                                            <p:tav tm="0">
                                              <p:val>
                                                <p:fltVal val="0"/>
                                              </p:val>
                                            </p:tav>
                                            <p:tav tm="100000">
                                              <p:val>
                                                <p:strVal val="#ppt_w"/>
                                              </p:val>
                                            </p:tav>
                                          </p:tavLst>
                                        </p:anim>
                                        <p:anim calcmode="lin" valueType="num">
                                          <p:cBhvr>
                                            <p:cTn id="74" dur="250" fill="hold"/>
                                            <p:tgtEl>
                                              <p:spTgt spid="161"/>
                                            </p:tgtEl>
                                            <p:attrNameLst>
                                              <p:attrName>ppt_h</p:attrName>
                                            </p:attrNameLst>
                                          </p:cBhvr>
                                          <p:tavLst>
                                            <p:tav tm="0">
                                              <p:val>
                                                <p:strVal val="#ppt_h"/>
                                              </p:val>
                                            </p:tav>
                                            <p:tav tm="100000">
                                              <p:val>
                                                <p:strVal val="#ppt_h"/>
                                              </p:val>
                                            </p:tav>
                                          </p:tavLst>
                                        </p:anim>
                                      </p:childTnLst>
                                    </p:cTn>
                                  </p:par>
                                </p:childTnLst>
                              </p:cTn>
                            </p:par>
                            <p:par>
                              <p:cTn id="75" fill="hold">
                                <p:stCondLst>
                                  <p:cond delay="5500"/>
                                </p:stCondLst>
                                <p:childTnLst>
                                  <p:par>
                                    <p:cTn id="76" presetID="2" presetClass="entr" presetSubtype="4" fill="hold" grpId="0" nodeType="afterEffect">
                                      <p:stCondLst>
                                        <p:cond delay="0"/>
                                      </p:stCondLst>
                                      <p:childTnLst>
                                        <p:set>
                                          <p:cBhvr>
                                            <p:cTn id="77" dur="1" fill="hold">
                                              <p:stCondLst>
                                                <p:cond delay="0"/>
                                              </p:stCondLst>
                                            </p:cTn>
                                            <p:tgtEl>
                                              <p:spTgt spid="162"/>
                                            </p:tgtEl>
                                            <p:attrNameLst>
                                              <p:attrName>style.visibility</p:attrName>
                                            </p:attrNameLst>
                                          </p:cBhvr>
                                          <p:to>
                                            <p:strVal val="visible"/>
                                          </p:to>
                                        </p:set>
                                        <p:anim calcmode="lin" valueType="num">
                                          <p:cBhvr additive="base">
                                            <p:cTn id="78" dur="250" fill="hold"/>
                                            <p:tgtEl>
                                              <p:spTgt spid="162"/>
                                            </p:tgtEl>
                                            <p:attrNameLst>
                                              <p:attrName>ppt_x</p:attrName>
                                            </p:attrNameLst>
                                          </p:cBhvr>
                                          <p:tavLst>
                                            <p:tav tm="0">
                                              <p:val>
                                                <p:strVal val="#ppt_x"/>
                                              </p:val>
                                            </p:tav>
                                            <p:tav tm="100000">
                                              <p:val>
                                                <p:strVal val="#ppt_x"/>
                                              </p:val>
                                            </p:tav>
                                          </p:tavLst>
                                        </p:anim>
                                        <p:anim calcmode="lin" valueType="num">
                                          <p:cBhvr additive="base">
                                            <p:cTn id="79" dur="250" fill="hold"/>
                                            <p:tgtEl>
                                              <p:spTgt spid="162"/>
                                            </p:tgtEl>
                                            <p:attrNameLst>
                                              <p:attrName>ppt_y</p:attrName>
                                            </p:attrNameLst>
                                          </p:cBhvr>
                                          <p:tavLst>
                                            <p:tav tm="0">
                                              <p:val>
                                                <p:strVal val="1+#ppt_h/2"/>
                                              </p:val>
                                            </p:tav>
                                            <p:tav tm="100000">
                                              <p:val>
                                                <p:strVal val="#ppt_y"/>
                                              </p:val>
                                            </p:tav>
                                          </p:tavLst>
                                        </p:anim>
                                      </p:childTnLst>
                                    </p:cTn>
                                  </p:par>
                                </p:childTnLst>
                              </p:cTn>
                            </p:par>
                            <p:par>
                              <p:cTn id="80" fill="hold">
                                <p:stCondLst>
                                  <p:cond delay="5750"/>
                                </p:stCondLst>
                                <p:childTnLst>
                                  <p:par>
                                    <p:cTn id="81" presetID="17" presetClass="entr" presetSubtype="10" fill="hold" grpId="0" nodeType="afterEffect">
                                      <p:stCondLst>
                                        <p:cond delay="0"/>
                                      </p:stCondLst>
                                      <p:childTnLst>
                                        <p:set>
                                          <p:cBhvr>
                                            <p:cTn id="82" dur="1" fill="hold">
                                              <p:stCondLst>
                                                <p:cond delay="0"/>
                                              </p:stCondLst>
                                            </p:cTn>
                                            <p:tgtEl>
                                              <p:spTgt spid="163"/>
                                            </p:tgtEl>
                                            <p:attrNameLst>
                                              <p:attrName>style.visibility</p:attrName>
                                            </p:attrNameLst>
                                          </p:cBhvr>
                                          <p:to>
                                            <p:strVal val="visible"/>
                                          </p:to>
                                        </p:set>
                                        <p:anim calcmode="lin" valueType="num">
                                          <p:cBhvr>
                                            <p:cTn id="83" dur="250" fill="hold"/>
                                            <p:tgtEl>
                                              <p:spTgt spid="163"/>
                                            </p:tgtEl>
                                            <p:attrNameLst>
                                              <p:attrName>ppt_w</p:attrName>
                                            </p:attrNameLst>
                                          </p:cBhvr>
                                          <p:tavLst>
                                            <p:tav tm="0">
                                              <p:val>
                                                <p:fltVal val="0"/>
                                              </p:val>
                                            </p:tav>
                                            <p:tav tm="100000">
                                              <p:val>
                                                <p:strVal val="#ppt_w"/>
                                              </p:val>
                                            </p:tav>
                                          </p:tavLst>
                                        </p:anim>
                                        <p:anim calcmode="lin" valueType="num">
                                          <p:cBhvr>
                                            <p:cTn id="84" dur="250" fill="hold"/>
                                            <p:tgtEl>
                                              <p:spTgt spid="163"/>
                                            </p:tgtEl>
                                            <p:attrNameLst>
                                              <p:attrName>ppt_h</p:attrName>
                                            </p:attrNameLst>
                                          </p:cBhvr>
                                          <p:tavLst>
                                            <p:tav tm="0">
                                              <p:val>
                                                <p:strVal val="#ppt_h"/>
                                              </p:val>
                                            </p:tav>
                                            <p:tav tm="100000">
                                              <p:val>
                                                <p:strVal val="#ppt_h"/>
                                              </p:val>
                                            </p:tav>
                                          </p:tavLst>
                                        </p:anim>
                                      </p:childTnLst>
                                    </p:cTn>
                                  </p:par>
                                </p:childTnLst>
                              </p:cTn>
                            </p:par>
                            <p:par>
                              <p:cTn id="85" fill="hold">
                                <p:stCondLst>
                                  <p:cond delay="6000"/>
                                </p:stCondLst>
                                <p:childTnLst>
                                  <p:par>
                                    <p:cTn id="86" presetID="2" presetClass="entr" presetSubtype="4" fill="hold" grpId="0" nodeType="afterEffect">
                                      <p:stCondLst>
                                        <p:cond delay="0"/>
                                      </p:stCondLst>
                                      <p:childTnLst>
                                        <p:set>
                                          <p:cBhvr>
                                            <p:cTn id="87" dur="1" fill="hold">
                                              <p:stCondLst>
                                                <p:cond delay="0"/>
                                              </p:stCondLst>
                                            </p:cTn>
                                            <p:tgtEl>
                                              <p:spTgt spid="164"/>
                                            </p:tgtEl>
                                            <p:attrNameLst>
                                              <p:attrName>style.visibility</p:attrName>
                                            </p:attrNameLst>
                                          </p:cBhvr>
                                          <p:to>
                                            <p:strVal val="visible"/>
                                          </p:to>
                                        </p:set>
                                        <p:anim calcmode="lin" valueType="num">
                                          <p:cBhvr additive="base">
                                            <p:cTn id="88" dur="250" fill="hold"/>
                                            <p:tgtEl>
                                              <p:spTgt spid="164"/>
                                            </p:tgtEl>
                                            <p:attrNameLst>
                                              <p:attrName>ppt_x</p:attrName>
                                            </p:attrNameLst>
                                          </p:cBhvr>
                                          <p:tavLst>
                                            <p:tav tm="0">
                                              <p:val>
                                                <p:strVal val="#ppt_x"/>
                                              </p:val>
                                            </p:tav>
                                            <p:tav tm="100000">
                                              <p:val>
                                                <p:strVal val="#ppt_x"/>
                                              </p:val>
                                            </p:tav>
                                          </p:tavLst>
                                        </p:anim>
                                        <p:anim calcmode="lin" valueType="num">
                                          <p:cBhvr additive="base">
                                            <p:cTn id="89" dur="250" fill="hold"/>
                                            <p:tgtEl>
                                              <p:spTgt spid="164"/>
                                            </p:tgtEl>
                                            <p:attrNameLst>
                                              <p:attrName>ppt_y</p:attrName>
                                            </p:attrNameLst>
                                          </p:cBhvr>
                                          <p:tavLst>
                                            <p:tav tm="0">
                                              <p:val>
                                                <p:strVal val="1+#ppt_h/2"/>
                                              </p:val>
                                            </p:tav>
                                            <p:tav tm="100000">
                                              <p:val>
                                                <p:strVal val="#ppt_y"/>
                                              </p:val>
                                            </p:tav>
                                          </p:tavLst>
                                        </p:anim>
                                      </p:childTnLst>
                                    </p:cTn>
                                  </p:par>
                                </p:childTnLst>
                              </p:cTn>
                            </p:par>
                            <p:par>
                              <p:cTn id="90" fill="hold">
                                <p:stCondLst>
                                  <p:cond delay="6250"/>
                                </p:stCondLst>
                                <p:childTnLst>
                                  <p:par>
                                    <p:cTn id="91" presetID="17" presetClass="entr" presetSubtype="10" fill="hold" grpId="0" nodeType="afterEffect">
                                      <p:stCondLst>
                                        <p:cond delay="0"/>
                                      </p:stCondLst>
                                      <p:childTnLst>
                                        <p:set>
                                          <p:cBhvr>
                                            <p:cTn id="92" dur="1" fill="hold">
                                              <p:stCondLst>
                                                <p:cond delay="0"/>
                                              </p:stCondLst>
                                            </p:cTn>
                                            <p:tgtEl>
                                              <p:spTgt spid="165"/>
                                            </p:tgtEl>
                                            <p:attrNameLst>
                                              <p:attrName>style.visibility</p:attrName>
                                            </p:attrNameLst>
                                          </p:cBhvr>
                                          <p:to>
                                            <p:strVal val="visible"/>
                                          </p:to>
                                        </p:set>
                                        <p:anim calcmode="lin" valueType="num">
                                          <p:cBhvr>
                                            <p:cTn id="93" dur="250" fill="hold"/>
                                            <p:tgtEl>
                                              <p:spTgt spid="165"/>
                                            </p:tgtEl>
                                            <p:attrNameLst>
                                              <p:attrName>ppt_w</p:attrName>
                                            </p:attrNameLst>
                                          </p:cBhvr>
                                          <p:tavLst>
                                            <p:tav tm="0">
                                              <p:val>
                                                <p:fltVal val="0"/>
                                              </p:val>
                                            </p:tav>
                                            <p:tav tm="100000">
                                              <p:val>
                                                <p:strVal val="#ppt_w"/>
                                              </p:val>
                                            </p:tav>
                                          </p:tavLst>
                                        </p:anim>
                                        <p:anim calcmode="lin" valueType="num">
                                          <p:cBhvr>
                                            <p:cTn id="94" dur="250" fill="hold"/>
                                            <p:tgtEl>
                                              <p:spTgt spid="165"/>
                                            </p:tgtEl>
                                            <p:attrNameLst>
                                              <p:attrName>ppt_h</p:attrName>
                                            </p:attrNameLst>
                                          </p:cBhvr>
                                          <p:tavLst>
                                            <p:tav tm="0">
                                              <p:val>
                                                <p:strVal val="#ppt_h"/>
                                              </p:val>
                                            </p:tav>
                                            <p:tav tm="100000">
                                              <p:val>
                                                <p:strVal val="#ppt_h"/>
                                              </p:val>
                                            </p:tav>
                                          </p:tavLst>
                                        </p:anim>
                                      </p:childTnLst>
                                    </p:cTn>
                                  </p:par>
                                </p:childTnLst>
                              </p:cTn>
                            </p:par>
                            <p:par>
                              <p:cTn id="95" fill="hold">
                                <p:stCondLst>
                                  <p:cond delay="6500"/>
                                </p:stCondLst>
                                <p:childTnLst>
                                  <p:par>
                                    <p:cTn id="96" presetID="2" presetClass="entr" presetSubtype="4" fill="hold" grpId="0" nodeType="afterEffect">
                                      <p:stCondLst>
                                        <p:cond delay="0"/>
                                      </p:stCondLst>
                                      <p:childTnLst>
                                        <p:set>
                                          <p:cBhvr>
                                            <p:cTn id="97" dur="1" fill="hold">
                                              <p:stCondLst>
                                                <p:cond delay="0"/>
                                              </p:stCondLst>
                                            </p:cTn>
                                            <p:tgtEl>
                                              <p:spTgt spid="166"/>
                                            </p:tgtEl>
                                            <p:attrNameLst>
                                              <p:attrName>style.visibility</p:attrName>
                                            </p:attrNameLst>
                                          </p:cBhvr>
                                          <p:to>
                                            <p:strVal val="visible"/>
                                          </p:to>
                                        </p:set>
                                        <p:anim calcmode="lin" valueType="num">
                                          <p:cBhvr additive="base">
                                            <p:cTn id="98" dur="250" fill="hold"/>
                                            <p:tgtEl>
                                              <p:spTgt spid="166"/>
                                            </p:tgtEl>
                                            <p:attrNameLst>
                                              <p:attrName>ppt_x</p:attrName>
                                            </p:attrNameLst>
                                          </p:cBhvr>
                                          <p:tavLst>
                                            <p:tav tm="0">
                                              <p:val>
                                                <p:strVal val="#ppt_x"/>
                                              </p:val>
                                            </p:tav>
                                            <p:tav tm="100000">
                                              <p:val>
                                                <p:strVal val="#ppt_x"/>
                                              </p:val>
                                            </p:tav>
                                          </p:tavLst>
                                        </p:anim>
                                        <p:anim calcmode="lin" valueType="num">
                                          <p:cBhvr additive="base">
                                            <p:cTn id="99" dur="250" fill="hold"/>
                                            <p:tgtEl>
                                              <p:spTgt spid="166"/>
                                            </p:tgtEl>
                                            <p:attrNameLst>
                                              <p:attrName>ppt_y</p:attrName>
                                            </p:attrNameLst>
                                          </p:cBhvr>
                                          <p:tavLst>
                                            <p:tav tm="0">
                                              <p:val>
                                                <p:strVal val="1+#ppt_h/2"/>
                                              </p:val>
                                            </p:tav>
                                            <p:tav tm="100000">
                                              <p:val>
                                                <p:strVal val="#ppt_y"/>
                                              </p:val>
                                            </p:tav>
                                          </p:tavLst>
                                        </p:anim>
                                      </p:childTnLst>
                                    </p:cTn>
                                  </p:par>
                                </p:childTnLst>
                              </p:cTn>
                            </p:par>
                            <p:par>
                              <p:cTn id="100" fill="hold">
                                <p:stCondLst>
                                  <p:cond delay="6750"/>
                                </p:stCondLst>
                                <p:childTnLst>
                                  <p:par>
                                    <p:cTn id="101" presetID="17" presetClass="entr" presetSubtype="10" fill="hold" grpId="0" nodeType="afterEffect">
                                      <p:stCondLst>
                                        <p:cond delay="0"/>
                                      </p:stCondLst>
                                      <p:childTnLst>
                                        <p:set>
                                          <p:cBhvr>
                                            <p:cTn id="102" dur="1" fill="hold">
                                              <p:stCondLst>
                                                <p:cond delay="0"/>
                                              </p:stCondLst>
                                            </p:cTn>
                                            <p:tgtEl>
                                              <p:spTgt spid="167"/>
                                            </p:tgtEl>
                                            <p:attrNameLst>
                                              <p:attrName>style.visibility</p:attrName>
                                            </p:attrNameLst>
                                          </p:cBhvr>
                                          <p:to>
                                            <p:strVal val="visible"/>
                                          </p:to>
                                        </p:set>
                                        <p:anim calcmode="lin" valueType="num">
                                          <p:cBhvr>
                                            <p:cTn id="103" dur="250" fill="hold"/>
                                            <p:tgtEl>
                                              <p:spTgt spid="167"/>
                                            </p:tgtEl>
                                            <p:attrNameLst>
                                              <p:attrName>ppt_w</p:attrName>
                                            </p:attrNameLst>
                                          </p:cBhvr>
                                          <p:tavLst>
                                            <p:tav tm="0">
                                              <p:val>
                                                <p:fltVal val="0"/>
                                              </p:val>
                                            </p:tav>
                                            <p:tav tm="100000">
                                              <p:val>
                                                <p:strVal val="#ppt_w"/>
                                              </p:val>
                                            </p:tav>
                                          </p:tavLst>
                                        </p:anim>
                                        <p:anim calcmode="lin" valueType="num">
                                          <p:cBhvr>
                                            <p:cTn id="104" dur="250" fill="hold"/>
                                            <p:tgtEl>
                                              <p:spTgt spid="16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 grpId="0"/>
          <p:bldP spid="157" grpId="0"/>
          <p:bldP spid="158" grpId="0"/>
          <p:bldP spid="159" grpId="0"/>
          <p:bldP spid="160" grpId="0" animBg="1"/>
          <p:bldP spid="161" grpId="0"/>
          <p:bldP spid="162" grpId="0" animBg="1"/>
          <p:bldP spid="163" grpId="0"/>
          <p:bldP spid="164" grpId="0" animBg="1"/>
          <p:bldP spid="165" grpId="0"/>
          <p:bldP spid="166" grpId="0" animBg="1"/>
          <p:bldP spid="167"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6"/>
          <p:cNvSpPr txBox="1">
            <a:spLocks noChangeArrowheads="1"/>
          </p:cNvSpPr>
          <p:nvPr/>
        </p:nvSpPr>
        <p:spPr bwMode="auto">
          <a:xfrm>
            <a:off x="4783961" y="3931034"/>
            <a:ext cx="238850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zh-CN" altLang="en-US" sz="2800" b="1" dirty="0">
                <a:latin typeface="微软雅黑" panose="020B0503020204020204" pitchFamily="34" charset="-122"/>
                <a:ea typeface="微软雅黑" panose="020B0503020204020204" pitchFamily="34" charset="-122"/>
              </a:rPr>
              <a:t>公司与团队</a:t>
            </a:r>
          </a:p>
        </p:txBody>
      </p:sp>
      <p:sp>
        <p:nvSpPr>
          <p:cNvPr id="17" name="TextBox 7"/>
          <p:cNvSpPr txBox="1"/>
          <p:nvPr/>
        </p:nvSpPr>
        <p:spPr>
          <a:xfrm>
            <a:off x="5510778" y="4464593"/>
            <a:ext cx="934871" cy="318100"/>
          </a:xfrm>
          <a:prstGeom prst="rect">
            <a:avLst/>
          </a:prstGeom>
          <a:noFill/>
        </p:spPr>
        <p:txBody>
          <a:bodyPr wrap="none" rtlCol="0">
            <a:spAutoFit/>
          </a:bodyPr>
          <a:lstStyle/>
          <a:p>
            <a:pPr marL="0" lvl="1" algn="ctr"/>
            <a:r>
              <a:rPr lang="zh-CN" altLang="en-US" sz="1400" dirty="0">
                <a:latin typeface="微软雅黑" panose="020B0503020204020204" pitchFamily="34" charset="-122"/>
                <a:ea typeface="微软雅黑" panose="020B0503020204020204" pitchFamily="34" charset="-122"/>
              </a:rPr>
              <a:t>我们是谁</a:t>
            </a:r>
          </a:p>
        </p:txBody>
      </p:sp>
      <p:grpSp>
        <p:nvGrpSpPr>
          <p:cNvPr id="18" name="组合 17"/>
          <p:cNvGrpSpPr/>
          <p:nvPr/>
        </p:nvGrpSpPr>
        <p:grpSpPr>
          <a:xfrm>
            <a:off x="5160950" y="1929696"/>
            <a:ext cx="1634532" cy="1634532"/>
            <a:chOff x="1805940" y="1198245"/>
            <a:chExt cx="2011680" cy="2011680"/>
          </a:xfrm>
        </p:grpSpPr>
        <p:sp>
          <p:nvSpPr>
            <p:cNvPr id="19" name="圆角矩形 14"/>
            <p:cNvSpPr/>
            <p:nvPr/>
          </p:nvSpPr>
          <p:spPr>
            <a:xfrm>
              <a:off x="1805940" y="1198245"/>
              <a:ext cx="2011680" cy="2011680"/>
            </a:xfrm>
            <a:prstGeom prst="roundRect">
              <a:avLst>
                <a:gd name="adj" fmla="val 19981"/>
              </a:avLst>
            </a:prstGeom>
            <a:solidFill>
              <a:srgbClr val="FF0000"/>
            </a:solidFill>
            <a:ln w="22225"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a:innerShdw blurRad="254000" dist="127000" dir="13500000">
                <a:srgbClr val="ED7D31">
                  <a:lumMod val="50000"/>
                  <a:alpha val="85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effectLst/>
                <a:uLnTx/>
                <a:uFillTx/>
                <a:latin typeface="等线"/>
                <a:ea typeface="微软雅黑"/>
                <a:cs typeface="+mn-cs"/>
              </a:endParaRPr>
            </a:p>
          </p:txBody>
        </p:sp>
        <p:sp>
          <p:nvSpPr>
            <p:cNvPr id="20" name="圆角矩形 17"/>
            <p:cNvSpPr/>
            <p:nvPr/>
          </p:nvSpPr>
          <p:spPr>
            <a:xfrm>
              <a:off x="1971639" y="1363944"/>
              <a:ext cx="1680278" cy="1680278"/>
            </a:xfrm>
            <a:prstGeom prst="roundRect">
              <a:avLst>
                <a:gd name="adj" fmla="val 19112"/>
              </a:avLst>
            </a:prstGeom>
            <a:gradFill>
              <a:gsLst>
                <a:gs pos="100000">
                  <a:srgbClr val="E0E0E0"/>
                </a:gs>
                <a:gs pos="0">
                  <a:sysClr val="window" lastClr="FFFFFF"/>
                </a:gs>
              </a:gsLst>
              <a:lin ang="2700000" scaled="1"/>
            </a:gradFill>
            <a:ln w="101600" cap="flat" cmpd="sng" algn="ctr">
              <a:noFill/>
              <a:prstDash val="solid"/>
              <a:miter lim="800000"/>
            </a:ln>
            <a:effectLst>
              <a:outerShdw blurRad="177800" dist="88900" dir="2700000" algn="tl" rotWithShape="0">
                <a:srgbClr val="ED7D31">
                  <a:lumMod val="50000"/>
                  <a:alpha val="64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effectLst/>
                <a:uLnTx/>
                <a:uFillTx/>
                <a:latin typeface="等线"/>
                <a:ea typeface="微软雅黑"/>
                <a:cs typeface="+mn-cs"/>
              </a:endParaRPr>
            </a:p>
          </p:txBody>
        </p:sp>
        <p:sp>
          <p:nvSpPr>
            <p:cNvPr id="21" name="圆角矩形 18"/>
            <p:cNvSpPr/>
            <p:nvPr/>
          </p:nvSpPr>
          <p:spPr>
            <a:xfrm>
              <a:off x="2077721" y="1470026"/>
              <a:ext cx="1468114" cy="1468114"/>
            </a:xfrm>
            <a:prstGeom prst="roundRect">
              <a:avLst>
                <a:gd name="adj" fmla="val 19981"/>
              </a:avLst>
            </a:prstGeom>
            <a:gradFill>
              <a:gsLst>
                <a:gs pos="0">
                  <a:srgbClr val="D7D7D7"/>
                </a:gs>
                <a:gs pos="100000">
                  <a:sysClr val="window" lastClr="FFFFFF"/>
                </a:gs>
              </a:gsLst>
              <a:lin ang="2700000" scaled="1"/>
            </a:gradFill>
            <a:ln w="19050" cap="flat" cmpd="sng" algn="ctr">
              <a:noFill/>
              <a:prstDash val="solid"/>
              <a:miter lim="800000"/>
            </a:ln>
            <a:effectLst>
              <a:softEdge rad="381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effectLst/>
                <a:uLnTx/>
                <a:uFillTx/>
                <a:latin typeface="等线"/>
                <a:ea typeface="微软雅黑"/>
                <a:cs typeface="+mn-cs"/>
              </a:endParaRPr>
            </a:p>
          </p:txBody>
        </p:sp>
      </p:grpSp>
      <p:sp>
        <p:nvSpPr>
          <p:cNvPr id="22" name="KSO_Shape"/>
          <p:cNvSpPr/>
          <p:nvPr/>
        </p:nvSpPr>
        <p:spPr bwMode="auto">
          <a:xfrm>
            <a:off x="5518536" y="2431315"/>
            <a:ext cx="919360" cy="63129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FF0000"/>
          </a:solidFill>
          <a:ln>
            <a:noFill/>
          </a:ln>
        </p:spPr>
        <p:txBody>
          <a:bodyPr anchor="ctr">
            <a:scene3d>
              <a:camera prst="orthographicFront"/>
              <a:lightRig rig="threePt" dir="t"/>
            </a:scene3d>
            <a:sp3d contourW="12700">
              <a:contourClr>
                <a:srgbClr val="FFFFFF"/>
              </a:contourClr>
            </a:sp3d>
          </a:bodyPr>
          <a:lstStyle/>
          <a:p>
            <a:pPr algn="ctr" fontAlgn="auto">
              <a:spcBef>
                <a:spcPts val="0"/>
              </a:spcBef>
              <a:spcAft>
                <a:spcPts val="0"/>
              </a:spcAft>
              <a:defRPr/>
            </a:pPr>
            <a:endParaRPr lang="zh-CN" altLang="en-US">
              <a:latin typeface="等线"/>
            </a:endParaRPr>
          </a:p>
        </p:txBody>
      </p:sp>
      <p:cxnSp>
        <p:nvCxnSpPr>
          <p:cNvPr id="23" name="直接连接符 22"/>
          <p:cNvCxnSpPr/>
          <p:nvPr/>
        </p:nvCxnSpPr>
        <p:spPr>
          <a:xfrm>
            <a:off x="2848154" y="4955873"/>
            <a:ext cx="6260123" cy="0"/>
          </a:xfrm>
          <a:prstGeom prst="line">
            <a:avLst/>
          </a:prstGeom>
          <a:noFill/>
          <a:ln w="6350" cap="flat" cmpd="sng" algn="ctr">
            <a:solidFill>
              <a:sysClr val="window" lastClr="FFFFFF">
                <a:lumMod val="65000"/>
              </a:sysClr>
            </a:solidFill>
            <a:prstDash val="lgDash"/>
            <a:miter lim="800000"/>
          </a:ln>
          <a:effectLst/>
        </p:spPr>
      </p:cxnSp>
      <p:sp>
        <p:nvSpPr>
          <p:cNvPr id="24" name="文本框 38"/>
          <p:cNvSpPr txBox="1"/>
          <p:nvPr/>
        </p:nvSpPr>
        <p:spPr>
          <a:xfrm>
            <a:off x="2592685" y="5272827"/>
            <a:ext cx="1909497" cy="338554"/>
          </a:xfrm>
          <a:prstGeom prst="rect">
            <a:avLst/>
          </a:prstGeom>
          <a:noFill/>
        </p:spPr>
        <p:txBody>
          <a:bodyPr wrap="none" rtlCol="0">
            <a:spAutoFit/>
          </a:bodyPr>
          <a:lstStyle/>
          <a:p>
            <a:pPr marL="285750" indent="-285750" fontAlgn="auto">
              <a:spcBef>
                <a:spcPts val="0"/>
              </a:spcBef>
              <a:spcAft>
                <a:spcPts val="0"/>
              </a:spcAft>
              <a:buClr>
                <a:srgbClr val="FF0000"/>
              </a:buClr>
              <a:buFont typeface="Wingdings" panose="05000000000000000000" pitchFamily="2" charset="2"/>
              <a:buChar char="n"/>
            </a:pPr>
            <a:r>
              <a:rPr lang="zh-CN" altLang="en-US" sz="1600" dirty="0">
                <a:latin typeface="等线"/>
                <a:ea typeface="微软雅黑"/>
              </a:rPr>
              <a:t>在此添加小标题</a:t>
            </a:r>
          </a:p>
        </p:txBody>
      </p:sp>
      <p:sp>
        <p:nvSpPr>
          <p:cNvPr id="25" name="文本框 39"/>
          <p:cNvSpPr txBox="1"/>
          <p:nvPr/>
        </p:nvSpPr>
        <p:spPr>
          <a:xfrm>
            <a:off x="5033515" y="5284312"/>
            <a:ext cx="1909497" cy="338554"/>
          </a:xfrm>
          <a:prstGeom prst="rect">
            <a:avLst/>
          </a:prstGeom>
          <a:noFill/>
        </p:spPr>
        <p:txBody>
          <a:bodyPr wrap="none" rtlCol="0">
            <a:spAutoFit/>
          </a:bodyPr>
          <a:lstStyle/>
          <a:p>
            <a:pPr marL="285750" indent="-285750" fontAlgn="auto">
              <a:spcBef>
                <a:spcPts val="0"/>
              </a:spcBef>
              <a:spcAft>
                <a:spcPts val="0"/>
              </a:spcAft>
              <a:buClr>
                <a:srgbClr val="FF0000"/>
              </a:buClr>
              <a:buFont typeface="Wingdings" panose="05000000000000000000" pitchFamily="2" charset="2"/>
              <a:buChar char="n"/>
            </a:pPr>
            <a:r>
              <a:rPr lang="zh-CN" altLang="en-US" sz="1600" dirty="0">
                <a:latin typeface="等线"/>
                <a:ea typeface="微软雅黑"/>
              </a:rPr>
              <a:t>在此添加小标题</a:t>
            </a:r>
          </a:p>
        </p:txBody>
      </p:sp>
      <p:sp>
        <p:nvSpPr>
          <p:cNvPr id="26" name="文本框 40"/>
          <p:cNvSpPr txBox="1"/>
          <p:nvPr/>
        </p:nvSpPr>
        <p:spPr>
          <a:xfrm>
            <a:off x="7474345" y="5284312"/>
            <a:ext cx="1909497" cy="338554"/>
          </a:xfrm>
          <a:prstGeom prst="rect">
            <a:avLst/>
          </a:prstGeom>
          <a:noFill/>
        </p:spPr>
        <p:txBody>
          <a:bodyPr wrap="none" rtlCol="0">
            <a:spAutoFit/>
          </a:bodyPr>
          <a:lstStyle/>
          <a:p>
            <a:pPr marL="285750" indent="-285750" fontAlgn="auto">
              <a:spcBef>
                <a:spcPts val="0"/>
              </a:spcBef>
              <a:spcAft>
                <a:spcPts val="0"/>
              </a:spcAft>
              <a:buClr>
                <a:srgbClr val="FF0000"/>
              </a:buClr>
              <a:buFont typeface="Wingdings" panose="05000000000000000000" pitchFamily="2" charset="2"/>
              <a:buChar char="n"/>
            </a:pPr>
            <a:r>
              <a:rPr lang="zh-CN" altLang="en-US" sz="1600" dirty="0">
                <a:latin typeface="等线"/>
                <a:ea typeface="微软雅黑"/>
              </a:rPr>
              <a:t>在此添加小标题</a:t>
            </a:r>
          </a:p>
        </p:txBody>
      </p:sp>
      <p:sp>
        <p:nvSpPr>
          <p:cNvPr id="27" name="文本框 41"/>
          <p:cNvSpPr txBox="1"/>
          <p:nvPr/>
        </p:nvSpPr>
        <p:spPr>
          <a:xfrm>
            <a:off x="2592685" y="5770542"/>
            <a:ext cx="1909497" cy="338554"/>
          </a:xfrm>
          <a:prstGeom prst="rect">
            <a:avLst/>
          </a:prstGeom>
          <a:noFill/>
        </p:spPr>
        <p:txBody>
          <a:bodyPr wrap="none" rtlCol="0">
            <a:spAutoFit/>
          </a:bodyPr>
          <a:lstStyle/>
          <a:p>
            <a:pPr marL="285750" indent="-285750" fontAlgn="auto">
              <a:spcBef>
                <a:spcPts val="0"/>
              </a:spcBef>
              <a:spcAft>
                <a:spcPts val="0"/>
              </a:spcAft>
              <a:buClr>
                <a:srgbClr val="FF0000"/>
              </a:buClr>
              <a:buFont typeface="Wingdings" panose="05000000000000000000" pitchFamily="2" charset="2"/>
              <a:buChar char="n"/>
            </a:pPr>
            <a:r>
              <a:rPr lang="zh-CN" altLang="en-US" sz="1600" dirty="0">
                <a:latin typeface="等线"/>
                <a:ea typeface="微软雅黑"/>
              </a:rPr>
              <a:t>在此添加小标题</a:t>
            </a:r>
          </a:p>
        </p:txBody>
      </p:sp>
      <p:sp>
        <p:nvSpPr>
          <p:cNvPr id="28" name="文本框 42"/>
          <p:cNvSpPr txBox="1"/>
          <p:nvPr/>
        </p:nvSpPr>
        <p:spPr>
          <a:xfrm>
            <a:off x="5033515" y="5782027"/>
            <a:ext cx="1909497" cy="338554"/>
          </a:xfrm>
          <a:prstGeom prst="rect">
            <a:avLst/>
          </a:prstGeom>
          <a:noFill/>
        </p:spPr>
        <p:txBody>
          <a:bodyPr wrap="none" rtlCol="0">
            <a:spAutoFit/>
          </a:bodyPr>
          <a:lstStyle/>
          <a:p>
            <a:pPr marL="285750" indent="-285750" fontAlgn="auto">
              <a:spcBef>
                <a:spcPts val="0"/>
              </a:spcBef>
              <a:spcAft>
                <a:spcPts val="0"/>
              </a:spcAft>
              <a:buClr>
                <a:srgbClr val="FF0000"/>
              </a:buClr>
              <a:buFont typeface="Wingdings" panose="05000000000000000000" pitchFamily="2" charset="2"/>
              <a:buChar char="n"/>
            </a:pPr>
            <a:r>
              <a:rPr lang="zh-CN" altLang="en-US" sz="1600" dirty="0">
                <a:latin typeface="等线"/>
                <a:ea typeface="微软雅黑"/>
              </a:rPr>
              <a:t>在此添加小标题</a:t>
            </a:r>
          </a:p>
        </p:txBody>
      </p:sp>
      <p:sp>
        <p:nvSpPr>
          <p:cNvPr id="29" name="文本框 43"/>
          <p:cNvSpPr txBox="1"/>
          <p:nvPr/>
        </p:nvSpPr>
        <p:spPr>
          <a:xfrm>
            <a:off x="7474345" y="5782027"/>
            <a:ext cx="1909497" cy="338554"/>
          </a:xfrm>
          <a:prstGeom prst="rect">
            <a:avLst/>
          </a:prstGeom>
          <a:noFill/>
        </p:spPr>
        <p:txBody>
          <a:bodyPr wrap="none" rtlCol="0">
            <a:spAutoFit/>
          </a:bodyPr>
          <a:lstStyle/>
          <a:p>
            <a:pPr marL="285750" indent="-285750" fontAlgn="auto">
              <a:spcBef>
                <a:spcPts val="0"/>
              </a:spcBef>
              <a:spcAft>
                <a:spcPts val="0"/>
              </a:spcAft>
              <a:buClr>
                <a:srgbClr val="FF0000"/>
              </a:buClr>
              <a:buFont typeface="Wingdings" panose="05000000000000000000" pitchFamily="2" charset="2"/>
              <a:buChar char="n"/>
            </a:pPr>
            <a:r>
              <a:rPr lang="zh-CN" altLang="en-US" sz="1600" dirty="0">
                <a:latin typeface="等线"/>
                <a:ea typeface="微软雅黑"/>
              </a:rPr>
              <a:t>在此添加小标题</a:t>
            </a:r>
          </a:p>
        </p:txBody>
      </p:sp>
    </p:spTree>
    <p:extLst>
      <p:ext uri="{BB962C8B-B14F-4D97-AF65-F5344CB8AC3E}">
        <p14:creationId xmlns:p14="http://schemas.microsoft.com/office/powerpoint/2010/main" val="127868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4944926" y="1785680"/>
            <a:ext cx="1634532" cy="1634532"/>
            <a:chOff x="1805940" y="1198245"/>
            <a:chExt cx="2011680" cy="2011680"/>
          </a:xfrm>
        </p:grpSpPr>
        <p:sp>
          <p:nvSpPr>
            <p:cNvPr id="17" name="圆角矩形 14"/>
            <p:cNvSpPr/>
            <p:nvPr/>
          </p:nvSpPr>
          <p:spPr>
            <a:xfrm>
              <a:off x="1805940" y="1198245"/>
              <a:ext cx="2011680" cy="2011680"/>
            </a:xfrm>
            <a:prstGeom prst="roundRect">
              <a:avLst>
                <a:gd name="adj" fmla="val 19981"/>
              </a:avLst>
            </a:prstGeom>
            <a:solidFill>
              <a:srgbClr val="FF0000"/>
            </a:solidFill>
            <a:ln w="22225"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a:innerShdw blurRad="254000" dist="127000" dir="13500000">
                <a:srgbClr val="ED7D31">
                  <a:lumMod val="50000"/>
                  <a:alpha val="85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effectLst/>
                <a:uLnTx/>
                <a:uFillTx/>
                <a:latin typeface="等线"/>
                <a:ea typeface="微软雅黑"/>
                <a:cs typeface="+mn-cs"/>
              </a:endParaRPr>
            </a:p>
          </p:txBody>
        </p:sp>
        <p:sp>
          <p:nvSpPr>
            <p:cNvPr id="18" name="圆角矩形 17"/>
            <p:cNvSpPr/>
            <p:nvPr/>
          </p:nvSpPr>
          <p:spPr>
            <a:xfrm>
              <a:off x="1971639" y="1363944"/>
              <a:ext cx="1680278" cy="1680278"/>
            </a:xfrm>
            <a:prstGeom prst="roundRect">
              <a:avLst>
                <a:gd name="adj" fmla="val 19112"/>
              </a:avLst>
            </a:prstGeom>
            <a:gradFill>
              <a:gsLst>
                <a:gs pos="100000">
                  <a:srgbClr val="E0E0E0"/>
                </a:gs>
                <a:gs pos="0">
                  <a:sysClr val="window" lastClr="FFFFFF"/>
                </a:gs>
              </a:gsLst>
              <a:lin ang="2700000" scaled="1"/>
            </a:gradFill>
            <a:ln w="101600" cap="flat" cmpd="sng" algn="ctr">
              <a:noFill/>
              <a:prstDash val="solid"/>
              <a:miter lim="800000"/>
            </a:ln>
            <a:effectLst>
              <a:outerShdw blurRad="177800" dist="88900" dir="2700000" algn="tl" rotWithShape="0">
                <a:srgbClr val="ED7D31">
                  <a:lumMod val="50000"/>
                  <a:alpha val="64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effectLst/>
                <a:uLnTx/>
                <a:uFillTx/>
                <a:latin typeface="等线"/>
                <a:ea typeface="微软雅黑"/>
                <a:cs typeface="+mn-cs"/>
              </a:endParaRPr>
            </a:p>
          </p:txBody>
        </p:sp>
        <p:sp>
          <p:nvSpPr>
            <p:cNvPr id="19" name="圆角矩形 18"/>
            <p:cNvSpPr/>
            <p:nvPr/>
          </p:nvSpPr>
          <p:spPr>
            <a:xfrm>
              <a:off x="2077721" y="1470026"/>
              <a:ext cx="1468114" cy="1468114"/>
            </a:xfrm>
            <a:prstGeom prst="roundRect">
              <a:avLst>
                <a:gd name="adj" fmla="val 19981"/>
              </a:avLst>
            </a:prstGeom>
            <a:gradFill>
              <a:gsLst>
                <a:gs pos="0">
                  <a:srgbClr val="D7D7D7"/>
                </a:gs>
                <a:gs pos="100000">
                  <a:sysClr val="window" lastClr="FFFFFF"/>
                </a:gs>
              </a:gsLst>
              <a:lin ang="2700000" scaled="1"/>
            </a:gradFill>
            <a:ln w="19050" cap="flat" cmpd="sng" algn="ctr">
              <a:noFill/>
              <a:prstDash val="solid"/>
              <a:miter lim="800000"/>
            </a:ln>
            <a:effectLst>
              <a:softEdge rad="381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effectLst/>
                <a:uLnTx/>
                <a:uFillTx/>
                <a:latin typeface="等线"/>
                <a:ea typeface="微软雅黑"/>
                <a:cs typeface="+mn-cs"/>
              </a:endParaRPr>
            </a:p>
          </p:txBody>
        </p:sp>
      </p:grpSp>
      <p:cxnSp>
        <p:nvCxnSpPr>
          <p:cNvPr id="20" name="直接连接符 19"/>
          <p:cNvCxnSpPr/>
          <p:nvPr/>
        </p:nvCxnSpPr>
        <p:spPr>
          <a:xfrm>
            <a:off x="2632130" y="4811857"/>
            <a:ext cx="6260123" cy="0"/>
          </a:xfrm>
          <a:prstGeom prst="line">
            <a:avLst/>
          </a:prstGeom>
          <a:noFill/>
          <a:ln w="6350" cap="flat" cmpd="sng" algn="ctr">
            <a:solidFill>
              <a:sysClr val="window" lastClr="FFFFFF">
                <a:lumMod val="65000"/>
              </a:sysClr>
            </a:solidFill>
            <a:prstDash val="lgDash"/>
            <a:miter lim="800000"/>
          </a:ln>
          <a:effectLst/>
        </p:spPr>
      </p:cxnSp>
      <p:sp>
        <p:nvSpPr>
          <p:cNvPr id="21" name="文本框 38"/>
          <p:cNvSpPr txBox="1"/>
          <p:nvPr/>
        </p:nvSpPr>
        <p:spPr>
          <a:xfrm>
            <a:off x="2376661" y="5128811"/>
            <a:ext cx="1909497" cy="338554"/>
          </a:xfrm>
          <a:prstGeom prst="rect">
            <a:avLst/>
          </a:prstGeom>
          <a:noFill/>
        </p:spPr>
        <p:txBody>
          <a:bodyPr wrap="none" rtlCol="0">
            <a:spAutoFit/>
          </a:bodyPr>
          <a:lstStyle/>
          <a:p>
            <a:pPr marL="285750" indent="-285750" fontAlgn="auto">
              <a:spcBef>
                <a:spcPts val="0"/>
              </a:spcBef>
              <a:spcAft>
                <a:spcPts val="0"/>
              </a:spcAft>
              <a:buClr>
                <a:srgbClr val="FF0000"/>
              </a:buClr>
              <a:buFont typeface="Wingdings" panose="05000000000000000000" pitchFamily="2" charset="2"/>
              <a:buChar char="n"/>
            </a:pPr>
            <a:r>
              <a:rPr lang="zh-CN" altLang="en-US" sz="1600" dirty="0">
                <a:latin typeface="等线"/>
                <a:ea typeface="微软雅黑"/>
              </a:rPr>
              <a:t>在此添加小标题</a:t>
            </a:r>
          </a:p>
        </p:txBody>
      </p:sp>
      <p:sp>
        <p:nvSpPr>
          <p:cNvPr id="22" name="文本框 39"/>
          <p:cNvSpPr txBox="1"/>
          <p:nvPr/>
        </p:nvSpPr>
        <p:spPr>
          <a:xfrm>
            <a:off x="4817491" y="5140296"/>
            <a:ext cx="1909497" cy="338554"/>
          </a:xfrm>
          <a:prstGeom prst="rect">
            <a:avLst/>
          </a:prstGeom>
          <a:noFill/>
        </p:spPr>
        <p:txBody>
          <a:bodyPr wrap="none" rtlCol="0">
            <a:spAutoFit/>
          </a:bodyPr>
          <a:lstStyle/>
          <a:p>
            <a:pPr marL="285750" indent="-285750" fontAlgn="auto">
              <a:spcBef>
                <a:spcPts val="0"/>
              </a:spcBef>
              <a:spcAft>
                <a:spcPts val="0"/>
              </a:spcAft>
              <a:buClr>
                <a:srgbClr val="FF0000"/>
              </a:buClr>
              <a:buFont typeface="Wingdings" panose="05000000000000000000" pitchFamily="2" charset="2"/>
              <a:buChar char="n"/>
            </a:pPr>
            <a:r>
              <a:rPr lang="zh-CN" altLang="en-US" sz="1600" dirty="0">
                <a:latin typeface="等线"/>
                <a:ea typeface="微软雅黑"/>
              </a:rPr>
              <a:t>在此添加小标题</a:t>
            </a:r>
          </a:p>
        </p:txBody>
      </p:sp>
      <p:sp>
        <p:nvSpPr>
          <p:cNvPr id="23" name="文本框 40"/>
          <p:cNvSpPr txBox="1"/>
          <p:nvPr/>
        </p:nvSpPr>
        <p:spPr>
          <a:xfrm>
            <a:off x="7258321" y="5140296"/>
            <a:ext cx="1909497" cy="338554"/>
          </a:xfrm>
          <a:prstGeom prst="rect">
            <a:avLst/>
          </a:prstGeom>
          <a:noFill/>
        </p:spPr>
        <p:txBody>
          <a:bodyPr wrap="none" rtlCol="0">
            <a:spAutoFit/>
          </a:bodyPr>
          <a:lstStyle/>
          <a:p>
            <a:pPr marL="285750" indent="-285750" fontAlgn="auto">
              <a:spcBef>
                <a:spcPts val="0"/>
              </a:spcBef>
              <a:spcAft>
                <a:spcPts val="0"/>
              </a:spcAft>
              <a:buClr>
                <a:srgbClr val="FF0000"/>
              </a:buClr>
              <a:buFont typeface="Wingdings" panose="05000000000000000000" pitchFamily="2" charset="2"/>
              <a:buChar char="n"/>
            </a:pPr>
            <a:r>
              <a:rPr lang="zh-CN" altLang="en-US" sz="1600" dirty="0">
                <a:latin typeface="等线"/>
                <a:ea typeface="微软雅黑"/>
              </a:rPr>
              <a:t>在此添加小标题</a:t>
            </a:r>
          </a:p>
        </p:txBody>
      </p:sp>
      <p:sp>
        <p:nvSpPr>
          <p:cNvPr id="24" name="文本框 41"/>
          <p:cNvSpPr txBox="1"/>
          <p:nvPr/>
        </p:nvSpPr>
        <p:spPr>
          <a:xfrm>
            <a:off x="2376661" y="5626526"/>
            <a:ext cx="1909497" cy="338554"/>
          </a:xfrm>
          <a:prstGeom prst="rect">
            <a:avLst/>
          </a:prstGeom>
          <a:noFill/>
        </p:spPr>
        <p:txBody>
          <a:bodyPr wrap="none" rtlCol="0">
            <a:spAutoFit/>
          </a:bodyPr>
          <a:lstStyle/>
          <a:p>
            <a:pPr marL="285750" indent="-285750" fontAlgn="auto">
              <a:spcBef>
                <a:spcPts val="0"/>
              </a:spcBef>
              <a:spcAft>
                <a:spcPts val="0"/>
              </a:spcAft>
              <a:buClr>
                <a:srgbClr val="FF0000"/>
              </a:buClr>
              <a:buFont typeface="Wingdings" panose="05000000000000000000" pitchFamily="2" charset="2"/>
              <a:buChar char="n"/>
            </a:pPr>
            <a:r>
              <a:rPr lang="zh-CN" altLang="en-US" sz="1600" dirty="0">
                <a:latin typeface="等线"/>
                <a:ea typeface="微软雅黑"/>
              </a:rPr>
              <a:t>在此添加小标题</a:t>
            </a:r>
          </a:p>
        </p:txBody>
      </p:sp>
      <p:sp>
        <p:nvSpPr>
          <p:cNvPr id="25" name="文本框 42"/>
          <p:cNvSpPr txBox="1"/>
          <p:nvPr/>
        </p:nvSpPr>
        <p:spPr>
          <a:xfrm>
            <a:off x="4817491" y="5638011"/>
            <a:ext cx="1909497" cy="338554"/>
          </a:xfrm>
          <a:prstGeom prst="rect">
            <a:avLst/>
          </a:prstGeom>
          <a:noFill/>
        </p:spPr>
        <p:txBody>
          <a:bodyPr wrap="none" rtlCol="0">
            <a:spAutoFit/>
          </a:bodyPr>
          <a:lstStyle/>
          <a:p>
            <a:pPr marL="285750" indent="-285750" fontAlgn="auto">
              <a:spcBef>
                <a:spcPts val="0"/>
              </a:spcBef>
              <a:spcAft>
                <a:spcPts val="0"/>
              </a:spcAft>
              <a:buClr>
                <a:srgbClr val="FF0000"/>
              </a:buClr>
              <a:buFont typeface="Wingdings" panose="05000000000000000000" pitchFamily="2" charset="2"/>
              <a:buChar char="n"/>
            </a:pPr>
            <a:r>
              <a:rPr lang="zh-CN" altLang="en-US" sz="1600" dirty="0">
                <a:latin typeface="等线"/>
                <a:ea typeface="微软雅黑"/>
              </a:rPr>
              <a:t>在此添加小标题</a:t>
            </a:r>
          </a:p>
        </p:txBody>
      </p:sp>
      <p:sp>
        <p:nvSpPr>
          <p:cNvPr id="26" name="文本框 43"/>
          <p:cNvSpPr txBox="1"/>
          <p:nvPr/>
        </p:nvSpPr>
        <p:spPr>
          <a:xfrm>
            <a:off x="7258321" y="5638011"/>
            <a:ext cx="1909497" cy="338554"/>
          </a:xfrm>
          <a:prstGeom prst="rect">
            <a:avLst/>
          </a:prstGeom>
          <a:noFill/>
        </p:spPr>
        <p:txBody>
          <a:bodyPr wrap="none" rtlCol="0">
            <a:spAutoFit/>
          </a:bodyPr>
          <a:lstStyle/>
          <a:p>
            <a:pPr marL="285750" indent="-285750" fontAlgn="auto">
              <a:spcBef>
                <a:spcPts val="0"/>
              </a:spcBef>
              <a:spcAft>
                <a:spcPts val="0"/>
              </a:spcAft>
              <a:buClr>
                <a:srgbClr val="FF0000"/>
              </a:buClr>
              <a:buFont typeface="Wingdings" panose="05000000000000000000" pitchFamily="2" charset="2"/>
              <a:buChar char="n"/>
            </a:pPr>
            <a:r>
              <a:rPr lang="zh-CN" altLang="en-US" sz="1600" dirty="0">
                <a:latin typeface="等线"/>
                <a:ea typeface="微软雅黑"/>
              </a:rPr>
              <a:t>在此添加小标题</a:t>
            </a:r>
          </a:p>
        </p:txBody>
      </p:sp>
      <p:sp>
        <p:nvSpPr>
          <p:cNvPr id="27" name="TextBox 40"/>
          <p:cNvSpPr txBox="1">
            <a:spLocks noChangeArrowheads="1"/>
          </p:cNvSpPr>
          <p:nvPr/>
        </p:nvSpPr>
        <p:spPr bwMode="auto">
          <a:xfrm>
            <a:off x="4577985" y="3787018"/>
            <a:ext cx="238850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zh-CN" altLang="en-US" sz="2800" b="1" dirty="0">
                <a:latin typeface="微软雅黑" panose="020B0503020204020204" pitchFamily="34" charset="-122"/>
                <a:ea typeface="微软雅黑" panose="020B0503020204020204" pitchFamily="34" charset="-122"/>
              </a:rPr>
              <a:t>财务与融资</a:t>
            </a:r>
          </a:p>
        </p:txBody>
      </p:sp>
      <p:sp>
        <p:nvSpPr>
          <p:cNvPr id="28" name="TextBox 41"/>
          <p:cNvSpPr txBox="1"/>
          <p:nvPr/>
        </p:nvSpPr>
        <p:spPr>
          <a:xfrm>
            <a:off x="5117252" y="4309665"/>
            <a:ext cx="1309974" cy="318100"/>
          </a:xfrm>
          <a:prstGeom prst="rect">
            <a:avLst/>
          </a:prstGeom>
          <a:noFill/>
        </p:spPr>
        <p:txBody>
          <a:bodyPr wrap="none" rtlCol="0">
            <a:spAutoFit/>
          </a:bodyPr>
          <a:lstStyle/>
          <a:p>
            <a:pPr marL="0" lvl="1" algn="ctr"/>
            <a:r>
              <a:rPr lang="zh-CN" altLang="en-US" sz="1400" dirty="0">
                <a:latin typeface="微软雅黑" panose="020B0503020204020204" pitchFamily="34" charset="-122"/>
                <a:ea typeface="微软雅黑" panose="020B0503020204020204" pitchFamily="34" charset="-122"/>
              </a:rPr>
              <a:t>商务合作方式</a:t>
            </a:r>
          </a:p>
        </p:txBody>
      </p:sp>
      <p:sp>
        <p:nvSpPr>
          <p:cNvPr id="29" name="KSO_Shape"/>
          <p:cNvSpPr/>
          <p:nvPr/>
        </p:nvSpPr>
        <p:spPr bwMode="auto">
          <a:xfrm>
            <a:off x="5412352" y="2259831"/>
            <a:ext cx="719775" cy="690986"/>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rgbClr val="FF0000"/>
          </a:solidFill>
          <a:ln>
            <a:noFill/>
          </a:ln>
        </p:spPr>
        <p:txBody>
          <a:bodyPr anchor="ctr">
            <a:scene3d>
              <a:camera prst="orthographicFront"/>
              <a:lightRig rig="threePt" dir="t"/>
            </a:scene3d>
            <a:sp3d contourW="12700">
              <a:contourClr>
                <a:srgbClr val="FFFFFF"/>
              </a:contourClr>
            </a:sp3d>
          </a:bodyPr>
          <a:lstStyle/>
          <a:p>
            <a:pPr algn="ctr" fontAlgn="auto">
              <a:spcBef>
                <a:spcPts val="0"/>
              </a:spcBef>
              <a:spcAft>
                <a:spcPts val="0"/>
              </a:spcAft>
              <a:defRPr/>
            </a:pPr>
            <a:endParaRPr lang="zh-CN" altLang="en-US">
              <a:latin typeface="等线"/>
            </a:endParaRPr>
          </a:p>
        </p:txBody>
      </p:sp>
    </p:spTree>
    <p:extLst>
      <p:ext uri="{BB962C8B-B14F-4D97-AF65-F5344CB8AC3E}">
        <p14:creationId xmlns:p14="http://schemas.microsoft.com/office/powerpoint/2010/main" val="13046576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2"/>
          <p:cNvSpPr/>
          <p:nvPr/>
        </p:nvSpPr>
        <p:spPr>
          <a:xfrm>
            <a:off x="648469" y="3984100"/>
            <a:ext cx="1857612" cy="1589546"/>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noFill/>
          <a:ln w="12700" cap="flat" cmpd="sng" algn="ctr">
            <a:solidFill>
              <a:sysClr val="window" lastClr="FFFFFF">
                <a:lumMod val="50000"/>
              </a:sysClr>
            </a:soli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19" name="矩形 2"/>
          <p:cNvSpPr/>
          <p:nvPr/>
        </p:nvSpPr>
        <p:spPr>
          <a:xfrm>
            <a:off x="2150190" y="3161597"/>
            <a:ext cx="1808436" cy="1547466"/>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noFill/>
          <a:ln w="12700" cap="flat" cmpd="sng" algn="ctr">
            <a:solidFill>
              <a:sysClr val="window" lastClr="FFFFFF">
                <a:lumMod val="50000"/>
              </a:sysClr>
            </a:soli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20" name="矩形 2"/>
          <p:cNvSpPr/>
          <p:nvPr/>
        </p:nvSpPr>
        <p:spPr>
          <a:xfrm>
            <a:off x="1489404" y="4092972"/>
            <a:ext cx="2428365" cy="2077936"/>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所需</a:t>
            </a:r>
            <a:endParaRPr kumimoji="0" lang="en-US" altLang="zh-CN" sz="3200" b="1"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资金</a:t>
            </a:r>
          </a:p>
        </p:txBody>
      </p:sp>
      <p:sp>
        <p:nvSpPr>
          <p:cNvPr id="21" name="矩形 2"/>
          <p:cNvSpPr/>
          <p:nvPr/>
        </p:nvSpPr>
        <p:spPr>
          <a:xfrm>
            <a:off x="3763738" y="4335066"/>
            <a:ext cx="656938" cy="562137"/>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noFill/>
          <a:ln w="12700" cap="flat" cmpd="sng" algn="ctr">
            <a:solidFill>
              <a:sysClr val="window" lastClr="FFFFFF">
                <a:lumMod val="50000"/>
              </a:sysClr>
            </a:soli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22" name="矩形 2"/>
          <p:cNvSpPr/>
          <p:nvPr/>
        </p:nvSpPr>
        <p:spPr>
          <a:xfrm>
            <a:off x="1427636" y="2705430"/>
            <a:ext cx="1061017" cy="907905"/>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noFill/>
          <a:ln w="12700" cap="flat" cmpd="sng" algn="ctr">
            <a:solidFill>
              <a:sysClr val="window" lastClr="FFFFFF">
                <a:lumMod val="50000"/>
              </a:sysClr>
            </a:soli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23" name="矩形 2"/>
          <p:cNvSpPr/>
          <p:nvPr/>
        </p:nvSpPr>
        <p:spPr>
          <a:xfrm>
            <a:off x="5216283" y="3410845"/>
            <a:ext cx="1080084" cy="924221"/>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noFill/>
          <a:ln w="12700" cap="flat" cmpd="sng" algn="ctr">
            <a:solidFill>
              <a:sysClr val="window" lastClr="FFFFFF">
                <a:lumMod val="50000"/>
              </a:sysClr>
            </a:soli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cxnSp>
        <p:nvCxnSpPr>
          <p:cNvPr id="24" name="直接连接符 23"/>
          <p:cNvCxnSpPr/>
          <p:nvPr/>
        </p:nvCxnSpPr>
        <p:spPr>
          <a:xfrm flipH="1" flipV="1">
            <a:off x="3347016" y="5167649"/>
            <a:ext cx="3055842" cy="7015"/>
          </a:xfrm>
          <a:prstGeom prst="line">
            <a:avLst/>
          </a:prstGeom>
          <a:noFill/>
          <a:ln w="12700" cap="flat" cmpd="sng" algn="ctr">
            <a:solidFill>
              <a:srgbClr val="FF0000"/>
            </a:solidFill>
            <a:prstDash val="dash"/>
            <a:miter lim="800000"/>
          </a:ln>
          <a:effectLst/>
        </p:spPr>
      </p:cxnSp>
      <p:sp>
        <p:nvSpPr>
          <p:cNvPr id="25" name="矩形 2"/>
          <p:cNvSpPr/>
          <p:nvPr/>
        </p:nvSpPr>
        <p:spPr>
          <a:xfrm>
            <a:off x="6445078" y="4679041"/>
            <a:ext cx="1369722" cy="1172063"/>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solidFill>
            <a:srgbClr val="FF0000"/>
          </a:soli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26" name="TextBox 11"/>
          <p:cNvSpPr txBox="1"/>
          <p:nvPr/>
        </p:nvSpPr>
        <p:spPr>
          <a:xfrm>
            <a:off x="6505409" y="5065017"/>
            <a:ext cx="1249061" cy="461665"/>
          </a:xfrm>
          <a:prstGeom prst="rect">
            <a:avLst/>
          </a:prstGeom>
          <a:noFill/>
        </p:spPr>
        <p:txBody>
          <a:bodyPr wrap="none">
            <a:spAutoFit/>
          </a:bodyPr>
          <a:lstStyle/>
          <a:p>
            <a:pPr algn="ctr" fontAlgn="auto">
              <a:spcBef>
                <a:spcPts val="0"/>
              </a:spcBef>
              <a:spcAft>
                <a:spcPts val="0"/>
              </a:spcAft>
              <a:defRPr/>
            </a:pPr>
            <a:r>
              <a:rPr lang="en-US" altLang="zh-CN" sz="2400" b="1" dirty="0">
                <a:solidFill>
                  <a:schemeClr val="bg1"/>
                </a:solidFill>
                <a:latin typeface="微软雅黑" panose="020B0503020204020204" pitchFamily="34" charset="-122"/>
                <a:ea typeface="微软雅黑" panose="020B0503020204020204" pitchFamily="34" charset="-122"/>
              </a:rPr>
              <a:t>2000</a:t>
            </a:r>
            <a:r>
              <a:rPr lang="zh-CN" altLang="en-US" sz="2400" b="1" dirty="0">
                <a:solidFill>
                  <a:schemeClr val="bg1"/>
                </a:solidFill>
                <a:latin typeface="微软雅黑" panose="020B0503020204020204" pitchFamily="34" charset="-122"/>
                <a:ea typeface="微软雅黑" panose="020B0503020204020204" pitchFamily="34" charset="-122"/>
              </a:rPr>
              <a:t>万</a:t>
            </a:r>
          </a:p>
        </p:txBody>
      </p:sp>
      <p:cxnSp>
        <p:nvCxnSpPr>
          <p:cNvPr id="27" name="直接连接符 26"/>
          <p:cNvCxnSpPr/>
          <p:nvPr/>
        </p:nvCxnSpPr>
        <p:spPr>
          <a:xfrm flipH="1" flipV="1">
            <a:off x="4917157" y="3197166"/>
            <a:ext cx="3055842" cy="7015"/>
          </a:xfrm>
          <a:prstGeom prst="line">
            <a:avLst/>
          </a:prstGeom>
          <a:noFill/>
          <a:ln w="12700" cap="flat" cmpd="sng" algn="ctr">
            <a:solidFill>
              <a:srgbClr val="FF0000"/>
            </a:solidFill>
            <a:prstDash val="dash"/>
            <a:miter lim="800000"/>
          </a:ln>
          <a:effectLst/>
        </p:spPr>
      </p:cxnSp>
      <p:sp>
        <p:nvSpPr>
          <p:cNvPr id="28" name="矩形 2"/>
          <p:cNvSpPr/>
          <p:nvPr/>
        </p:nvSpPr>
        <p:spPr>
          <a:xfrm>
            <a:off x="7667907" y="2538563"/>
            <a:ext cx="1562749" cy="1337235"/>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rPr>
              <a:t>800</a:t>
            </a:r>
            <a:r>
              <a:rPr kumimoji="0" lang="zh-CN" altLang="en-US" sz="3200" b="1"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rPr>
              <a:t>万</a:t>
            </a:r>
          </a:p>
        </p:txBody>
      </p:sp>
      <p:grpSp>
        <p:nvGrpSpPr>
          <p:cNvPr id="29" name="组合 28"/>
          <p:cNvGrpSpPr/>
          <p:nvPr/>
        </p:nvGrpSpPr>
        <p:grpSpPr>
          <a:xfrm>
            <a:off x="3942234" y="2478141"/>
            <a:ext cx="1597431" cy="1366912"/>
            <a:chOff x="5271435" y="2132499"/>
            <a:chExt cx="1597431" cy="1366912"/>
          </a:xfrm>
        </p:grpSpPr>
        <p:sp>
          <p:nvSpPr>
            <p:cNvPr id="30" name="矩形 2"/>
            <p:cNvSpPr/>
            <p:nvPr/>
          </p:nvSpPr>
          <p:spPr>
            <a:xfrm>
              <a:off x="5271435" y="2132499"/>
              <a:ext cx="1597431" cy="1366912"/>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solidFill>
              <a:srgbClr val="FF0000"/>
            </a:soli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31" name="矩形 30"/>
            <p:cNvSpPr/>
            <p:nvPr/>
          </p:nvSpPr>
          <p:spPr>
            <a:xfrm>
              <a:off x="5570405" y="2328971"/>
              <a:ext cx="991628" cy="954107"/>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现有</a:t>
              </a:r>
              <a:endParaRPr kumimoji="0" lang="en-US" altLang="zh-CN" sz="2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资金</a:t>
              </a:r>
            </a:p>
          </p:txBody>
        </p:sp>
      </p:grpSp>
      <p:sp>
        <p:nvSpPr>
          <p:cNvPr id="32" name="矩形 31"/>
          <p:cNvSpPr/>
          <p:nvPr/>
        </p:nvSpPr>
        <p:spPr>
          <a:xfrm>
            <a:off x="4548700" y="1640849"/>
            <a:ext cx="6532199" cy="1200329"/>
          </a:xfrm>
          <a:prstGeom prst="rect">
            <a:avLst/>
          </a:prstGeom>
        </p:spPr>
        <p:txBody>
          <a:bodyPr wrap="square">
            <a:spAutoFit/>
          </a:bodyPr>
          <a:lstStyle/>
          <a:p>
            <a:pPr fontAlgn="auto">
              <a:lnSpc>
                <a:spcPct val="150000"/>
              </a:lnSpc>
              <a:spcAft>
                <a:spcPts val="0"/>
              </a:spcAft>
            </a:pPr>
            <a:r>
              <a:rPr lang="zh-CN" altLang="en-US" sz="1600" cap="all" dirty="0">
                <a:solidFill>
                  <a:prstClr val="black"/>
                </a:solidFill>
                <a:latin typeface="微软雅黑" panose="020B0503020204020204" pitchFamily="34" charset="-122"/>
                <a:ea typeface="微软雅黑" panose="020B0503020204020204" pitchFamily="34" charset="-122"/>
              </a:rPr>
              <a:t>点击输入您想要的文字内容点击输入您想要的文字内容点击输入您想要的文字内容点击输入您想要的文字内容点击输入您想要的文字内容</a:t>
            </a:r>
            <a:endParaRPr lang="en-US" altLang="zh-CN" sz="1600" cap="all" dirty="0">
              <a:solidFill>
                <a:prstClr val="black"/>
              </a:solidFill>
              <a:latin typeface="微软雅黑" panose="020B0503020204020204" pitchFamily="34" charset="-122"/>
              <a:ea typeface="微软雅黑" panose="020B0503020204020204" pitchFamily="34" charset="-122"/>
            </a:endParaRPr>
          </a:p>
          <a:p>
            <a:pPr fontAlgn="auto">
              <a:lnSpc>
                <a:spcPct val="150000"/>
              </a:lnSpc>
              <a:spcAft>
                <a:spcPts val="0"/>
              </a:spcAft>
            </a:pPr>
            <a:endParaRPr lang="en-US" altLang="zh-CN" sz="1600" cap="all" dirty="0">
              <a:solidFill>
                <a:prstClr val="black"/>
              </a:solidFill>
              <a:latin typeface="微软雅黑" panose="020B0503020204020204" pitchFamily="34" charset="-122"/>
              <a:ea typeface="微软雅黑" panose="020B0503020204020204" pitchFamily="34" charset="-122"/>
            </a:endParaRPr>
          </a:p>
        </p:txBody>
      </p:sp>
      <p:sp>
        <p:nvSpPr>
          <p:cNvPr id="33" name="矩形 32"/>
          <p:cNvSpPr/>
          <p:nvPr/>
        </p:nvSpPr>
        <p:spPr>
          <a:xfrm>
            <a:off x="3439610" y="5856356"/>
            <a:ext cx="6532199" cy="1200329"/>
          </a:xfrm>
          <a:prstGeom prst="rect">
            <a:avLst/>
          </a:prstGeom>
        </p:spPr>
        <p:txBody>
          <a:bodyPr wrap="square">
            <a:spAutoFit/>
          </a:bodyPr>
          <a:lstStyle/>
          <a:p>
            <a:pPr fontAlgn="auto">
              <a:lnSpc>
                <a:spcPct val="150000"/>
              </a:lnSpc>
              <a:spcAft>
                <a:spcPts val="0"/>
              </a:spcAft>
            </a:pPr>
            <a:r>
              <a:rPr lang="zh-CN" altLang="en-US" sz="1600" cap="all" dirty="0">
                <a:solidFill>
                  <a:prstClr val="black"/>
                </a:solidFill>
                <a:latin typeface="微软雅黑" panose="020B0503020204020204" pitchFamily="34" charset="-122"/>
                <a:ea typeface="微软雅黑" panose="020B0503020204020204" pitchFamily="34" charset="-122"/>
              </a:rPr>
              <a:t>点击输入您想要的文字内容点击输入您想要的文字内容点击输入您想要的文字内容点击输入您想要的文字内容点击输入您想要的文字内容</a:t>
            </a:r>
            <a:endParaRPr lang="en-US" altLang="zh-CN" sz="1600" cap="all" dirty="0">
              <a:solidFill>
                <a:prstClr val="black"/>
              </a:solidFill>
              <a:latin typeface="微软雅黑" panose="020B0503020204020204" pitchFamily="34" charset="-122"/>
              <a:ea typeface="微软雅黑" panose="020B0503020204020204" pitchFamily="34" charset="-122"/>
            </a:endParaRPr>
          </a:p>
          <a:p>
            <a:pPr fontAlgn="auto">
              <a:lnSpc>
                <a:spcPct val="150000"/>
              </a:lnSpc>
              <a:spcAft>
                <a:spcPts val="0"/>
              </a:spcAft>
            </a:pPr>
            <a:endParaRPr lang="en-US" altLang="zh-CN" sz="1600" cap="all" dirty="0">
              <a:solidFill>
                <a:prstClr val="black"/>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40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par>
                                <p:cTn id="10" presetID="53" presetClass="entr" presetSubtype="16" fill="hold" grpId="0" nodeType="withEffect">
                                  <p:stCondLst>
                                    <p:cond delay="40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3" presetClass="entr" presetSubtype="16" fill="hold" grpId="0" nodeType="withEffect">
                                  <p:stCondLst>
                                    <p:cond delay="400"/>
                                  </p:stCondLst>
                                  <p:childTnLst>
                                    <p:set>
                                      <p:cBhvr>
                                        <p:cTn id="16" dur="1" fill="hold">
                                          <p:stCondLst>
                                            <p:cond delay="0"/>
                                          </p:stCondLst>
                                        </p:cTn>
                                        <p:tgtEl>
                                          <p:spTgt spid="23"/>
                                        </p:tgtEl>
                                        <p:attrNameLst>
                                          <p:attrName>style.visibility</p:attrName>
                                        </p:attrNameLst>
                                      </p:cBhvr>
                                      <p:to>
                                        <p:strVal val="visible"/>
                                      </p:to>
                                    </p:set>
                                    <p:anim calcmode="lin" valueType="num">
                                      <p:cBhvr>
                                        <p:cTn id="17" dur="500" fill="hold"/>
                                        <p:tgtEl>
                                          <p:spTgt spid="23"/>
                                        </p:tgtEl>
                                        <p:attrNameLst>
                                          <p:attrName>ppt_w</p:attrName>
                                        </p:attrNameLst>
                                      </p:cBhvr>
                                      <p:tavLst>
                                        <p:tav tm="0">
                                          <p:val>
                                            <p:fltVal val="0"/>
                                          </p:val>
                                        </p:tav>
                                        <p:tav tm="100000">
                                          <p:val>
                                            <p:strVal val="#ppt_w"/>
                                          </p:val>
                                        </p:tav>
                                      </p:tavLst>
                                    </p:anim>
                                    <p:anim calcmode="lin" valueType="num">
                                      <p:cBhvr>
                                        <p:cTn id="18" dur="500" fill="hold"/>
                                        <p:tgtEl>
                                          <p:spTgt spid="23"/>
                                        </p:tgtEl>
                                        <p:attrNameLst>
                                          <p:attrName>ppt_h</p:attrName>
                                        </p:attrNameLst>
                                      </p:cBhvr>
                                      <p:tavLst>
                                        <p:tav tm="0">
                                          <p:val>
                                            <p:fltVal val="0"/>
                                          </p:val>
                                        </p:tav>
                                        <p:tav tm="100000">
                                          <p:val>
                                            <p:strVal val="#ppt_h"/>
                                          </p:val>
                                        </p:tav>
                                      </p:tavLst>
                                    </p:anim>
                                    <p:animEffect transition="in" filter="fade">
                                      <p:cBhvr>
                                        <p:cTn id="19" dur="500"/>
                                        <p:tgtEl>
                                          <p:spTgt spid="23"/>
                                        </p:tgtEl>
                                      </p:cBhvr>
                                    </p:animEffect>
                                  </p:childTnLst>
                                </p:cTn>
                              </p:par>
                            </p:childTnLst>
                          </p:cTn>
                        </p:par>
                        <p:par>
                          <p:cTn id="20" fill="hold">
                            <p:stCondLst>
                              <p:cond delay="900"/>
                            </p:stCondLst>
                            <p:childTnLst>
                              <p:par>
                                <p:cTn id="21" presetID="53" presetClass="entr" presetSubtype="16"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p:cTn id="23" dur="250" fill="hold"/>
                                        <p:tgtEl>
                                          <p:spTgt spid="21"/>
                                        </p:tgtEl>
                                        <p:attrNameLst>
                                          <p:attrName>ppt_w</p:attrName>
                                        </p:attrNameLst>
                                      </p:cBhvr>
                                      <p:tavLst>
                                        <p:tav tm="0">
                                          <p:val>
                                            <p:fltVal val="0"/>
                                          </p:val>
                                        </p:tav>
                                        <p:tav tm="100000">
                                          <p:val>
                                            <p:strVal val="#ppt_w"/>
                                          </p:val>
                                        </p:tav>
                                      </p:tavLst>
                                    </p:anim>
                                    <p:anim calcmode="lin" valueType="num">
                                      <p:cBhvr>
                                        <p:cTn id="24" dur="250" fill="hold"/>
                                        <p:tgtEl>
                                          <p:spTgt spid="21"/>
                                        </p:tgtEl>
                                        <p:attrNameLst>
                                          <p:attrName>ppt_h</p:attrName>
                                        </p:attrNameLst>
                                      </p:cBhvr>
                                      <p:tavLst>
                                        <p:tav tm="0">
                                          <p:val>
                                            <p:fltVal val="0"/>
                                          </p:val>
                                        </p:tav>
                                        <p:tav tm="100000">
                                          <p:val>
                                            <p:strVal val="#ppt_h"/>
                                          </p:val>
                                        </p:tav>
                                      </p:tavLst>
                                    </p:anim>
                                    <p:animEffect transition="in" filter="fade">
                                      <p:cBhvr>
                                        <p:cTn id="25" dur="250"/>
                                        <p:tgtEl>
                                          <p:spTgt spid="21"/>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2"/>
                                        </p:tgtEl>
                                        <p:attrNameLst>
                                          <p:attrName>style.visibility</p:attrName>
                                        </p:attrNameLst>
                                      </p:cBhvr>
                                      <p:to>
                                        <p:strVal val="visible"/>
                                      </p:to>
                                    </p:set>
                                    <p:anim calcmode="lin" valueType="num">
                                      <p:cBhvr>
                                        <p:cTn id="28" dur="500" fill="hold"/>
                                        <p:tgtEl>
                                          <p:spTgt spid="22"/>
                                        </p:tgtEl>
                                        <p:attrNameLst>
                                          <p:attrName>ppt_w</p:attrName>
                                        </p:attrNameLst>
                                      </p:cBhvr>
                                      <p:tavLst>
                                        <p:tav tm="0">
                                          <p:val>
                                            <p:fltVal val="0"/>
                                          </p:val>
                                        </p:tav>
                                        <p:tav tm="100000">
                                          <p:val>
                                            <p:strVal val="#ppt_w"/>
                                          </p:val>
                                        </p:tav>
                                      </p:tavLst>
                                    </p:anim>
                                    <p:anim calcmode="lin" valueType="num">
                                      <p:cBhvr>
                                        <p:cTn id="29" dur="500" fill="hold"/>
                                        <p:tgtEl>
                                          <p:spTgt spid="22"/>
                                        </p:tgtEl>
                                        <p:attrNameLst>
                                          <p:attrName>ppt_h</p:attrName>
                                        </p:attrNameLst>
                                      </p:cBhvr>
                                      <p:tavLst>
                                        <p:tav tm="0">
                                          <p:val>
                                            <p:fltVal val="0"/>
                                          </p:val>
                                        </p:tav>
                                        <p:tav tm="100000">
                                          <p:val>
                                            <p:strVal val="#ppt_h"/>
                                          </p:val>
                                        </p:tav>
                                      </p:tavLst>
                                    </p:anim>
                                    <p:animEffect transition="in" filter="fade">
                                      <p:cBhvr>
                                        <p:cTn id="30" dur="500"/>
                                        <p:tgtEl>
                                          <p:spTgt spid="22"/>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p:cTn id="33" dur="500" fill="hold"/>
                                        <p:tgtEl>
                                          <p:spTgt spid="20"/>
                                        </p:tgtEl>
                                        <p:attrNameLst>
                                          <p:attrName>ppt_w</p:attrName>
                                        </p:attrNameLst>
                                      </p:cBhvr>
                                      <p:tavLst>
                                        <p:tav tm="0">
                                          <p:val>
                                            <p:fltVal val="0"/>
                                          </p:val>
                                        </p:tav>
                                        <p:tav tm="100000">
                                          <p:val>
                                            <p:strVal val="#ppt_w"/>
                                          </p:val>
                                        </p:tav>
                                      </p:tavLst>
                                    </p:anim>
                                    <p:anim calcmode="lin" valueType="num">
                                      <p:cBhvr>
                                        <p:cTn id="34" dur="500" fill="hold"/>
                                        <p:tgtEl>
                                          <p:spTgt spid="20"/>
                                        </p:tgtEl>
                                        <p:attrNameLst>
                                          <p:attrName>ppt_h</p:attrName>
                                        </p:attrNameLst>
                                      </p:cBhvr>
                                      <p:tavLst>
                                        <p:tav tm="0">
                                          <p:val>
                                            <p:fltVal val="0"/>
                                          </p:val>
                                        </p:tav>
                                        <p:tav tm="100000">
                                          <p:val>
                                            <p:strVal val="#ppt_h"/>
                                          </p:val>
                                        </p:tav>
                                      </p:tavLst>
                                    </p:anim>
                                    <p:animEffect transition="in" filter="fade">
                                      <p:cBhvr>
                                        <p:cTn id="35" dur="500"/>
                                        <p:tgtEl>
                                          <p:spTgt spid="20"/>
                                        </p:tgtEl>
                                      </p:cBhvr>
                                    </p:animEffect>
                                  </p:childTnLst>
                                </p:cTn>
                              </p:par>
                            </p:childTnLst>
                          </p:cTn>
                        </p:par>
                        <p:par>
                          <p:cTn id="36" fill="hold">
                            <p:stCondLst>
                              <p:cond delay="1400"/>
                            </p:stCondLst>
                            <p:childTnLst>
                              <p:par>
                                <p:cTn id="37" presetID="22" presetClass="entr" presetSubtype="4" fill="hold"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wipe(down)">
                                      <p:cBhvr>
                                        <p:cTn id="39" dur="500"/>
                                        <p:tgtEl>
                                          <p:spTgt spid="24"/>
                                        </p:tgtEl>
                                      </p:cBhvr>
                                    </p:animEffect>
                                  </p:childTnLst>
                                </p:cTn>
                              </p:par>
                            </p:childTnLst>
                          </p:cTn>
                        </p:par>
                        <p:par>
                          <p:cTn id="40" fill="hold">
                            <p:stCondLst>
                              <p:cond delay="1900"/>
                            </p:stCondLst>
                            <p:childTnLst>
                              <p:par>
                                <p:cTn id="41" presetID="53" presetClass="entr" presetSubtype="16"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p:cTn id="43" dur="500" fill="hold"/>
                                        <p:tgtEl>
                                          <p:spTgt spid="25"/>
                                        </p:tgtEl>
                                        <p:attrNameLst>
                                          <p:attrName>ppt_w</p:attrName>
                                        </p:attrNameLst>
                                      </p:cBhvr>
                                      <p:tavLst>
                                        <p:tav tm="0">
                                          <p:val>
                                            <p:fltVal val="0"/>
                                          </p:val>
                                        </p:tav>
                                        <p:tav tm="100000">
                                          <p:val>
                                            <p:strVal val="#ppt_w"/>
                                          </p:val>
                                        </p:tav>
                                      </p:tavLst>
                                    </p:anim>
                                    <p:anim calcmode="lin" valueType="num">
                                      <p:cBhvr>
                                        <p:cTn id="44" dur="500" fill="hold"/>
                                        <p:tgtEl>
                                          <p:spTgt spid="25"/>
                                        </p:tgtEl>
                                        <p:attrNameLst>
                                          <p:attrName>ppt_h</p:attrName>
                                        </p:attrNameLst>
                                      </p:cBhvr>
                                      <p:tavLst>
                                        <p:tav tm="0">
                                          <p:val>
                                            <p:fltVal val="0"/>
                                          </p:val>
                                        </p:tav>
                                        <p:tav tm="100000">
                                          <p:val>
                                            <p:strVal val="#ppt_h"/>
                                          </p:val>
                                        </p:tav>
                                      </p:tavLst>
                                    </p:anim>
                                    <p:animEffect transition="in" filter="fade">
                                      <p:cBhvr>
                                        <p:cTn id="45" dur="500"/>
                                        <p:tgtEl>
                                          <p:spTgt spid="25"/>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p:cTn id="48" dur="500" fill="hold"/>
                                        <p:tgtEl>
                                          <p:spTgt spid="26"/>
                                        </p:tgtEl>
                                        <p:attrNameLst>
                                          <p:attrName>ppt_w</p:attrName>
                                        </p:attrNameLst>
                                      </p:cBhvr>
                                      <p:tavLst>
                                        <p:tav tm="0">
                                          <p:val>
                                            <p:fltVal val="0"/>
                                          </p:val>
                                        </p:tav>
                                        <p:tav tm="100000">
                                          <p:val>
                                            <p:strVal val="#ppt_w"/>
                                          </p:val>
                                        </p:tav>
                                      </p:tavLst>
                                    </p:anim>
                                    <p:anim calcmode="lin" valueType="num">
                                      <p:cBhvr>
                                        <p:cTn id="49" dur="500" fill="hold"/>
                                        <p:tgtEl>
                                          <p:spTgt spid="26"/>
                                        </p:tgtEl>
                                        <p:attrNameLst>
                                          <p:attrName>ppt_h</p:attrName>
                                        </p:attrNameLst>
                                      </p:cBhvr>
                                      <p:tavLst>
                                        <p:tav tm="0">
                                          <p:val>
                                            <p:fltVal val="0"/>
                                          </p:val>
                                        </p:tav>
                                        <p:tav tm="100000">
                                          <p:val>
                                            <p:strVal val="#ppt_h"/>
                                          </p:val>
                                        </p:tav>
                                      </p:tavLst>
                                    </p:anim>
                                    <p:animEffect transition="in" filter="fade">
                                      <p:cBhvr>
                                        <p:cTn id="50" dur="500"/>
                                        <p:tgtEl>
                                          <p:spTgt spid="26"/>
                                        </p:tgtEl>
                                      </p:cBhvr>
                                    </p:animEffect>
                                  </p:childTnLst>
                                </p:cTn>
                              </p:par>
                            </p:childTnLst>
                          </p:cTn>
                        </p:par>
                        <p:par>
                          <p:cTn id="51" fill="hold">
                            <p:stCondLst>
                              <p:cond delay="2400"/>
                            </p:stCondLst>
                            <p:childTnLst>
                              <p:par>
                                <p:cTn id="52" presetID="53" presetClass="entr" presetSubtype="16" fill="hold" nodeType="afterEffect">
                                  <p:stCondLst>
                                    <p:cond delay="0"/>
                                  </p:stCondLst>
                                  <p:childTnLst>
                                    <p:set>
                                      <p:cBhvr>
                                        <p:cTn id="53" dur="1" fill="hold">
                                          <p:stCondLst>
                                            <p:cond delay="0"/>
                                          </p:stCondLst>
                                        </p:cTn>
                                        <p:tgtEl>
                                          <p:spTgt spid="29"/>
                                        </p:tgtEl>
                                        <p:attrNameLst>
                                          <p:attrName>style.visibility</p:attrName>
                                        </p:attrNameLst>
                                      </p:cBhvr>
                                      <p:to>
                                        <p:strVal val="visible"/>
                                      </p:to>
                                    </p:set>
                                    <p:anim calcmode="lin" valueType="num">
                                      <p:cBhvr>
                                        <p:cTn id="54" dur="500" fill="hold"/>
                                        <p:tgtEl>
                                          <p:spTgt spid="29"/>
                                        </p:tgtEl>
                                        <p:attrNameLst>
                                          <p:attrName>ppt_w</p:attrName>
                                        </p:attrNameLst>
                                      </p:cBhvr>
                                      <p:tavLst>
                                        <p:tav tm="0">
                                          <p:val>
                                            <p:fltVal val="0"/>
                                          </p:val>
                                        </p:tav>
                                        <p:tav tm="100000">
                                          <p:val>
                                            <p:strVal val="#ppt_w"/>
                                          </p:val>
                                        </p:tav>
                                      </p:tavLst>
                                    </p:anim>
                                    <p:anim calcmode="lin" valueType="num">
                                      <p:cBhvr>
                                        <p:cTn id="55" dur="500" fill="hold"/>
                                        <p:tgtEl>
                                          <p:spTgt spid="29"/>
                                        </p:tgtEl>
                                        <p:attrNameLst>
                                          <p:attrName>ppt_h</p:attrName>
                                        </p:attrNameLst>
                                      </p:cBhvr>
                                      <p:tavLst>
                                        <p:tav tm="0">
                                          <p:val>
                                            <p:fltVal val="0"/>
                                          </p:val>
                                        </p:tav>
                                        <p:tav tm="100000">
                                          <p:val>
                                            <p:strVal val="#ppt_h"/>
                                          </p:val>
                                        </p:tav>
                                      </p:tavLst>
                                    </p:anim>
                                    <p:animEffect transition="in" filter="fade">
                                      <p:cBhvr>
                                        <p:cTn id="56" dur="500"/>
                                        <p:tgtEl>
                                          <p:spTgt spid="29"/>
                                        </p:tgtEl>
                                      </p:cBhvr>
                                    </p:animEffect>
                                  </p:childTnLst>
                                </p:cTn>
                              </p:par>
                            </p:childTnLst>
                          </p:cTn>
                        </p:par>
                        <p:par>
                          <p:cTn id="57" fill="hold">
                            <p:stCondLst>
                              <p:cond delay="2900"/>
                            </p:stCondLst>
                            <p:childTnLst>
                              <p:par>
                                <p:cTn id="58" presetID="22" presetClass="entr" presetSubtype="4" fill="hold" nodeType="afterEffect">
                                  <p:stCondLst>
                                    <p:cond delay="0"/>
                                  </p:stCondLst>
                                  <p:childTnLst>
                                    <p:set>
                                      <p:cBhvr>
                                        <p:cTn id="59" dur="1" fill="hold">
                                          <p:stCondLst>
                                            <p:cond delay="0"/>
                                          </p:stCondLst>
                                        </p:cTn>
                                        <p:tgtEl>
                                          <p:spTgt spid="27"/>
                                        </p:tgtEl>
                                        <p:attrNameLst>
                                          <p:attrName>style.visibility</p:attrName>
                                        </p:attrNameLst>
                                      </p:cBhvr>
                                      <p:to>
                                        <p:strVal val="visible"/>
                                      </p:to>
                                    </p:set>
                                    <p:animEffect transition="in" filter="wipe(down)">
                                      <p:cBhvr>
                                        <p:cTn id="60" dur="500"/>
                                        <p:tgtEl>
                                          <p:spTgt spid="27"/>
                                        </p:tgtEl>
                                      </p:cBhvr>
                                    </p:animEffect>
                                  </p:childTnLst>
                                </p:cTn>
                              </p:par>
                              <p:par>
                                <p:cTn id="61" presetID="53" presetClass="entr" presetSubtype="16" fill="hold" grpId="0" nodeType="withEffect">
                                  <p:stCondLst>
                                    <p:cond delay="400"/>
                                  </p:stCondLst>
                                  <p:childTnLst>
                                    <p:set>
                                      <p:cBhvr>
                                        <p:cTn id="62" dur="1" fill="hold">
                                          <p:stCondLst>
                                            <p:cond delay="0"/>
                                          </p:stCondLst>
                                        </p:cTn>
                                        <p:tgtEl>
                                          <p:spTgt spid="28"/>
                                        </p:tgtEl>
                                        <p:attrNameLst>
                                          <p:attrName>style.visibility</p:attrName>
                                        </p:attrNameLst>
                                      </p:cBhvr>
                                      <p:to>
                                        <p:strVal val="visible"/>
                                      </p:to>
                                    </p:set>
                                    <p:anim calcmode="lin" valueType="num">
                                      <p:cBhvr>
                                        <p:cTn id="63" dur="500" fill="hold"/>
                                        <p:tgtEl>
                                          <p:spTgt spid="28"/>
                                        </p:tgtEl>
                                        <p:attrNameLst>
                                          <p:attrName>ppt_w</p:attrName>
                                        </p:attrNameLst>
                                      </p:cBhvr>
                                      <p:tavLst>
                                        <p:tav tm="0">
                                          <p:val>
                                            <p:fltVal val="0"/>
                                          </p:val>
                                        </p:tav>
                                        <p:tav tm="100000">
                                          <p:val>
                                            <p:strVal val="#ppt_w"/>
                                          </p:val>
                                        </p:tav>
                                      </p:tavLst>
                                    </p:anim>
                                    <p:anim calcmode="lin" valueType="num">
                                      <p:cBhvr>
                                        <p:cTn id="64" dur="500" fill="hold"/>
                                        <p:tgtEl>
                                          <p:spTgt spid="28"/>
                                        </p:tgtEl>
                                        <p:attrNameLst>
                                          <p:attrName>ppt_h</p:attrName>
                                        </p:attrNameLst>
                                      </p:cBhvr>
                                      <p:tavLst>
                                        <p:tav tm="0">
                                          <p:val>
                                            <p:fltVal val="0"/>
                                          </p:val>
                                        </p:tav>
                                        <p:tav tm="100000">
                                          <p:val>
                                            <p:strVal val="#ppt_h"/>
                                          </p:val>
                                        </p:tav>
                                      </p:tavLst>
                                    </p:anim>
                                    <p:animEffect transition="in" filter="fade">
                                      <p:cBhvr>
                                        <p:cTn id="65" dur="500"/>
                                        <p:tgtEl>
                                          <p:spTgt spid="28"/>
                                        </p:tgtEl>
                                      </p:cBhvr>
                                    </p:animEffect>
                                  </p:childTnLst>
                                </p:cTn>
                              </p:par>
                            </p:childTnLst>
                          </p:cTn>
                        </p:par>
                        <p:par>
                          <p:cTn id="66" fill="hold">
                            <p:stCondLst>
                              <p:cond delay="3800"/>
                            </p:stCondLst>
                            <p:childTnLst>
                              <p:par>
                                <p:cTn id="67" presetID="22" presetClass="entr" presetSubtype="8" fill="hold" grpId="0" nodeType="afterEffect">
                                  <p:stCondLst>
                                    <p:cond delay="0"/>
                                  </p:stCondLst>
                                  <p:iterate type="lt">
                                    <p:tmPct val="30000"/>
                                  </p:iterate>
                                  <p:childTnLst>
                                    <p:set>
                                      <p:cBhvr>
                                        <p:cTn id="68" dur="1" fill="hold">
                                          <p:stCondLst>
                                            <p:cond delay="0"/>
                                          </p:stCondLst>
                                        </p:cTn>
                                        <p:tgtEl>
                                          <p:spTgt spid="32"/>
                                        </p:tgtEl>
                                        <p:attrNameLst>
                                          <p:attrName>style.visibility</p:attrName>
                                        </p:attrNameLst>
                                      </p:cBhvr>
                                      <p:to>
                                        <p:strVal val="visible"/>
                                      </p:to>
                                    </p:set>
                                    <p:animEffect transition="in" filter="wipe(left)">
                                      <p:cBhvr>
                                        <p:cTn id="69" dur="50"/>
                                        <p:tgtEl>
                                          <p:spTgt spid="32"/>
                                        </p:tgtEl>
                                      </p:cBhvr>
                                    </p:animEffect>
                                  </p:childTnLst>
                                </p:cTn>
                              </p:par>
                              <p:par>
                                <p:cTn id="70" presetID="36" presetClass="emph" presetSubtype="0" fill="hold" grpId="1" nodeType="withEffect">
                                  <p:stCondLst>
                                    <p:cond delay="0"/>
                                  </p:stCondLst>
                                  <p:iterate type="lt">
                                    <p:tmPct val="30000"/>
                                  </p:iterate>
                                  <p:childTnLst>
                                    <p:animScale>
                                      <p:cBhvr>
                                        <p:cTn id="71" dur="25" autoRev="1" fill="hold">
                                          <p:stCondLst>
                                            <p:cond delay="0"/>
                                          </p:stCondLst>
                                        </p:cTn>
                                        <p:tgtEl>
                                          <p:spTgt spid="32"/>
                                        </p:tgtEl>
                                      </p:cBhvr>
                                      <p:to x="80000" y="100000"/>
                                    </p:animScale>
                                    <p:anim by="(#ppt_w*0.10)" calcmode="lin" valueType="num">
                                      <p:cBhvr>
                                        <p:cTn id="72" dur="25" autoRev="1" fill="hold">
                                          <p:stCondLst>
                                            <p:cond delay="0"/>
                                          </p:stCondLst>
                                        </p:cTn>
                                        <p:tgtEl>
                                          <p:spTgt spid="32"/>
                                        </p:tgtEl>
                                        <p:attrNameLst>
                                          <p:attrName>ppt_x</p:attrName>
                                        </p:attrNameLst>
                                      </p:cBhvr>
                                    </p:anim>
                                    <p:anim by="(-#ppt_w*0.10)" calcmode="lin" valueType="num">
                                      <p:cBhvr>
                                        <p:cTn id="73" dur="25" autoRev="1" fill="hold">
                                          <p:stCondLst>
                                            <p:cond delay="0"/>
                                          </p:stCondLst>
                                        </p:cTn>
                                        <p:tgtEl>
                                          <p:spTgt spid="32"/>
                                        </p:tgtEl>
                                        <p:attrNameLst>
                                          <p:attrName>ppt_y</p:attrName>
                                        </p:attrNameLst>
                                      </p:cBhvr>
                                    </p:anim>
                                    <p:animRot by="-480000">
                                      <p:cBhvr>
                                        <p:cTn id="74" dur="25" autoRev="1" fill="hold">
                                          <p:stCondLst>
                                            <p:cond delay="0"/>
                                          </p:stCondLst>
                                        </p:cTn>
                                        <p:tgtEl>
                                          <p:spTgt spid="32"/>
                                        </p:tgtEl>
                                        <p:attrNameLst>
                                          <p:attrName>r</p:attrName>
                                        </p:attrNameLst>
                                      </p:cBhvr>
                                    </p:animRot>
                                  </p:childTnLst>
                                </p:cTn>
                              </p:par>
                            </p:childTnLst>
                          </p:cTn>
                        </p:par>
                        <p:par>
                          <p:cTn id="75" fill="hold">
                            <p:stCondLst>
                              <p:cond delay="4735"/>
                            </p:stCondLst>
                            <p:childTnLst>
                              <p:par>
                                <p:cTn id="76" presetID="22" presetClass="entr" presetSubtype="8" fill="hold" grpId="0" nodeType="afterEffect">
                                  <p:stCondLst>
                                    <p:cond delay="0"/>
                                  </p:stCondLst>
                                  <p:iterate type="lt">
                                    <p:tmPct val="30000"/>
                                  </p:iterate>
                                  <p:childTnLst>
                                    <p:set>
                                      <p:cBhvr>
                                        <p:cTn id="77" dur="1" fill="hold">
                                          <p:stCondLst>
                                            <p:cond delay="0"/>
                                          </p:stCondLst>
                                        </p:cTn>
                                        <p:tgtEl>
                                          <p:spTgt spid="33"/>
                                        </p:tgtEl>
                                        <p:attrNameLst>
                                          <p:attrName>style.visibility</p:attrName>
                                        </p:attrNameLst>
                                      </p:cBhvr>
                                      <p:to>
                                        <p:strVal val="visible"/>
                                      </p:to>
                                    </p:set>
                                    <p:animEffect transition="in" filter="wipe(left)">
                                      <p:cBhvr>
                                        <p:cTn id="78" dur="50"/>
                                        <p:tgtEl>
                                          <p:spTgt spid="33"/>
                                        </p:tgtEl>
                                      </p:cBhvr>
                                    </p:animEffect>
                                  </p:childTnLst>
                                </p:cTn>
                              </p:par>
                              <p:par>
                                <p:cTn id="79" presetID="36" presetClass="emph" presetSubtype="0" fill="hold" grpId="1" nodeType="withEffect">
                                  <p:stCondLst>
                                    <p:cond delay="0"/>
                                  </p:stCondLst>
                                  <p:iterate type="lt">
                                    <p:tmPct val="30000"/>
                                  </p:iterate>
                                  <p:childTnLst>
                                    <p:animScale>
                                      <p:cBhvr>
                                        <p:cTn id="80" dur="25" autoRev="1" fill="hold">
                                          <p:stCondLst>
                                            <p:cond delay="0"/>
                                          </p:stCondLst>
                                        </p:cTn>
                                        <p:tgtEl>
                                          <p:spTgt spid="33"/>
                                        </p:tgtEl>
                                      </p:cBhvr>
                                      <p:to x="80000" y="100000"/>
                                    </p:animScale>
                                    <p:anim by="(#ppt_w*0.10)" calcmode="lin" valueType="num">
                                      <p:cBhvr>
                                        <p:cTn id="81" dur="25" autoRev="1" fill="hold">
                                          <p:stCondLst>
                                            <p:cond delay="0"/>
                                          </p:stCondLst>
                                        </p:cTn>
                                        <p:tgtEl>
                                          <p:spTgt spid="33"/>
                                        </p:tgtEl>
                                        <p:attrNameLst>
                                          <p:attrName>ppt_x</p:attrName>
                                        </p:attrNameLst>
                                      </p:cBhvr>
                                    </p:anim>
                                    <p:anim by="(-#ppt_w*0.10)" calcmode="lin" valueType="num">
                                      <p:cBhvr>
                                        <p:cTn id="82" dur="25" autoRev="1" fill="hold">
                                          <p:stCondLst>
                                            <p:cond delay="0"/>
                                          </p:stCondLst>
                                        </p:cTn>
                                        <p:tgtEl>
                                          <p:spTgt spid="33"/>
                                        </p:tgtEl>
                                        <p:attrNameLst>
                                          <p:attrName>ppt_y</p:attrName>
                                        </p:attrNameLst>
                                      </p:cBhvr>
                                    </p:anim>
                                    <p:animRot by="-480000">
                                      <p:cBhvr>
                                        <p:cTn id="83" dur="25" autoRev="1" fill="hold">
                                          <p:stCondLst>
                                            <p:cond delay="0"/>
                                          </p:stCondLst>
                                        </p:cTn>
                                        <p:tgtEl>
                                          <p:spTgt spid="3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5" grpId="0" animBg="1"/>
      <p:bldP spid="26" grpId="0"/>
      <p:bldP spid="28" grpId="0" animBg="1"/>
      <p:bldP spid="32" grpId="0"/>
      <p:bldP spid="32" grpId="1"/>
      <p:bldP spid="33" grpId="0"/>
      <p:bldP spid="33"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5754835" y="2139999"/>
            <a:ext cx="5363496" cy="4484638"/>
            <a:chOff x="6075823" y="1541577"/>
            <a:chExt cx="5363496" cy="4484638"/>
          </a:xfrm>
        </p:grpSpPr>
        <p:pic>
          <p:nvPicPr>
            <p:cNvPr id="34" name="图片 3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75823" y="1541577"/>
              <a:ext cx="4474094" cy="4474094"/>
            </a:xfrm>
            <a:prstGeom prst="rect">
              <a:avLst/>
            </a:prstGeom>
            <a:effectLst>
              <a:outerShdw blurRad="254000" dist="190500" dir="2700000" sx="102000" sy="102000" algn="tl" rotWithShape="0">
                <a:prstClr val="black">
                  <a:alpha val="28000"/>
                </a:prstClr>
              </a:outerShdw>
            </a:effectLst>
          </p:spPr>
        </p:pic>
        <p:sp>
          <p:nvSpPr>
            <p:cNvPr id="35" name="文本框 34"/>
            <p:cNvSpPr txBox="1"/>
            <p:nvPr/>
          </p:nvSpPr>
          <p:spPr>
            <a:xfrm>
              <a:off x="6115133" y="1556817"/>
              <a:ext cx="1072730" cy="584775"/>
            </a:xfrm>
            <a:prstGeom prst="rect">
              <a:avLst/>
            </a:prstGeom>
            <a:noFill/>
          </p:spPr>
          <p:txBody>
            <a:bodyPr wrap="none" rtlCol="0">
              <a:spAutoFit/>
            </a:bodyPr>
            <a:lstStyle/>
            <a:p>
              <a:pPr fontAlgn="auto">
                <a:spcBef>
                  <a:spcPts val="0"/>
                </a:spcBef>
                <a:spcAft>
                  <a:spcPts val="0"/>
                </a:spcAft>
              </a:pPr>
              <a:r>
                <a:rPr lang="en-US" altLang="zh-CN" sz="3200" b="1" dirty="0">
                  <a:solidFill>
                    <a:prstClr val="black"/>
                  </a:solidFill>
                  <a:latin typeface="微软雅黑" panose="020B0503020204020204" pitchFamily="34" charset="-122"/>
                  <a:ea typeface="微软雅黑" panose="020B0503020204020204" pitchFamily="34" charset="-122"/>
                </a:rPr>
                <a:t>25%</a:t>
              </a:r>
              <a:endParaRPr lang="zh-CN" altLang="en-US" sz="3200" b="1" dirty="0">
                <a:solidFill>
                  <a:prstClr val="black"/>
                </a:solidFill>
                <a:latin typeface="微软雅黑" panose="020B0503020204020204" pitchFamily="34" charset="-122"/>
                <a:ea typeface="微软雅黑" panose="020B0503020204020204" pitchFamily="34" charset="-122"/>
              </a:endParaRPr>
            </a:p>
          </p:txBody>
        </p:sp>
        <p:sp>
          <p:nvSpPr>
            <p:cNvPr id="36" name="文本框 38"/>
            <p:cNvSpPr txBox="1"/>
            <p:nvPr/>
          </p:nvSpPr>
          <p:spPr>
            <a:xfrm>
              <a:off x="6116856" y="2082674"/>
              <a:ext cx="2006303" cy="369332"/>
            </a:xfrm>
            <a:prstGeom prst="rect">
              <a:avLst/>
            </a:prstGeom>
            <a:noFill/>
          </p:spPr>
          <p:txBody>
            <a:bodyPr wrap="square" rtlCol="0">
              <a:spAutoFit/>
            </a:bodyPr>
            <a:lstStyle/>
            <a:p>
              <a:pPr fontAlgn="auto">
                <a:spcBef>
                  <a:spcPts val="0"/>
                </a:spcBef>
                <a:spcAft>
                  <a:spcPts val="0"/>
                </a:spcAft>
              </a:pPr>
              <a:r>
                <a:rPr lang="zh-CN" altLang="en-US" dirty="0">
                  <a:solidFill>
                    <a:prstClr val="black"/>
                  </a:solidFill>
                  <a:latin typeface="微软雅黑" panose="020B0503020204020204" pitchFamily="34" charset="-122"/>
                  <a:ea typeface="微软雅黑" panose="020B0503020204020204" pitchFamily="34" charset="-122"/>
                  <a:cs typeface="Arial Unicode MS" panose="020B0604020202020204" pitchFamily="34" charset="-122"/>
                </a:rPr>
                <a:t>管理成本</a:t>
              </a:r>
            </a:p>
          </p:txBody>
        </p:sp>
        <p:grpSp>
          <p:nvGrpSpPr>
            <p:cNvPr id="37" name="组合 36"/>
            <p:cNvGrpSpPr/>
            <p:nvPr/>
          </p:nvGrpSpPr>
          <p:grpSpPr>
            <a:xfrm>
              <a:off x="6310754" y="3021462"/>
              <a:ext cx="491305" cy="492297"/>
              <a:chOff x="-1498600" y="1306513"/>
              <a:chExt cx="785813" cy="787400"/>
            </a:xfrm>
            <a:solidFill>
              <a:srgbClr val="C00000"/>
            </a:solidFill>
          </p:grpSpPr>
          <p:sp>
            <p:nvSpPr>
              <p:cNvPr id="55" name="Freeform 10"/>
              <p:cNvSpPr>
                <a:spLocks noEditPoints="1"/>
              </p:cNvSpPr>
              <p:nvPr/>
            </p:nvSpPr>
            <p:spPr bwMode="auto">
              <a:xfrm>
                <a:off x="-1498600" y="1306513"/>
                <a:ext cx="785813" cy="787400"/>
              </a:xfrm>
              <a:custGeom>
                <a:avLst/>
                <a:gdLst>
                  <a:gd name="T0" fmla="*/ 0 w 209"/>
                  <a:gd name="T1" fmla="*/ 104 h 209"/>
                  <a:gd name="T2" fmla="*/ 104 w 209"/>
                  <a:gd name="T3" fmla="*/ 0 h 209"/>
                  <a:gd name="T4" fmla="*/ 104 w 209"/>
                  <a:gd name="T5" fmla="*/ 0 h 209"/>
                  <a:gd name="T6" fmla="*/ 209 w 209"/>
                  <a:gd name="T7" fmla="*/ 104 h 209"/>
                  <a:gd name="T8" fmla="*/ 209 w 209"/>
                  <a:gd name="T9" fmla="*/ 104 h 209"/>
                  <a:gd name="T10" fmla="*/ 104 w 209"/>
                  <a:gd name="T11" fmla="*/ 209 h 209"/>
                  <a:gd name="T12" fmla="*/ 104 w 209"/>
                  <a:gd name="T13" fmla="*/ 209 h 209"/>
                  <a:gd name="T14" fmla="*/ 0 w 209"/>
                  <a:gd name="T15" fmla="*/ 104 h 209"/>
                  <a:gd name="T16" fmla="*/ 34 w 209"/>
                  <a:gd name="T17" fmla="*/ 33 h 209"/>
                  <a:gd name="T18" fmla="*/ 4 w 209"/>
                  <a:gd name="T19" fmla="*/ 104 h 209"/>
                  <a:gd name="T20" fmla="*/ 4 w 209"/>
                  <a:gd name="T21" fmla="*/ 104 h 209"/>
                  <a:gd name="T22" fmla="*/ 34 w 209"/>
                  <a:gd name="T23" fmla="*/ 175 h 209"/>
                  <a:gd name="T24" fmla="*/ 34 w 209"/>
                  <a:gd name="T25" fmla="*/ 175 h 209"/>
                  <a:gd name="T26" fmla="*/ 104 w 209"/>
                  <a:gd name="T27" fmla="*/ 204 h 209"/>
                  <a:gd name="T28" fmla="*/ 104 w 209"/>
                  <a:gd name="T29" fmla="*/ 204 h 209"/>
                  <a:gd name="T30" fmla="*/ 175 w 209"/>
                  <a:gd name="T31" fmla="*/ 175 h 209"/>
                  <a:gd name="T32" fmla="*/ 175 w 209"/>
                  <a:gd name="T33" fmla="*/ 175 h 209"/>
                  <a:gd name="T34" fmla="*/ 204 w 209"/>
                  <a:gd name="T35" fmla="*/ 104 h 209"/>
                  <a:gd name="T36" fmla="*/ 204 w 209"/>
                  <a:gd name="T37" fmla="*/ 104 h 209"/>
                  <a:gd name="T38" fmla="*/ 175 w 209"/>
                  <a:gd name="T39" fmla="*/ 33 h 209"/>
                  <a:gd name="T40" fmla="*/ 175 w 209"/>
                  <a:gd name="T41" fmla="*/ 33 h 209"/>
                  <a:gd name="T42" fmla="*/ 104 w 209"/>
                  <a:gd name="T43" fmla="*/ 4 h 209"/>
                  <a:gd name="T44" fmla="*/ 104 w 209"/>
                  <a:gd name="T45" fmla="*/ 4 h 209"/>
                  <a:gd name="T46" fmla="*/ 34 w 209"/>
                  <a:gd name="T47" fmla="*/ 3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9" h="209">
                    <a:moveTo>
                      <a:pt x="0" y="104"/>
                    </a:moveTo>
                    <a:cubicBezTo>
                      <a:pt x="0" y="46"/>
                      <a:pt x="46" y="0"/>
                      <a:pt x="104" y="0"/>
                    </a:cubicBezTo>
                    <a:cubicBezTo>
                      <a:pt x="104" y="0"/>
                      <a:pt x="104" y="0"/>
                      <a:pt x="104" y="0"/>
                    </a:cubicBezTo>
                    <a:cubicBezTo>
                      <a:pt x="162" y="0"/>
                      <a:pt x="209" y="46"/>
                      <a:pt x="209" y="104"/>
                    </a:cubicBezTo>
                    <a:cubicBezTo>
                      <a:pt x="209" y="104"/>
                      <a:pt x="209" y="104"/>
                      <a:pt x="209" y="104"/>
                    </a:cubicBezTo>
                    <a:cubicBezTo>
                      <a:pt x="209" y="162"/>
                      <a:pt x="162" y="209"/>
                      <a:pt x="104" y="209"/>
                    </a:cubicBezTo>
                    <a:cubicBezTo>
                      <a:pt x="104" y="209"/>
                      <a:pt x="104" y="209"/>
                      <a:pt x="104" y="209"/>
                    </a:cubicBezTo>
                    <a:cubicBezTo>
                      <a:pt x="46" y="209"/>
                      <a:pt x="0" y="162"/>
                      <a:pt x="0" y="104"/>
                    </a:cubicBezTo>
                    <a:close/>
                    <a:moveTo>
                      <a:pt x="34" y="33"/>
                    </a:moveTo>
                    <a:cubicBezTo>
                      <a:pt x="15" y="52"/>
                      <a:pt x="4" y="77"/>
                      <a:pt x="4" y="104"/>
                    </a:cubicBezTo>
                    <a:cubicBezTo>
                      <a:pt x="4" y="104"/>
                      <a:pt x="4" y="104"/>
                      <a:pt x="4" y="104"/>
                    </a:cubicBezTo>
                    <a:cubicBezTo>
                      <a:pt x="4" y="132"/>
                      <a:pt x="15" y="157"/>
                      <a:pt x="34" y="175"/>
                    </a:cubicBezTo>
                    <a:cubicBezTo>
                      <a:pt x="34" y="175"/>
                      <a:pt x="34" y="175"/>
                      <a:pt x="34" y="175"/>
                    </a:cubicBezTo>
                    <a:cubicBezTo>
                      <a:pt x="52" y="193"/>
                      <a:pt x="77" y="204"/>
                      <a:pt x="104" y="204"/>
                    </a:cubicBezTo>
                    <a:cubicBezTo>
                      <a:pt x="104" y="204"/>
                      <a:pt x="104" y="204"/>
                      <a:pt x="104" y="204"/>
                    </a:cubicBezTo>
                    <a:cubicBezTo>
                      <a:pt x="132" y="204"/>
                      <a:pt x="157" y="193"/>
                      <a:pt x="175" y="175"/>
                    </a:cubicBezTo>
                    <a:cubicBezTo>
                      <a:pt x="175" y="175"/>
                      <a:pt x="175" y="175"/>
                      <a:pt x="175" y="175"/>
                    </a:cubicBezTo>
                    <a:cubicBezTo>
                      <a:pt x="193" y="157"/>
                      <a:pt x="204" y="132"/>
                      <a:pt x="204" y="104"/>
                    </a:cubicBezTo>
                    <a:cubicBezTo>
                      <a:pt x="204" y="104"/>
                      <a:pt x="204" y="104"/>
                      <a:pt x="204" y="104"/>
                    </a:cubicBezTo>
                    <a:cubicBezTo>
                      <a:pt x="204" y="77"/>
                      <a:pt x="193" y="52"/>
                      <a:pt x="175" y="33"/>
                    </a:cubicBezTo>
                    <a:cubicBezTo>
                      <a:pt x="175" y="33"/>
                      <a:pt x="175" y="33"/>
                      <a:pt x="175" y="33"/>
                    </a:cubicBezTo>
                    <a:cubicBezTo>
                      <a:pt x="157" y="15"/>
                      <a:pt x="132" y="4"/>
                      <a:pt x="104" y="4"/>
                    </a:cubicBezTo>
                    <a:cubicBezTo>
                      <a:pt x="104" y="4"/>
                      <a:pt x="104" y="4"/>
                      <a:pt x="104" y="4"/>
                    </a:cubicBezTo>
                    <a:cubicBezTo>
                      <a:pt x="77" y="4"/>
                      <a:pt x="52" y="15"/>
                      <a:pt x="34"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auto">
                  <a:spcBef>
                    <a:spcPts val="0"/>
                  </a:spcBef>
                  <a:spcAft>
                    <a:spcPts val="0"/>
                  </a:spcAft>
                </a:pPr>
                <a:endParaRPr lang="zh-CN" altLang="en-US">
                  <a:solidFill>
                    <a:prstClr val="black"/>
                  </a:solidFill>
                  <a:latin typeface="等线"/>
                  <a:ea typeface="微软雅黑"/>
                </a:endParaRPr>
              </a:p>
            </p:txBody>
          </p:sp>
          <p:sp>
            <p:nvSpPr>
              <p:cNvPr id="56" name="Freeform 11"/>
              <p:cNvSpPr/>
              <p:nvPr/>
            </p:nvSpPr>
            <p:spPr bwMode="auto">
              <a:xfrm>
                <a:off x="-1347788" y="1317626"/>
                <a:ext cx="498475" cy="768350"/>
              </a:xfrm>
              <a:custGeom>
                <a:avLst/>
                <a:gdLst>
                  <a:gd name="T0" fmla="*/ 65 w 133"/>
                  <a:gd name="T1" fmla="*/ 131 h 204"/>
                  <a:gd name="T2" fmla="*/ 59 w 133"/>
                  <a:gd name="T3" fmla="*/ 145 h 204"/>
                  <a:gd name="T4" fmla="*/ 67 w 133"/>
                  <a:gd name="T5" fmla="*/ 168 h 204"/>
                  <a:gd name="T6" fmla="*/ 68 w 133"/>
                  <a:gd name="T7" fmla="*/ 167 h 204"/>
                  <a:gd name="T8" fmla="*/ 68 w 133"/>
                  <a:gd name="T9" fmla="*/ 197 h 204"/>
                  <a:gd name="T10" fmla="*/ 77 w 133"/>
                  <a:gd name="T11" fmla="*/ 201 h 204"/>
                  <a:gd name="T12" fmla="*/ 83 w 133"/>
                  <a:gd name="T13" fmla="*/ 193 h 204"/>
                  <a:gd name="T14" fmla="*/ 81 w 133"/>
                  <a:gd name="T15" fmla="*/ 194 h 204"/>
                  <a:gd name="T16" fmla="*/ 91 w 133"/>
                  <a:gd name="T17" fmla="*/ 189 h 204"/>
                  <a:gd name="T18" fmla="*/ 103 w 133"/>
                  <a:gd name="T19" fmla="*/ 183 h 204"/>
                  <a:gd name="T20" fmla="*/ 108 w 133"/>
                  <a:gd name="T21" fmla="*/ 177 h 204"/>
                  <a:gd name="T22" fmla="*/ 110 w 133"/>
                  <a:gd name="T23" fmla="*/ 177 h 204"/>
                  <a:gd name="T24" fmla="*/ 126 w 133"/>
                  <a:gd name="T25" fmla="*/ 162 h 204"/>
                  <a:gd name="T26" fmla="*/ 133 w 133"/>
                  <a:gd name="T27" fmla="*/ 147 h 204"/>
                  <a:gd name="T28" fmla="*/ 115 w 133"/>
                  <a:gd name="T29" fmla="*/ 139 h 204"/>
                  <a:gd name="T30" fmla="*/ 99 w 133"/>
                  <a:gd name="T31" fmla="*/ 129 h 204"/>
                  <a:gd name="T32" fmla="*/ 82 w 133"/>
                  <a:gd name="T33" fmla="*/ 120 h 204"/>
                  <a:gd name="T34" fmla="*/ 65 w 133"/>
                  <a:gd name="T35" fmla="*/ 124 h 204"/>
                  <a:gd name="T36" fmla="*/ 62 w 133"/>
                  <a:gd name="T37" fmla="*/ 123 h 204"/>
                  <a:gd name="T38" fmla="*/ 53 w 133"/>
                  <a:gd name="T39" fmla="*/ 114 h 204"/>
                  <a:gd name="T40" fmla="*/ 48 w 133"/>
                  <a:gd name="T41" fmla="*/ 106 h 204"/>
                  <a:gd name="T42" fmla="*/ 47 w 133"/>
                  <a:gd name="T43" fmla="*/ 98 h 204"/>
                  <a:gd name="T44" fmla="*/ 39 w 133"/>
                  <a:gd name="T45" fmla="*/ 84 h 204"/>
                  <a:gd name="T46" fmla="*/ 55 w 133"/>
                  <a:gd name="T47" fmla="*/ 83 h 204"/>
                  <a:gd name="T48" fmla="*/ 60 w 133"/>
                  <a:gd name="T49" fmla="*/ 93 h 204"/>
                  <a:gd name="T50" fmla="*/ 62 w 133"/>
                  <a:gd name="T51" fmla="*/ 87 h 204"/>
                  <a:gd name="T52" fmla="*/ 69 w 133"/>
                  <a:gd name="T53" fmla="*/ 74 h 204"/>
                  <a:gd name="T54" fmla="*/ 88 w 133"/>
                  <a:gd name="T55" fmla="*/ 55 h 204"/>
                  <a:gd name="T56" fmla="*/ 100 w 133"/>
                  <a:gd name="T57" fmla="*/ 47 h 204"/>
                  <a:gd name="T58" fmla="*/ 69 w 133"/>
                  <a:gd name="T59" fmla="*/ 15 h 204"/>
                  <a:gd name="T60" fmla="*/ 65 w 133"/>
                  <a:gd name="T61" fmla="*/ 17 h 204"/>
                  <a:gd name="T62" fmla="*/ 43 w 133"/>
                  <a:gd name="T63" fmla="*/ 6 h 204"/>
                  <a:gd name="T64" fmla="*/ 22 w 133"/>
                  <a:gd name="T65" fmla="*/ 14 h 204"/>
                  <a:gd name="T66" fmla="*/ 25 w 133"/>
                  <a:gd name="T67" fmla="*/ 18 h 204"/>
                  <a:gd name="T68" fmla="*/ 26 w 133"/>
                  <a:gd name="T69" fmla="*/ 27 h 204"/>
                  <a:gd name="T70" fmla="*/ 23 w 133"/>
                  <a:gd name="T71" fmla="*/ 34 h 204"/>
                  <a:gd name="T72" fmla="*/ 21 w 133"/>
                  <a:gd name="T73" fmla="*/ 40 h 204"/>
                  <a:gd name="T74" fmla="*/ 21 w 133"/>
                  <a:gd name="T75" fmla="*/ 41 h 204"/>
                  <a:gd name="T76" fmla="*/ 13 w 133"/>
                  <a:gd name="T77" fmla="*/ 91 h 204"/>
                  <a:gd name="T78" fmla="*/ 16 w 133"/>
                  <a:gd name="T79" fmla="*/ 90 h 204"/>
                  <a:gd name="T80" fmla="*/ 16 w 133"/>
                  <a:gd name="T81" fmla="*/ 78 h 204"/>
                  <a:gd name="T82" fmla="*/ 36 w 133"/>
                  <a:gd name="T83" fmla="*/ 107 h 204"/>
                  <a:gd name="T84" fmla="*/ 44 w 133"/>
                  <a:gd name="T85" fmla="*/ 114 h 204"/>
                  <a:gd name="T86" fmla="*/ 46 w 133"/>
                  <a:gd name="T87" fmla="*/ 115 h 204"/>
                  <a:gd name="T88" fmla="*/ 60 w 133"/>
                  <a:gd name="T89" fmla="*/ 127 h 204"/>
                  <a:gd name="T90" fmla="*/ 65 w 133"/>
                  <a:gd name="T91" fmla="*/ 129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3" h="204">
                    <a:moveTo>
                      <a:pt x="65" y="131"/>
                    </a:moveTo>
                    <a:cubicBezTo>
                      <a:pt x="53" y="141"/>
                      <a:pt x="59" y="145"/>
                      <a:pt x="59" y="145"/>
                    </a:cubicBezTo>
                    <a:cubicBezTo>
                      <a:pt x="51" y="155"/>
                      <a:pt x="67" y="168"/>
                      <a:pt x="67" y="168"/>
                    </a:cubicBezTo>
                    <a:cubicBezTo>
                      <a:pt x="67" y="168"/>
                      <a:pt x="57" y="166"/>
                      <a:pt x="68" y="167"/>
                    </a:cubicBezTo>
                    <a:cubicBezTo>
                      <a:pt x="80" y="168"/>
                      <a:pt x="71" y="191"/>
                      <a:pt x="68" y="197"/>
                    </a:cubicBezTo>
                    <a:cubicBezTo>
                      <a:pt x="66" y="204"/>
                      <a:pt x="80" y="200"/>
                      <a:pt x="77" y="201"/>
                    </a:cubicBezTo>
                    <a:cubicBezTo>
                      <a:pt x="74" y="202"/>
                      <a:pt x="83" y="193"/>
                      <a:pt x="83" y="193"/>
                    </a:cubicBezTo>
                    <a:cubicBezTo>
                      <a:pt x="83" y="193"/>
                      <a:pt x="78" y="192"/>
                      <a:pt x="81" y="194"/>
                    </a:cubicBezTo>
                    <a:cubicBezTo>
                      <a:pt x="84" y="197"/>
                      <a:pt x="91" y="189"/>
                      <a:pt x="91" y="189"/>
                    </a:cubicBezTo>
                    <a:cubicBezTo>
                      <a:pt x="95" y="191"/>
                      <a:pt x="102" y="187"/>
                      <a:pt x="103" y="183"/>
                    </a:cubicBezTo>
                    <a:cubicBezTo>
                      <a:pt x="104" y="180"/>
                      <a:pt x="108" y="177"/>
                      <a:pt x="108" y="177"/>
                    </a:cubicBezTo>
                    <a:cubicBezTo>
                      <a:pt x="108" y="177"/>
                      <a:pt x="101" y="176"/>
                      <a:pt x="110" y="177"/>
                    </a:cubicBezTo>
                    <a:cubicBezTo>
                      <a:pt x="119" y="178"/>
                      <a:pt x="122" y="167"/>
                      <a:pt x="126" y="162"/>
                    </a:cubicBezTo>
                    <a:cubicBezTo>
                      <a:pt x="131" y="158"/>
                      <a:pt x="133" y="151"/>
                      <a:pt x="133" y="147"/>
                    </a:cubicBezTo>
                    <a:cubicBezTo>
                      <a:pt x="133" y="142"/>
                      <a:pt x="115" y="139"/>
                      <a:pt x="115" y="139"/>
                    </a:cubicBezTo>
                    <a:cubicBezTo>
                      <a:pt x="110" y="127"/>
                      <a:pt x="99" y="129"/>
                      <a:pt x="99" y="129"/>
                    </a:cubicBezTo>
                    <a:cubicBezTo>
                      <a:pt x="92" y="118"/>
                      <a:pt x="82" y="120"/>
                      <a:pt x="82" y="120"/>
                    </a:cubicBezTo>
                    <a:cubicBezTo>
                      <a:pt x="72" y="112"/>
                      <a:pt x="65" y="124"/>
                      <a:pt x="65" y="124"/>
                    </a:cubicBezTo>
                    <a:cubicBezTo>
                      <a:pt x="65" y="122"/>
                      <a:pt x="62" y="123"/>
                      <a:pt x="62" y="123"/>
                    </a:cubicBezTo>
                    <a:cubicBezTo>
                      <a:pt x="52" y="125"/>
                      <a:pt x="53" y="117"/>
                      <a:pt x="53" y="114"/>
                    </a:cubicBezTo>
                    <a:cubicBezTo>
                      <a:pt x="53" y="111"/>
                      <a:pt x="45" y="108"/>
                      <a:pt x="48" y="106"/>
                    </a:cubicBezTo>
                    <a:cubicBezTo>
                      <a:pt x="51" y="104"/>
                      <a:pt x="47" y="98"/>
                      <a:pt x="47" y="98"/>
                    </a:cubicBezTo>
                    <a:cubicBezTo>
                      <a:pt x="28" y="106"/>
                      <a:pt x="35" y="86"/>
                      <a:pt x="39" y="84"/>
                    </a:cubicBezTo>
                    <a:cubicBezTo>
                      <a:pt x="44" y="83"/>
                      <a:pt x="52" y="83"/>
                      <a:pt x="55" y="83"/>
                    </a:cubicBezTo>
                    <a:cubicBezTo>
                      <a:pt x="58" y="82"/>
                      <a:pt x="55" y="89"/>
                      <a:pt x="60" y="93"/>
                    </a:cubicBezTo>
                    <a:cubicBezTo>
                      <a:pt x="64" y="96"/>
                      <a:pt x="62" y="87"/>
                      <a:pt x="62" y="87"/>
                    </a:cubicBezTo>
                    <a:cubicBezTo>
                      <a:pt x="59" y="79"/>
                      <a:pt x="69" y="74"/>
                      <a:pt x="69" y="74"/>
                    </a:cubicBezTo>
                    <a:cubicBezTo>
                      <a:pt x="71" y="69"/>
                      <a:pt x="82" y="54"/>
                      <a:pt x="88" y="55"/>
                    </a:cubicBezTo>
                    <a:cubicBezTo>
                      <a:pt x="94" y="56"/>
                      <a:pt x="102" y="59"/>
                      <a:pt x="100" y="47"/>
                    </a:cubicBezTo>
                    <a:cubicBezTo>
                      <a:pt x="100" y="47"/>
                      <a:pt x="105" y="13"/>
                      <a:pt x="69" y="15"/>
                    </a:cubicBezTo>
                    <a:cubicBezTo>
                      <a:pt x="65" y="17"/>
                      <a:pt x="65" y="17"/>
                      <a:pt x="65" y="17"/>
                    </a:cubicBezTo>
                    <a:cubicBezTo>
                      <a:pt x="55" y="25"/>
                      <a:pt x="46" y="11"/>
                      <a:pt x="43" y="6"/>
                    </a:cubicBezTo>
                    <a:cubicBezTo>
                      <a:pt x="39" y="0"/>
                      <a:pt x="22" y="14"/>
                      <a:pt x="22" y="14"/>
                    </a:cubicBezTo>
                    <a:cubicBezTo>
                      <a:pt x="6" y="20"/>
                      <a:pt x="19" y="19"/>
                      <a:pt x="25" y="18"/>
                    </a:cubicBezTo>
                    <a:cubicBezTo>
                      <a:pt x="31" y="17"/>
                      <a:pt x="26" y="27"/>
                      <a:pt x="26" y="27"/>
                    </a:cubicBezTo>
                    <a:cubicBezTo>
                      <a:pt x="26" y="27"/>
                      <a:pt x="28" y="34"/>
                      <a:pt x="23" y="34"/>
                    </a:cubicBezTo>
                    <a:cubicBezTo>
                      <a:pt x="19" y="34"/>
                      <a:pt x="18" y="39"/>
                      <a:pt x="21" y="40"/>
                    </a:cubicBezTo>
                    <a:cubicBezTo>
                      <a:pt x="23" y="40"/>
                      <a:pt x="21" y="41"/>
                      <a:pt x="21" y="41"/>
                    </a:cubicBezTo>
                    <a:cubicBezTo>
                      <a:pt x="0" y="51"/>
                      <a:pt x="11" y="90"/>
                      <a:pt x="13" y="91"/>
                    </a:cubicBezTo>
                    <a:cubicBezTo>
                      <a:pt x="14" y="92"/>
                      <a:pt x="16" y="90"/>
                      <a:pt x="16" y="90"/>
                    </a:cubicBezTo>
                    <a:cubicBezTo>
                      <a:pt x="15" y="85"/>
                      <a:pt x="16" y="78"/>
                      <a:pt x="16" y="78"/>
                    </a:cubicBezTo>
                    <a:cubicBezTo>
                      <a:pt x="16" y="97"/>
                      <a:pt x="28" y="106"/>
                      <a:pt x="36" y="107"/>
                    </a:cubicBezTo>
                    <a:cubicBezTo>
                      <a:pt x="44" y="107"/>
                      <a:pt x="44" y="114"/>
                      <a:pt x="44" y="114"/>
                    </a:cubicBezTo>
                    <a:cubicBezTo>
                      <a:pt x="44" y="114"/>
                      <a:pt x="38" y="104"/>
                      <a:pt x="46" y="115"/>
                    </a:cubicBezTo>
                    <a:cubicBezTo>
                      <a:pt x="53" y="126"/>
                      <a:pt x="56" y="128"/>
                      <a:pt x="60" y="127"/>
                    </a:cubicBezTo>
                    <a:cubicBezTo>
                      <a:pt x="64" y="125"/>
                      <a:pt x="65" y="129"/>
                      <a:pt x="65" y="12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auto">
                  <a:spcBef>
                    <a:spcPts val="0"/>
                  </a:spcBef>
                  <a:spcAft>
                    <a:spcPts val="0"/>
                  </a:spcAft>
                </a:pPr>
                <a:endParaRPr lang="zh-CN" altLang="en-US">
                  <a:solidFill>
                    <a:prstClr val="black"/>
                  </a:solidFill>
                  <a:latin typeface="等线"/>
                  <a:ea typeface="微软雅黑"/>
                </a:endParaRPr>
              </a:p>
            </p:txBody>
          </p:sp>
        </p:grpSp>
        <p:grpSp>
          <p:nvGrpSpPr>
            <p:cNvPr id="38" name="组合 37"/>
            <p:cNvGrpSpPr/>
            <p:nvPr/>
          </p:nvGrpSpPr>
          <p:grpSpPr>
            <a:xfrm>
              <a:off x="6248537" y="4220406"/>
              <a:ext cx="766506" cy="424797"/>
              <a:chOff x="5580063" y="3219451"/>
              <a:chExt cx="1039813" cy="576263"/>
            </a:xfrm>
            <a:solidFill>
              <a:srgbClr val="C00000"/>
            </a:solidFill>
          </p:grpSpPr>
          <p:sp>
            <p:nvSpPr>
              <p:cNvPr id="52" name="Freeform 12"/>
              <p:cNvSpPr>
                <a:spLocks noEditPoints="1"/>
              </p:cNvSpPr>
              <p:nvPr/>
            </p:nvSpPr>
            <p:spPr bwMode="auto">
              <a:xfrm>
                <a:off x="5580063" y="3227388"/>
                <a:ext cx="307975" cy="557213"/>
              </a:xfrm>
              <a:custGeom>
                <a:avLst/>
                <a:gdLst>
                  <a:gd name="T0" fmla="*/ 64 w 82"/>
                  <a:gd name="T1" fmla="*/ 0 h 148"/>
                  <a:gd name="T2" fmla="*/ 18 w 82"/>
                  <a:gd name="T3" fmla="*/ 0 h 148"/>
                  <a:gd name="T4" fmla="*/ 0 w 82"/>
                  <a:gd name="T5" fmla="*/ 17 h 148"/>
                  <a:gd name="T6" fmla="*/ 0 w 82"/>
                  <a:gd name="T7" fmla="*/ 131 h 148"/>
                  <a:gd name="T8" fmla="*/ 18 w 82"/>
                  <a:gd name="T9" fmla="*/ 148 h 148"/>
                  <a:gd name="T10" fmla="*/ 64 w 82"/>
                  <a:gd name="T11" fmla="*/ 148 h 148"/>
                  <a:gd name="T12" fmla="*/ 82 w 82"/>
                  <a:gd name="T13" fmla="*/ 131 h 148"/>
                  <a:gd name="T14" fmla="*/ 82 w 82"/>
                  <a:gd name="T15" fmla="*/ 17 h 148"/>
                  <a:gd name="T16" fmla="*/ 64 w 82"/>
                  <a:gd name="T17" fmla="*/ 0 h 148"/>
                  <a:gd name="T18" fmla="*/ 43 w 82"/>
                  <a:gd name="T19" fmla="*/ 128 h 148"/>
                  <a:gd name="T20" fmla="*/ 41 w 82"/>
                  <a:gd name="T21" fmla="*/ 128 h 148"/>
                  <a:gd name="T22" fmla="*/ 33 w 82"/>
                  <a:gd name="T23" fmla="*/ 121 h 148"/>
                  <a:gd name="T24" fmla="*/ 41 w 82"/>
                  <a:gd name="T25" fmla="*/ 113 h 148"/>
                  <a:gd name="T26" fmla="*/ 43 w 82"/>
                  <a:gd name="T27" fmla="*/ 113 h 148"/>
                  <a:gd name="T28" fmla="*/ 51 w 82"/>
                  <a:gd name="T29" fmla="*/ 121 h 148"/>
                  <a:gd name="T30" fmla="*/ 43 w 82"/>
                  <a:gd name="T31" fmla="*/ 128 h 148"/>
                  <a:gd name="T32" fmla="*/ 64 w 82"/>
                  <a:gd name="T33" fmla="*/ 47 h 148"/>
                  <a:gd name="T34" fmla="*/ 18 w 82"/>
                  <a:gd name="T35" fmla="*/ 47 h 148"/>
                  <a:gd name="T36" fmla="*/ 12 w 82"/>
                  <a:gd name="T37" fmla="*/ 41 h 148"/>
                  <a:gd name="T38" fmla="*/ 18 w 82"/>
                  <a:gd name="T39" fmla="*/ 36 h 148"/>
                  <a:gd name="T40" fmla="*/ 64 w 82"/>
                  <a:gd name="T41" fmla="*/ 36 h 148"/>
                  <a:gd name="T42" fmla="*/ 70 w 82"/>
                  <a:gd name="T43" fmla="*/ 41 h 148"/>
                  <a:gd name="T44" fmla="*/ 64 w 82"/>
                  <a:gd name="T45" fmla="*/ 47 h 148"/>
                  <a:gd name="T46" fmla="*/ 64 w 82"/>
                  <a:gd name="T47" fmla="*/ 29 h 148"/>
                  <a:gd name="T48" fmla="*/ 18 w 82"/>
                  <a:gd name="T49" fmla="*/ 29 h 148"/>
                  <a:gd name="T50" fmla="*/ 12 w 82"/>
                  <a:gd name="T51" fmla="*/ 23 h 148"/>
                  <a:gd name="T52" fmla="*/ 18 w 82"/>
                  <a:gd name="T53" fmla="*/ 18 h 148"/>
                  <a:gd name="T54" fmla="*/ 64 w 82"/>
                  <a:gd name="T55" fmla="*/ 18 h 148"/>
                  <a:gd name="T56" fmla="*/ 70 w 82"/>
                  <a:gd name="T57" fmla="*/ 23 h 148"/>
                  <a:gd name="T58" fmla="*/ 64 w 82"/>
                  <a:gd name="T59" fmla="*/ 29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2" h="148">
                    <a:moveTo>
                      <a:pt x="64" y="0"/>
                    </a:moveTo>
                    <a:cubicBezTo>
                      <a:pt x="18" y="0"/>
                      <a:pt x="18" y="0"/>
                      <a:pt x="18" y="0"/>
                    </a:cubicBezTo>
                    <a:cubicBezTo>
                      <a:pt x="8" y="0"/>
                      <a:pt x="0" y="7"/>
                      <a:pt x="0" y="17"/>
                    </a:cubicBezTo>
                    <a:cubicBezTo>
                      <a:pt x="0" y="131"/>
                      <a:pt x="0" y="131"/>
                      <a:pt x="0" y="131"/>
                    </a:cubicBezTo>
                    <a:cubicBezTo>
                      <a:pt x="0" y="140"/>
                      <a:pt x="8" y="148"/>
                      <a:pt x="18" y="148"/>
                    </a:cubicBezTo>
                    <a:cubicBezTo>
                      <a:pt x="64" y="148"/>
                      <a:pt x="64" y="148"/>
                      <a:pt x="64" y="148"/>
                    </a:cubicBezTo>
                    <a:cubicBezTo>
                      <a:pt x="74" y="148"/>
                      <a:pt x="82" y="140"/>
                      <a:pt x="82" y="131"/>
                    </a:cubicBezTo>
                    <a:cubicBezTo>
                      <a:pt x="82" y="17"/>
                      <a:pt x="82" y="17"/>
                      <a:pt x="82" y="17"/>
                    </a:cubicBezTo>
                    <a:cubicBezTo>
                      <a:pt x="82" y="7"/>
                      <a:pt x="74" y="0"/>
                      <a:pt x="64" y="0"/>
                    </a:cubicBezTo>
                    <a:close/>
                    <a:moveTo>
                      <a:pt x="43" y="128"/>
                    </a:moveTo>
                    <a:cubicBezTo>
                      <a:pt x="41" y="128"/>
                      <a:pt x="41" y="128"/>
                      <a:pt x="41" y="128"/>
                    </a:cubicBezTo>
                    <a:cubicBezTo>
                      <a:pt x="37" y="128"/>
                      <a:pt x="33" y="125"/>
                      <a:pt x="33" y="121"/>
                    </a:cubicBezTo>
                    <a:cubicBezTo>
                      <a:pt x="33" y="116"/>
                      <a:pt x="37" y="113"/>
                      <a:pt x="41" y="113"/>
                    </a:cubicBezTo>
                    <a:cubicBezTo>
                      <a:pt x="43" y="113"/>
                      <a:pt x="43" y="113"/>
                      <a:pt x="43" y="113"/>
                    </a:cubicBezTo>
                    <a:cubicBezTo>
                      <a:pt x="47" y="113"/>
                      <a:pt x="51" y="116"/>
                      <a:pt x="51" y="121"/>
                    </a:cubicBezTo>
                    <a:cubicBezTo>
                      <a:pt x="51" y="125"/>
                      <a:pt x="47" y="128"/>
                      <a:pt x="43" y="128"/>
                    </a:cubicBezTo>
                    <a:close/>
                    <a:moveTo>
                      <a:pt x="64" y="47"/>
                    </a:moveTo>
                    <a:cubicBezTo>
                      <a:pt x="18" y="47"/>
                      <a:pt x="18" y="47"/>
                      <a:pt x="18" y="47"/>
                    </a:cubicBezTo>
                    <a:cubicBezTo>
                      <a:pt x="15" y="47"/>
                      <a:pt x="12" y="44"/>
                      <a:pt x="12" y="41"/>
                    </a:cubicBezTo>
                    <a:cubicBezTo>
                      <a:pt x="12" y="38"/>
                      <a:pt x="15" y="36"/>
                      <a:pt x="18" y="36"/>
                    </a:cubicBezTo>
                    <a:cubicBezTo>
                      <a:pt x="64" y="36"/>
                      <a:pt x="64" y="36"/>
                      <a:pt x="64" y="36"/>
                    </a:cubicBezTo>
                    <a:cubicBezTo>
                      <a:pt x="67" y="36"/>
                      <a:pt x="70" y="38"/>
                      <a:pt x="70" y="41"/>
                    </a:cubicBezTo>
                    <a:cubicBezTo>
                      <a:pt x="70" y="44"/>
                      <a:pt x="67" y="47"/>
                      <a:pt x="64" y="47"/>
                    </a:cubicBezTo>
                    <a:close/>
                    <a:moveTo>
                      <a:pt x="64" y="29"/>
                    </a:moveTo>
                    <a:cubicBezTo>
                      <a:pt x="18" y="29"/>
                      <a:pt x="18" y="29"/>
                      <a:pt x="18" y="29"/>
                    </a:cubicBezTo>
                    <a:cubicBezTo>
                      <a:pt x="15" y="29"/>
                      <a:pt x="12" y="26"/>
                      <a:pt x="12" y="23"/>
                    </a:cubicBezTo>
                    <a:cubicBezTo>
                      <a:pt x="12" y="20"/>
                      <a:pt x="15" y="18"/>
                      <a:pt x="18" y="18"/>
                    </a:cubicBezTo>
                    <a:cubicBezTo>
                      <a:pt x="64" y="18"/>
                      <a:pt x="64" y="18"/>
                      <a:pt x="64" y="18"/>
                    </a:cubicBezTo>
                    <a:cubicBezTo>
                      <a:pt x="67" y="18"/>
                      <a:pt x="70" y="20"/>
                      <a:pt x="70" y="23"/>
                    </a:cubicBezTo>
                    <a:cubicBezTo>
                      <a:pt x="70" y="26"/>
                      <a:pt x="67" y="29"/>
                      <a:pt x="64"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auto">
                  <a:spcBef>
                    <a:spcPts val="0"/>
                  </a:spcBef>
                  <a:spcAft>
                    <a:spcPts val="0"/>
                  </a:spcAft>
                </a:pPr>
                <a:endParaRPr lang="zh-CN" altLang="en-US">
                  <a:solidFill>
                    <a:prstClr val="black"/>
                  </a:solidFill>
                  <a:latin typeface="等线"/>
                  <a:ea typeface="微软雅黑"/>
                </a:endParaRPr>
              </a:p>
            </p:txBody>
          </p:sp>
          <p:sp>
            <p:nvSpPr>
              <p:cNvPr id="53" name="Freeform 13"/>
              <p:cNvSpPr>
                <a:spLocks noEditPoints="1"/>
              </p:cNvSpPr>
              <p:nvPr/>
            </p:nvSpPr>
            <p:spPr bwMode="auto">
              <a:xfrm>
                <a:off x="5929313" y="3219451"/>
                <a:ext cx="690563" cy="463550"/>
              </a:xfrm>
              <a:custGeom>
                <a:avLst/>
                <a:gdLst>
                  <a:gd name="T0" fmla="*/ 162 w 184"/>
                  <a:gd name="T1" fmla="*/ 0 h 123"/>
                  <a:gd name="T2" fmla="*/ 21 w 184"/>
                  <a:gd name="T3" fmla="*/ 0 h 123"/>
                  <a:gd name="T4" fmla="*/ 0 w 184"/>
                  <a:gd name="T5" fmla="*/ 22 h 123"/>
                  <a:gd name="T6" fmla="*/ 0 w 184"/>
                  <a:gd name="T7" fmla="*/ 102 h 123"/>
                  <a:gd name="T8" fmla="*/ 21 w 184"/>
                  <a:gd name="T9" fmla="*/ 123 h 123"/>
                  <a:gd name="T10" fmla="*/ 162 w 184"/>
                  <a:gd name="T11" fmla="*/ 123 h 123"/>
                  <a:gd name="T12" fmla="*/ 184 w 184"/>
                  <a:gd name="T13" fmla="*/ 102 h 123"/>
                  <a:gd name="T14" fmla="*/ 184 w 184"/>
                  <a:gd name="T15" fmla="*/ 22 h 123"/>
                  <a:gd name="T16" fmla="*/ 162 w 184"/>
                  <a:gd name="T17" fmla="*/ 0 h 123"/>
                  <a:gd name="T18" fmla="*/ 176 w 184"/>
                  <a:gd name="T19" fmla="*/ 102 h 123"/>
                  <a:gd name="T20" fmla="*/ 162 w 184"/>
                  <a:gd name="T21" fmla="*/ 115 h 123"/>
                  <a:gd name="T22" fmla="*/ 21 w 184"/>
                  <a:gd name="T23" fmla="*/ 115 h 123"/>
                  <a:gd name="T24" fmla="*/ 8 w 184"/>
                  <a:gd name="T25" fmla="*/ 102 h 123"/>
                  <a:gd name="T26" fmla="*/ 8 w 184"/>
                  <a:gd name="T27" fmla="*/ 22 h 123"/>
                  <a:gd name="T28" fmla="*/ 21 w 184"/>
                  <a:gd name="T29" fmla="*/ 9 h 123"/>
                  <a:gd name="T30" fmla="*/ 162 w 184"/>
                  <a:gd name="T31" fmla="*/ 9 h 123"/>
                  <a:gd name="T32" fmla="*/ 176 w 184"/>
                  <a:gd name="T33" fmla="*/ 22 h 123"/>
                  <a:gd name="T34" fmla="*/ 176 w 184"/>
                  <a:gd name="T35" fmla="*/ 102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4" h="123">
                    <a:moveTo>
                      <a:pt x="162" y="0"/>
                    </a:moveTo>
                    <a:cubicBezTo>
                      <a:pt x="21" y="0"/>
                      <a:pt x="21" y="0"/>
                      <a:pt x="21" y="0"/>
                    </a:cubicBezTo>
                    <a:cubicBezTo>
                      <a:pt x="9" y="0"/>
                      <a:pt x="0" y="10"/>
                      <a:pt x="0" y="22"/>
                    </a:cubicBezTo>
                    <a:cubicBezTo>
                      <a:pt x="0" y="102"/>
                      <a:pt x="0" y="102"/>
                      <a:pt x="0" y="102"/>
                    </a:cubicBezTo>
                    <a:cubicBezTo>
                      <a:pt x="0" y="114"/>
                      <a:pt x="9" y="123"/>
                      <a:pt x="21" y="123"/>
                    </a:cubicBezTo>
                    <a:cubicBezTo>
                      <a:pt x="162" y="123"/>
                      <a:pt x="162" y="123"/>
                      <a:pt x="162" y="123"/>
                    </a:cubicBezTo>
                    <a:cubicBezTo>
                      <a:pt x="175" y="123"/>
                      <a:pt x="184" y="114"/>
                      <a:pt x="184" y="102"/>
                    </a:cubicBezTo>
                    <a:cubicBezTo>
                      <a:pt x="184" y="22"/>
                      <a:pt x="184" y="22"/>
                      <a:pt x="184" y="22"/>
                    </a:cubicBezTo>
                    <a:cubicBezTo>
                      <a:pt x="184" y="10"/>
                      <a:pt x="175" y="0"/>
                      <a:pt x="162" y="0"/>
                    </a:cubicBezTo>
                    <a:close/>
                    <a:moveTo>
                      <a:pt x="176" y="102"/>
                    </a:moveTo>
                    <a:cubicBezTo>
                      <a:pt x="176" y="109"/>
                      <a:pt x="170" y="115"/>
                      <a:pt x="162" y="115"/>
                    </a:cubicBezTo>
                    <a:cubicBezTo>
                      <a:pt x="21" y="115"/>
                      <a:pt x="21" y="115"/>
                      <a:pt x="21" y="115"/>
                    </a:cubicBezTo>
                    <a:cubicBezTo>
                      <a:pt x="14" y="115"/>
                      <a:pt x="8" y="109"/>
                      <a:pt x="8" y="102"/>
                    </a:cubicBezTo>
                    <a:cubicBezTo>
                      <a:pt x="8" y="22"/>
                      <a:pt x="8" y="22"/>
                      <a:pt x="8" y="22"/>
                    </a:cubicBezTo>
                    <a:cubicBezTo>
                      <a:pt x="8" y="15"/>
                      <a:pt x="14" y="9"/>
                      <a:pt x="21" y="9"/>
                    </a:cubicBezTo>
                    <a:cubicBezTo>
                      <a:pt x="162" y="9"/>
                      <a:pt x="162" y="9"/>
                      <a:pt x="162" y="9"/>
                    </a:cubicBezTo>
                    <a:cubicBezTo>
                      <a:pt x="170" y="9"/>
                      <a:pt x="176" y="15"/>
                      <a:pt x="176" y="22"/>
                    </a:cubicBezTo>
                    <a:lnTo>
                      <a:pt x="176" y="10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auto">
                  <a:spcBef>
                    <a:spcPts val="0"/>
                  </a:spcBef>
                  <a:spcAft>
                    <a:spcPts val="0"/>
                  </a:spcAft>
                </a:pPr>
                <a:endParaRPr lang="zh-CN" altLang="en-US">
                  <a:solidFill>
                    <a:prstClr val="black"/>
                  </a:solidFill>
                  <a:latin typeface="等线"/>
                  <a:ea typeface="微软雅黑"/>
                </a:endParaRPr>
              </a:p>
            </p:txBody>
          </p:sp>
          <p:sp>
            <p:nvSpPr>
              <p:cNvPr id="54" name="Freeform 14"/>
              <p:cNvSpPr/>
              <p:nvPr/>
            </p:nvSpPr>
            <p:spPr bwMode="auto">
              <a:xfrm>
                <a:off x="6207125" y="3708401"/>
                <a:ext cx="123825" cy="87313"/>
              </a:xfrm>
              <a:custGeom>
                <a:avLst/>
                <a:gdLst>
                  <a:gd name="T0" fmla="*/ 33 w 33"/>
                  <a:gd name="T1" fmla="*/ 12 h 23"/>
                  <a:gd name="T2" fmla="*/ 21 w 33"/>
                  <a:gd name="T3" fmla="*/ 23 h 23"/>
                  <a:gd name="T4" fmla="*/ 12 w 33"/>
                  <a:gd name="T5" fmla="*/ 23 h 23"/>
                  <a:gd name="T6" fmla="*/ 0 w 33"/>
                  <a:gd name="T7" fmla="*/ 12 h 23"/>
                  <a:gd name="T8" fmla="*/ 0 w 33"/>
                  <a:gd name="T9" fmla="*/ 12 h 23"/>
                  <a:gd name="T10" fmla="*/ 12 w 33"/>
                  <a:gd name="T11" fmla="*/ 0 h 23"/>
                  <a:gd name="T12" fmla="*/ 21 w 33"/>
                  <a:gd name="T13" fmla="*/ 0 h 23"/>
                  <a:gd name="T14" fmla="*/ 33 w 33"/>
                  <a:gd name="T15" fmla="*/ 1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3">
                    <a:moveTo>
                      <a:pt x="33" y="12"/>
                    </a:moveTo>
                    <a:cubicBezTo>
                      <a:pt x="33" y="18"/>
                      <a:pt x="27" y="23"/>
                      <a:pt x="21" y="23"/>
                    </a:cubicBezTo>
                    <a:cubicBezTo>
                      <a:pt x="12" y="23"/>
                      <a:pt x="12" y="23"/>
                      <a:pt x="12" y="23"/>
                    </a:cubicBezTo>
                    <a:cubicBezTo>
                      <a:pt x="5" y="23"/>
                      <a:pt x="0" y="18"/>
                      <a:pt x="0" y="12"/>
                    </a:cubicBezTo>
                    <a:cubicBezTo>
                      <a:pt x="0" y="12"/>
                      <a:pt x="0" y="12"/>
                      <a:pt x="0" y="12"/>
                    </a:cubicBezTo>
                    <a:cubicBezTo>
                      <a:pt x="0" y="6"/>
                      <a:pt x="5" y="0"/>
                      <a:pt x="12" y="0"/>
                    </a:cubicBezTo>
                    <a:cubicBezTo>
                      <a:pt x="21" y="0"/>
                      <a:pt x="21" y="0"/>
                      <a:pt x="21" y="0"/>
                    </a:cubicBezTo>
                    <a:cubicBezTo>
                      <a:pt x="27" y="0"/>
                      <a:pt x="33" y="6"/>
                      <a:pt x="33"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auto">
                  <a:spcBef>
                    <a:spcPts val="0"/>
                  </a:spcBef>
                  <a:spcAft>
                    <a:spcPts val="0"/>
                  </a:spcAft>
                </a:pPr>
                <a:endParaRPr lang="zh-CN" altLang="en-US">
                  <a:solidFill>
                    <a:prstClr val="black"/>
                  </a:solidFill>
                  <a:latin typeface="等线"/>
                  <a:ea typeface="微软雅黑"/>
                </a:endParaRPr>
              </a:p>
            </p:txBody>
          </p:sp>
        </p:grpSp>
        <p:grpSp>
          <p:nvGrpSpPr>
            <p:cNvPr id="39" name="组合 38"/>
            <p:cNvGrpSpPr/>
            <p:nvPr/>
          </p:nvGrpSpPr>
          <p:grpSpPr>
            <a:xfrm>
              <a:off x="9915320" y="3987534"/>
              <a:ext cx="390526" cy="391328"/>
              <a:chOff x="-1355725" y="3125788"/>
              <a:chExt cx="773113" cy="774700"/>
            </a:xfrm>
            <a:solidFill>
              <a:srgbClr val="C00000"/>
            </a:solidFill>
          </p:grpSpPr>
          <p:sp>
            <p:nvSpPr>
              <p:cNvPr id="49" name="Freeform 15"/>
              <p:cNvSpPr>
                <a:spLocks noEditPoints="1"/>
              </p:cNvSpPr>
              <p:nvPr/>
            </p:nvSpPr>
            <p:spPr bwMode="auto">
              <a:xfrm>
                <a:off x="-1066800" y="3235326"/>
                <a:ext cx="165100" cy="552450"/>
              </a:xfrm>
              <a:custGeom>
                <a:avLst/>
                <a:gdLst>
                  <a:gd name="T0" fmla="*/ 41 w 44"/>
                  <a:gd name="T1" fmla="*/ 117 h 147"/>
                  <a:gd name="T2" fmla="*/ 44 w 44"/>
                  <a:gd name="T3" fmla="*/ 120 h 147"/>
                  <a:gd name="T4" fmla="*/ 26 w 44"/>
                  <a:gd name="T5" fmla="*/ 140 h 147"/>
                  <a:gd name="T6" fmla="*/ 12 w 44"/>
                  <a:gd name="T7" fmla="*/ 147 h 147"/>
                  <a:gd name="T8" fmla="*/ 7 w 44"/>
                  <a:gd name="T9" fmla="*/ 145 h 147"/>
                  <a:gd name="T10" fmla="*/ 6 w 44"/>
                  <a:gd name="T11" fmla="*/ 138 h 147"/>
                  <a:gd name="T12" fmla="*/ 11 w 44"/>
                  <a:gd name="T13" fmla="*/ 103 h 147"/>
                  <a:gd name="T14" fmla="*/ 16 w 44"/>
                  <a:gd name="T15" fmla="*/ 68 h 147"/>
                  <a:gd name="T16" fmla="*/ 16 w 44"/>
                  <a:gd name="T17" fmla="*/ 66 h 147"/>
                  <a:gd name="T18" fmla="*/ 14 w 44"/>
                  <a:gd name="T19" fmla="*/ 65 h 147"/>
                  <a:gd name="T20" fmla="*/ 10 w 44"/>
                  <a:gd name="T21" fmla="*/ 66 h 147"/>
                  <a:gd name="T22" fmla="*/ 4 w 44"/>
                  <a:gd name="T23" fmla="*/ 72 h 147"/>
                  <a:gd name="T24" fmla="*/ 0 w 44"/>
                  <a:gd name="T25" fmla="*/ 69 h 147"/>
                  <a:gd name="T26" fmla="*/ 19 w 44"/>
                  <a:gd name="T27" fmla="*/ 50 h 147"/>
                  <a:gd name="T28" fmla="*/ 32 w 44"/>
                  <a:gd name="T29" fmla="*/ 43 h 147"/>
                  <a:gd name="T30" fmla="*/ 37 w 44"/>
                  <a:gd name="T31" fmla="*/ 45 h 147"/>
                  <a:gd name="T32" fmla="*/ 39 w 44"/>
                  <a:gd name="T33" fmla="*/ 51 h 147"/>
                  <a:gd name="T34" fmla="*/ 35 w 44"/>
                  <a:gd name="T35" fmla="*/ 76 h 147"/>
                  <a:gd name="T36" fmla="*/ 33 w 44"/>
                  <a:gd name="T37" fmla="*/ 87 h 147"/>
                  <a:gd name="T38" fmla="*/ 30 w 44"/>
                  <a:gd name="T39" fmla="*/ 110 h 147"/>
                  <a:gd name="T40" fmla="*/ 28 w 44"/>
                  <a:gd name="T41" fmla="*/ 120 h 147"/>
                  <a:gd name="T42" fmla="*/ 29 w 44"/>
                  <a:gd name="T43" fmla="*/ 124 h 147"/>
                  <a:gd name="T44" fmla="*/ 31 w 44"/>
                  <a:gd name="T45" fmla="*/ 125 h 147"/>
                  <a:gd name="T46" fmla="*/ 35 w 44"/>
                  <a:gd name="T47" fmla="*/ 123 h 147"/>
                  <a:gd name="T48" fmla="*/ 41 w 44"/>
                  <a:gd name="T49" fmla="*/ 117 h 147"/>
                  <a:gd name="T50" fmla="*/ 34 w 44"/>
                  <a:gd name="T51" fmla="*/ 0 h 147"/>
                  <a:gd name="T52" fmla="*/ 41 w 44"/>
                  <a:gd name="T53" fmla="*/ 3 h 147"/>
                  <a:gd name="T54" fmla="*/ 44 w 44"/>
                  <a:gd name="T55" fmla="*/ 10 h 147"/>
                  <a:gd name="T56" fmla="*/ 40 w 44"/>
                  <a:gd name="T57" fmla="*/ 22 h 147"/>
                  <a:gd name="T58" fmla="*/ 31 w 44"/>
                  <a:gd name="T59" fmla="*/ 27 h 147"/>
                  <a:gd name="T60" fmla="*/ 23 w 44"/>
                  <a:gd name="T61" fmla="*/ 24 h 147"/>
                  <a:gd name="T62" fmla="*/ 21 w 44"/>
                  <a:gd name="T63" fmla="*/ 16 h 147"/>
                  <a:gd name="T64" fmla="*/ 25 w 44"/>
                  <a:gd name="T65" fmla="*/ 5 h 147"/>
                  <a:gd name="T66" fmla="*/ 34 w 44"/>
                  <a:gd name="T67"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 h="147">
                    <a:moveTo>
                      <a:pt x="41" y="117"/>
                    </a:moveTo>
                    <a:cubicBezTo>
                      <a:pt x="44" y="120"/>
                      <a:pt x="44" y="120"/>
                      <a:pt x="44" y="120"/>
                    </a:cubicBezTo>
                    <a:cubicBezTo>
                      <a:pt x="38" y="129"/>
                      <a:pt x="32" y="135"/>
                      <a:pt x="26" y="140"/>
                    </a:cubicBezTo>
                    <a:cubicBezTo>
                      <a:pt x="20" y="145"/>
                      <a:pt x="16" y="147"/>
                      <a:pt x="12" y="147"/>
                    </a:cubicBezTo>
                    <a:cubicBezTo>
                      <a:pt x="10" y="147"/>
                      <a:pt x="8" y="147"/>
                      <a:pt x="7" y="145"/>
                    </a:cubicBezTo>
                    <a:cubicBezTo>
                      <a:pt x="6" y="144"/>
                      <a:pt x="6" y="141"/>
                      <a:pt x="6" y="138"/>
                    </a:cubicBezTo>
                    <a:cubicBezTo>
                      <a:pt x="6" y="131"/>
                      <a:pt x="7" y="119"/>
                      <a:pt x="11" y="103"/>
                    </a:cubicBezTo>
                    <a:cubicBezTo>
                      <a:pt x="15" y="87"/>
                      <a:pt x="16" y="75"/>
                      <a:pt x="16" y="68"/>
                    </a:cubicBezTo>
                    <a:cubicBezTo>
                      <a:pt x="16" y="67"/>
                      <a:pt x="16" y="66"/>
                      <a:pt x="16" y="66"/>
                    </a:cubicBezTo>
                    <a:cubicBezTo>
                      <a:pt x="15" y="65"/>
                      <a:pt x="15" y="65"/>
                      <a:pt x="14" y="65"/>
                    </a:cubicBezTo>
                    <a:cubicBezTo>
                      <a:pt x="13" y="65"/>
                      <a:pt x="12" y="65"/>
                      <a:pt x="10" y="66"/>
                    </a:cubicBezTo>
                    <a:cubicBezTo>
                      <a:pt x="8" y="68"/>
                      <a:pt x="6" y="70"/>
                      <a:pt x="4" y="72"/>
                    </a:cubicBezTo>
                    <a:cubicBezTo>
                      <a:pt x="0" y="69"/>
                      <a:pt x="0" y="69"/>
                      <a:pt x="0" y="69"/>
                    </a:cubicBezTo>
                    <a:cubicBezTo>
                      <a:pt x="7" y="61"/>
                      <a:pt x="13" y="55"/>
                      <a:pt x="19" y="50"/>
                    </a:cubicBezTo>
                    <a:cubicBezTo>
                      <a:pt x="25" y="46"/>
                      <a:pt x="29" y="43"/>
                      <a:pt x="32" y="43"/>
                    </a:cubicBezTo>
                    <a:cubicBezTo>
                      <a:pt x="34" y="43"/>
                      <a:pt x="36" y="44"/>
                      <a:pt x="37" y="45"/>
                    </a:cubicBezTo>
                    <a:cubicBezTo>
                      <a:pt x="38" y="47"/>
                      <a:pt x="39" y="49"/>
                      <a:pt x="39" y="51"/>
                    </a:cubicBezTo>
                    <a:cubicBezTo>
                      <a:pt x="39" y="54"/>
                      <a:pt x="37" y="62"/>
                      <a:pt x="35" y="76"/>
                    </a:cubicBezTo>
                    <a:cubicBezTo>
                      <a:pt x="34" y="81"/>
                      <a:pt x="34" y="84"/>
                      <a:pt x="33" y="87"/>
                    </a:cubicBezTo>
                    <a:cubicBezTo>
                      <a:pt x="32" y="96"/>
                      <a:pt x="30" y="104"/>
                      <a:pt x="30" y="110"/>
                    </a:cubicBezTo>
                    <a:cubicBezTo>
                      <a:pt x="29" y="116"/>
                      <a:pt x="28" y="119"/>
                      <a:pt x="28" y="120"/>
                    </a:cubicBezTo>
                    <a:cubicBezTo>
                      <a:pt x="28" y="122"/>
                      <a:pt x="28" y="123"/>
                      <a:pt x="29" y="124"/>
                    </a:cubicBezTo>
                    <a:cubicBezTo>
                      <a:pt x="29" y="125"/>
                      <a:pt x="30" y="125"/>
                      <a:pt x="31" y="125"/>
                    </a:cubicBezTo>
                    <a:cubicBezTo>
                      <a:pt x="32" y="125"/>
                      <a:pt x="34" y="124"/>
                      <a:pt x="35" y="123"/>
                    </a:cubicBezTo>
                    <a:cubicBezTo>
                      <a:pt x="37" y="122"/>
                      <a:pt x="39" y="120"/>
                      <a:pt x="41" y="117"/>
                    </a:cubicBezTo>
                    <a:close/>
                    <a:moveTo>
                      <a:pt x="34" y="0"/>
                    </a:moveTo>
                    <a:cubicBezTo>
                      <a:pt x="37" y="0"/>
                      <a:pt x="40" y="1"/>
                      <a:pt x="41" y="3"/>
                    </a:cubicBezTo>
                    <a:cubicBezTo>
                      <a:pt x="43" y="5"/>
                      <a:pt x="44" y="7"/>
                      <a:pt x="44" y="10"/>
                    </a:cubicBezTo>
                    <a:cubicBezTo>
                      <a:pt x="44" y="15"/>
                      <a:pt x="43" y="19"/>
                      <a:pt x="40" y="22"/>
                    </a:cubicBezTo>
                    <a:cubicBezTo>
                      <a:pt x="38" y="25"/>
                      <a:pt x="34" y="27"/>
                      <a:pt x="31" y="27"/>
                    </a:cubicBezTo>
                    <a:cubicBezTo>
                      <a:pt x="28" y="27"/>
                      <a:pt x="25" y="26"/>
                      <a:pt x="23" y="24"/>
                    </a:cubicBezTo>
                    <a:cubicBezTo>
                      <a:pt x="22" y="22"/>
                      <a:pt x="21" y="19"/>
                      <a:pt x="21" y="16"/>
                    </a:cubicBezTo>
                    <a:cubicBezTo>
                      <a:pt x="21" y="12"/>
                      <a:pt x="22" y="8"/>
                      <a:pt x="25" y="5"/>
                    </a:cubicBezTo>
                    <a:cubicBezTo>
                      <a:pt x="28" y="2"/>
                      <a:pt x="31"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auto">
                  <a:spcBef>
                    <a:spcPts val="0"/>
                  </a:spcBef>
                  <a:spcAft>
                    <a:spcPts val="0"/>
                  </a:spcAft>
                </a:pPr>
                <a:endParaRPr lang="zh-CN" altLang="en-US">
                  <a:solidFill>
                    <a:prstClr val="black"/>
                  </a:solidFill>
                  <a:latin typeface="等线"/>
                  <a:ea typeface="微软雅黑"/>
                </a:endParaRPr>
              </a:p>
            </p:txBody>
          </p:sp>
          <p:sp>
            <p:nvSpPr>
              <p:cNvPr id="50" name="Freeform 16"/>
              <p:cNvSpPr>
                <a:spLocks noEditPoints="1"/>
              </p:cNvSpPr>
              <p:nvPr/>
            </p:nvSpPr>
            <p:spPr bwMode="auto">
              <a:xfrm>
                <a:off x="-1355725" y="3125788"/>
                <a:ext cx="773113" cy="774700"/>
              </a:xfrm>
              <a:custGeom>
                <a:avLst/>
                <a:gdLst>
                  <a:gd name="T0" fmla="*/ 0 w 206"/>
                  <a:gd name="T1" fmla="*/ 103 h 206"/>
                  <a:gd name="T2" fmla="*/ 103 w 206"/>
                  <a:gd name="T3" fmla="*/ 0 h 206"/>
                  <a:gd name="T4" fmla="*/ 103 w 206"/>
                  <a:gd name="T5" fmla="*/ 0 h 206"/>
                  <a:gd name="T6" fmla="*/ 206 w 206"/>
                  <a:gd name="T7" fmla="*/ 103 h 206"/>
                  <a:gd name="T8" fmla="*/ 206 w 206"/>
                  <a:gd name="T9" fmla="*/ 103 h 206"/>
                  <a:gd name="T10" fmla="*/ 206 w 206"/>
                  <a:gd name="T11" fmla="*/ 103 h 206"/>
                  <a:gd name="T12" fmla="*/ 103 w 206"/>
                  <a:gd name="T13" fmla="*/ 206 h 206"/>
                  <a:gd name="T14" fmla="*/ 103 w 206"/>
                  <a:gd name="T15" fmla="*/ 206 h 206"/>
                  <a:gd name="T16" fmla="*/ 0 w 206"/>
                  <a:gd name="T17" fmla="*/ 103 h 206"/>
                  <a:gd name="T18" fmla="*/ 40 w 206"/>
                  <a:gd name="T19" fmla="*/ 40 h 206"/>
                  <a:gd name="T20" fmla="*/ 13 w 206"/>
                  <a:gd name="T21" fmla="*/ 103 h 206"/>
                  <a:gd name="T22" fmla="*/ 13 w 206"/>
                  <a:gd name="T23" fmla="*/ 103 h 206"/>
                  <a:gd name="T24" fmla="*/ 40 w 206"/>
                  <a:gd name="T25" fmla="*/ 167 h 206"/>
                  <a:gd name="T26" fmla="*/ 40 w 206"/>
                  <a:gd name="T27" fmla="*/ 167 h 206"/>
                  <a:gd name="T28" fmla="*/ 103 w 206"/>
                  <a:gd name="T29" fmla="*/ 193 h 206"/>
                  <a:gd name="T30" fmla="*/ 103 w 206"/>
                  <a:gd name="T31" fmla="*/ 193 h 206"/>
                  <a:gd name="T32" fmla="*/ 166 w 206"/>
                  <a:gd name="T33" fmla="*/ 167 h 206"/>
                  <a:gd name="T34" fmla="*/ 166 w 206"/>
                  <a:gd name="T35" fmla="*/ 167 h 206"/>
                  <a:gd name="T36" fmla="*/ 192 w 206"/>
                  <a:gd name="T37" fmla="*/ 103 h 206"/>
                  <a:gd name="T38" fmla="*/ 192 w 206"/>
                  <a:gd name="T39" fmla="*/ 103 h 206"/>
                  <a:gd name="T40" fmla="*/ 166 w 206"/>
                  <a:gd name="T41" fmla="*/ 40 h 206"/>
                  <a:gd name="T42" fmla="*/ 166 w 206"/>
                  <a:gd name="T43" fmla="*/ 40 h 206"/>
                  <a:gd name="T44" fmla="*/ 103 w 206"/>
                  <a:gd name="T45" fmla="*/ 14 h 206"/>
                  <a:gd name="T46" fmla="*/ 103 w 206"/>
                  <a:gd name="T47" fmla="*/ 14 h 206"/>
                  <a:gd name="T48" fmla="*/ 40 w 206"/>
                  <a:gd name="T49" fmla="*/ 4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6" h="206">
                    <a:moveTo>
                      <a:pt x="0" y="103"/>
                    </a:moveTo>
                    <a:cubicBezTo>
                      <a:pt x="0" y="46"/>
                      <a:pt x="46" y="0"/>
                      <a:pt x="103" y="0"/>
                    </a:cubicBezTo>
                    <a:cubicBezTo>
                      <a:pt x="103" y="0"/>
                      <a:pt x="103" y="0"/>
                      <a:pt x="103" y="0"/>
                    </a:cubicBezTo>
                    <a:cubicBezTo>
                      <a:pt x="160" y="0"/>
                      <a:pt x="206" y="46"/>
                      <a:pt x="206" y="103"/>
                    </a:cubicBezTo>
                    <a:cubicBezTo>
                      <a:pt x="206" y="103"/>
                      <a:pt x="206" y="103"/>
                      <a:pt x="206" y="103"/>
                    </a:cubicBezTo>
                    <a:cubicBezTo>
                      <a:pt x="206" y="103"/>
                      <a:pt x="206" y="103"/>
                      <a:pt x="206" y="103"/>
                    </a:cubicBezTo>
                    <a:cubicBezTo>
                      <a:pt x="206" y="160"/>
                      <a:pt x="160" y="206"/>
                      <a:pt x="103" y="206"/>
                    </a:cubicBezTo>
                    <a:cubicBezTo>
                      <a:pt x="103" y="206"/>
                      <a:pt x="103" y="206"/>
                      <a:pt x="103" y="206"/>
                    </a:cubicBezTo>
                    <a:cubicBezTo>
                      <a:pt x="46" y="206"/>
                      <a:pt x="0" y="160"/>
                      <a:pt x="0" y="103"/>
                    </a:cubicBezTo>
                    <a:close/>
                    <a:moveTo>
                      <a:pt x="40" y="40"/>
                    </a:moveTo>
                    <a:cubicBezTo>
                      <a:pt x="23" y="56"/>
                      <a:pt x="13" y="79"/>
                      <a:pt x="13" y="103"/>
                    </a:cubicBezTo>
                    <a:cubicBezTo>
                      <a:pt x="13" y="103"/>
                      <a:pt x="13" y="103"/>
                      <a:pt x="13" y="103"/>
                    </a:cubicBezTo>
                    <a:cubicBezTo>
                      <a:pt x="13" y="128"/>
                      <a:pt x="23" y="150"/>
                      <a:pt x="40" y="167"/>
                    </a:cubicBezTo>
                    <a:cubicBezTo>
                      <a:pt x="40" y="167"/>
                      <a:pt x="40" y="167"/>
                      <a:pt x="40" y="167"/>
                    </a:cubicBezTo>
                    <a:cubicBezTo>
                      <a:pt x="56" y="183"/>
                      <a:pt x="78" y="193"/>
                      <a:pt x="103" y="193"/>
                    </a:cubicBezTo>
                    <a:cubicBezTo>
                      <a:pt x="103" y="193"/>
                      <a:pt x="103" y="193"/>
                      <a:pt x="103" y="193"/>
                    </a:cubicBezTo>
                    <a:cubicBezTo>
                      <a:pt x="128" y="193"/>
                      <a:pt x="150" y="183"/>
                      <a:pt x="166" y="167"/>
                    </a:cubicBezTo>
                    <a:cubicBezTo>
                      <a:pt x="166" y="167"/>
                      <a:pt x="166" y="167"/>
                      <a:pt x="166" y="167"/>
                    </a:cubicBezTo>
                    <a:cubicBezTo>
                      <a:pt x="182" y="150"/>
                      <a:pt x="192" y="128"/>
                      <a:pt x="192" y="103"/>
                    </a:cubicBezTo>
                    <a:cubicBezTo>
                      <a:pt x="192" y="103"/>
                      <a:pt x="192" y="103"/>
                      <a:pt x="192" y="103"/>
                    </a:cubicBezTo>
                    <a:cubicBezTo>
                      <a:pt x="192" y="79"/>
                      <a:pt x="182" y="56"/>
                      <a:pt x="166" y="40"/>
                    </a:cubicBezTo>
                    <a:cubicBezTo>
                      <a:pt x="166" y="40"/>
                      <a:pt x="166" y="40"/>
                      <a:pt x="166" y="40"/>
                    </a:cubicBezTo>
                    <a:cubicBezTo>
                      <a:pt x="150" y="24"/>
                      <a:pt x="128" y="14"/>
                      <a:pt x="103" y="14"/>
                    </a:cubicBezTo>
                    <a:cubicBezTo>
                      <a:pt x="103" y="14"/>
                      <a:pt x="103" y="14"/>
                      <a:pt x="103" y="14"/>
                    </a:cubicBezTo>
                    <a:cubicBezTo>
                      <a:pt x="78" y="14"/>
                      <a:pt x="56" y="24"/>
                      <a:pt x="40"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auto">
                  <a:spcBef>
                    <a:spcPts val="0"/>
                  </a:spcBef>
                  <a:spcAft>
                    <a:spcPts val="0"/>
                  </a:spcAft>
                </a:pPr>
                <a:endParaRPr lang="zh-CN" altLang="en-US">
                  <a:solidFill>
                    <a:prstClr val="black"/>
                  </a:solidFill>
                  <a:latin typeface="等线"/>
                  <a:ea typeface="微软雅黑"/>
                </a:endParaRPr>
              </a:p>
            </p:txBody>
          </p:sp>
          <p:sp>
            <p:nvSpPr>
              <p:cNvPr id="51" name="Oval 17"/>
              <p:cNvSpPr>
                <a:spLocks noChangeArrowheads="1"/>
              </p:cNvSpPr>
              <p:nvPr/>
            </p:nvSpPr>
            <p:spPr bwMode="auto">
              <a:xfrm>
                <a:off x="-973138" y="3505201"/>
                <a:ext cx="7938" cy="79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auto">
                  <a:spcBef>
                    <a:spcPts val="0"/>
                  </a:spcBef>
                  <a:spcAft>
                    <a:spcPts val="0"/>
                  </a:spcAft>
                </a:pPr>
                <a:endParaRPr lang="zh-CN" altLang="en-US">
                  <a:solidFill>
                    <a:prstClr val="black"/>
                  </a:solidFill>
                  <a:latin typeface="等线"/>
                  <a:ea typeface="微软雅黑"/>
                </a:endParaRPr>
              </a:p>
            </p:txBody>
          </p:sp>
        </p:grpSp>
        <p:grpSp>
          <p:nvGrpSpPr>
            <p:cNvPr id="40" name="组合 39"/>
            <p:cNvGrpSpPr/>
            <p:nvPr/>
          </p:nvGrpSpPr>
          <p:grpSpPr>
            <a:xfrm>
              <a:off x="9915320" y="3121698"/>
              <a:ext cx="407432" cy="269253"/>
              <a:chOff x="5726113" y="1431926"/>
              <a:chExt cx="819150" cy="541338"/>
            </a:xfrm>
            <a:solidFill>
              <a:srgbClr val="C00000"/>
            </a:solidFill>
          </p:grpSpPr>
          <p:sp>
            <p:nvSpPr>
              <p:cNvPr id="47" name="Freeform 18"/>
              <p:cNvSpPr>
                <a:spLocks noEditPoints="1"/>
              </p:cNvSpPr>
              <p:nvPr/>
            </p:nvSpPr>
            <p:spPr bwMode="auto">
              <a:xfrm>
                <a:off x="5726113" y="1431926"/>
                <a:ext cx="819150" cy="541338"/>
              </a:xfrm>
              <a:custGeom>
                <a:avLst/>
                <a:gdLst>
                  <a:gd name="T0" fmla="*/ 13 w 218"/>
                  <a:gd name="T1" fmla="*/ 144 h 144"/>
                  <a:gd name="T2" fmla="*/ 0 w 218"/>
                  <a:gd name="T3" fmla="*/ 131 h 144"/>
                  <a:gd name="T4" fmla="*/ 0 w 218"/>
                  <a:gd name="T5" fmla="*/ 131 h 144"/>
                  <a:gd name="T6" fmla="*/ 0 w 218"/>
                  <a:gd name="T7" fmla="*/ 13 h 144"/>
                  <a:gd name="T8" fmla="*/ 13 w 218"/>
                  <a:gd name="T9" fmla="*/ 0 h 144"/>
                  <a:gd name="T10" fmla="*/ 13 w 218"/>
                  <a:gd name="T11" fmla="*/ 0 h 144"/>
                  <a:gd name="T12" fmla="*/ 205 w 218"/>
                  <a:gd name="T13" fmla="*/ 0 h 144"/>
                  <a:gd name="T14" fmla="*/ 218 w 218"/>
                  <a:gd name="T15" fmla="*/ 13 h 144"/>
                  <a:gd name="T16" fmla="*/ 218 w 218"/>
                  <a:gd name="T17" fmla="*/ 13 h 144"/>
                  <a:gd name="T18" fmla="*/ 218 w 218"/>
                  <a:gd name="T19" fmla="*/ 131 h 144"/>
                  <a:gd name="T20" fmla="*/ 205 w 218"/>
                  <a:gd name="T21" fmla="*/ 144 h 144"/>
                  <a:gd name="T22" fmla="*/ 205 w 218"/>
                  <a:gd name="T23" fmla="*/ 144 h 144"/>
                  <a:gd name="T24" fmla="*/ 13 w 218"/>
                  <a:gd name="T25" fmla="*/ 144 h 144"/>
                  <a:gd name="T26" fmla="*/ 12 w 218"/>
                  <a:gd name="T27" fmla="*/ 13 h 144"/>
                  <a:gd name="T28" fmla="*/ 12 w 218"/>
                  <a:gd name="T29" fmla="*/ 131 h 144"/>
                  <a:gd name="T30" fmla="*/ 13 w 218"/>
                  <a:gd name="T31" fmla="*/ 132 h 144"/>
                  <a:gd name="T32" fmla="*/ 13 w 218"/>
                  <a:gd name="T33" fmla="*/ 132 h 144"/>
                  <a:gd name="T34" fmla="*/ 205 w 218"/>
                  <a:gd name="T35" fmla="*/ 132 h 144"/>
                  <a:gd name="T36" fmla="*/ 207 w 218"/>
                  <a:gd name="T37" fmla="*/ 131 h 144"/>
                  <a:gd name="T38" fmla="*/ 207 w 218"/>
                  <a:gd name="T39" fmla="*/ 131 h 144"/>
                  <a:gd name="T40" fmla="*/ 207 w 218"/>
                  <a:gd name="T41" fmla="*/ 13 h 144"/>
                  <a:gd name="T42" fmla="*/ 205 w 218"/>
                  <a:gd name="T43" fmla="*/ 12 h 144"/>
                  <a:gd name="T44" fmla="*/ 205 w 218"/>
                  <a:gd name="T45" fmla="*/ 12 h 144"/>
                  <a:gd name="T46" fmla="*/ 13 w 218"/>
                  <a:gd name="T47" fmla="*/ 12 h 144"/>
                  <a:gd name="T48" fmla="*/ 12 w 218"/>
                  <a:gd name="T49" fmla="*/ 1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8" h="144">
                    <a:moveTo>
                      <a:pt x="13" y="144"/>
                    </a:moveTo>
                    <a:cubicBezTo>
                      <a:pt x="6" y="144"/>
                      <a:pt x="0" y="138"/>
                      <a:pt x="0" y="131"/>
                    </a:cubicBezTo>
                    <a:cubicBezTo>
                      <a:pt x="0" y="131"/>
                      <a:pt x="0" y="131"/>
                      <a:pt x="0" y="131"/>
                    </a:cubicBezTo>
                    <a:cubicBezTo>
                      <a:pt x="0" y="13"/>
                      <a:pt x="0" y="13"/>
                      <a:pt x="0" y="13"/>
                    </a:cubicBezTo>
                    <a:cubicBezTo>
                      <a:pt x="0" y="6"/>
                      <a:pt x="6" y="0"/>
                      <a:pt x="13" y="0"/>
                    </a:cubicBezTo>
                    <a:cubicBezTo>
                      <a:pt x="13" y="0"/>
                      <a:pt x="13" y="0"/>
                      <a:pt x="13" y="0"/>
                    </a:cubicBezTo>
                    <a:cubicBezTo>
                      <a:pt x="205" y="0"/>
                      <a:pt x="205" y="0"/>
                      <a:pt x="205" y="0"/>
                    </a:cubicBezTo>
                    <a:cubicBezTo>
                      <a:pt x="212" y="0"/>
                      <a:pt x="218" y="6"/>
                      <a:pt x="218" y="13"/>
                    </a:cubicBezTo>
                    <a:cubicBezTo>
                      <a:pt x="218" y="13"/>
                      <a:pt x="218" y="13"/>
                      <a:pt x="218" y="13"/>
                    </a:cubicBezTo>
                    <a:cubicBezTo>
                      <a:pt x="218" y="131"/>
                      <a:pt x="218" y="131"/>
                      <a:pt x="218" y="131"/>
                    </a:cubicBezTo>
                    <a:cubicBezTo>
                      <a:pt x="218" y="138"/>
                      <a:pt x="212" y="144"/>
                      <a:pt x="205" y="144"/>
                    </a:cubicBezTo>
                    <a:cubicBezTo>
                      <a:pt x="205" y="144"/>
                      <a:pt x="205" y="144"/>
                      <a:pt x="205" y="144"/>
                    </a:cubicBezTo>
                    <a:cubicBezTo>
                      <a:pt x="13" y="144"/>
                      <a:pt x="13" y="144"/>
                      <a:pt x="13" y="144"/>
                    </a:cubicBezTo>
                    <a:close/>
                    <a:moveTo>
                      <a:pt x="12" y="13"/>
                    </a:moveTo>
                    <a:cubicBezTo>
                      <a:pt x="12" y="131"/>
                      <a:pt x="12" y="131"/>
                      <a:pt x="12" y="131"/>
                    </a:cubicBezTo>
                    <a:cubicBezTo>
                      <a:pt x="12" y="132"/>
                      <a:pt x="12" y="132"/>
                      <a:pt x="13" y="132"/>
                    </a:cubicBezTo>
                    <a:cubicBezTo>
                      <a:pt x="13" y="132"/>
                      <a:pt x="13" y="132"/>
                      <a:pt x="13" y="132"/>
                    </a:cubicBezTo>
                    <a:cubicBezTo>
                      <a:pt x="205" y="132"/>
                      <a:pt x="205" y="132"/>
                      <a:pt x="205" y="132"/>
                    </a:cubicBezTo>
                    <a:cubicBezTo>
                      <a:pt x="206" y="132"/>
                      <a:pt x="207" y="132"/>
                      <a:pt x="207" y="131"/>
                    </a:cubicBezTo>
                    <a:cubicBezTo>
                      <a:pt x="207" y="131"/>
                      <a:pt x="207" y="131"/>
                      <a:pt x="207" y="131"/>
                    </a:cubicBezTo>
                    <a:cubicBezTo>
                      <a:pt x="207" y="13"/>
                      <a:pt x="207" y="13"/>
                      <a:pt x="207" y="13"/>
                    </a:cubicBezTo>
                    <a:cubicBezTo>
                      <a:pt x="207" y="12"/>
                      <a:pt x="206" y="12"/>
                      <a:pt x="205" y="12"/>
                    </a:cubicBezTo>
                    <a:cubicBezTo>
                      <a:pt x="205" y="12"/>
                      <a:pt x="205" y="12"/>
                      <a:pt x="205" y="12"/>
                    </a:cubicBezTo>
                    <a:cubicBezTo>
                      <a:pt x="13" y="12"/>
                      <a:pt x="13" y="12"/>
                      <a:pt x="13" y="12"/>
                    </a:cubicBezTo>
                    <a:cubicBezTo>
                      <a:pt x="12" y="12"/>
                      <a:pt x="12" y="12"/>
                      <a:pt x="12"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auto">
                  <a:spcBef>
                    <a:spcPts val="0"/>
                  </a:spcBef>
                  <a:spcAft>
                    <a:spcPts val="0"/>
                  </a:spcAft>
                </a:pPr>
                <a:endParaRPr lang="zh-CN" altLang="en-US">
                  <a:solidFill>
                    <a:prstClr val="black"/>
                  </a:solidFill>
                  <a:latin typeface="等线"/>
                  <a:ea typeface="微软雅黑"/>
                </a:endParaRPr>
              </a:p>
            </p:txBody>
          </p:sp>
          <p:sp>
            <p:nvSpPr>
              <p:cNvPr id="48" name="Freeform 19"/>
              <p:cNvSpPr>
                <a:spLocks noEditPoints="1"/>
              </p:cNvSpPr>
              <p:nvPr/>
            </p:nvSpPr>
            <p:spPr bwMode="auto">
              <a:xfrm>
                <a:off x="5729288" y="1435101"/>
                <a:ext cx="815975" cy="327025"/>
              </a:xfrm>
              <a:custGeom>
                <a:avLst/>
                <a:gdLst>
                  <a:gd name="T0" fmla="*/ 111 w 217"/>
                  <a:gd name="T1" fmla="*/ 87 h 87"/>
                  <a:gd name="T2" fmla="*/ 105 w 217"/>
                  <a:gd name="T3" fmla="*/ 86 h 87"/>
                  <a:gd name="T4" fmla="*/ 105 w 217"/>
                  <a:gd name="T5" fmla="*/ 86 h 87"/>
                  <a:gd name="T6" fmla="*/ 103 w 217"/>
                  <a:gd name="T7" fmla="*/ 85 h 87"/>
                  <a:gd name="T8" fmla="*/ 103 w 217"/>
                  <a:gd name="T9" fmla="*/ 85 h 87"/>
                  <a:gd name="T10" fmla="*/ 101 w 217"/>
                  <a:gd name="T11" fmla="*/ 84 h 87"/>
                  <a:gd name="T12" fmla="*/ 101 w 217"/>
                  <a:gd name="T13" fmla="*/ 84 h 87"/>
                  <a:gd name="T14" fmla="*/ 97 w 217"/>
                  <a:gd name="T15" fmla="*/ 82 h 87"/>
                  <a:gd name="T16" fmla="*/ 97 w 217"/>
                  <a:gd name="T17" fmla="*/ 82 h 87"/>
                  <a:gd name="T18" fmla="*/ 85 w 217"/>
                  <a:gd name="T19" fmla="*/ 74 h 87"/>
                  <a:gd name="T20" fmla="*/ 85 w 217"/>
                  <a:gd name="T21" fmla="*/ 74 h 87"/>
                  <a:gd name="T22" fmla="*/ 51 w 217"/>
                  <a:gd name="T23" fmla="*/ 51 h 87"/>
                  <a:gd name="T24" fmla="*/ 51 w 217"/>
                  <a:gd name="T25" fmla="*/ 51 h 87"/>
                  <a:gd name="T26" fmla="*/ 2 w 217"/>
                  <a:gd name="T27" fmla="*/ 17 h 87"/>
                  <a:gd name="T28" fmla="*/ 2 w 217"/>
                  <a:gd name="T29" fmla="*/ 17 h 87"/>
                  <a:gd name="T30" fmla="*/ 0 w 217"/>
                  <a:gd name="T31" fmla="*/ 15 h 87"/>
                  <a:gd name="T32" fmla="*/ 0 w 217"/>
                  <a:gd name="T33" fmla="*/ 12 h 87"/>
                  <a:gd name="T34" fmla="*/ 12 w 217"/>
                  <a:gd name="T35" fmla="*/ 0 h 87"/>
                  <a:gd name="T36" fmla="*/ 12 w 217"/>
                  <a:gd name="T37" fmla="*/ 0 h 87"/>
                  <a:gd name="T38" fmla="*/ 204 w 217"/>
                  <a:gd name="T39" fmla="*/ 0 h 87"/>
                  <a:gd name="T40" fmla="*/ 217 w 217"/>
                  <a:gd name="T41" fmla="*/ 12 h 87"/>
                  <a:gd name="T42" fmla="*/ 217 w 217"/>
                  <a:gd name="T43" fmla="*/ 12 h 87"/>
                  <a:gd name="T44" fmla="*/ 217 w 217"/>
                  <a:gd name="T45" fmla="*/ 15 h 87"/>
                  <a:gd name="T46" fmla="*/ 214 w 217"/>
                  <a:gd name="T47" fmla="*/ 17 h 87"/>
                  <a:gd name="T48" fmla="*/ 133 w 217"/>
                  <a:gd name="T49" fmla="*/ 77 h 87"/>
                  <a:gd name="T50" fmla="*/ 133 w 217"/>
                  <a:gd name="T51" fmla="*/ 77 h 87"/>
                  <a:gd name="T52" fmla="*/ 126 w 217"/>
                  <a:gd name="T53" fmla="*/ 81 h 87"/>
                  <a:gd name="T54" fmla="*/ 126 w 217"/>
                  <a:gd name="T55" fmla="*/ 81 h 87"/>
                  <a:gd name="T56" fmla="*/ 118 w 217"/>
                  <a:gd name="T57" fmla="*/ 85 h 87"/>
                  <a:gd name="T58" fmla="*/ 118 w 217"/>
                  <a:gd name="T59" fmla="*/ 85 h 87"/>
                  <a:gd name="T60" fmla="*/ 111 w 217"/>
                  <a:gd name="T61" fmla="*/ 87 h 87"/>
                  <a:gd name="T62" fmla="*/ 111 w 217"/>
                  <a:gd name="T63" fmla="*/ 87 h 87"/>
                  <a:gd name="T64" fmla="*/ 111 w 217"/>
                  <a:gd name="T65" fmla="*/ 87 h 87"/>
                  <a:gd name="T66" fmla="*/ 111 w 217"/>
                  <a:gd name="T67" fmla="*/ 75 h 87"/>
                  <a:gd name="T68" fmla="*/ 115 w 217"/>
                  <a:gd name="T69" fmla="*/ 75 h 87"/>
                  <a:gd name="T70" fmla="*/ 115 w 217"/>
                  <a:gd name="T71" fmla="*/ 75 h 87"/>
                  <a:gd name="T72" fmla="*/ 120 w 217"/>
                  <a:gd name="T73" fmla="*/ 72 h 87"/>
                  <a:gd name="T74" fmla="*/ 120 w 217"/>
                  <a:gd name="T75" fmla="*/ 72 h 87"/>
                  <a:gd name="T76" fmla="*/ 131 w 217"/>
                  <a:gd name="T77" fmla="*/ 64 h 87"/>
                  <a:gd name="T78" fmla="*/ 131 w 217"/>
                  <a:gd name="T79" fmla="*/ 64 h 87"/>
                  <a:gd name="T80" fmla="*/ 151 w 217"/>
                  <a:gd name="T81" fmla="*/ 49 h 87"/>
                  <a:gd name="T82" fmla="*/ 151 w 217"/>
                  <a:gd name="T83" fmla="*/ 49 h 87"/>
                  <a:gd name="T84" fmla="*/ 195 w 217"/>
                  <a:gd name="T85" fmla="*/ 17 h 87"/>
                  <a:gd name="T86" fmla="*/ 195 w 217"/>
                  <a:gd name="T87" fmla="*/ 17 h 87"/>
                  <a:gd name="T88" fmla="*/ 203 w 217"/>
                  <a:gd name="T89" fmla="*/ 11 h 87"/>
                  <a:gd name="T90" fmla="*/ 203 w 217"/>
                  <a:gd name="T91" fmla="*/ 11 h 87"/>
                  <a:gd name="T92" fmla="*/ 13 w 217"/>
                  <a:gd name="T93" fmla="*/ 11 h 87"/>
                  <a:gd name="T94" fmla="*/ 16 w 217"/>
                  <a:gd name="T95" fmla="*/ 13 h 87"/>
                  <a:gd name="T96" fmla="*/ 16 w 217"/>
                  <a:gd name="T97" fmla="*/ 13 h 87"/>
                  <a:gd name="T98" fmla="*/ 35 w 217"/>
                  <a:gd name="T99" fmla="*/ 26 h 87"/>
                  <a:gd name="T100" fmla="*/ 35 w 217"/>
                  <a:gd name="T101" fmla="*/ 26 h 87"/>
                  <a:gd name="T102" fmla="*/ 84 w 217"/>
                  <a:gd name="T103" fmla="*/ 59 h 87"/>
                  <a:gd name="T104" fmla="*/ 84 w 217"/>
                  <a:gd name="T105" fmla="*/ 59 h 87"/>
                  <a:gd name="T106" fmla="*/ 106 w 217"/>
                  <a:gd name="T107" fmla="*/ 74 h 87"/>
                  <a:gd name="T108" fmla="*/ 106 w 217"/>
                  <a:gd name="T109" fmla="*/ 74 h 87"/>
                  <a:gd name="T110" fmla="*/ 107 w 217"/>
                  <a:gd name="T111" fmla="*/ 75 h 87"/>
                  <a:gd name="T112" fmla="*/ 107 w 217"/>
                  <a:gd name="T113" fmla="*/ 75 h 87"/>
                  <a:gd name="T114" fmla="*/ 111 w 217"/>
                  <a:gd name="T115" fmla="*/ 75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7" h="87">
                    <a:moveTo>
                      <a:pt x="111" y="87"/>
                    </a:moveTo>
                    <a:cubicBezTo>
                      <a:pt x="109" y="87"/>
                      <a:pt x="106" y="86"/>
                      <a:pt x="105" y="86"/>
                    </a:cubicBezTo>
                    <a:cubicBezTo>
                      <a:pt x="105" y="86"/>
                      <a:pt x="105" y="86"/>
                      <a:pt x="105" y="86"/>
                    </a:cubicBezTo>
                    <a:cubicBezTo>
                      <a:pt x="103" y="85"/>
                      <a:pt x="103" y="85"/>
                      <a:pt x="103" y="85"/>
                    </a:cubicBezTo>
                    <a:cubicBezTo>
                      <a:pt x="103" y="85"/>
                      <a:pt x="103" y="85"/>
                      <a:pt x="103" y="85"/>
                    </a:cubicBezTo>
                    <a:cubicBezTo>
                      <a:pt x="102" y="85"/>
                      <a:pt x="102" y="85"/>
                      <a:pt x="101" y="84"/>
                    </a:cubicBezTo>
                    <a:cubicBezTo>
                      <a:pt x="101" y="84"/>
                      <a:pt x="101" y="84"/>
                      <a:pt x="101" y="84"/>
                    </a:cubicBezTo>
                    <a:cubicBezTo>
                      <a:pt x="100" y="84"/>
                      <a:pt x="99" y="83"/>
                      <a:pt x="97" y="82"/>
                    </a:cubicBezTo>
                    <a:cubicBezTo>
                      <a:pt x="97" y="82"/>
                      <a:pt x="97" y="82"/>
                      <a:pt x="97" y="82"/>
                    </a:cubicBezTo>
                    <a:cubicBezTo>
                      <a:pt x="94" y="80"/>
                      <a:pt x="90" y="77"/>
                      <a:pt x="85" y="74"/>
                    </a:cubicBezTo>
                    <a:cubicBezTo>
                      <a:pt x="85" y="74"/>
                      <a:pt x="85" y="74"/>
                      <a:pt x="85" y="74"/>
                    </a:cubicBezTo>
                    <a:cubicBezTo>
                      <a:pt x="75" y="67"/>
                      <a:pt x="63" y="59"/>
                      <a:pt x="51" y="51"/>
                    </a:cubicBezTo>
                    <a:cubicBezTo>
                      <a:pt x="51" y="51"/>
                      <a:pt x="51" y="51"/>
                      <a:pt x="51" y="51"/>
                    </a:cubicBezTo>
                    <a:cubicBezTo>
                      <a:pt x="26" y="34"/>
                      <a:pt x="2" y="17"/>
                      <a:pt x="2" y="17"/>
                    </a:cubicBezTo>
                    <a:cubicBezTo>
                      <a:pt x="2" y="17"/>
                      <a:pt x="2" y="17"/>
                      <a:pt x="2" y="17"/>
                    </a:cubicBezTo>
                    <a:cubicBezTo>
                      <a:pt x="0" y="15"/>
                      <a:pt x="0" y="15"/>
                      <a:pt x="0" y="15"/>
                    </a:cubicBezTo>
                    <a:cubicBezTo>
                      <a:pt x="0" y="12"/>
                      <a:pt x="0" y="12"/>
                      <a:pt x="0" y="12"/>
                    </a:cubicBezTo>
                    <a:cubicBezTo>
                      <a:pt x="0" y="5"/>
                      <a:pt x="5" y="0"/>
                      <a:pt x="12" y="0"/>
                    </a:cubicBezTo>
                    <a:cubicBezTo>
                      <a:pt x="12" y="0"/>
                      <a:pt x="12" y="0"/>
                      <a:pt x="12" y="0"/>
                    </a:cubicBezTo>
                    <a:cubicBezTo>
                      <a:pt x="204" y="0"/>
                      <a:pt x="204" y="0"/>
                      <a:pt x="204" y="0"/>
                    </a:cubicBezTo>
                    <a:cubicBezTo>
                      <a:pt x="211" y="0"/>
                      <a:pt x="217" y="5"/>
                      <a:pt x="217" y="12"/>
                    </a:cubicBezTo>
                    <a:cubicBezTo>
                      <a:pt x="217" y="12"/>
                      <a:pt x="217" y="12"/>
                      <a:pt x="217" y="12"/>
                    </a:cubicBezTo>
                    <a:cubicBezTo>
                      <a:pt x="217" y="15"/>
                      <a:pt x="217" y="15"/>
                      <a:pt x="217" y="15"/>
                    </a:cubicBezTo>
                    <a:cubicBezTo>
                      <a:pt x="214" y="17"/>
                      <a:pt x="214" y="17"/>
                      <a:pt x="214" y="17"/>
                    </a:cubicBezTo>
                    <a:cubicBezTo>
                      <a:pt x="214" y="17"/>
                      <a:pt x="153" y="62"/>
                      <a:pt x="133" y="77"/>
                    </a:cubicBezTo>
                    <a:cubicBezTo>
                      <a:pt x="133" y="77"/>
                      <a:pt x="133" y="77"/>
                      <a:pt x="133" y="77"/>
                    </a:cubicBezTo>
                    <a:cubicBezTo>
                      <a:pt x="130" y="79"/>
                      <a:pt x="127" y="80"/>
                      <a:pt x="126" y="81"/>
                    </a:cubicBezTo>
                    <a:cubicBezTo>
                      <a:pt x="126" y="81"/>
                      <a:pt x="126" y="81"/>
                      <a:pt x="126" y="81"/>
                    </a:cubicBezTo>
                    <a:cubicBezTo>
                      <a:pt x="123" y="83"/>
                      <a:pt x="121" y="85"/>
                      <a:pt x="118" y="85"/>
                    </a:cubicBezTo>
                    <a:cubicBezTo>
                      <a:pt x="118" y="85"/>
                      <a:pt x="118" y="85"/>
                      <a:pt x="118" y="85"/>
                    </a:cubicBezTo>
                    <a:cubicBezTo>
                      <a:pt x="116" y="86"/>
                      <a:pt x="113" y="87"/>
                      <a:pt x="111" y="87"/>
                    </a:cubicBezTo>
                    <a:cubicBezTo>
                      <a:pt x="111" y="87"/>
                      <a:pt x="111" y="87"/>
                      <a:pt x="111" y="87"/>
                    </a:cubicBezTo>
                    <a:cubicBezTo>
                      <a:pt x="111" y="87"/>
                      <a:pt x="111" y="87"/>
                      <a:pt x="111" y="87"/>
                    </a:cubicBezTo>
                    <a:close/>
                    <a:moveTo>
                      <a:pt x="111" y="75"/>
                    </a:moveTo>
                    <a:cubicBezTo>
                      <a:pt x="112" y="75"/>
                      <a:pt x="113" y="75"/>
                      <a:pt x="115" y="75"/>
                    </a:cubicBezTo>
                    <a:cubicBezTo>
                      <a:pt x="115" y="75"/>
                      <a:pt x="115" y="75"/>
                      <a:pt x="115" y="75"/>
                    </a:cubicBezTo>
                    <a:cubicBezTo>
                      <a:pt x="116" y="74"/>
                      <a:pt x="118" y="73"/>
                      <a:pt x="120" y="72"/>
                    </a:cubicBezTo>
                    <a:cubicBezTo>
                      <a:pt x="120" y="72"/>
                      <a:pt x="120" y="72"/>
                      <a:pt x="120" y="72"/>
                    </a:cubicBezTo>
                    <a:cubicBezTo>
                      <a:pt x="121" y="71"/>
                      <a:pt x="125" y="68"/>
                      <a:pt x="131" y="64"/>
                    </a:cubicBezTo>
                    <a:cubicBezTo>
                      <a:pt x="131" y="64"/>
                      <a:pt x="131" y="64"/>
                      <a:pt x="131" y="64"/>
                    </a:cubicBezTo>
                    <a:cubicBezTo>
                      <a:pt x="137" y="60"/>
                      <a:pt x="144" y="55"/>
                      <a:pt x="151" y="49"/>
                    </a:cubicBezTo>
                    <a:cubicBezTo>
                      <a:pt x="151" y="49"/>
                      <a:pt x="151" y="49"/>
                      <a:pt x="151" y="49"/>
                    </a:cubicBezTo>
                    <a:cubicBezTo>
                      <a:pt x="166" y="38"/>
                      <a:pt x="184" y="25"/>
                      <a:pt x="195" y="17"/>
                    </a:cubicBezTo>
                    <a:cubicBezTo>
                      <a:pt x="195" y="17"/>
                      <a:pt x="195" y="17"/>
                      <a:pt x="195" y="17"/>
                    </a:cubicBezTo>
                    <a:cubicBezTo>
                      <a:pt x="198" y="15"/>
                      <a:pt x="201" y="12"/>
                      <a:pt x="203" y="11"/>
                    </a:cubicBezTo>
                    <a:cubicBezTo>
                      <a:pt x="203" y="11"/>
                      <a:pt x="203" y="11"/>
                      <a:pt x="203" y="11"/>
                    </a:cubicBezTo>
                    <a:cubicBezTo>
                      <a:pt x="13" y="11"/>
                      <a:pt x="13" y="11"/>
                      <a:pt x="13" y="11"/>
                    </a:cubicBezTo>
                    <a:cubicBezTo>
                      <a:pt x="14" y="12"/>
                      <a:pt x="15" y="12"/>
                      <a:pt x="16" y="13"/>
                    </a:cubicBezTo>
                    <a:cubicBezTo>
                      <a:pt x="16" y="13"/>
                      <a:pt x="16" y="13"/>
                      <a:pt x="16" y="13"/>
                    </a:cubicBezTo>
                    <a:cubicBezTo>
                      <a:pt x="21" y="16"/>
                      <a:pt x="27" y="21"/>
                      <a:pt x="35" y="26"/>
                    </a:cubicBezTo>
                    <a:cubicBezTo>
                      <a:pt x="35" y="26"/>
                      <a:pt x="35" y="26"/>
                      <a:pt x="35" y="26"/>
                    </a:cubicBezTo>
                    <a:cubicBezTo>
                      <a:pt x="50" y="36"/>
                      <a:pt x="69" y="49"/>
                      <a:pt x="84" y="59"/>
                    </a:cubicBezTo>
                    <a:cubicBezTo>
                      <a:pt x="84" y="59"/>
                      <a:pt x="84" y="59"/>
                      <a:pt x="84" y="59"/>
                    </a:cubicBezTo>
                    <a:cubicBezTo>
                      <a:pt x="93" y="66"/>
                      <a:pt x="102" y="71"/>
                      <a:pt x="106" y="74"/>
                    </a:cubicBezTo>
                    <a:cubicBezTo>
                      <a:pt x="106" y="74"/>
                      <a:pt x="106" y="74"/>
                      <a:pt x="106" y="74"/>
                    </a:cubicBezTo>
                    <a:cubicBezTo>
                      <a:pt x="106" y="74"/>
                      <a:pt x="107" y="75"/>
                      <a:pt x="107" y="75"/>
                    </a:cubicBezTo>
                    <a:cubicBezTo>
                      <a:pt x="107" y="75"/>
                      <a:pt x="107" y="75"/>
                      <a:pt x="107" y="75"/>
                    </a:cubicBezTo>
                    <a:cubicBezTo>
                      <a:pt x="109" y="75"/>
                      <a:pt x="110" y="75"/>
                      <a:pt x="111"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auto">
                  <a:spcBef>
                    <a:spcPts val="0"/>
                  </a:spcBef>
                  <a:spcAft>
                    <a:spcPts val="0"/>
                  </a:spcAft>
                </a:pPr>
                <a:endParaRPr lang="zh-CN" altLang="en-US">
                  <a:solidFill>
                    <a:prstClr val="black"/>
                  </a:solidFill>
                  <a:latin typeface="等线"/>
                  <a:ea typeface="微软雅黑"/>
                </a:endParaRPr>
              </a:p>
            </p:txBody>
          </p:sp>
        </p:grpSp>
        <p:sp>
          <p:nvSpPr>
            <p:cNvPr id="41" name="文本框 64"/>
            <p:cNvSpPr txBox="1"/>
            <p:nvPr/>
          </p:nvSpPr>
          <p:spPr>
            <a:xfrm>
              <a:off x="9431293" y="1599024"/>
              <a:ext cx="1072730" cy="584775"/>
            </a:xfrm>
            <a:prstGeom prst="rect">
              <a:avLst/>
            </a:prstGeom>
            <a:noFill/>
          </p:spPr>
          <p:txBody>
            <a:bodyPr wrap="none" rtlCol="0">
              <a:spAutoFit/>
            </a:bodyPr>
            <a:lstStyle/>
            <a:p>
              <a:pPr fontAlgn="auto">
                <a:spcBef>
                  <a:spcPts val="0"/>
                </a:spcBef>
                <a:spcAft>
                  <a:spcPts val="0"/>
                </a:spcAft>
              </a:pPr>
              <a:r>
                <a:rPr lang="en-US" altLang="zh-CN" sz="3200" b="1" dirty="0">
                  <a:solidFill>
                    <a:prstClr val="black"/>
                  </a:solidFill>
                  <a:latin typeface="微软雅黑" panose="020B0503020204020204" pitchFamily="34" charset="-122"/>
                  <a:ea typeface="微软雅黑" panose="020B0503020204020204" pitchFamily="34" charset="-122"/>
                </a:rPr>
                <a:t>35%</a:t>
              </a:r>
              <a:endParaRPr lang="zh-CN" altLang="en-US" sz="3200" b="1" dirty="0">
                <a:solidFill>
                  <a:prstClr val="black"/>
                </a:solidFill>
                <a:latin typeface="微软雅黑" panose="020B0503020204020204" pitchFamily="34" charset="-122"/>
                <a:ea typeface="微软雅黑" panose="020B0503020204020204" pitchFamily="34" charset="-122"/>
              </a:endParaRPr>
            </a:p>
          </p:txBody>
        </p:sp>
        <p:sp>
          <p:nvSpPr>
            <p:cNvPr id="42" name="文本框 65"/>
            <p:cNvSpPr txBox="1"/>
            <p:nvPr/>
          </p:nvSpPr>
          <p:spPr>
            <a:xfrm>
              <a:off x="9433016" y="2124881"/>
              <a:ext cx="2006303" cy="369332"/>
            </a:xfrm>
            <a:prstGeom prst="rect">
              <a:avLst/>
            </a:prstGeom>
            <a:noFill/>
          </p:spPr>
          <p:txBody>
            <a:bodyPr wrap="square" rtlCol="0">
              <a:spAutoFit/>
            </a:bodyPr>
            <a:lstStyle/>
            <a:p>
              <a:pPr fontAlgn="auto">
                <a:spcBef>
                  <a:spcPts val="0"/>
                </a:spcBef>
                <a:spcAft>
                  <a:spcPts val="0"/>
                </a:spcAft>
              </a:pPr>
              <a:r>
                <a:rPr lang="zh-CN" altLang="en-US" dirty="0">
                  <a:solidFill>
                    <a:prstClr val="black"/>
                  </a:solidFill>
                  <a:latin typeface="微软雅黑" panose="020B0503020204020204" pitchFamily="34" charset="-122"/>
                  <a:ea typeface="微软雅黑" panose="020B0503020204020204" pitchFamily="34" charset="-122"/>
                  <a:cs typeface="Arial Unicode MS" panose="020B0604020202020204" pitchFamily="34" charset="-122"/>
                </a:rPr>
                <a:t>营销成本</a:t>
              </a:r>
            </a:p>
          </p:txBody>
        </p:sp>
        <p:sp>
          <p:nvSpPr>
            <p:cNvPr id="43" name="文本框 68"/>
            <p:cNvSpPr txBox="1"/>
            <p:nvPr/>
          </p:nvSpPr>
          <p:spPr>
            <a:xfrm>
              <a:off x="6128803" y="5441440"/>
              <a:ext cx="1072730" cy="584775"/>
            </a:xfrm>
            <a:prstGeom prst="rect">
              <a:avLst/>
            </a:prstGeom>
            <a:noFill/>
          </p:spPr>
          <p:txBody>
            <a:bodyPr wrap="none" rtlCol="0">
              <a:spAutoFit/>
            </a:bodyPr>
            <a:lstStyle/>
            <a:p>
              <a:pPr fontAlgn="auto">
                <a:spcBef>
                  <a:spcPts val="0"/>
                </a:spcBef>
                <a:spcAft>
                  <a:spcPts val="0"/>
                </a:spcAft>
              </a:pPr>
              <a:r>
                <a:rPr lang="en-US" altLang="zh-CN" sz="3200" b="1" dirty="0">
                  <a:solidFill>
                    <a:prstClr val="black"/>
                  </a:solidFill>
                  <a:latin typeface="微软雅黑" panose="020B0503020204020204" pitchFamily="34" charset="-122"/>
                  <a:ea typeface="微软雅黑" panose="020B0503020204020204" pitchFamily="34" charset="-122"/>
                </a:rPr>
                <a:t>25%</a:t>
              </a:r>
              <a:endParaRPr lang="zh-CN" altLang="en-US" sz="3200" b="1" dirty="0">
                <a:solidFill>
                  <a:prstClr val="black"/>
                </a:solidFill>
                <a:latin typeface="微软雅黑" panose="020B0503020204020204" pitchFamily="34" charset="-122"/>
                <a:ea typeface="微软雅黑" panose="020B0503020204020204" pitchFamily="34" charset="-122"/>
              </a:endParaRPr>
            </a:p>
          </p:txBody>
        </p:sp>
        <p:sp>
          <p:nvSpPr>
            <p:cNvPr id="44" name="文本框 69"/>
            <p:cNvSpPr txBox="1"/>
            <p:nvPr/>
          </p:nvSpPr>
          <p:spPr>
            <a:xfrm>
              <a:off x="6101603" y="5145771"/>
              <a:ext cx="2006303" cy="369332"/>
            </a:xfrm>
            <a:prstGeom prst="rect">
              <a:avLst/>
            </a:prstGeom>
            <a:noFill/>
          </p:spPr>
          <p:txBody>
            <a:bodyPr wrap="square" rtlCol="0">
              <a:spAutoFit/>
            </a:bodyPr>
            <a:lstStyle/>
            <a:p>
              <a:pPr fontAlgn="auto">
                <a:spcBef>
                  <a:spcPts val="0"/>
                </a:spcBef>
                <a:spcAft>
                  <a:spcPts val="0"/>
                </a:spcAft>
              </a:pPr>
              <a:r>
                <a:rPr lang="zh-CN" altLang="en-US" dirty="0">
                  <a:solidFill>
                    <a:prstClr val="black"/>
                  </a:solidFill>
                  <a:latin typeface="微软雅黑" panose="020B0503020204020204" pitchFamily="34" charset="-122"/>
                  <a:ea typeface="微软雅黑" panose="020B0503020204020204" pitchFamily="34" charset="-122"/>
                  <a:cs typeface="Arial Unicode MS" panose="020B0604020202020204" pitchFamily="34" charset="-122"/>
                </a:rPr>
                <a:t>人员成本</a:t>
              </a:r>
            </a:p>
          </p:txBody>
        </p:sp>
        <p:sp>
          <p:nvSpPr>
            <p:cNvPr id="45" name="文本框 70"/>
            <p:cNvSpPr txBox="1"/>
            <p:nvPr/>
          </p:nvSpPr>
          <p:spPr>
            <a:xfrm>
              <a:off x="9460216" y="5441440"/>
              <a:ext cx="1072730" cy="584775"/>
            </a:xfrm>
            <a:prstGeom prst="rect">
              <a:avLst/>
            </a:prstGeom>
            <a:noFill/>
          </p:spPr>
          <p:txBody>
            <a:bodyPr wrap="none" rtlCol="0">
              <a:spAutoFit/>
            </a:bodyPr>
            <a:lstStyle/>
            <a:p>
              <a:pPr fontAlgn="auto">
                <a:spcBef>
                  <a:spcPts val="0"/>
                </a:spcBef>
                <a:spcAft>
                  <a:spcPts val="0"/>
                </a:spcAft>
              </a:pPr>
              <a:r>
                <a:rPr lang="en-US" altLang="zh-CN" sz="3200" b="1" dirty="0">
                  <a:solidFill>
                    <a:prstClr val="black"/>
                  </a:solidFill>
                  <a:latin typeface="微软雅黑" panose="020B0503020204020204" pitchFamily="34" charset="-122"/>
                  <a:ea typeface="微软雅黑" panose="020B0503020204020204" pitchFamily="34" charset="-122"/>
                </a:rPr>
                <a:t>15%</a:t>
              </a:r>
              <a:endParaRPr lang="zh-CN" altLang="en-US" sz="3200" b="1" dirty="0">
                <a:solidFill>
                  <a:prstClr val="black"/>
                </a:solidFill>
                <a:latin typeface="微软雅黑" panose="020B0503020204020204" pitchFamily="34" charset="-122"/>
                <a:ea typeface="微软雅黑" panose="020B0503020204020204" pitchFamily="34" charset="-122"/>
              </a:endParaRPr>
            </a:p>
          </p:txBody>
        </p:sp>
        <p:sp>
          <p:nvSpPr>
            <p:cNvPr id="46" name="文本框 71"/>
            <p:cNvSpPr txBox="1"/>
            <p:nvPr/>
          </p:nvSpPr>
          <p:spPr>
            <a:xfrm>
              <a:off x="9433016" y="5145771"/>
              <a:ext cx="2006303" cy="369332"/>
            </a:xfrm>
            <a:prstGeom prst="rect">
              <a:avLst/>
            </a:prstGeom>
            <a:noFill/>
          </p:spPr>
          <p:txBody>
            <a:bodyPr wrap="square" rtlCol="0">
              <a:spAutoFit/>
            </a:bodyPr>
            <a:lstStyle/>
            <a:p>
              <a:pPr fontAlgn="auto">
                <a:spcBef>
                  <a:spcPts val="0"/>
                </a:spcBef>
                <a:spcAft>
                  <a:spcPts val="0"/>
                </a:spcAft>
              </a:pPr>
              <a:r>
                <a:rPr lang="zh-CN" altLang="en-US" dirty="0">
                  <a:solidFill>
                    <a:prstClr val="black"/>
                  </a:solidFill>
                  <a:latin typeface="微软雅黑" panose="020B0503020204020204" pitchFamily="34" charset="-122"/>
                  <a:ea typeface="微软雅黑" panose="020B0503020204020204" pitchFamily="34" charset="-122"/>
                  <a:cs typeface="Arial Unicode MS" panose="020B0604020202020204" pitchFamily="34" charset="-122"/>
                </a:rPr>
                <a:t>其它成本</a:t>
              </a:r>
            </a:p>
          </p:txBody>
        </p:sp>
      </p:grpSp>
      <p:grpSp>
        <p:nvGrpSpPr>
          <p:cNvPr id="57" name="组合 56"/>
          <p:cNvGrpSpPr/>
          <p:nvPr/>
        </p:nvGrpSpPr>
        <p:grpSpPr>
          <a:xfrm>
            <a:off x="7060982" y="3419684"/>
            <a:ext cx="1962750" cy="1962750"/>
            <a:chOff x="7331495" y="2797249"/>
            <a:chExt cx="1962750" cy="1962750"/>
          </a:xfrm>
        </p:grpSpPr>
        <p:pic>
          <p:nvPicPr>
            <p:cNvPr id="58" name="图片 5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31495" y="2797249"/>
              <a:ext cx="1962750" cy="1962750"/>
            </a:xfrm>
            <a:prstGeom prst="rect">
              <a:avLst/>
            </a:prstGeom>
            <a:effectLst>
              <a:outerShdw blurRad="254000" dist="25400" dir="2700000" sx="102000" sy="102000" algn="tl" rotWithShape="0">
                <a:prstClr val="black">
                  <a:alpha val="28000"/>
                </a:prstClr>
              </a:outerShdw>
            </a:effectLst>
          </p:spPr>
        </p:pic>
        <p:sp>
          <p:nvSpPr>
            <p:cNvPr id="59" name="TextBox 4"/>
            <p:cNvSpPr txBox="1"/>
            <p:nvPr/>
          </p:nvSpPr>
          <p:spPr>
            <a:xfrm>
              <a:off x="7827569" y="3266298"/>
              <a:ext cx="902811" cy="954107"/>
            </a:xfrm>
            <a:prstGeom prst="rect">
              <a:avLst/>
            </a:prstGeom>
            <a:noFill/>
          </p:spPr>
          <p:txBody>
            <a:bodyPr wrap="none" rtlCol="0">
              <a:spAutoFit/>
            </a:bodyPr>
            <a:lstStyle/>
            <a:p>
              <a:pPr algn="ctr" fontAlgn="auto">
                <a:spcBef>
                  <a:spcPts val="0"/>
                </a:spcBef>
                <a:spcAft>
                  <a:spcPts val="0"/>
                </a:spcAft>
              </a:pPr>
              <a:r>
                <a:rPr lang="zh-CN" altLang="en-US" sz="2800" b="1" dirty="0">
                  <a:solidFill>
                    <a:srgbClr val="FF0000"/>
                  </a:solidFill>
                  <a:latin typeface="微软雅黑" panose="020B0503020204020204" pitchFamily="34" charset="-122"/>
                  <a:ea typeface="微软雅黑" panose="020B0503020204020204" pitchFamily="34" charset="-122"/>
                </a:rPr>
                <a:t>支出</a:t>
              </a:r>
              <a:endParaRPr lang="en-US" altLang="zh-CN" sz="2800" b="1" dirty="0">
                <a:solidFill>
                  <a:srgbClr val="FF0000"/>
                </a:solidFill>
                <a:latin typeface="微软雅黑" panose="020B0503020204020204" pitchFamily="34" charset="-122"/>
                <a:ea typeface="微软雅黑" panose="020B0503020204020204" pitchFamily="34" charset="-122"/>
              </a:endParaRPr>
            </a:p>
            <a:p>
              <a:pPr algn="ctr" fontAlgn="auto">
                <a:spcBef>
                  <a:spcPts val="0"/>
                </a:spcBef>
                <a:spcAft>
                  <a:spcPts val="0"/>
                </a:spcAft>
              </a:pPr>
              <a:r>
                <a:rPr lang="zh-CN" altLang="en-US" sz="2800" b="1" dirty="0">
                  <a:solidFill>
                    <a:srgbClr val="FF0000"/>
                  </a:solidFill>
                  <a:latin typeface="微软雅黑" panose="020B0503020204020204" pitchFamily="34" charset="-122"/>
                  <a:ea typeface="微软雅黑" panose="020B0503020204020204" pitchFamily="34" charset="-122"/>
                </a:rPr>
                <a:t>成本</a:t>
              </a:r>
              <a:endParaRPr lang="en-US" altLang="zh-CN" sz="2800" b="1" dirty="0">
                <a:solidFill>
                  <a:srgbClr val="FF0000"/>
                </a:solidFill>
                <a:latin typeface="微软雅黑" panose="020B0503020204020204" pitchFamily="34" charset="-122"/>
                <a:ea typeface="微软雅黑" panose="020B0503020204020204" pitchFamily="34" charset="-122"/>
              </a:endParaRPr>
            </a:p>
          </p:txBody>
        </p:sp>
      </p:grpSp>
      <p:sp>
        <p:nvSpPr>
          <p:cNvPr id="60" name="圆角矩形 59"/>
          <p:cNvSpPr/>
          <p:nvPr/>
        </p:nvSpPr>
        <p:spPr>
          <a:xfrm>
            <a:off x="936501" y="2704748"/>
            <a:ext cx="643208" cy="663127"/>
          </a:xfrm>
          <a:prstGeom prst="roundRect">
            <a:avLst>
              <a:gd name="adj" fmla="val 7822"/>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61" name="矩形 60"/>
          <p:cNvSpPr/>
          <p:nvPr/>
        </p:nvSpPr>
        <p:spPr>
          <a:xfrm>
            <a:off x="1717827" y="2634854"/>
            <a:ext cx="3113368" cy="1569660"/>
          </a:xfrm>
          <a:prstGeom prst="rect">
            <a:avLst/>
          </a:prstGeom>
        </p:spPr>
        <p:txBody>
          <a:bodyPr wrap="square">
            <a:spAutoFit/>
          </a:bodyPr>
          <a:lstStyle/>
          <a:p>
            <a:pPr fontAlgn="auto">
              <a:lnSpc>
                <a:spcPct val="150000"/>
              </a:lnSpc>
              <a:spcAft>
                <a:spcPts val="0"/>
              </a:spcAft>
            </a:pPr>
            <a:r>
              <a:rPr lang="zh-CN" altLang="en-US" sz="1600" cap="all" dirty="0">
                <a:solidFill>
                  <a:prstClr val="black"/>
                </a:solidFill>
                <a:latin typeface="微软雅黑" panose="020B0503020204020204" pitchFamily="34" charset="-122"/>
                <a:ea typeface="微软雅黑" panose="020B0503020204020204" pitchFamily="34" charset="-122"/>
              </a:rPr>
              <a:t>点击输入您想要的文字内容点击输入您想要的文字内容</a:t>
            </a:r>
            <a:endParaRPr lang="en-US" altLang="zh-CN" sz="1600" cap="all" dirty="0">
              <a:solidFill>
                <a:prstClr val="black"/>
              </a:solidFill>
              <a:latin typeface="微软雅黑" panose="020B0503020204020204" pitchFamily="34" charset="-122"/>
              <a:ea typeface="微软雅黑" panose="020B0503020204020204" pitchFamily="34" charset="-122"/>
            </a:endParaRPr>
          </a:p>
          <a:p>
            <a:pPr fontAlgn="auto">
              <a:lnSpc>
                <a:spcPct val="150000"/>
              </a:lnSpc>
              <a:spcAft>
                <a:spcPts val="0"/>
              </a:spcAft>
            </a:pPr>
            <a:r>
              <a:rPr lang="zh-CN" altLang="en-US" sz="1600" cap="all" dirty="0">
                <a:solidFill>
                  <a:prstClr val="black"/>
                </a:solidFill>
                <a:latin typeface="微软雅黑" panose="020B0503020204020204" pitchFamily="34" charset="-122"/>
                <a:ea typeface="微软雅黑" panose="020B0503020204020204" pitchFamily="34" charset="-122"/>
              </a:rPr>
              <a:t>点击输入您想要的文字内容点击输入您想</a:t>
            </a:r>
            <a:endParaRPr lang="en-US" altLang="zh-CN" sz="1600" cap="all" dirty="0">
              <a:solidFill>
                <a:prstClr val="black"/>
              </a:solidFill>
              <a:latin typeface="微软雅黑" panose="020B0503020204020204" pitchFamily="34" charset="-122"/>
              <a:ea typeface="微软雅黑" panose="020B0503020204020204" pitchFamily="34" charset="-122"/>
            </a:endParaRPr>
          </a:p>
        </p:txBody>
      </p:sp>
      <p:sp>
        <p:nvSpPr>
          <p:cNvPr id="62" name="圆角矩形 61"/>
          <p:cNvSpPr/>
          <p:nvPr/>
        </p:nvSpPr>
        <p:spPr>
          <a:xfrm>
            <a:off x="944261" y="4188875"/>
            <a:ext cx="643208" cy="663127"/>
          </a:xfrm>
          <a:prstGeom prst="roundRect">
            <a:avLst>
              <a:gd name="adj" fmla="val 7822"/>
            </a:avLst>
          </a:prstGeom>
          <a:solidFill>
            <a:srgbClr val="FF0000"/>
          </a:solidFill>
          <a:ln w="12700" cap="flat" cmpd="sng" algn="ctr">
            <a:solidFill>
              <a:srgbClr val="FF0000"/>
            </a:soli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63" name="矩形 62"/>
          <p:cNvSpPr/>
          <p:nvPr/>
        </p:nvSpPr>
        <p:spPr>
          <a:xfrm>
            <a:off x="1725587" y="4118981"/>
            <a:ext cx="3113368" cy="1569660"/>
          </a:xfrm>
          <a:prstGeom prst="rect">
            <a:avLst/>
          </a:prstGeom>
        </p:spPr>
        <p:txBody>
          <a:bodyPr wrap="square">
            <a:spAutoFit/>
          </a:bodyPr>
          <a:lstStyle/>
          <a:p>
            <a:pPr fontAlgn="auto">
              <a:lnSpc>
                <a:spcPct val="150000"/>
              </a:lnSpc>
              <a:spcAft>
                <a:spcPts val="0"/>
              </a:spcAft>
            </a:pPr>
            <a:r>
              <a:rPr lang="zh-CN" altLang="en-US" sz="1600" cap="all" dirty="0">
                <a:solidFill>
                  <a:prstClr val="black"/>
                </a:solidFill>
                <a:latin typeface="微软雅黑" panose="020B0503020204020204" pitchFamily="34" charset="-122"/>
                <a:ea typeface="微软雅黑" panose="020B0503020204020204" pitchFamily="34" charset="-122"/>
              </a:rPr>
              <a:t>点击输入您想要的文字内容点击输入您想要的文字内容</a:t>
            </a:r>
            <a:endParaRPr lang="en-US" altLang="zh-CN" sz="1600" cap="all" dirty="0">
              <a:solidFill>
                <a:prstClr val="black"/>
              </a:solidFill>
              <a:latin typeface="微软雅黑" panose="020B0503020204020204" pitchFamily="34" charset="-122"/>
              <a:ea typeface="微软雅黑" panose="020B0503020204020204" pitchFamily="34" charset="-122"/>
            </a:endParaRPr>
          </a:p>
          <a:p>
            <a:pPr fontAlgn="auto">
              <a:lnSpc>
                <a:spcPct val="150000"/>
              </a:lnSpc>
              <a:spcAft>
                <a:spcPts val="0"/>
              </a:spcAft>
            </a:pPr>
            <a:r>
              <a:rPr lang="zh-CN" altLang="en-US" sz="1600" cap="all" dirty="0">
                <a:solidFill>
                  <a:prstClr val="black"/>
                </a:solidFill>
                <a:latin typeface="微软雅黑" panose="020B0503020204020204" pitchFamily="34" charset="-122"/>
                <a:ea typeface="微软雅黑" panose="020B0503020204020204" pitchFamily="34" charset="-122"/>
              </a:rPr>
              <a:t>点击输入您想要的文字内容点击输入您想</a:t>
            </a:r>
            <a:endParaRPr lang="en-US" altLang="zh-CN" sz="1600" cap="all" dirty="0">
              <a:solidFill>
                <a:prstClr val="black"/>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p:cTn id="7" dur="500" fill="hold"/>
                                        <p:tgtEl>
                                          <p:spTgt spid="57"/>
                                        </p:tgtEl>
                                        <p:attrNameLst>
                                          <p:attrName>ppt_w</p:attrName>
                                        </p:attrNameLst>
                                      </p:cBhvr>
                                      <p:tavLst>
                                        <p:tav tm="0">
                                          <p:val>
                                            <p:fltVal val="0"/>
                                          </p:val>
                                        </p:tav>
                                        <p:tav tm="100000">
                                          <p:val>
                                            <p:strVal val="#ppt_w"/>
                                          </p:val>
                                        </p:tav>
                                      </p:tavLst>
                                    </p:anim>
                                    <p:anim calcmode="lin" valueType="num">
                                      <p:cBhvr>
                                        <p:cTn id="8" dur="500" fill="hold"/>
                                        <p:tgtEl>
                                          <p:spTgt spid="57"/>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1" presetClass="entr" presetSubtype="1" fill="hold"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wheel(1)">
                                      <p:cBhvr>
                                        <p:cTn id="12" dur="750"/>
                                        <p:tgtEl>
                                          <p:spTgt spid="33"/>
                                        </p:tgtEl>
                                      </p:cBhvr>
                                    </p:animEffect>
                                  </p:childTnLst>
                                </p:cTn>
                              </p:par>
                            </p:childTnLst>
                          </p:cTn>
                        </p:par>
                        <p:par>
                          <p:cTn id="13" fill="hold">
                            <p:stCondLst>
                              <p:cond delay="1250"/>
                            </p:stCondLst>
                            <p:childTnLst>
                              <p:par>
                                <p:cTn id="14" presetID="2" presetClass="entr" presetSubtype="4" fill="hold" grpId="0" nodeType="afterEffect">
                                  <p:stCondLst>
                                    <p:cond delay="0"/>
                                  </p:stCondLst>
                                  <p:childTnLst>
                                    <p:set>
                                      <p:cBhvr>
                                        <p:cTn id="15" dur="1" fill="hold">
                                          <p:stCondLst>
                                            <p:cond delay="0"/>
                                          </p:stCondLst>
                                        </p:cTn>
                                        <p:tgtEl>
                                          <p:spTgt spid="60"/>
                                        </p:tgtEl>
                                        <p:attrNameLst>
                                          <p:attrName>style.visibility</p:attrName>
                                        </p:attrNameLst>
                                      </p:cBhvr>
                                      <p:to>
                                        <p:strVal val="visible"/>
                                      </p:to>
                                    </p:set>
                                    <p:anim calcmode="lin" valueType="num">
                                      <p:cBhvr additive="base">
                                        <p:cTn id="16" dur="250" fill="hold"/>
                                        <p:tgtEl>
                                          <p:spTgt spid="60"/>
                                        </p:tgtEl>
                                        <p:attrNameLst>
                                          <p:attrName>ppt_x</p:attrName>
                                        </p:attrNameLst>
                                      </p:cBhvr>
                                      <p:tavLst>
                                        <p:tav tm="0">
                                          <p:val>
                                            <p:strVal val="#ppt_x"/>
                                          </p:val>
                                        </p:tav>
                                        <p:tav tm="100000">
                                          <p:val>
                                            <p:strVal val="#ppt_x"/>
                                          </p:val>
                                        </p:tav>
                                      </p:tavLst>
                                    </p:anim>
                                    <p:anim calcmode="lin" valueType="num">
                                      <p:cBhvr additive="base">
                                        <p:cTn id="17" dur="250" fill="hold"/>
                                        <p:tgtEl>
                                          <p:spTgt spid="60"/>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17" presetClass="entr" presetSubtype="10" fill="hold" grpId="0" nodeType="afterEffect">
                                  <p:stCondLst>
                                    <p:cond delay="0"/>
                                  </p:stCondLst>
                                  <p:childTnLst>
                                    <p:set>
                                      <p:cBhvr>
                                        <p:cTn id="20" dur="1" fill="hold">
                                          <p:stCondLst>
                                            <p:cond delay="0"/>
                                          </p:stCondLst>
                                        </p:cTn>
                                        <p:tgtEl>
                                          <p:spTgt spid="61"/>
                                        </p:tgtEl>
                                        <p:attrNameLst>
                                          <p:attrName>style.visibility</p:attrName>
                                        </p:attrNameLst>
                                      </p:cBhvr>
                                      <p:to>
                                        <p:strVal val="visible"/>
                                      </p:to>
                                    </p:set>
                                    <p:anim calcmode="lin" valueType="num">
                                      <p:cBhvr>
                                        <p:cTn id="21" dur="250" fill="hold"/>
                                        <p:tgtEl>
                                          <p:spTgt spid="61"/>
                                        </p:tgtEl>
                                        <p:attrNameLst>
                                          <p:attrName>ppt_w</p:attrName>
                                        </p:attrNameLst>
                                      </p:cBhvr>
                                      <p:tavLst>
                                        <p:tav tm="0">
                                          <p:val>
                                            <p:fltVal val="0"/>
                                          </p:val>
                                        </p:tav>
                                        <p:tav tm="100000">
                                          <p:val>
                                            <p:strVal val="#ppt_w"/>
                                          </p:val>
                                        </p:tav>
                                      </p:tavLst>
                                    </p:anim>
                                    <p:anim calcmode="lin" valueType="num">
                                      <p:cBhvr>
                                        <p:cTn id="22" dur="250" fill="hold"/>
                                        <p:tgtEl>
                                          <p:spTgt spid="61"/>
                                        </p:tgtEl>
                                        <p:attrNameLst>
                                          <p:attrName>ppt_h</p:attrName>
                                        </p:attrNameLst>
                                      </p:cBhvr>
                                      <p:tavLst>
                                        <p:tav tm="0">
                                          <p:val>
                                            <p:strVal val="#ppt_h"/>
                                          </p:val>
                                        </p:tav>
                                        <p:tav tm="100000">
                                          <p:val>
                                            <p:strVal val="#ppt_h"/>
                                          </p:val>
                                        </p:tav>
                                      </p:tavLst>
                                    </p:anim>
                                  </p:childTnLst>
                                </p:cTn>
                              </p:par>
                            </p:childTnLst>
                          </p:cTn>
                        </p:par>
                        <p:par>
                          <p:cTn id="23" fill="hold">
                            <p:stCondLst>
                              <p:cond delay="1750"/>
                            </p:stCondLst>
                            <p:childTnLst>
                              <p:par>
                                <p:cTn id="24" presetID="2" presetClass="entr" presetSubtype="4" fill="hold" grpId="0" nodeType="afterEffect">
                                  <p:stCondLst>
                                    <p:cond delay="0"/>
                                  </p:stCondLst>
                                  <p:childTnLst>
                                    <p:set>
                                      <p:cBhvr>
                                        <p:cTn id="25" dur="1" fill="hold">
                                          <p:stCondLst>
                                            <p:cond delay="0"/>
                                          </p:stCondLst>
                                        </p:cTn>
                                        <p:tgtEl>
                                          <p:spTgt spid="62"/>
                                        </p:tgtEl>
                                        <p:attrNameLst>
                                          <p:attrName>style.visibility</p:attrName>
                                        </p:attrNameLst>
                                      </p:cBhvr>
                                      <p:to>
                                        <p:strVal val="visible"/>
                                      </p:to>
                                    </p:set>
                                    <p:anim calcmode="lin" valueType="num">
                                      <p:cBhvr additive="base">
                                        <p:cTn id="26" dur="250" fill="hold"/>
                                        <p:tgtEl>
                                          <p:spTgt spid="62"/>
                                        </p:tgtEl>
                                        <p:attrNameLst>
                                          <p:attrName>ppt_x</p:attrName>
                                        </p:attrNameLst>
                                      </p:cBhvr>
                                      <p:tavLst>
                                        <p:tav tm="0">
                                          <p:val>
                                            <p:strVal val="#ppt_x"/>
                                          </p:val>
                                        </p:tav>
                                        <p:tav tm="100000">
                                          <p:val>
                                            <p:strVal val="#ppt_x"/>
                                          </p:val>
                                        </p:tav>
                                      </p:tavLst>
                                    </p:anim>
                                    <p:anim calcmode="lin" valueType="num">
                                      <p:cBhvr additive="base">
                                        <p:cTn id="27" dur="250" fill="hold"/>
                                        <p:tgtEl>
                                          <p:spTgt spid="62"/>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17" presetClass="entr" presetSubtype="10"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 calcmode="lin" valueType="num">
                                      <p:cBhvr>
                                        <p:cTn id="31" dur="250" fill="hold"/>
                                        <p:tgtEl>
                                          <p:spTgt spid="63"/>
                                        </p:tgtEl>
                                        <p:attrNameLst>
                                          <p:attrName>ppt_w</p:attrName>
                                        </p:attrNameLst>
                                      </p:cBhvr>
                                      <p:tavLst>
                                        <p:tav tm="0">
                                          <p:val>
                                            <p:fltVal val="0"/>
                                          </p:val>
                                        </p:tav>
                                        <p:tav tm="100000">
                                          <p:val>
                                            <p:strVal val="#ppt_w"/>
                                          </p:val>
                                        </p:tav>
                                      </p:tavLst>
                                    </p:anim>
                                    <p:anim calcmode="lin" valueType="num">
                                      <p:cBhvr>
                                        <p:cTn id="32" dur="250" fill="hold"/>
                                        <p:tgtEl>
                                          <p:spTgt spid="6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p:bldP spid="62" grpId="0" animBg="1"/>
      <p:bldP spid="6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864493" y="3077137"/>
            <a:ext cx="1825845" cy="2203611"/>
            <a:chOff x="2068614" y="1696036"/>
            <a:chExt cx="2376265" cy="2867914"/>
          </a:xfrm>
        </p:grpSpPr>
        <p:sp>
          <p:nvSpPr>
            <p:cNvPr id="15" name="圆角矩形 14"/>
            <p:cNvSpPr/>
            <p:nvPr/>
          </p:nvSpPr>
          <p:spPr>
            <a:xfrm>
              <a:off x="2068614" y="1696036"/>
              <a:ext cx="2376264" cy="2867914"/>
            </a:xfrm>
            <a:prstGeom prst="roundRect">
              <a:avLst>
                <a:gd name="adj" fmla="val 7822"/>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16" name="圆角矩形 6"/>
            <p:cNvSpPr/>
            <p:nvPr/>
          </p:nvSpPr>
          <p:spPr>
            <a:xfrm>
              <a:off x="2068615" y="2043296"/>
              <a:ext cx="792088" cy="876875"/>
            </a:xfrm>
            <a:custGeom>
              <a:avLst/>
              <a:gdLst/>
              <a:ahLst/>
              <a:cxnLst/>
              <a:rect l="l" t="t" r="r" b="b"/>
              <a:pathLst>
                <a:path w="792088" h="876875">
                  <a:moveTo>
                    <a:pt x="0" y="0"/>
                  </a:moveTo>
                  <a:lnTo>
                    <a:pt x="723499" y="0"/>
                  </a:lnTo>
                  <a:cubicBezTo>
                    <a:pt x="761380" y="0"/>
                    <a:pt x="792088" y="30708"/>
                    <a:pt x="792088" y="68589"/>
                  </a:cubicBezTo>
                  <a:lnTo>
                    <a:pt x="792088" y="808286"/>
                  </a:lnTo>
                  <a:cubicBezTo>
                    <a:pt x="792088" y="846167"/>
                    <a:pt x="761380" y="876875"/>
                    <a:pt x="723499" y="876875"/>
                  </a:cubicBezTo>
                  <a:lnTo>
                    <a:pt x="0" y="876875"/>
                  </a:lnTo>
                  <a:close/>
                </a:path>
              </a:pathLst>
            </a:custGeom>
            <a:solidFill>
              <a:srgbClr val="FF0000"/>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17" name="TextBox 7"/>
            <p:cNvSpPr txBox="1"/>
            <p:nvPr/>
          </p:nvSpPr>
          <p:spPr>
            <a:xfrm>
              <a:off x="2165202" y="2220123"/>
              <a:ext cx="598911" cy="52322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smtClean="0">
                  <a:ln>
                    <a:noFill/>
                  </a:ln>
                  <a:solidFill>
                    <a:prstClr val="white"/>
                  </a:solidFill>
                  <a:effectLst/>
                  <a:uLnTx/>
                  <a:uFillTx/>
                  <a:latin typeface="Impact" panose="020B0806030902050204" pitchFamily="34" charset="0"/>
                  <a:ea typeface="微软雅黑"/>
                </a:rPr>
                <a:t>01</a:t>
              </a:r>
              <a:endParaRPr kumimoji="0" lang="zh-CN" altLang="en-US" sz="2000" b="0" i="0" u="none" strike="noStrike" kern="0" cap="none" spc="0" normalizeH="0" baseline="0" noProof="0" dirty="0" smtClean="0">
                <a:ln>
                  <a:noFill/>
                </a:ln>
                <a:solidFill>
                  <a:prstClr val="white"/>
                </a:solidFill>
                <a:effectLst/>
                <a:uLnTx/>
                <a:uFillTx/>
                <a:latin typeface="Impact" panose="020B0806030902050204" pitchFamily="34" charset="0"/>
                <a:ea typeface="微软雅黑"/>
              </a:endParaRPr>
            </a:p>
          </p:txBody>
        </p:sp>
        <p:sp>
          <p:nvSpPr>
            <p:cNvPr id="18" name="TextBox 8"/>
            <p:cNvSpPr txBox="1"/>
            <p:nvPr/>
          </p:nvSpPr>
          <p:spPr>
            <a:xfrm>
              <a:off x="2117143" y="3256391"/>
              <a:ext cx="2327736" cy="108151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rPr>
                <a:t>资金主要</a:t>
              </a:r>
              <a:endParaRPr kumimoji="0" lang="en-US" altLang="zh-CN" sz="2400" b="1"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rPr>
                <a:t>用途</a:t>
              </a:r>
            </a:p>
          </p:txBody>
        </p:sp>
        <p:sp>
          <p:nvSpPr>
            <p:cNvPr id="19" name="Freeform 11"/>
            <p:cNvSpPr>
              <a:spLocks noEditPoints="1"/>
            </p:cNvSpPr>
            <p:nvPr/>
          </p:nvSpPr>
          <p:spPr bwMode="auto">
            <a:xfrm>
              <a:off x="3213617" y="2164211"/>
              <a:ext cx="609600" cy="608013"/>
            </a:xfrm>
            <a:custGeom>
              <a:avLst/>
              <a:gdLst>
                <a:gd name="T0" fmla="*/ 292 w 384"/>
                <a:gd name="T1" fmla="*/ 325 h 383"/>
                <a:gd name="T2" fmla="*/ 336 w 384"/>
                <a:gd name="T3" fmla="*/ 360 h 383"/>
                <a:gd name="T4" fmla="*/ 359 w 384"/>
                <a:gd name="T5" fmla="*/ 344 h 383"/>
                <a:gd name="T6" fmla="*/ 354 w 384"/>
                <a:gd name="T7" fmla="*/ 318 h 383"/>
                <a:gd name="T8" fmla="*/ 31 w 384"/>
                <a:gd name="T9" fmla="*/ 318 h 383"/>
                <a:gd name="T10" fmla="*/ 25 w 384"/>
                <a:gd name="T11" fmla="*/ 344 h 383"/>
                <a:gd name="T12" fmla="*/ 48 w 384"/>
                <a:gd name="T13" fmla="*/ 360 h 383"/>
                <a:gd name="T14" fmla="*/ 92 w 384"/>
                <a:gd name="T15" fmla="*/ 325 h 383"/>
                <a:gd name="T16" fmla="*/ 285 w 384"/>
                <a:gd name="T17" fmla="*/ 216 h 383"/>
                <a:gd name="T18" fmla="*/ 339 w 384"/>
                <a:gd name="T19" fmla="*/ 271 h 383"/>
                <a:gd name="T20" fmla="*/ 384 w 384"/>
                <a:gd name="T21" fmla="*/ 328 h 383"/>
                <a:gd name="T22" fmla="*/ 370 w 384"/>
                <a:gd name="T23" fmla="*/ 369 h 383"/>
                <a:gd name="T24" fmla="*/ 329 w 384"/>
                <a:gd name="T25" fmla="*/ 383 h 383"/>
                <a:gd name="T26" fmla="*/ 272 w 384"/>
                <a:gd name="T27" fmla="*/ 338 h 383"/>
                <a:gd name="T28" fmla="*/ 216 w 384"/>
                <a:gd name="T29" fmla="*/ 284 h 383"/>
                <a:gd name="T30" fmla="*/ 275 w 384"/>
                <a:gd name="T31" fmla="*/ 240 h 383"/>
                <a:gd name="T32" fmla="*/ 99 w 384"/>
                <a:gd name="T33" fmla="*/ 216 h 383"/>
                <a:gd name="T34" fmla="*/ 144 w 384"/>
                <a:gd name="T35" fmla="*/ 274 h 383"/>
                <a:gd name="T36" fmla="*/ 139 w 384"/>
                <a:gd name="T37" fmla="*/ 350 h 383"/>
                <a:gd name="T38" fmla="*/ 69 w 384"/>
                <a:gd name="T39" fmla="*/ 379 h 383"/>
                <a:gd name="T40" fmla="*/ 26 w 384"/>
                <a:gd name="T41" fmla="*/ 379 h 383"/>
                <a:gd name="T42" fmla="*/ 0 w 384"/>
                <a:gd name="T43" fmla="*/ 343 h 383"/>
                <a:gd name="T44" fmla="*/ 13 w 384"/>
                <a:gd name="T45" fmla="*/ 302 h 383"/>
                <a:gd name="T46" fmla="*/ 26 w 384"/>
                <a:gd name="T47" fmla="*/ 216 h 383"/>
                <a:gd name="T48" fmla="*/ 319 w 384"/>
                <a:gd name="T49" fmla="*/ 30 h 383"/>
                <a:gd name="T50" fmla="*/ 326 w 384"/>
                <a:gd name="T51" fmla="*/ 91 h 383"/>
                <a:gd name="T52" fmla="*/ 360 w 384"/>
                <a:gd name="T53" fmla="*/ 48 h 383"/>
                <a:gd name="T54" fmla="*/ 345 w 384"/>
                <a:gd name="T55" fmla="*/ 25 h 383"/>
                <a:gd name="T56" fmla="*/ 38 w 384"/>
                <a:gd name="T57" fmla="*/ 25 h 383"/>
                <a:gd name="T58" fmla="*/ 24 w 384"/>
                <a:gd name="T59" fmla="*/ 48 h 383"/>
                <a:gd name="T60" fmla="*/ 57 w 384"/>
                <a:gd name="T61" fmla="*/ 91 h 383"/>
                <a:gd name="T62" fmla="*/ 64 w 384"/>
                <a:gd name="T63" fmla="*/ 30 h 383"/>
                <a:gd name="T64" fmla="*/ 329 w 384"/>
                <a:gd name="T65" fmla="*/ 0 h 383"/>
                <a:gd name="T66" fmla="*/ 370 w 384"/>
                <a:gd name="T67" fmla="*/ 13 h 383"/>
                <a:gd name="T68" fmla="*/ 384 w 384"/>
                <a:gd name="T69" fmla="*/ 55 h 383"/>
                <a:gd name="T70" fmla="*/ 339 w 384"/>
                <a:gd name="T71" fmla="*/ 112 h 383"/>
                <a:gd name="T72" fmla="*/ 285 w 384"/>
                <a:gd name="T73" fmla="*/ 167 h 383"/>
                <a:gd name="T74" fmla="*/ 239 w 384"/>
                <a:gd name="T75" fmla="*/ 109 h 383"/>
                <a:gd name="T76" fmla="*/ 244 w 384"/>
                <a:gd name="T77" fmla="*/ 32 h 383"/>
                <a:gd name="T78" fmla="*/ 314 w 384"/>
                <a:gd name="T79" fmla="*/ 5 h 383"/>
                <a:gd name="T80" fmla="*/ 55 w 384"/>
                <a:gd name="T81" fmla="*/ 0 h 383"/>
                <a:gd name="T82" fmla="*/ 112 w 384"/>
                <a:gd name="T83" fmla="*/ 44 h 383"/>
                <a:gd name="T84" fmla="*/ 168 w 384"/>
                <a:gd name="T85" fmla="*/ 99 h 383"/>
                <a:gd name="T86" fmla="*/ 108 w 384"/>
                <a:gd name="T87" fmla="*/ 144 h 383"/>
                <a:gd name="T88" fmla="*/ 33 w 384"/>
                <a:gd name="T89" fmla="*/ 138 h 383"/>
                <a:gd name="T90" fmla="*/ 5 w 384"/>
                <a:gd name="T91" fmla="*/ 69 h 383"/>
                <a:gd name="T92" fmla="*/ 5 w 384"/>
                <a:gd name="T93" fmla="*/ 26 h 383"/>
                <a:gd name="T94" fmla="*/ 41 w 384"/>
                <a:gd name="T95" fmla="*/ 0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84" h="383">
                  <a:moveTo>
                    <a:pt x="326" y="292"/>
                  </a:moveTo>
                  <a:lnTo>
                    <a:pt x="311" y="310"/>
                  </a:lnTo>
                  <a:lnTo>
                    <a:pt x="292" y="325"/>
                  </a:lnTo>
                  <a:lnTo>
                    <a:pt x="319" y="353"/>
                  </a:lnTo>
                  <a:lnTo>
                    <a:pt x="328" y="358"/>
                  </a:lnTo>
                  <a:lnTo>
                    <a:pt x="336" y="360"/>
                  </a:lnTo>
                  <a:lnTo>
                    <a:pt x="345" y="358"/>
                  </a:lnTo>
                  <a:lnTo>
                    <a:pt x="354" y="353"/>
                  </a:lnTo>
                  <a:lnTo>
                    <a:pt x="359" y="344"/>
                  </a:lnTo>
                  <a:lnTo>
                    <a:pt x="360" y="336"/>
                  </a:lnTo>
                  <a:lnTo>
                    <a:pt x="359" y="327"/>
                  </a:lnTo>
                  <a:lnTo>
                    <a:pt x="354" y="318"/>
                  </a:lnTo>
                  <a:lnTo>
                    <a:pt x="326" y="292"/>
                  </a:lnTo>
                  <a:close/>
                  <a:moveTo>
                    <a:pt x="57" y="292"/>
                  </a:moveTo>
                  <a:lnTo>
                    <a:pt x="31" y="318"/>
                  </a:lnTo>
                  <a:lnTo>
                    <a:pt x="25" y="327"/>
                  </a:lnTo>
                  <a:lnTo>
                    <a:pt x="24" y="336"/>
                  </a:lnTo>
                  <a:lnTo>
                    <a:pt x="25" y="344"/>
                  </a:lnTo>
                  <a:lnTo>
                    <a:pt x="31" y="353"/>
                  </a:lnTo>
                  <a:lnTo>
                    <a:pt x="38" y="358"/>
                  </a:lnTo>
                  <a:lnTo>
                    <a:pt x="48" y="360"/>
                  </a:lnTo>
                  <a:lnTo>
                    <a:pt x="57" y="358"/>
                  </a:lnTo>
                  <a:lnTo>
                    <a:pt x="64" y="353"/>
                  </a:lnTo>
                  <a:lnTo>
                    <a:pt x="92" y="325"/>
                  </a:lnTo>
                  <a:lnTo>
                    <a:pt x="74" y="310"/>
                  </a:lnTo>
                  <a:lnTo>
                    <a:pt x="57" y="292"/>
                  </a:lnTo>
                  <a:close/>
                  <a:moveTo>
                    <a:pt x="285" y="216"/>
                  </a:moveTo>
                  <a:lnTo>
                    <a:pt x="359" y="216"/>
                  </a:lnTo>
                  <a:lnTo>
                    <a:pt x="351" y="244"/>
                  </a:lnTo>
                  <a:lnTo>
                    <a:pt x="339" y="271"/>
                  </a:lnTo>
                  <a:lnTo>
                    <a:pt x="370" y="302"/>
                  </a:lnTo>
                  <a:lnTo>
                    <a:pt x="379" y="315"/>
                  </a:lnTo>
                  <a:lnTo>
                    <a:pt x="384" y="328"/>
                  </a:lnTo>
                  <a:lnTo>
                    <a:pt x="384" y="343"/>
                  </a:lnTo>
                  <a:lnTo>
                    <a:pt x="379" y="358"/>
                  </a:lnTo>
                  <a:lnTo>
                    <a:pt x="370" y="369"/>
                  </a:lnTo>
                  <a:lnTo>
                    <a:pt x="357" y="379"/>
                  </a:lnTo>
                  <a:lnTo>
                    <a:pt x="343" y="383"/>
                  </a:lnTo>
                  <a:lnTo>
                    <a:pt x="329" y="383"/>
                  </a:lnTo>
                  <a:lnTo>
                    <a:pt x="314" y="379"/>
                  </a:lnTo>
                  <a:lnTo>
                    <a:pt x="303" y="369"/>
                  </a:lnTo>
                  <a:lnTo>
                    <a:pt x="272" y="338"/>
                  </a:lnTo>
                  <a:lnTo>
                    <a:pt x="244" y="350"/>
                  </a:lnTo>
                  <a:lnTo>
                    <a:pt x="216" y="358"/>
                  </a:lnTo>
                  <a:lnTo>
                    <a:pt x="216" y="284"/>
                  </a:lnTo>
                  <a:lnTo>
                    <a:pt x="239" y="274"/>
                  </a:lnTo>
                  <a:lnTo>
                    <a:pt x="260" y="259"/>
                  </a:lnTo>
                  <a:lnTo>
                    <a:pt x="275" y="240"/>
                  </a:lnTo>
                  <a:lnTo>
                    <a:pt x="285" y="216"/>
                  </a:lnTo>
                  <a:close/>
                  <a:moveTo>
                    <a:pt x="26" y="216"/>
                  </a:moveTo>
                  <a:lnTo>
                    <a:pt x="99" y="216"/>
                  </a:lnTo>
                  <a:lnTo>
                    <a:pt x="108" y="240"/>
                  </a:lnTo>
                  <a:lnTo>
                    <a:pt x="124" y="259"/>
                  </a:lnTo>
                  <a:lnTo>
                    <a:pt x="144" y="274"/>
                  </a:lnTo>
                  <a:lnTo>
                    <a:pt x="168" y="284"/>
                  </a:lnTo>
                  <a:lnTo>
                    <a:pt x="168" y="358"/>
                  </a:lnTo>
                  <a:lnTo>
                    <a:pt x="139" y="350"/>
                  </a:lnTo>
                  <a:lnTo>
                    <a:pt x="112" y="338"/>
                  </a:lnTo>
                  <a:lnTo>
                    <a:pt x="81" y="369"/>
                  </a:lnTo>
                  <a:lnTo>
                    <a:pt x="69" y="379"/>
                  </a:lnTo>
                  <a:lnTo>
                    <a:pt x="55" y="383"/>
                  </a:lnTo>
                  <a:lnTo>
                    <a:pt x="41" y="383"/>
                  </a:lnTo>
                  <a:lnTo>
                    <a:pt x="26" y="379"/>
                  </a:lnTo>
                  <a:lnTo>
                    <a:pt x="13" y="369"/>
                  </a:lnTo>
                  <a:lnTo>
                    <a:pt x="5" y="358"/>
                  </a:lnTo>
                  <a:lnTo>
                    <a:pt x="0" y="343"/>
                  </a:lnTo>
                  <a:lnTo>
                    <a:pt x="0" y="328"/>
                  </a:lnTo>
                  <a:lnTo>
                    <a:pt x="5" y="315"/>
                  </a:lnTo>
                  <a:lnTo>
                    <a:pt x="13" y="302"/>
                  </a:lnTo>
                  <a:lnTo>
                    <a:pt x="44" y="271"/>
                  </a:lnTo>
                  <a:lnTo>
                    <a:pt x="33" y="244"/>
                  </a:lnTo>
                  <a:lnTo>
                    <a:pt x="26" y="216"/>
                  </a:lnTo>
                  <a:close/>
                  <a:moveTo>
                    <a:pt x="336" y="23"/>
                  </a:moveTo>
                  <a:lnTo>
                    <a:pt x="328" y="25"/>
                  </a:lnTo>
                  <a:lnTo>
                    <a:pt x="319" y="30"/>
                  </a:lnTo>
                  <a:lnTo>
                    <a:pt x="292" y="57"/>
                  </a:lnTo>
                  <a:lnTo>
                    <a:pt x="311" y="73"/>
                  </a:lnTo>
                  <a:lnTo>
                    <a:pt x="326" y="91"/>
                  </a:lnTo>
                  <a:lnTo>
                    <a:pt x="354" y="65"/>
                  </a:lnTo>
                  <a:lnTo>
                    <a:pt x="359" y="56"/>
                  </a:lnTo>
                  <a:lnTo>
                    <a:pt x="360" y="48"/>
                  </a:lnTo>
                  <a:lnTo>
                    <a:pt x="359" y="38"/>
                  </a:lnTo>
                  <a:lnTo>
                    <a:pt x="354" y="30"/>
                  </a:lnTo>
                  <a:lnTo>
                    <a:pt x="345" y="25"/>
                  </a:lnTo>
                  <a:lnTo>
                    <a:pt x="336" y="23"/>
                  </a:lnTo>
                  <a:close/>
                  <a:moveTo>
                    <a:pt x="48" y="23"/>
                  </a:moveTo>
                  <a:lnTo>
                    <a:pt x="38" y="25"/>
                  </a:lnTo>
                  <a:lnTo>
                    <a:pt x="31" y="30"/>
                  </a:lnTo>
                  <a:lnTo>
                    <a:pt x="25" y="38"/>
                  </a:lnTo>
                  <a:lnTo>
                    <a:pt x="24" y="48"/>
                  </a:lnTo>
                  <a:lnTo>
                    <a:pt x="25" y="56"/>
                  </a:lnTo>
                  <a:lnTo>
                    <a:pt x="31" y="65"/>
                  </a:lnTo>
                  <a:lnTo>
                    <a:pt x="57" y="91"/>
                  </a:lnTo>
                  <a:lnTo>
                    <a:pt x="74" y="73"/>
                  </a:lnTo>
                  <a:lnTo>
                    <a:pt x="92" y="57"/>
                  </a:lnTo>
                  <a:lnTo>
                    <a:pt x="64" y="30"/>
                  </a:lnTo>
                  <a:lnTo>
                    <a:pt x="57" y="25"/>
                  </a:lnTo>
                  <a:lnTo>
                    <a:pt x="48" y="23"/>
                  </a:lnTo>
                  <a:close/>
                  <a:moveTo>
                    <a:pt x="329" y="0"/>
                  </a:moveTo>
                  <a:lnTo>
                    <a:pt x="343" y="0"/>
                  </a:lnTo>
                  <a:lnTo>
                    <a:pt x="357" y="5"/>
                  </a:lnTo>
                  <a:lnTo>
                    <a:pt x="370" y="13"/>
                  </a:lnTo>
                  <a:lnTo>
                    <a:pt x="379" y="26"/>
                  </a:lnTo>
                  <a:lnTo>
                    <a:pt x="384" y="40"/>
                  </a:lnTo>
                  <a:lnTo>
                    <a:pt x="384" y="55"/>
                  </a:lnTo>
                  <a:lnTo>
                    <a:pt x="379" y="69"/>
                  </a:lnTo>
                  <a:lnTo>
                    <a:pt x="370" y="81"/>
                  </a:lnTo>
                  <a:lnTo>
                    <a:pt x="339" y="112"/>
                  </a:lnTo>
                  <a:lnTo>
                    <a:pt x="351" y="138"/>
                  </a:lnTo>
                  <a:lnTo>
                    <a:pt x="359" y="167"/>
                  </a:lnTo>
                  <a:lnTo>
                    <a:pt x="285" y="167"/>
                  </a:lnTo>
                  <a:lnTo>
                    <a:pt x="275" y="144"/>
                  </a:lnTo>
                  <a:lnTo>
                    <a:pt x="260" y="124"/>
                  </a:lnTo>
                  <a:lnTo>
                    <a:pt x="239" y="109"/>
                  </a:lnTo>
                  <a:lnTo>
                    <a:pt x="216" y="99"/>
                  </a:lnTo>
                  <a:lnTo>
                    <a:pt x="216" y="25"/>
                  </a:lnTo>
                  <a:lnTo>
                    <a:pt x="244" y="32"/>
                  </a:lnTo>
                  <a:lnTo>
                    <a:pt x="272" y="44"/>
                  </a:lnTo>
                  <a:lnTo>
                    <a:pt x="303" y="13"/>
                  </a:lnTo>
                  <a:lnTo>
                    <a:pt x="314" y="5"/>
                  </a:lnTo>
                  <a:lnTo>
                    <a:pt x="329" y="0"/>
                  </a:lnTo>
                  <a:close/>
                  <a:moveTo>
                    <a:pt x="41" y="0"/>
                  </a:moveTo>
                  <a:lnTo>
                    <a:pt x="55" y="0"/>
                  </a:lnTo>
                  <a:lnTo>
                    <a:pt x="69" y="5"/>
                  </a:lnTo>
                  <a:lnTo>
                    <a:pt x="81" y="13"/>
                  </a:lnTo>
                  <a:lnTo>
                    <a:pt x="112" y="44"/>
                  </a:lnTo>
                  <a:lnTo>
                    <a:pt x="139" y="32"/>
                  </a:lnTo>
                  <a:lnTo>
                    <a:pt x="168" y="25"/>
                  </a:lnTo>
                  <a:lnTo>
                    <a:pt x="168" y="99"/>
                  </a:lnTo>
                  <a:lnTo>
                    <a:pt x="144" y="109"/>
                  </a:lnTo>
                  <a:lnTo>
                    <a:pt x="124" y="124"/>
                  </a:lnTo>
                  <a:lnTo>
                    <a:pt x="108" y="144"/>
                  </a:lnTo>
                  <a:lnTo>
                    <a:pt x="99" y="167"/>
                  </a:lnTo>
                  <a:lnTo>
                    <a:pt x="26" y="167"/>
                  </a:lnTo>
                  <a:lnTo>
                    <a:pt x="33" y="138"/>
                  </a:lnTo>
                  <a:lnTo>
                    <a:pt x="44" y="112"/>
                  </a:lnTo>
                  <a:lnTo>
                    <a:pt x="13" y="81"/>
                  </a:lnTo>
                  <a:lnTo>
                    <a:pt x="5" y="69"/>
                  </a:lnTo>
                  <a:lnTo>
                    <a:pt x="0" y="55"/>
                  </a:lnTo>
                  <a:lnTo>
                    <a:pt x="0" y="40"/>
                  </a:lnTo>
                  <a:lnTo>
                    <a:pt x="5" y="26"/>
                  </a:lnTo>
                  <a:lnTo>
                    <a:pt x="13" y="13"/>
                  </a:lnTo>
                  <a:lnTo>
                    <a:pt x="26" y="5"/>
                  </a:lnTo>
                  <a:lnTo>
                    <a:pt x="41" y="0"/>
                  </a:lnTo>
                  <a:close/>
                </a:path>
              </a:pathLst>
            </a:custGeom>
            <a:solidFill>
              <a:sysClr val="window" lastClr="FFFFFF"/>
            </a:solidFill>
            <a:ln w="0">
              <a:noFill/>
              <a:prstDash val="solid"/>
              <a:round/>
            </a:ln>
            <a:effectLst>
              <a:outerShdw blurRad="50800" dist="38100" dir="8100000" algn="tr" rotWithShape="0">
                <a:prstClr val="black">
                  <a:alpha val="40000"/>
                </a:prst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等线"/>
                <a:ea typeface="微软雅黑"/>
              </a:endParaRPr>
            </a:p>
          </p:txBody>
        </p:sp>
      </p:grpSp>
      <p:sp>
        <p:nvSpPr>
          <p:cNvPr id="20" name="Freeform 5"/>
          <p:cNvSpPr/>
          <p:nvPr/>
        </p:nvSpPr>
        <p:spPr bwMode="auto">
          <a:xfrm>
            <a:off x="2961504" y="1562674"/>
            <a:ext cx="858385" cy="5650644"/>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rgbClr val="FF0000"/>
          </a:solidFill>
          <a:ln>
            <a:noFill/>
          </a:ln>
        </p:spPr>
        <p:txBody>
          <a:bodyPr vert="horz" wrap="square" lIns="91440" tIns="45720" rIns="91440" bIns="45720" numCol="1" anchor="t" anchorCtr="0" compatLnSpc="1"/>
          <a:lstStyle/>
          <a:p>
            <a:pPr fontAlgn="auto">
              <a:spcBef>
                <a:spcPts val="0"/>
              </a:spcBef>
              <a:spcAft>
                <a:spcPts val="0"/>
              </a:spcAft>
            </a:pPr>
            <a:endParaRPr lang="zh-CN" altLang="en-US" dirty="0">
              <a:solidFill>
                <a:prstClr val="black"/>
              </a:solidFill>
              <a:latin typeface="等线"/>
              <a:ea typeface="微软雅黑" panose="020B0503020204020204" pitchFamily="34" charset="-122"/>
            </a:endParaRPr>
          </a:p>
        </p:txBody>
      </p:sp>
      <p:sp>
        <p:nvSpPr>
          <p:cNvPr id="21" name="矩形 20"/>
          <p:cNvSpPr/>
          <p:nvPr/>
        </p:nvSpPr>
        <p:spPr>
          <a:xfrm>
            <a:off x="3712312" y="1687716"/>
            <a:ext cx="7128623" cy="1277273"/>
          </a:xfrm>
          <a:prstGeom prst="rect">
            <a:avLst/>
          </a:prstGeom>
        </p:spPr>
        <p:txBody>
          <a:bodyPr wrap="square">
            <a:spAutoFit/>
          </a:bodyPr>
          <a:lstStyle/>
          <a:p>
            <a:pPr fontAlgn="auto">
              <a:lnSpc>
                <a:spcPct val="150000"/>
              </a:lnSpc>
              <a:spcAft>
                <a:spcPts val="0"/>
              </a:spcAft>
            </a:pPr>
            <a:r>
              <a:rPr lang="zh-CN" altLang="en-US" sz="2200" b="1" cap="all" dirty="0">
                <a:solidFill>
                  <a:srgbClr val="C00000"/>
                </a:solidFill>
                <a:latin typeface="微软雅黑" panose="020B0503020204020204" pitchFamily="34" charset="-122"/>
                <a:ea typeface="微软雅黑" panose="020B0503020204020204" pitchFamily="34" charset="-122"/>
              </a:rPr>
              <a:t>用途一</a:t>
            </a:r>
            <a:endParaRPr lang="en-US" altLang="zh-CN" sz="2200" b="1" cap="all" dirty="0">
              <a:solidFill>
                <a:srgbClr val="C00000"/>
              </a:solidFill>
              <a:latin typeface="微软雅黑" panose="020B0503020204020204" pitchFamily="34" charset="-122"/>
              <a:ea typeface="微软雅黑" panose="020B0503020204020204" pitchFamily="34" charset="-122"/>
            </a:endParaRPr>
          </a:p>
          <a:p>
            <a:pPr fontAlgn="auto">
              <a:spcAft>
                <a:spcPts val="0"/>
              </a:spcAft>
            </a:pPr>
            <a:r>
              <a:rPr lang="zh-CN" altLang="en-US" sz="1400" cap="all" dirty="0">
                <a:solidFill>
                  <a:prstClr val="black"/>
                </a:solidFill>
                <a:latin typeface="微软雅黑" panose="020B0503020204020204" pitchFamily="34" charset="-122"/>
                <a:ea typeface="微软雅黑" panose="020B0503020204020204" pitchFamily="34" charset="-122"/>
              </a:rPr>
              <a:t>点击输入您想要的文字内容点击输入您想要的文字内容点击输入您想要的文字内容点击输入您想要的文字内容点击输入您想要的文字内容</a:t>
            </a:r>
            <a:endParaRPr lang="en-US" altLang="zh-CN" sz="1400" cap="all" dirty="0">
              <a:solidFill>
                <a:prstClr val="black"/>
              </a:solidFill>
              <a:latin typeface="微软雅黑" panose="020B0503020204020204" pitchFamily="34" charset="-122"/>
              <a:ea typeface="微软雅黑" panose="020B0503020204020204" pitchFamily="34" charset="-122"/>
            </a:endParaRPr>
          </a:p>
          <a:p>
            <a:pPr fontAlgn="auto">
              <a:spcAft>
                <a:spcPts val="0"/>
              </a:spcAft>
            </a:pPr>
            <a:endParaRPr lang="en-US" altLang="zh-CN" sz="1600" cap="all" dirty="0">
              <a:solidFill>
                <a:prstClr val="black"/>
              </a:solidFill>
              <a:latin typeface="微软雅黑" panose="020B0503020204020204" pitchFamily="34" charset="-122"/>
              <a:ea typeface="微软雅黑" panose="020B0503020204020204" pitchFamily="34" charset="-122"/>
            </a:endParaRPr>
          </a:p>
        </p:txBody>
      </p:sp>
      <p:sp>
        <p:nvSpPr>
          <p:cNvPr id="22" name="矩形 21"/>
          <p:cNvSpPr/>
          <p:nvPr/>
        </p:nvSpPr>
        <p:spPr>
          <a:xfrm>
            <a:off x="3712312" y="2716860"/>
            <a:ext cx="7128623" cy="1246495"/>
          </a:xfrm>
          <a:prstGeom prst="rect">
            <a:avLst/>
          </a:prstGeom>
        </p:spPr>
        <p:txBody>
          <a:bodyPr wrap="square">
            <a:spAutoFit/>
          </a:bodyPr>
          <a:lstStyle/>
          <a:p>
            <a:pPr fontAlgn="auto">
              <a:lnSpc>
                <a:spcPct val="150000"/>
              </a:lnSpc>
              <a:spcAft>
                <a:spcPts val="0"/>
              </a:spcAft>
            </a:pPr>
            <a:r>
              <a:rPr lang="zh-CN" altLang="en-US" sz="2200" b="1" cap="all" dirty="0">
                <a:solidFill>
                  <a:srgbClr val="C00000"/>
                </a:solidFill>
                <a:latin typeface="微软雅黑" panose="020B0503020204020204" pitchFamily="34" charset="-122"/>
                <a:ea typeface="微软雅黑" panose="020B0503020204020204" pitchFamily="34" charset="-122"/>
              </a:rPr>
              <a:t>用途二</a:t>
            </a:r>
            <a:endParaRPr lang="en-US" altLang="zh-CN" sz="2200" b="1" cap="all" dirty="0">
              <a:solidFill>
                <a:srgbClr val="C00000"/>
              </a:solidFill>
              <a:latin typeface="微软雅黑" panose="020B0503020204020204" pitchFamily="34" charset="-122"/>
              <a:ea typeface="微软雅黑" panose="020B0503020204020204" pitchFamily="34" charset="-122"/>
            </a:endParaRPr>
          </a:p>
          <a:p>
            <a:pPr fontAlgn="auto">
              <a:spcAft>
                <a:spcPts val="0"/>
              </a:spcAft>
            </a:pPr>
            <a:r>
              <a:rPr lang="zh-CN" altLang="en-US" sz="1400" cap="all" dirty="0">
                <a:solidFill>
                  <a:prstClr val="black"/>
                </a:solidFill>
                <a:latin typeface="微软雅黑" panose="020B0503020204020204" pitchFamily="34" charset="-122"/>
                <a:ea typeface="微软雅黑" panose="020B0503020204020204" pitchFamily="34" charset="-122"/>
              </a:rPr>
              <a:t>点击输入您想要的文字内容点击输入您想要的文字内容点击输入您想要的文字内容点击输入您想要的文字内容点击输入您想要的文字内容</a:t>
            </a:r>
            <a:endParaRPr lang="en-US" altLang="zh-CN" sz="1400" cap="all" dirty="0">
              <a:solidFill>
                <a:prstClr val="black"/>
              </a:solidFill>
              <a:latin typeface="微软雅黑" panose="020B0503020204020204" pitchFamily="34" charset="-122"/>
              <a:ea typeface="微软雅黑" panose="020B0503020204020204" pitchFamily="34" charset="-122"/>
            </a:endParaRPr>
          </a:p>
          <a:p>
            <a:pPr fontAlgn="auto">
              <a:spcAft>
                <a:spcPts val="0"/>
              </a:spcAft>
            </a:pPr>
            <a:endParaRPr lang="en-US" altLang="zh-CN" sz="1400" cap="all" dirty="0">
              <a:solidFill>
                <a:prstClr val="black"/>
              </a:solidFill>
              <a:latin typeface="微软雅黑" panose="020B0503020204020204" pitchFamily="34" charset="-122"/>
              <a:ea typeface="微软雅黑" panose="020B0503020204020204" pitchFamily="34" charset="-122"/>
            </a:endParaRPr>
          </a:p>
        </p:txBody>
      </p:sp>
      <p:sp>
        <p:nvSpPr>
          <p:cNvPr id="23" name="矩形 22"/>
          <p:cNvSpPr/>
          <p:nvPr/>
        </p:nvSpPr>
        <p:spPr>
          <a:xfrm>
            <a:off x="3712312" y="3746004"/>
            <a:ext cx="7128623" cy="1461939"/>
          </a:xfrm>
          <a:prstGeom prst="rect">
            <a:avLst/>
          </a:prstGeom>
        </p:spPr>
        <p:txBody>
          <a:bodyPr wrap="square">
            <a:spAutoFit/>
          </a:bodyPr>
          <a:lstStyle/>
          <a:p>
            <a:pPr fontAlgn="auto">
              <a:lnSpc>
                <a:spcPct val="150000"/>
              </a:lnSpc>
              <a:spcAft>
                <a:spcPts val="0"/>
              </a:spcAft>
            </a:pPr>
            <a:r>
              <a:rPr lang="zh-CN" altLang="en-US" sz="2200" b="1" cap="all" dirty="0">
                <a:solidFill>
                  <a:srgbClr val="C00000"/>
                </a:solidFill>
                <a:latin typeface="微软雅黑" panose="020B0503020204020204" pitchFamily="34" charset="-122"/>
                <a:ea typeface="微软雅黑" panose="020B0503020204020204" pitchFamily="34" charset="-122"/>
              </a:rPr>
              <a:t>用途三</a:t>
            </a:r>
            <a:endParaRPr lang="en-US" altLang="zh-CN" sz="2200" b="1" cap="all" dirty="0">
              <a:solidFill>
                <a:srgbClr val="C00000"/>
              </a:solidFill>
              <a:latin typeface="微软雅黑" panose="020B0503020204020204" pitchFamily="34" charset="-122"/>
              <a:ea typeface="微软雅黑" panose="020B0503020204020204" pitchFamily="34" charset="-122"/>
            </a:endParaRPr>
          </a:p>
          <a:p>
            <a:pPr fontAlgn="auto">
              <a:lnSpc>
                <a:spcPct val="150000"/>
              </a:lnSpc>
              <a:spcAft>
                <a:spcPts val="0"/>
              </a:spcAft>
            </a:pPr>
            <a:r>
              <a:rPr lang="zh-CN" altLang="en-US" sz="1400" cap="all" dirty="0">
                <a:solidFill>
                  <a:prstClr val="black"/>
                </a:solidFill>
                <a:latin typeface="微软雅黑" panose="020B0503020204020204" pitchFamily="34" charset="-122"/>
                <a:ea typeface="微软雅黑" panose="020B0503020204020204" pitchFamily="34" charset="-122"/>
              </a:rPr>
              <a:t>点击输入您想要的文字内容点击输入您想要的文字内容点击输入您想要的文字内容点击输入您想要的文字内容点击输入您想要的文字内容</a:t>
            </a:r>
            <a:endParaRPr lang="en-US" altLang="zh-CN" sz="1400" cap="all" dirty="0">
              <a:solidFill>
                <a:prstClr val="black"/>
              </a:solidFill>
              <a:latin typeface="微软雅黑" panose="020B0503020204020204" pitchFamily="34" charset="-122"/>
              <a:ea typeface="微软雅黑" panose="020B0503020204020204" pitchFamily="34" charset="-122"/>
            </a:endParaRPr>
          </a:p>
          <a:p>
            <a:pPr fontAlgn="auto">
              <a:spcAft>
                <a:spcPts val="0"/>
              </a:spcAft>
            </a:pPr>
            <a:endParaRPr lang="en-US" altLang="zh-CN" sz="1400" cap="all" dirty="0">
              <a:solidFill>
                <a:prstClr val="black"/>
              </a:solidFill>
              <a:latin typeface="微软雅黑" panose="020B0503020204020204" pitchFamily="34" charset="-122"/>
              <a:ea typeface="微软雅黑" panose="020B0503020204020204" pitchFamily="34" charset="-122"/>
            </a:endParaRPr>
          </a:p>
        </p:txBody>
      </p:sp>
      <p:sp>
        <p:nvSpPr>
          <p:cNvPr id="24" name="矩形 23"/>
          <p:cNvSpPr/>
          <p:nvPr/>
        </p:nvSpPr>
        <p:spPr>
          <a:xfrm>
            <a:off x="3712312" y="5004873"/>
            <a:ext cx="7128623" cy="1246495"/>
          </a:xfrm>
          <a:prstGeom prst="rect">
            <a:avLst/>
          </a:prstGeom>
        </p:spPr>
        <p:txBody>
          <a:bodyPr wrap="square">
            <a:spAutoFit/>
          </a:bodyPr>
          <a:lstStyle/>
          <a:p>
            <a:pPr fontAlgn="auto">
              <a:lnSpc>
                <a:spcPct val="150000"/>
              </a:lnSpc>
              <a:spcAft>
                <a:spcPts val="0"/>
              </a:spcAft>
            </a:pPr>
            <a:r>
              <a:rPr lang="zh-CN" altLang="en-US" sz="2200" b="1" cap="all" dirty="0">
                <a:solidFill>
                  <a:srgbClr val="C00000"/>
                </a:solidFill>
                <a:latin typeface="微软雅黑" panose="020B0503020204020204" pitchFamily="34" charset="-122"/>
                <a:ea typeface="微软雅黑" panose="020B0503020204020204" pitchFamily="34" charset="-122"/>
              </a:rPr>
              <a:t>用途四</a:t>
            </a:r>
            <a:endParaRPr lang="en-US" altLang="zh-CN" sz="2200" b="1" cap="all" dirty="0">
              <a:solidFill>
                <a:srgbClr val="C00000"/>
              </a:solidFill>
              <a:latin typeface="微软雅黑" panose="020B0503020204020204" pitchFamily="34" charset="-122"/>
              <a:ea typeface="微软雅黑" panose="020B0503020204020204" pitchFamily="34" charset="-122"/>
            </a:endParaRPr>
          </a:p>
          <a:p>
            <a:pPr fontAlgn="auto">
              <a:spcAft>
                <a:spcPts val="0"/>
              </a:spcAft>
            </a:pPr>
            <a:r>
              <a:rPr lang="zh-CN" altLang="en-US" sz="1400" cap="all" dirty="0">
                <a:solidFill>
                  <a:prstClr val="black"/>
                </a:solidFill>
                <a:latin typeface="微软雅黑" panose="020B0503020204020204" pitchFamily="34" charset="-122"/>
                <a:ea typeface="微软雅黑" panose="020B0503020204020204" pitchFamily="34" charset="-122"/>
              </a:rPr>
              <a:t>点击输入您想要的文字内容点击输入您想要的文字内容点击输入您想要的文字内容点击输入您想要的文字内容点击输入您想要的文字内容</a:t>
            </a:r>
            <a:endParaRPr lang="en-US" altLang="zh-CN" sz="1400" cap="all" dirty="0">
              <a:solidFill>
                <a:prstClr val="black"/>
              </a:solidFill>
              <a:latin typeface="微软雅黑" panose="020B0503020204020204" pitchFamily="34" charset="-122"/>
              <a:ea typeface="微软雅黑" panose="020B0503020204020204" pitchFamily="34" charset="-122"/>
            </a:endParaRPr>
          </a:p>
          <a:p>
            <a:pPr fontAlgn="auto">
              <a:spcAft>
                <a:spcPts val="0"/>
              </a:spcAft>
            </a:pPr>
            <a:endParaRPr lang="en-US" altLang="zh-CN" sz="1400" cap="all" dirty="0">
              <a:solidFill>
                <a:prstClr val="black"/>
              </a:solidFill>
              <a:latin typeface="微软雅黑" panose="020B0503020204020204" pitchFamily="34" charset="-122"/>
              <a:ea typeface="微软雅黑" panose="020B0503020204020204" pitchFamily="34" charset="-122"/>
            </a:endParaRPr>
          </a:p>
        </p:txBody>
      </p:sp>
      <p:sp>
        <p:nvSpPr>
          <p:cNvPr id="25" name="矩形 24"/>
          <p:cNvSpPr/>
          <p:nvPr/>
        </p:nvSpPr>
        <p:spPr>
          <a:xfrm>
            <a:off x="3712312" y="6026214"/>
            <a:ext cx="7128623" cy="1246495"/>
          </a:xfrm>
          <a:prstGeom prst="rect">
            <a:avLst/>
          </a:prstGeom>
        </p:spPr>
        <p:txBody>
          <a:bodyPr wrap="square">
            <a:spAutoFit/>
          </a:bodyPr>
          <a:lstStyle/>
          <a:p>
            <a:pPr fontAlgn="auto">
              <a:lnSpc>
                <a:spcPct val="150000"/>
              </a:lnSpc>
              <a:spcAft>
                <a:spcPts val="0"/>
              </a:spcAft>
            </a:pPr>
            <a:r>
              <a:rPr lang="zh-CN" altLang="en-US" sz="2200" b="1" cap="all" dirty="0">
                <a:solidFill>
                  <a:srgbClr val="C00000"/>
                </a:solidFill>
                <a:latin typeface="微软雅黑" panose="020B0503020204020204" pitchFamily="34" charset="-122"/>
                <a:ea typeface="微软雅黑" panose="020B0503020204020204" pitchFamily="34" charset="-122"/>
              </a:rPr>
              <a:t>用途五</a:t>
            </a:r>
            <a:endParaRPr lang="en-US" altLang="zh-CN" sz="2200" b="1" cap="all" dirty="0">
              <a:solidFill>
                <a:srgbClr val="C00000"/>
              </a:solidFill>
              <a:latin typeface="微软雅黑" panose="020B0503020204020204" pitchFamily="34" charset="-122"/>
              <a:ea typeface="微软雅黑" panose="020B0503020204020204" pitchFamily="34" charset="-122"/>
            </a:endParaRPr>
          </a:p>
          <a:p>
            <a:pPr fontAlgn="auto">
              <a:spcAft>
                <a:spcPts val="0"/>
              </a:spcAft>
            </a:pPr>
            <a:r>
              <a:rPr lang="zh-CN" altLang="en-US" sz="1400" cap="all" dirty="0">
                <a:solidFill>
                  <a:prstClr val="black"/>
                </a:solidFill>
                <a:latin typeface="微软雅黑" panose="020B0503020204020204" pitchFamily="34" charset="-122"/>
                <a:ea typeface="微软雅黑" panose="020B0503020204020204" pitchFamily="34" charset="-122"/>
              </a:rPr>
              <a:t>点击输入您想要的文字内容点击输入您想要的文字内容点击输入您想要的文字内容点击输入您想要的文字内容点击输入您想要的文字内容</a:t>
            </a:r>
            <a:endParaRPr lang="en-US" altLang="zh-CN" sz="1400" cap="all" dirty="0">
              <a:solidFill>
                <a:prstClr val="black"/>
              </a:solidFill>
              <a:latin typeface="微软雅黑" panose="020B0503020204020204" pitchFamily="34" charset="-122"/>
              <a:ea typeface="微软雅黑" panose="020B0503020204020204" pitchFamily="34" charset="-122"/>
            </a:endParaRPr>
          </a:p>
          <a:p>
            <a:pPr fontAlgn="auto">
              <a:spcAft>
                <a:spcPts val="0"/>
              </a:spcAft>
            </a:pPr>
            <a:endParaRPr lang="en-US" altLang="zh-CN" sz="1400" cap="all" dirty="0">
              <a:solidFill>
                <a:prstClr val="black"/>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p:stCondLst>
                              <p:cond delay="1000"/>
                            </p:stCondLst>
                            <p:childTnLst>
                              <p:par>
                                <p:cTn id="13" presetID="22" presetClass="entr" presetSubtype="8" fill="hold" grpId="0" nodeType="afterEffect">
                                  <p:stCondLst>
                                    <p:cond delay="0"/>
                                  </p:stCondLst>
                                  <p:iterate type="lt">
                                    <p:tmPct val="30000"/>
                                  </p:iterate>
                                  <p:childTnLst>
                                    <p:set>
                                      <p:cBhvr>
                                        <p:cTn id="14" dur="1" fill="hold">
                                          <p:stCondLst>
                                            <p:cond delay="0"/>
                                          </p:stCondLst>
                                        </p:cTn>
                                        <p:tgtEl>
                                          <p:spTgt spid="21"/>
                                        </p:tgtEl>
                                        <p:attrNameLst>
                                          <p:attrName>style.visibility</p:attrName>
                                        </p:attrNameLst>
                                      </p:cBhvr>
                                      <p:to>
                                        <p:strVal val="visible"/>
                                      </p:to>
                                    </p:set>
                                    <p:animEffect transition="in" filter="wipe(left)">
                                      <p:cBhvr>
                                        <p:cTn id="15" dur="50"/>
                                        <p:tgtEl>
                                          <p:spTgt spid="21"/>
                                        </p:tgtEl>
                                      </p:cBhvr>
                                    </p:animEffect>
                                  </p:childTnLst>
                                </p:cTn>
                              </p:par>
                              <p:par>
                                <p:cTn id="16" presetID="36" presetClass="emph" presetSubtype="0" fill="hold" grpId="1" nodeType="withEffect">
                                  <p:stCondLst>
                                    <p:cond delay="0"/>
                                  </p:stCondLst>
                                  <p:iterate type="lt">
                                    <p:tmPct val="30000"/>
                                  </p:iterate>
                                  <p:childTnLst>
                                    <p:animScale>
                                      <p:cBhvr>
                                        <p:cTn id="17" dur="25" autoRev="1" fill="hold">
                                          <p:stCondLst>
                                            <p:cond delay="0"/>
                                          </p:stCondLst>
                                        </p:cTn>
                                        <p:tgtEl>
                                          <p:spTgt spid="21"/>
                                        </p:tgtEl>
                                      </p:cBhvr>
                                      <p:to x="80000" y="100000"/>
                                    </p:animScale>
                                    <p:anim by="(#ppt_w*0.10)" calcmode="lin" valueType="num">
                                      <p:cBhvr>
                                        <p:cTn id="18" dur="25" autoRev="1" fill="hold">
                                          <p:stCondLst>
                                            <p:cond delay="0"/>
                                          </p:stCondLst>
                                        </p:cTn>
                                        <p:tgtEl>
                                          <p:spTgt spid="21"/>
                                        </p:tgtEl>
                                        <p:attrNameLst>
                                          <p:attrName>ppt_x</p:attrName>
                                        </p:attrNameLst>
                                      </p:cBhvr>
                                    </p:anim>
                                    <p:anim by="(-#ppt_w*0.10)" calcmode="lin" valueType="num">
                                      <p:cBhvr>
                                        <p:cTn id="19" dur="25" autoRev="1" fill="hold">
                                          <p:stCondLst>
                                            <p:cond delay="0"/>
                                          </p:stCondLst>
                                        </p:cTn>
                                        <p:tgtEl>
                                          <p:spTgt spid="21"/>
                                        </p:tgtEl>
                                        <p:attrNameLst>
                                          <p:attrName>ppt_y</p:attrName>
                                        </p:attrNameLst>
                                      </p:cBhvr>
                                    </p:anim>
                                    <p:animRot by="-480000">
                                      <p:cBhvr>
                                        <p:cTn id="20" dur="25" autoRev="1" fill="hold">
                                          <p:stCondLst>
                                            <p:cond delay="0"/>
                                          </p:stCondLst>
                                        </p:cTn>
                                        <p:tgtEl>
                                          <p:spTgt spid="21"/>
                                        </p:tgtEl>
                                        <p:attrNameLst>
                                          <p:attrName>r</p:attrName>
                                        </p:attrNameLst>
                                      </p:cBhvr>
                                    </p:animRot>
                                  </p:childTnLst>
                                </p:cTn>
                              </p:par>
                            </p:childTnLst>
                          </p:cTn>
                        </p:par>
                        <p:par>
                          <p:cTn id="21" fill="hold">
                            <p:stCondLst>
                              <p:cond delay="1980"/>
                            </p:stCondLst>
                            <p:childTnLst>
                              <p:par>
                                <p:cTn id="22" presetID="22" presetClass="entr" presetSubtype="8" fill="hold" grpId="0" nodeType="afterEffect">
                                  <p:stCondLst>
                                    <p:cond delay="0"/>
                                  </p:stCondLst>
                                  <p:iterate type="lt">
                                    <p:tmPct val="30000"/>
                                  </p:iterate>
                                  <p:childTnLst>
                                    <p:set>
                                      <p:cBhvr>
                                        <p:cTn id="23" dur="1" fill="hold">
                                          <p:stCondLst>
                                            <p:cond delay="0"/>
                                          </p:stCondLst>
                                        </p:cTn>
                                        <p:tgtEl>
                                          <p:spTgt spid="22"/>
                                        </p:tgtEl>
                                        <p:attrNameLst>
                                          <p:attrName>style.visibility</p:attrName>
                                        </p:attrNameLst>
                                      </p:cBhvr>
                                      <p:to>
                                        <p:strVal val="visible"/>
                                      </p:to>
                                    </p:set>
                                    <p:animEffect transition="in" filter="wipe(left)">
                                      <p:cBhvr>
                                        <p:cTn id="24" dur="50"/>
                                        <p:tgtEl>
                                          <p:spTgt spid="22"/>
                                        </p:tgtEl>
                                      </p:cBhvr>
                                    </p:animEffect>
                                  </p:childTnLst>
                                </p:cTn>
                              </p:par>
                              <p:par>
                                <p:cTn id="25" presetID="36" presetClass="emph" presetSubtype="0" fill="hold" grpId="1" nodeType="withEffect">
                                  <p:stCondLst>
                                    <p:cond delay="0"/>
                                  </p:stCondLst>
                                  <p:iterate type="lt">
                                    <p:tmPct val="30000"/>
                                  </p:iterate>
                                  <p:childTnLst>
                                    <p:animScale>
                                      <p:cBhvr>
                                        <p:cTn id="26" dur="25" autoRev="1" fill="hold">
                                          <p:stCondLst>
                                            <p:cond delay="0"/>
                                          </p:stCondLst>
                                        </p:cTn>
                                        <p:tgtEl>
                                          <p:spTgt spid="22"/>
                                        </p:tgtEl>
                                      </p:cBhvr>
                                      <p:to x="80000" y="100000"/>
                                    </p:animScale>
                                    <p:anim by="(#ppt_w*0.10)" calcmode="lin" valueType="num">
                                      <p:cBhvr>
                                        <p:cTn id="27" dur="25" autoRev="1" fill="hold">
                                          <p:stCondLst>
                                            <p:cond delay="0"/>
                                          </p:stCondLst>
                                        </p:cTn>
                                        <p:tgtEl>
                                          <p:spTgt spid="22"/>
                                        </p:tgtEl>
                                        <p:attrNameLst>
                                          <p:attrName>ppt_x</p:attrName>
                                        </p:attrNameLst>
                                      </p:cBhvr>
                                    </p:anim>
                                    <p:anim by="(-#ppt_w*0.10)" calcmode="lin" valueType="num">
                                      <p:cBhvr>
                                        <p:cTn id="28" dur="25" autoRev="1" fill="hold">
                                          <p:stCondLst>
                                            <p:cond delay="0"/>
                                          </p:stCondLst>
                                        </p:cTn>
                                        <p:tgtEl>
                                          <p:spTgt spid="22"/>
                                        </p:tgtEl>
                                        <p:attrNameLst>
                                          <p:attrName>ppt_y</p:attrName>
                                        </p:attrNameLst>
                                      </p:cBhvr>
                                    </p:anim>
                                    <p:animRot by="-480000">
                                      <p:cBhvr>
                                        <p:cTn id="29" dur="25" autoRev="1" fill="hold">
                                          <p:stCondLst>
                                            <p:cond delay="0"/>
                                          </p:stCondLst>
                                        </p:cTn>
                                        <p:tgtEl>
                                          <p:spTgt spid="22"/>
                                        </p:tgtEl>
                                        <p:attrNameLst>
                                          <p:attrName>r</p:attrName>
                                        </p:attrNameLst>
                                      </p:cBhvr>
                                    </p:animRot>
                                  </p:childTnLst>
                                </p:cTn>
                              </p:par>
                            </p:childTnLst>
                          </p:cTn>
                        </p:par>
                        <p:par>
                          <p:cTn id="30" fill="hold">
                            <p:stCondLst>
                              <p:cond delay="2960"/>
                            </p:stCondLst>
                            <p:childTnLst>
                              <p:par>
                                <p:cTn id="31" presetID="22" presetClass="entr" presetSubtype="8" fill="hold" grpId="0" nodeType="afterEffect">
                                  <p:stCondLst>
                                    <p:cond delay="0"/>
                                  </p:stCondLst>
                                  <p:iterate type="lt">
                                    <p:tmPct val="30000"/>
                                  </p:iterate>
                                  <p:childTnLst>
                                    <p:set>
                                      <p:cBhvr>
                                        <p:cTn id="32" dur="1" fill="hold">
                                          <p:stCondLst>
                                            <p:cond delay="0"/>
                                          </p:stCondLst>
                                        </p:cTn>
                                        <p:tgtEl>
                                          <p:spTgt spid="23"/>
                                        </p:tgtEl>
                                        <p:attrNameLst>
                                          <p:attrName>style.visibility</p:attrName>
                                        </p:attrNameLst>
                                      </p:cBhvr>
                                      <p:to>
                                        <p:strVal val="visible"/>
                                      </p:to>
                                    </p:set>
                                    <p:animEffect transition="in" filter="wipe(left)">
                                      <p:cBhvr>
                                        <p:cTn id="33" dur="50"/>
                                        <p:tgtEl>
                                          <p:spTgt spid="23"/>
                                        </p:tgtEl>
                                      </p:cBhvr>
                                    </p:animEffect>
                                  </p:childTnLst>
                                </p:cTn>
                              </p:par>
                              <p:par>
                                <p:cTn id="34" presetID="36" presetClass="emph" presetSubtype="0" fill="hold" grpId="1" nodeType="withEffect">
                                  <p:stCondLst>
                                    <p:cond delay="0"/>
                                  </p:stCondLst>
                                  <p:iterate type="lt">
                                    <p:tmPct val="30000"/>
                                  </p:iterate>
                                  <p:childTnLst>
                                    <p:animScale>
                                      <p:cBhvr>
                                        <p:cTn id="35" dur="25" autoRev="1" fill="hold">
                                          <p:stCondLst>
                                            <p:cond delay="0"/>
                                          </p:stCondLst>
                                        </p:cTn>
                                        <p:tgtEl>
                                          <p:spTgt spid="23"/>
                                        </p:tgtEl>
                                      </p:cBhvr>
                                      <p:to x="80000" y="100000"/>
                                    </p:animScale>
                                    <p:anim by="(#ppt_w*0.10)" calcmode="lin" valueType="num">
                                      <p:cBhvr>
                                        <p:cTn id="36" dur="25" autoRev="1" fill="hold">
                                          <p:stCondLst>
                                            <p:cond delay="0"/>
                                          </p:stCondLst>
                                        </p:cTn>
                                        <p:tgtEl>
                                          <p:spTgt spid="23"/>
                                        </p:tgtEl>
                                        <p:attrNameLst>
                                          <p:attrName>ppt_x</p:attrName>
                                        </p:attrNameLst>
                                      </p:cBhvr>
                                    </p:anim>
                                    <p:anim by="(-#ppt_w*0.10)" calcmode="lin" valueType="num">
                                      <p:cBhvr>
                                        <p:cTn id="37" dur="25" autoRev="1" fill="hold">
                                          <p:stCondLst>
                                            <p:cond delay="0"/>
                                          </p:stCondLst>
                                        </p:cTn>
                                        <p:tgtEl>
                                          <p:spTgt spid="23"/>
                                        </p:tgtEl>
                                        <p:attrNameLst>
                                          <p:attrName>ppt_y</p:attrName>
                                        </p:attrNameLst>
                                      </p:cBhvr>
                                    </p:anim>
                                    <p:animRot by="-480000">
                                      <p:cBhvr>
                                        <p:cTn id="38" dur="25" autoRev="1" fill="hold">
                                          <p:stCondLst>
                                            <p:cond delay="0"/>
                                          </p:stCondLst>
                                        </p:cTn>
                                        <p:tgtEl>
                                          <p:spTgt spid="23"/>
                                        </p:tgtEl>
                                        <p:attrNameLst>
                                          <p:attrName>r</p:attrName>
                                        </p:attrNameLst>
                                      </p:cBhvr>
                                    </p:animRot>
                                  </p:childTnLst>
                                </p:cTn>
                              </p:par>
                            </p:childTnLst>
                          </p:cTn>
                        </p:par>
                        <p:par>
                          <p:cTn id="39" fill="hold">
                            <p:stCondLst>
                              <p:cond delay="3940"/>
                            </p:stCondLst>
                            <p:childTnLst>
                              <p:par>
                                <p:cTn id="40" presetID="22" presetClass="entr" presetSubtype="8" fill="hold" grpId="0" nodeType="afterEffect">
                                  <p:stCondLst>
                                    <p:cond delay="0"/>
                                  </p:stCondLst>
                                  <p:iterate type="lt">
                                    <p:tmPct val="30000"/>
                                  </p:iterate>
                                  <p:childTnLst>
                                    <p:set>
                                      <p:cBhvr>
                                        <p:cTn id="41" dur="1" fill="hold">
                                          <p:stCondLst>
                                            <p:cond delay="0"/>
                                          </p:stCondLst>
                                        </p:cTn>
                                        <p:tgtEl>
                                          <p:spTgt spid="24"/>
                                        </p:tgtEl>
                                        <p:attrNameLst>
                                          <p:attrName>style.visibility</p:attrName>
                                        </p:attrNameLst>
                                      </p:cBhvr>
                                      <p:to>
                                        <p:strVal val="visible"/>
                                      </p:to>
                                    </p:set>
                                    <p:animEffect transition="in" filter="wipe(left)">
                                      <p:cBhvr>
                                        <p:cTn id="42" dur="50"/>
                                        <p:tgtEl>
                                          <p:spTgt spid="24"/>
                                        </p:tgtEl>
                                      </p:cBhvr>
                                    </p:animEffect>
                                  </p:childTnLst>
                                </p:cTn>
                              </p:par>
                              <p:par>
                                <p:cTn id="43" presetID="36" presetClass="emph" presetSubtype="0" fill="hold" grpId="1" nodeType="withEffect">
                                  <p:stCondLst>
                                    <p:cond delay="0"/>
                                  </p:stCondLst>
                                  <p:iterate type="lt">
                                    <p:tmPct val="30000"/>
                                  </p:iterate>
                                  <p:childTnLst>
                                    <p:animScale>
                                      <p:cBhvr>
                                        <p:cTn id="44" dur="25" autoRev="1" fill="hold">
                                          <p:stCondLst>
                                            <p:cond delay="0"/>
                                          </p:stCondLst>
                                        </p:cTn>
                                        <p:tgtEl>
                                          <p:spTgt spid="24"/>
                                        </p:tgtEl>
                                      </p:cBhvr>
                                      <p:to x="80000" y="100000"/>
                                    </p:animScale>
                                    <p:anim by="(#ppt_w*0.10)" calcmode="lin" valueType="num">
                                      <p:cBhvr>
                                        <p:cTn id="45" dur="25" autoRev="1" fill="hold">
                                          <p:stCondLst>
                                            <p:cond delay="0"/>
                                          </p:stCondLst>
                                        </p:cTn>
                                        <p:tgtEl>
                                          <p:spTgt spid="24"/>
                                        </p:tgtEl>
                                        <p:attrNameLst>
                                          <p:attrName>ppt_x</p:attrName>
                                        </p:attrNameLst>
                                      </p:cBhvr>
                                    </p:anim>
                                    <p:anim by="(-#ppt_w*0.10)" calcmode="lin" valueType="num">
                                      <p:cBhvr>
                                        <p:cTn id="46" dur="25" autoRev="1" fill="hold">
                                          <p:stCondLst>
                                            <p:cond delay="0"/>
                                          </p:stCondLst>
                                        </p:cTn>
                                        <p:tgtEl>
                                          <p:spTgt spid="24"/>
                                        </p:tgtEl>
                                        <p:attrNameLst>
                                          <p:attrName>ppt_y</p:attrName>
                                        </p:attrNameLst>
                                      </p:cBhvr>
                                    </p:anim>
                                    <p:animRot by="-480000">
                                      <p:cBhvr>
                                        <p:cTn id="47" dur="25" autoRev="1" fill="hold">
                                          <p:stCondLst>
                                            <p:cond delay="0"/>
                                          </p:stCondLst>
                                        </p:cTn>
                                        <p:tgtEl>
                                          <p:spTgt spid="24"/>
                                        </p:tgtEl>
                                        <p:attrNameLst>
                                          <p:attrName>r</p:attrName>
                                        </p:attrNameLst>
                                      </p:cBhvr>
                                    </p:animRot>
                                  </p:childTnLst>
                                </p:cTn>
                              </p:par>
                            </p:childTnLst>
                          </p:cTn>
                        </p:par>
                        <p:par>
                          <p:cTn id="48" fill="hold">
                            <p:stCondLst>
                              <p:cond delay="4920"/>
                            </p:stCondLst>
                            <p:childTnLst>
                              <p:par>
                                <p:cTn id="49" presetID="22" presetClass="entr" presetSubtype="8" fill="hold" grpId="0" nodeType="afterEffect">
                                  <p:stCondLst>
                                    <p:cond delay="0"/>
                                  </p:stCondLst>
                                  <p:iterate type="lt">
                                    <p:tmPct val="30000"/>
                                  </p:iterate>
                                  <p:childTnLst>
                                    <p:set>
                                      <p:cBhvr>
                                        <p:cTn id="50" dur="1" fill="hold">
                                          <p:stCondLst>
                                            <p:cond delay="0"/>
                                          </p:stCondLst>
                                        </p:cTn>
                                        <p:tgtEl>
                                          <p:spTgt spid="25"/>
                                        </p:tgtEl>
                                        <p:attrNameLst>
                                          <p:attrName>style.visibility</p:attrName>
                                        </p:attrNameLst>
                                      </p:cBhvr>
                                      <p:to>
                                        <p:strVal val="visible"/>
                                      </p:to>
                                    </p:set>
                                    <p:animEffect transition="in" filter="wipe(left)">
                                      <p:cBhvr>
                                        <p:cTn id="51" dur="50"/>
                                        <p:tgtEl>
                                          <p:spTgt spid="25"/>
                                        </p:tgtEl>
                                      </p:cBhvr>
                                    </p:animEffect>
                                  </p:childTnLst>
                                </p:cTn>
                              </p:par>
                              <p:par>
                                <p:cTn id="52" presetID="36" presetClass="emph" presetSubtype="0" fill="hold" grpId="1" nodeType="withEffect">
                                  <p:stCondLst>
                                    <p:cond delay="0"/>
                                  </p:stCondLst>
                                  <p:iterate type="lt">
                                    <p:tmPct val="30000"/>
                                  </p:iterate>
                                  <p:childTnLst>
                                    <p:animScale>
                                      <p:cBhvr>
                                        <p:cTn id="53" dur="25" autoRev="1" fill="hold">
                                          <p:stCondLst>
                                            <p:cond delay="0"/>
                                          </p:stCondLst>
                                        </p:cTn>
                                        <p:tgtEl>
                                          <p:spTgt spid="25"/>
                                        </p:tgtEl>
                                      </p:cBhvr>
                                      <p:to x="80000" y="100000"/>
                                    </p:animScale>
                                    <p:anim by="(#ppt_w*0.10)" calcmode="lin" valueType="num">
                                      <p:cBhvr>
                                        <p:cTn id="54" dur="25" autoRev="1" fill="hold">
                                          <p:stCondLst>
                                            <p:cond delay="0"/>
                                          </p:stCondLst>
                                        </p:cTn>
                                        <p:tgtEl>
                                          <p:spTgt spid="25"/>
                                        </p:tgtEl>
                                        <p:attrNameLst>
                                          <p:attrName>ppt_x</p:attrName>
                                        </p:attrNameLst>
                                      </p:cBhvr>
                                    </p:anim>
                                    <p:anim by="(-#ppt_w*0.10)" calcmode="lin" valueType="num">
                                      <p:cBhvr>
                                        <p:cTn id="55" dur="25" autoRev="1" fill="hold">
                                          <p:stCondLst>
                                            <p:cond delay="0"/>
                                          </p:stCondLst>
                                        </p:cTn>
                                        <p:tgtEl>
                                          <p:spTgt spid="25"/>
                                        </p:tgtEl>
                                        <p:attrNameLst>
                                          <p:attrName>ppt_y</p:attrName>
                                        </p:attrNameLst>
                                      </p:cBhvr>
                                    </p:anim>
                                    <p:animRot by="-480000">
                                      <p:cBhvr>
                                        <p:cTn id="56" dur="25" autoRev="1"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p:bldP spid="21" grpId="1"/>
      <p:bldP spid="22" grpId="0"/>
      <p:bldP spid="22" grpId="1"/>
      <p:bldP spid="23" grpId="0"/>
      <p:bldP spid="23" grpId="1"/>
      <p:bldP spid="24" grpId="0"/>
      <p:bldP spid="24" grpId="1"/>
      <p:bldP spid="25" grpId="0"/>
      <p:bldP spid="25"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1080517" y="2160141"/>
            <a:ext cx="2376264" cy="4320480"/>
            <a:chOff x="2068615" y="1696036"/>
            <a:chExt cx="2376264" cy="4320480"/>
          </a:xfrm>
        </p:grpSpPr>
        <p:sp>
          <p:nvSpPr>
            <p:cNvPr id="19" name="圆角矩形 18"/>
            <p:cNvSpPr/>
            <p:nvPr/>
          </p:nvSpPr>
          <p:spPr>
            <a:xfrm>
              <a:off x="2068615" y="1696036"/>
              <a:ext cx="2376264" cy="4320480"/>
            </a:xfrm>
            <a:prstGeom prst="roundRect">
              <a:avLst>
                <a:gd name="adj" fmla="val 7822"/>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20" name="圆角矩形 6"/>
            <p:cNvSpPr/>
            <p:nvPr/>
          </p:nvSpPr>
          <p:spPr>
            <a:xfrm>
              <a:off x="2068615" y="2043296"/>
              <a:ext cx="792088" cy="876875"/>
            </a:xfrm>
            <a:custGeom>
              <a:avLst/>
              <a:gdLst/>
              <a:ahLst/>
              <a:cxnLst/>
              <a:rect l="l" t="t" r="r" b="b"/>
              <a:pathLst>
                <a:path w="792088" h="876875">
                  <a:moveTo>
                    <a:pt x="0" y="0"/>
                  </a:moveTo>
                  <a:lnTo>
                    <a:pt x="723499" y="0"/>
                  </a:lnTo>
                  <a:cubicBezTo>
                    <a:pt x="761380" y="0"/>
                    <a:pt x="792088" y="30708"/>
                    <a:pt x="792088" y="68589"/>
                  </a:cubicBezTo>
                  <a:lnTo>
                    <a:pt x="792088" y="808286"/>
                  </a:lnTo>
                  <a:cubicBezTo>
                    <a:pt x="792088" y="846167"/>
                    <a:pt x="761380" y="876875"/>
                    <a:pt x="723499" y="876875"/>
                  </a:cubicBezTo>
                  <a:lnTo>
                    <a:pt x="0" y="876875"/>
                  </a:lnTo>
                  <a:close/>
                </a:path>
              </a:pathLst>
            </a:custGeom>
            <a:solidFill>
              <a:srgbClr val="FF0000"/>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21" name="TextBox 7"/>
            <p:cNvSpPr txBox="1"/>
            <p:nvPr/>
          </p:nvSpPr>
          <p:spPr>
            <a:xfrm>
              <a:off x="2165202" y="2220123"/>
              <a:ext cx="598911" cy="52322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prstClr val="white"/>
                  </a:solidFill>
                  <a:effectLst/>
                  <a:uLnTx/>
                  <a:uFillTx/>
                  <a:latin typeface="Impact" panose="020B0806030902050204" pitchFamily="34" charset="0"/>
                  <a:ea typeface="微软雅黑"/>
                </a:rPr>
                <a:t>01</a:t>
              </a:r>
              <a:endParaRPr kumimoji="0" lang="zh-CN" altLang="en-US" sz="2800" b="0" i="0" u="none" strike="noStrike" kern="0" cap="none" spc="0" normalizeH="0" baseline="0" noProof="0" dirty="0" smtClean="0">
                <a:ln>
                  <a:noFill/>
                </a:ln>
                <a:solidFill>
                  <a:prstClr val="white"/>
                </a:solidFill>
                <a:effectLst/>
                <a:uLnTx/>
                <a:uFillTx/>
                <a:latin typeface="Impact" panose="020B0806030902050204" pitchFamily="34" charset="0"/>
                <a:ea typeface="微软雅黑"/>
              </a:endParaRPr>
            </a:p>
          </p:txBody>
        </p:sp>
        <p:sp>
          <p:nvSpPr>
            <p:cNvPr id="22" name="TextBox 8"/>
            <p:cNvSpPr txBox="1"/>
            <p:nvPr/>
          </p:nvSpPr>
          <p:spPr>
            <a:xfrm>
              <a:off x="2117143" y="3256390"/>
              <a:ext cx="2327736"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rPr>
                <a:t>单击此处添加标题</a:t>
              </a:r>
            </a:p>
          </p:txBody>
        </p:sp>
        <p:sp>
          <p:nvSpPr>
            <p:cNvPr id="23" name="TextBox 9"/>
            <p:cNvSpPr txBox="1"/>
            <p:nvPr/>
          </p:nvSpPr>
          <p:spPr>
            <a:xfrm>
              <a:off x="2136400" y="3621766"/>
              <a:ext cx="2092456" cy="923330"/>
            </a:xfrm>
            <a:prstGeom prst="rect">
              <a:avLst/>
            </a:prstGeom>
            <a:noFill/>
          </p:spPr>
          <p:txBody>
            <a:bodyPr wrap="square"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graphicFrame>
          <p:nvGraphicFramePr>
            <p:cNvPr id="24" name="图表 23"/>
            <p:cNvGraphicFramePr/>
            <p:nvPr/>
          </p:nvGraphicFramePr>
          <p:xfrm>
            <a:off x="2650850" y="4792380"/>
            <a:ext cx="1211794" cy="807863"/>
          </p:xfrm>
          <a:graphic>
            <a:graphicData uri="http://schemas.openxmlformats.org/drawingml/2006/chart">
              <c:chart xmlns:c="http://schemas.openxmlformats.org/drawingml/2006/chart" xmlns:r="http://schemas.openxmlformats.org/officeDocument/2006/relationships" r:id="rId2"/>
            </a:graphicData>
          </a:graphic>
        </p:graphicFrame>
        <p:sp>
          <p:nvSpPr>
            <p:cNvPr id="25" name="Freeform 11"/>
            <p:cNvSpPr>
              <a:spLocks noEditPoints="1"/>
            </p:cNvSpPr>
            <p:nvPr/>
          </p:nvSpPr>
          <p:spPr bwMode="auto">
            <a:xfrm>
              <a:off x="3213617" y="2164211"/>
              <a:ext cx="609600" cy="608013"/>
            </a:xfrm>
            <a:custGeom>
              <a:avLst/>
              <a:gdLst>
                <a:gd name="T0" fmla="*/ 292 w 384"/>
                <a:gd name="T1" fmla="*/ 325 h 383"/>
                <a:gd name="T2" fmla="*/ 336 w 384"/>
                <a:gd name="T3" fmla="*/ 360 h 383"/>
                <a:gd name="T4" fmla="*/ 359 w 384"/>
                <a:gd name="T5" fmla="*/ 344 h 383"/>
                <a:gd name="T6" fmla="*/ 354 w 384"/>
                <a:gd name="T7" fmla="*/ 318 h 383"/>
                <a:gd name="T8" fmla="*/ 31 w 384"/>
                <a:gd name="T9" fmla="*/ 318 h 383"/>
                <a:gd name="T10" fmla="*/ 25 w 384"/>
                <a:gd name="T11" fmla="*/ 344 h 383"/>
                <a:gd name="T12" fmla="*/ 48 w 384"/>
                <a:gd name="T13" fmla="*/ 360 h 383"/>
                <a:gd name="T14" fmla="*/ 92 w 384"/>
                <a:gd name="T15" fmla="*/ 325 h 383"/>
                <a:gd name="T16" fmla="*/ 285 w 384"/>
                <a:gd name="T17" fmla="*/ 216 h 383"/>
                <a:gd name="T18" fmla="*/ 339 w 384"/>
                <a:gd name="T19" fmla="*/ 271 h 383"/>
                <a:gd name="T20" fmla="*/ 384 w 384"/>
                <a:gd name="T21" fmla="*/ 328 h 383"/>
                <a:gd name="T22" fmla="*/ 370 w 384"/>
                <a:gd name="T23" fmla="*/ 369 h 383"/>
                <a:gd name="T24" fmla="*/ 329 w 384"/>
                <a:gd name="T25" fmla="*/ 383 h 383"/>
                <a:gd name="T26" fmla="*/ 272 w 384"/>
                <a:gd name="T27" fmla="*/ 338 h 383"/>
                <a:gd name="T28" fmla="*/ 216 w 384"/>
                <a:gd name="T29" fmla="*/ 284 h 383"/>
                <a:gd name="T30" fmla="*/ 275 w 384"/>
                <a:gd name="T31" fmla="*/ 240 h 383"/>
                <a:gd name="T32" fmla="*/ 99 w 384"/>
                <a:gd name="T33" fmla="*/ 216 h 383"/>
                <a:gd name="T34" fmla="*/ 144 w 384"/>
                <a:gd name="T35" fmla="*/ 274 h 383"/>
                <a:gd name="T36" fmla="*/ 139 w 384"/>
                <a:gd name="T37" fmla="*/ 350 h 383"/>
                <a:gd name="T38" fmla="*/ 69 w 384"/>
                <a:gd name="T39" fmla="*/ 379 h 383"/>
                <a:gd name="T40" fmla="*/ 26 w 384"/>
                <a:gd name="T41" fmla="*/ 379 h 383"/>
                <a:gd name="T42" fmla="*/ 0 w 384"/>
                <a:gd name="T43" fmla="*/ 343 h 383"/>
                <a:gd name="T44" fmla="*/ 13 w 384"/>
                <a:gd name="T45" fmla="*/ 302 h 383"/>
                <a:gd name="T46" fmla="*/ 26 w 384"/>
                <a:gd name="T47" fmla="*/ 216 h 383"/>
                <a:gd name="T48" fmla="*/ 319 w 384"/>
                <a:gd name="T49" fmla="*/ 30 h 383"/>
                <a:gd name="T50" fmla="*/ 326 w 384"/>
                <a:gd name="T51" fmla="*/ 91 h 383"/>
                <a:gd name="T52" fmla="*/ 360 w 384"/>
                <a:gd name="T53" fmla="*/ 48 h 383"/>
                <a:gd name="T54" fmla="*/ 345 w 384"/>
                <a:gd name="T55" fmla="*/ 25 h 383"/>
                <a:gd name="T56" fmla="*/ 38 w 384"/>
                <a:gd name="T57" fmla="*/ 25 h 383"/>
                <a:gd name="T58" fmla="*/ 24 w 384"/>
                <a:gd name="T59" fmla="*/ 48 h 383"/>
                <a:gd name="T60" fmla="*/ 57 w 384"/>
                <a:gd name="T61" fmla="*/ 91 h 383"/>
                <a:gd name="T62" fmla="*/ 64 w 384"/>
                <a:gd name="T63" fmla="*/ 30 h 383"/>
                <a:gd name="T64" fmla="*/ 329 w 384"/>
                <a:gd name="T65" fmla="*/ 0 h 383"/>
                <a:gd name="T66" fmla="*/ 370 w 384"/>
                <a:gd name="T67" fmla="*/ 13 h 383"/>
                <a:gd name="T68" fmla="*/ 384 w 384"/>
                <a:gd name="T69" fmla="*/ 55 h 383"/>
                <a:gd name="T70" fmla="*/ 339 w 384"/>
                <a:gd name="T71" fmla="*/ 112 h 383"/>
                <a:gd name="T72" fmla="*/ 285 w 384"/>
                <a:gd name="T73" fmla="*/ 167 h 383"/>
                <a:gd name="T74" fmla="*/ 239 w 384"/>
                <a:gd name="T75" fmla="*/ 109 h 383"/>
                <a:gd name="T76" fmla="*/ 244 w 384"/>
                <a:gd name="T77" fmla="*/ 32 h 383"/>
                <a:gd name="T78" fmla="*/ 314 w 384"/>
                <a:gd name="T79" fmla="*/ 5 h 383"/>
                <a:gd name="T80" fmla="*/ 55 w 384"/>
                <a:gd name="T81" fmla="*/ 0 h 383"/>
                <a:gd name="T82" fmla="*/ 112 w 384"/>
                <a:gd name="T83" fmla="*/ 44 h 383"/>
                <a:gd name="T84" fmla="*/ 168 w 384"/>
                <a:gd name="T85" fmla="*/ 99 h 383"/>
                <a:gd name="T86" fmla="*/ 108 w 384"/>
                <a:gd name="T87" fmla="*/ 144 h 383"/>
                <a:gd name="T88" fmla="*/ 33 w 384"/>
                <a:gd name="T89" fmla="*/ 138 h 383"/>
                <a:gd name="T90" fmla="*/ 5 w 384"/>
                <a:gd name="T91" fmla="*/ 69 h 383"/>
                <a:gd name="T92" fmla="*/ 5 w 384"/>
                <a:gd name="T93" fmla="*/ 26 h 383"/>
                <a:gd name="T94" fmla="*/ 41 w 384"/>
                <a:gd name="T95" fmla="*/ 0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84" h="383">
                  <a:moveTo>
                    <a:pt x="326" y="292"/>
                  </a:moveTo>
                  <a:lnTo>
                    <a:pt x="311" y="310"/>
                  </a:lnTo>
                  <a:lnTo>
                    <a:pt x="292" y="325"/>
                  </a:lnTo>
                  <a:lnTo>
                    <a:pt x="319" y="353"/>
                  </a:lnTo>
                  <a:lnTo>
                    <a:pt x="328" y="358"/>
                  </a:lnTo>
                  <a:lnTo>
                    <a:pt x="336" y="360"/>
                  </a:lnTo>
                  <a:lnTo>
                    <a:pt x="345" y="358"/>
                  </a:lnTo>
                  <a:lnTo>
                    <a:pt x="354" y="353"/>
                  </a:lnTo>
                  <a:lnTo>
                    <a:pt x="359" y="344"/>
                  </a:lnTo>
                  <a:lnTo>
                    <a:pt x="360" y="336"/>
                  </a:lnTo>
                  <a:lnTo>
                    <a:pt x="359" y="327"/>
                  </a:lnTo>
                  <a:lnTo>
                    <a:pt x="354" y="318"/>
                  </a:lnTo>
                  <a:lnTo>
                    <a:pt x="326" y="292"/>
                  </a:lnTo>
                  <a:close/>
                  <a:moveTo>
                    <a:pt x="57" y="292"/>
                  </a:moveTo>
                  <a:lnTo>
                    <a:pt x="31" y="318"/>
                  </a:lnTo>
                  <a:lnTo>
                    <a:pt x="25" y="327"/>
                  </a:lnTo>
                  <a:lnTo>
                    <a:pt x="24" y="336"/>
                  </a:lnTo>
                  <a:lnTo>
                    <a:pt x="25" y="344"/>
                  </a:lnTo>
                  <a:lnTo>
                    <a:pt x="31" y="353"/>
                  </a:lnTo>
                  <a:lnTo>
                    <a:pt x="38" y="358"/>
                  </a:lnTo>
                  <a:lnTo>
                    <a:pt x="48" y="360"/>
                  </a:lnTo>
                  <a:lnTo>
                    <a:pt x="57" y="358"/>
                  </a:lnTo>
                  <a:lnTo>
                    <a:pt x="64" y="353"/>
                  </a:lnTo>
                  <a:lnTo>
                    <a:pt x="92" y="325"/>
                  </a:lnTo>
                  <a:lnTo>
                    <a:pt x="74" y="310"/>
                  </a:lnTo>
                  <a:lnTo>
                    <a:pt x="57" y="292"/>
                  </a:lnTo>
                  <a:close/>
                  <a:moveTo>
                    <a:pt x="285" y="216"/>
                  </a:moveTo>
                  <a:lnTo>
                    <a:pt x="359" y="216"/>
                  </a:lnTo>
                  <a:lnTo>
                    <a:pt x="351" y="244"/>
                  </a:lnTo>
                  <a:lnTo>
                    <a:pt x="339" y="271"/>
                  </a:lnTo>
                  <a:lnTo>
                    <a:pt x="370" y="302"/>
                  </a:lnTo>
                  <a:lnTo>
                    <a:pt x="379" y="315"/>
                  </a:lnTo>
                  <a:lnTo>
                    <a:pt x="384" y="328"/>
                  </a:lnTo>
                  <a:lnTo>
                    <a:pt x="384" y="343"/>
                  </a:lnTo>
                  <a:lnTo>
                    <a:pt x="379" y="358"/>
                  </a:lnTo>
                  <a:lnTo>
                    <a:pt x="370" y="369"/>
                  </a:lnTo>
                  <a:lnTo>
                    <a:pt x="357" y="379"/>
                  </a:lnTo>
                  <a:lnTo>
                    <a:pt x="343" y="383"/>
                  </a:lnTo>
                  <a:lnTo>
                    <a:pt x="329" y="383"/>
                  </a:lnTo>
                  <a:lnTo>
                    <a:pt x="314" y="379"/>
                  </a:lnTo>
                  <a:lnTo>
                    <a:pt x="303" y="369"/>
                  </a:lnTo>
                  <a:lnTo>
                    <a:pt x="272" y="338"/>
                  </a:lnTo>
                  <a:lnTo>
                    <a:pt x="244" y="350"/>
                  </a:lnTo>
                  <a:lnTo>
                    <a:pt x="216" y="358"/>
                  </a:lnTo>
                  <a:lnTo>
                    <a:pt x="216" y="284"/>
                  </a:lnTo>
                  <a:lnTo>
                    <a:pt x="239" y="274"/>
                  </a:lnTo>
                  <a:lnTo>
                    <a:pt x="260" y="259"/>
                  </a:lnTo>
                  <a:lnTo>
                    <a:pt x="275" y="240"/>
                  </a:lnTo>
                  <a:lnTo>
                    <a:pt x="285" y="216"/>
                  </a:lnTo>
                  <a:close/>
                  <a:moveTo>
                    <a:pt x="26" y="216"/>
                  </a:moveTo>
                  <a:lnTo>
                    <a:pt x="99" y="216"/>
                  </a:lnTo>
                  <a:lnTo>
                    <a:pt x="108" y="240"/>
                  </a:lnTo>
                  <a:lnTo>
                    <a:pt x="124" y="259"/>
                  </a:lnTo>
                  <a:lnTo>
                    <a:pt x="144" y="274"/>
                  </a:lnTo>
                  <a:lnTo>
                    <a:pt x="168" y="284"/>
                  </a:lnTo>
                  <a:lnTo>
                    <a:pt x="168" y="358"/>
                  </a:lnTo>
                  <a:lnTo>
                    <a:pt x="139" y="350"/>
                  </a:lnTo>
                  <a:lnTo>
                    <a:pt x="112" y="338"/>
                  </a:lnTo>
                  <a:lnTo>
                    <a:pt x="81" y="369"/>
                  </a:lnTo>
                  <a:lnTo>
                    <a:pt x="69" y="379"/>
                  </a:lnTo>
                  <a:lnTo>
                    <a:pt x="55" y="383"/>
                  </a:lnTo>
                  <a:lnTo>
                    <a:pt x="41" y="383"/>
                  </a:lnTo>
                  <a:lnTo>
                    <a:pt x="26" y="379"/>
                  </a:lnTo>
                  <a:lnTo>
                    <a:pt x="13" y="369"/>
                  </a:lnTo>
                  <a:lnTo>
                    <a:pt x="5" y="358"/>
                  </a:lnTo>
                  <a:lnTo>
                    <a:pt x="0" y="343"/>
                  </a:lnTo>
                  <a:lnTo>
                    <a:pt x="0" y="328"/>
                  </a:lnTo>
                  <a:lnTo>
                    <a:pt x="5" y="315"/>
                  </a:lnTo>
                  <a:lnTo>
                    <a:pt x="13" y="302"/>
                  </a:lnTo>
                  <a:lnTo>
                    <a:pt x="44" y="271"/>
                  </a:lnTo>
                  <a:lnTo>
                    <a:pt x="33" y="244"/>
                  </a:lnTo>
                  <a:lnTo>
                    <a:pt x="26" y="216"/>
                  </a:lnTo>
                  <a:close/>
                  <a:moveTo>
                    <a:pt x="336" y="23"/>
                  </a:moveTo>
                  <a:lnTo>
                    <a:pt x="328" y="25"/>
                  </a:lnTo>
                  <a:lnTo>
                    <a:pt x="319" y="30"/>
                  </a:lnTo>
                  <a:lnTo>
                    <a:pt x="292" y="57"/>
                  </a:lnTo>
                  <a:lnTo>
                    <a:pt x="311" y="73"/>
                  </a:lnTo>
                  <a:lnTo>
                    <a:pt x="326" y="91"/>
                  </a:lnTo>
                  <a:lnTo>
                    <a:pt x="354" y="65"/>
                  </a:lnTo>
                  <a:lnTo>
                    <a:pt x="359" y="56"/>
                  </a:lnTo>
                  <a:lnTo>
                    <a:pt x="360" y="48"/>
                  </a:lnTo>
                  <a:lnTo>
                    <a:pt x="359" y="38"/>
                  </a:lnTo>
                  <a:lnTo>
                    <a:pt x="354" y="30"/>
                  </a:lnTo>
                  <a:lnTo>
                    <a:pt x="345" y="25"/>
                  </a:lnTo>
                  <a:lnTo>
                    <a:pt x="336" y="23"/>
                  </a:lnTo>
                  <a:close/>
                  <a:moveTo>
                    <a:pt x="48" y="23"/>
                  </a:moveTo>
                  <a:lnTo>
                    <a:pt x="38" y="25"/>
                  </a:lnTo>
                  <a:lnTo>
                    <a:pt x="31" y="30"/>
                  </a:lnTo>
                  <a:lnTo>
                    <a:pt x="25" y="38"/>
                  </a:lnTo>
                  <a:lnTo>
                    <a:pt x="24" y="48"/>
                  </a:lnTo>
                  <a:lnTo>
                    <a:pt x="25" y="56"/>
                  </a:lnTo>
                  <a:lnTo>
                    <a:pt x="31" y="65"/>
                  </a:lnTo>
                  <a:lnTo>
                    <a:pt x="57" y="91"/>
                  </a:lnTo>
                  <a:lnTo>
                    <a:pt x="74" y="73"/>
                  </a:lnTo>
                  <a:lnTo>
                    <a:pt x="92" y="57"/>
                  </a:lnTo>
                  <a:lnTo>
                    <a:pt x="64" y="30"/>
                  </a:lnTo>
                  <a:lnTo>
                    <a:pt x="57" y="25"/>
                  </a:lnTo>
                  <a:lnTo>
                    <a:pt x="48" y="23"/>
                  </a:lnTo>
                  <a:close/>
                  <a:moveTo>
                    <a:pt x="329" y="0"/>
                  </a:moveTo>
                  <a:lnTo>
                    <a:pt x="343" y="0"/>
                  </a:lnTo>
                  <a:lnTo>
                    <a:pt x="357" y="5"/>
                  </a:lnTo>
                  <a:lnTo>
                    <a:pt x="370" y="13"/>
                  </a:lnTo>
                  <a:lnTo>
                    <a:pt x="379" y="26"/>
                  </a:lnTo>
                  <a:lnTo>
                    <a:pt x="384" y="40"/>
                  </a:lnTo>
                  <a:lnTo>
                    <a:pt x="384" y="55"/>
                  </a:lnTo>
                  <a:lnTo>
                    <a:pt x="379" y="69"/>
                  </a:lnTo>
                  <a:lnTo>
                    <a:pt x="370" y="81"/>
                  </a:lnTo>
                  <a:lnTo>
                    <a:pt x="339" y="112"/>
                  </a:lnTo>
                  <a:lnTo>
                    <a:pt x="351" y="138"/>
                  </a:lnTo>
                  <a:lnTo>
                    <a:pt x="359" y="167"/>
                  </a:lnTo>
                  <a:lnTo>
                    <a:pt x="285" y="167"/>
                  </a:lnTo>
                  <a:lnTo>
                    <a:pt x="275" y="144"/>
                  </a:lnTo>
                  <a:lnTo>
                    <a:pt x="260" y="124"/>
                  </a:lnTo>
                  <a:lnTo>
                    <a:pt x="239" y="109"/>
                  </a:lnTo>
                  <a:lnTo>
                    <a:pt x="216" y="99"/>
                  </a:lnTo>
                  <a:lnTo>
                    <a:pt x="216" y="25"/>
                  </a:lnTo>
                  <a:lnTo>
                    <a:pt x="244" y="32"/>
                  </a:lnTo>
                  <a:lnTo>
                    <a:pt x="272" y="44"/>
                  </a:lnTo>
                  <a:lnTo>
                    <a:pt x="303" y="13"/>
                  </a:lnTo>
                  <a:lnTo>
                    <a:pt x="314" y="5"/>
                  </a:lnTo>
                  <a:lnTo>
                    <a:pt x="329" y="0"/>
                  </a:lnTo>
                  <a:close/>
                  <a:moveTo>
                    <a:pt x="41" y="0"/>
                  </a:moveTo>
                  <a:lnTo>
                    <a:pt x="55" y="0"/>
                  </a:lnTo>
                  <a:lnTo>
                    <a:pt x="69" y="5"/>
                  </a:lnTo>
                  <a:lnTo>
                    <a:pt x="81" y="13"/>
                  </a:lnTo>
                  <a:lnTo>
                    <a:pt x="112" y="44"/>
                  </a:lnTo>
                  <a:lnTo>
                    <a:pt x="139" y="32"/>
                  </a:lnTo>
                  <a:lnTo>
                    <a:pt x="168" y="25"/>
                  </a:lnTo>
                  <a:lnTo>
                    <a:pt x="168" y="99"/>
                  </a:lnTo>
                  <a:lnTo>
                    <a:pt x="144" y="109"/>
                  </a:lnTo>
                  <a:lnTo>
                    <a:pt x="124" y="124"/>
                  </a:lnTo>
                  <a:lnTo>
                    <a:pt x="108" y="144"/>
                  </a:lnTo>
                  <a:lnTo>
                    <a:pt x="99" y="167"/>
                  </a:lnTo>
                  <a:lnTo>
                    <a:pt x="26" y="167"/>
                  </a:lnTo>
                  <a:lnTo>
                    <a:pt x="33" y="138"/>
                  </a:lnTo>
                  <a:lnTo>
                    <a:pt x="44" y="112"/>
                  </a:lnTo>
                  <a:lnTo>
                    <a:pt x="13" y="81"/>
                  </a:lnTo>
                  <a:lnTo>
                    <a:pt x="5" y="69"/>
                  </a:lnTo>
                  <a:lnTo>
                    <a:pt x="0" y="55"/>
                  </a:lnTo>
                  <a:lnTo>
                    <a:pt x="0" y="40"/>
                  </a:lnTo>
                  <a:lnTo>
                    <a:pt x="5" y="26"/>
                  </a:lnTo>
                  <a:lnTo>
                    <a:pt x="13" y="13"/>
                  </a:lnTo>
                  <a:lnTo>
                    <a:pt x="26" y="5"/>
                  </a:lnTo>
                  <a:lnTo>
                    <a:pt x="41" y="0"/>
                  </a:lnTo>
                  <a:close/>
                </a:path>
              </a:pathLst>
            </a:custGeom>
            <a:solidFill>
              <a:sysClr val="window" lastClr="FFFFFF"/>
            </a:solidFill>
            <a:ln w="0">
              <a:noFill/>
              <a:prstDash val="solid"/>
              <a:round/>
            </a:ln>
            <a:effectLst>
              <a:outerShdw blurRad="50800" dist="38100" dir="8100000" algn="tr" rotWithShape="0">
                <a:prstClr val="black">
                  <a:alpha val="40000"/>
                </a:prst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等线"/>
                <a:ea typeface="微软雅黑"/>
              </a:endParaRPr>
            </a:p>
          </p:txBody>
        </p:sp>
      </p:grpSp>
      <p:sp>
        <p:nvSpPr>
          <p:cNvPr id="26" name="圆角矩形 25"/>
          <p:cNvSpPr/>
          <p:nvPr/>
        </p:nvSpPr>
        <p:spPr>
          <a:xfrm>
            <a:off x="4169696" y="2338623"/>
            <a:ext cx="643208" cy="663127"/>
          </a:xfrm>
          <a:prstGeom prst="roundRect">
            <a:avLst>
              <a:gd name="adj" fmla="val 7822"/>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27" name="矩形 26"/>
          <p:cNvSpPr/>
          <p:nvPr/>
        </p:nvSpPr>
        <p:spPr>
          <a:xfrm>
            <a:off x="4951022" y="2268729"/>
            <a:ext cx="6096000" cy="830997"/>
          </a:xfrm>
          <a:prstGeom prst="rect">
            <a:avLst/>
          </a:prstGeom>
        </p:spPr>
        <p:txBody>
          <a:bodyPr>
            <a:spAutoFit/>
          </a:bodyPr>
          <a:lstStyle/>
          <a:p>
            <a:pPr fontAlgn="auto">
              <a:lnSpc>
                <a:spcPct val="150000"/>
              </a:lnSpc>
              <a:spcAft>
                <a:spcPts val="0"/>
              </a:spcAft>
            </a:pPr>
            <a:r>
              <a:rPr lang="zh-CN" altLang="en-US" sz="1600" cap="all" dirty="0">
                <a:solidFill>
                  <a:prstClr val="black"/>
                </a:solidFill>
                <a:latin typeface="微软雅黑" panose="020B0503020204020204" pitchFamily="34" charset="-122"/>
                <a:ea typeface="微软雅黑" panose="020B0503020204020204" pitchFamily="34" charset="-122"/>
              </a:rPr>
              <a:t>点击输入您想要的文字内容点击输入您想要的文字内容</a:t>
            </a:r>
            <a:endParaRPr lang="en-US" altLang="zh-CN" sz="1600" cap="all" dirty="0">
              <a:solidFill>
                <a:prstClr val="black"/>
              </a:solidFill>
              <a:latin typeface="微软雅黑" panose="020B0503020204020204" pitchFamily="34" charset="-122"/>
              <a:ea typeface="微软雅黑" panose="020B0503020204020204" pitchFamily="34" charset="-122"/>
            </a:endParaRPr>
          </a:p>
          <a:p>
            <a:pPr fontAlgn="auto">
              <a:lnSpc>
                <a:spcPct val="150000"/>
              </a:lnSpc>
              <a:spcAft>
                <a:spcPts val="0"/>
              </a:spcAft>
            </a:pPr>
            <a:r>
              <a:rPr lang="zh-CN" altLang="en-US" sz="1600" cap="all" dirty="0">
                <a:solidFill>
                  <a:prstClr val="black"/>
                </a:solidFill>
                <a:latin typeface="微软雅黑" panose="020B0503020204020204" pitchFamily="34" charset="-122"/>
                <a:ea typeface="微软雅黑" panose="020B0503020204020204" pitchFamily="34" charset="-122"/>
              </a:rPr>
              <a:t>点击输入您想要的文字内容点击输入您想</a:t>
            </a:r>
            <a:endParaRPr lang="en-US" altLang="zh-CN" sz="1600" cap="all" dirty="0">
              <a:solidFill>
                <a:prstClr val="black"/>
              </a:solidFill>
              <a:latin typeface="微软雅黑" panose="020B0503020204020204" pitchFamily="34" charset="-122"/>
              <a:ea typeface="微软雅黑" panose="020B0503020204020204" pitchFamily="34" charset="-122"/>
            </a:endParaRPr>
          </a:p>
        </p:txBody>
      </p:sp>
      <p:sp>
        <p:nvSpPr>
          <p:cNvPr id="28" name="圆角矩形 27"/>
          <p:cNvSpPr/>
          <p:nvPr/>
        </p:nvSpPr>
        <p:spPr>
          <a:xfrm>
            <a:off x="4169696" y="3392312"/>
            <a:ext cx="643208" cy="663127"/>
          </a:xfrm>
          <a:prstGeom prst="roundRect">
            <a:avLst>
              <a:gd name="adj" fmla="val 7822"/>
            </a:avLst>
          </a:prstGeom>
          <a:solidFill>
            <a:srgbClr val="FF0000"/>
          </a:soli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29" name="矩形 28"/>
          <p:cNvSpPr/>
          <p:nvPr/>
        </p:nvSpPr>
        <p:spPr>
          <a:xfrm>
            <a:off x="4951022" y="3322418"/>
            <a:ext cx="6096000" cy="830997"/>
          </a:xfrm>
          <a:prstGeom prst="rect">
            <a:avLst/>
          </a:prstGeom>
        </p:spPr>
        <p:txBody>
          <a:bodyPr>
            <a:spAutoFit/>
          </a:bodyPr>
          <a:lstStyle/>
          <a:p>
            <a:pPr fontAlgn="auto">
              <a:lnSpc>
                <a:spcPct val="150000"/>
              </a:lnSpc>
              <a:spcAft>
                <a:spcPts val="0"/>
              </a:spcAft>
            </a:pPr>
            <a:r>
              <a:rPr lang="zh-CN" altLang="en-US" sz="1600" cap="all" dirty="0">
                <a:solidFill>
                  <a:prstClr val="black"/>
                </a:solidFill>
                <a:latin typeface="微软雅黑" panose="020B0503020204020204" pitchFamily="34" charset="-122"/>
                <a:ea typeface="微软雅黑" panose="020B0503020204020204" pitchFamily="34" charset="-122"/>
              </a:rPr>
              <a:t>点击输入您想要的文字内容点击输入您想要的文字内容</a:t>
            </a:r>
            <a:endParaRPr lang="en-US" altLang="zh-CN" sz="1600" cap="all" dirty="0">
              <a:solidFill>
                <a:prstClr val="black"/>
              </a:solidFill>
              <a:latin typeface="微软雅黑" panose="020B0503020204020204" pitchFamily="34" charset="-122"/>
              <a:ea typeface="微软雅黑" panose="020B0503020204020204" pitchFamily="34" charset="-122"/>
            </a:endParaRPr>
          </a:p>
          <a:p>
            <a:pPr fontAlgn="auto">
              <a:lnSpc>
                <a:spcPct val="150000"/>
              </a:lnSpc>
              <a:spcAft>
                <a:spcPts val="0"/>
              </a:spcAft>
            </a:pPr>
            <a:r>
              <a:rPr lang="zh-CN" altLang="en-US" sz="1600" cap="all" dirty="0">
                <a:solidFill>
                  <a:prstClr val="black"/>
                </a:solidFill>
                <a:latin typeface="微软雅黑" panose="020B0503020204020204" pitchFamily="34" charset="-122"/>
                <a:ea typeface="微软雅黑" panose="020B0503020204020204" pitchFamily="34" charset="-122"/>
              </a:rPr>
              <a:t>点击输入您想要的文字内容点击输入您想</a:t>
            </a:r>
            <a:endParaRPr lang="en-US" altLang="zh-CN" sz="1600" cap="all" dirty="0">
              <a:solidFill>
                <a:prstClr val="black"/>
              </a:solidFill>
              <a:latin typeface="微软雅黑" panose="020B0503020204020204" pitchFamily="34" charset="-122"/>
              <a:ea typeface="微软雅黑" panose="020B0503020204020204" pitchFamily="34" charset="-122"/>
            </a:endParaRPr>
          </a:p>
        </p:txBody>
      </p:sp>
      <p:sp>
        <p:nvSpPr>
          <p:cNvPr id="30" name="圆角矩形 29"/>
          <p:cNvSpPr/>
          <p:nvPr/>
        </p:nvSpPr>
        <p:spPr>
          <a:xfrm>
            <a:off x="4169696" y="4446001"/>
            <a:ext cx="643208" cy="663127"/>
          </a:xfrm>
          <a:prstGeom prst="roundRect">
            <a:avLst>
              <a:gd name="adj" fmla="val 7822"/>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31" name="矩形 30"/>
          <p:cNvSpPr/>
          <p:nvPr/>
        </p:nvSpPr>
        <p:spPr>
          <a:xfrm>
            <a:off x="4951022" y="4376107"/>
            <a:ext cx="6096000" cy="830997"/>
          </a:xfrm>
          <a:prstGeom prst="rect">
            <a:avLst/>
          </a:prstGeom>
        </p:spPr>
        <p:txBody>
          <a:bodyPr>
            <a:spAutoFit/>
          </a:bodyPr>
          <a:lstStyle/>
          <a:p>
            <a:pPr fontAlgn="auto">
              <a:lnSpc>
                <a:spcPct val="150000"/>
              </a:lnSpc>
              <a:spcAft>
                <a:spcPts val="0"/>
              </a:spcAft>
            </a:pPr>
            <a:r>
              <a:rPr lang="zh-CN" altLang="en-US" sz="1600" cap="all" dirty="0">
                <a:solidFill>
                  <a:prstClr val="black"/>
                </a:solidFill>
                <a:latin typeface="微软雅黑" panose="020B0503020204020204" pitchFamily="34" charset="-122"/>
                <a:ea typeface="微软雅黑" panose="020B0503020204020204" pitchFamily="34" charset="-122"/>
              </a:rPr>
              <a:t>点击输入您想要的文字内容点击输入您想要的文字内容</a:t>
            </a:r>
            <a:endParaRPr lang="en-US" altLang="zh-CN" sz="1600" cap="all" dirty="0">
              <a:solidFill>
                <a:prstClr val="black"/>
              </a:solidFill>
              <a:latin typeface="微软雅黑" panose="020B0503020204020204" pitchFamily="34" charset="-122"/>
              <a:ea typeface="微软雅黑" panose="020B0503020204020204" pitchFamily="34" charset="-122"/>
            </a:endParaRPr>
          </a:p>
          <a:p>
            <a:pPr fontAlgn="auto">
              <a:lnSpc>
                <a:spcPct val="150000"/>
              </a:lnSpc>
              <a:spcAft>
                <a:spcPts val="0"/>
              </a:spcAft>
            </a:pPr>
            <a:r>
              <a:rPr lang="zh-CN" altLang="en-US" sz="1600" cap="all" dirty="0">
                <a:solidFill>
                  <a:prstClr val="black"/>
                </a:solidFill>
                <a:latin typeface="微软雅黑" panose="020B0503020204020204" pitchFamily="34" charset="-122"/>
                <a:ea typeface="微软雅黑" panose="020B0503020204020204" pitchFamily="34" charset="-122"/>
              </a:rPr>
              <a:t>点击输入您想要的文字内容点击输入您想</a:t>
            </a:r>
            <a:endParaRPr lang="en-US" altLang="zh-CN" sz="1600" cap="all" dirty="0">
              <a:solidFill>
                <a:prstClr val="black"/>
              </a:solidFill>
              <a:latin typeface="微软雅黑" panose="020B0503020204020204" pitchFamily="34" charset="-122"/>
              <a:ea typeface="微软雅黑" panose="020B0503020204020204" pitchFamily="34" charset="-122"/>
            </a:endParaRPr>
          </a:p>
        </p:txBody>
      </p:sp>
      <p:sp>
        <p:nvSpPr>
          <p:cNvPr id="32" name="圆角矩形 31"/>
          <p:cNvSpPr/>
          <p:nvPr/>
        </p:nvSpPr>
        <p:spPr>
          <a:xfrm>
            <a:off x="4169696" y="5511091"/>
            <a:ext cx="643208" cy="663127"/>
          </a:xfrm>
          <a:prstGeom prst="roundRect">
            <a:avLst>
              <a:gd name="adj" fmla="val 7822"/>
            </a:avLst>
          </a:prstGeom>
          <a:solidFill>
            <a:srgbClr val="FF0000"/>
          </a:soli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33" name="矩形 32"/>
          <p:cNvSpPr/>
          <p:nvPr/>
        </p:nvSpPr>
        <p:spPr>
          <a:xfrm>
            <a:off x="4951022" y="5441197"/>
            <a:ext cx="6096000" cy="830997"/>
          </a:xfrm>
          <a:prstGeom prst="rect">
            <a:avLst/>
          </a:prstGeom>
        </p:spPr>
        <p:txBody>
          <a:bodyPr>
            <a:spAutoFit/>
          </a:bodyPr>
          <a:lstStyle/>
          <a:p>
            <a:pPr fontAlgn="auto">
              <a:lnSpc>
                <a:spcPct val="150000"/>
              </a:lnSpc>
              <a:spcAft>
                <a:spcPts val="0"/>
              </a:spcAft>
            </a:pPr>
            <a:r>
              <a:rPr lang="zh-CN" altLang="en-US" sz="1600" cap="all" dirty="0">
                <a:solidFill>
                  <a:prstClr val="black"/>
                </a:solidFill>
                <a:latin typeface="微软雅黑" panose="020B0503020204020204" pitchFamily="34" charset="-122"/>
                <a:ea typeface="微软雅黑" panose="020B0503020204020204" pitchFamily="34" charset="-122"/>
              </a:rPr>
              <a:t>点击输入您想要的文字内容点击输入您想要的文字内容</a:t>
            </a:r>
            <a:endParaRPr lang="en-US" altLang="zh-CN" sz="1600" cap="all" dirty="0">
              <a:solidFill>
                <a:prstClr val="black"/>
              </a:solidFill>
              <a:latin typeface="微软雅黑" panose="020B0503020204020204" pitchFamily="34" charset="-122"/>
              <a:ea typeface="微软雅黑" panose="020B0503020204020204" pitchFamily="34" charset="-122"/>
            </a:endParaRPr>
          </a:p>
          <a:p>
            <a:pPr fontAlgn="auto">
              <a:lnSpc>
                <a:spcPct val="150000"/>
              </a:lnSpc>
              <a:spcAft>
                <a:spcPts val="0"/>
              </a:spcAft>
            </a:pPr>
            <a:r>
              <a:rPr lang="zh-CN" altLang="en-US" sz="1600" cap="all" dirty="0">
                <a:solidFill>
                  <a:prstClr val="black"/>
                </a:solidFill>
                <a:latin typeface="微软雅黑" panose="020B0503020204020204" pitchFamily="34" charset="-122"/>
                <a:ea typeface="微软雅黑" panose="020B0503020204020204" pitchFamily="34" charset="-122"/>
              </a:rPr>
              <a:t>点击输入您想要的文字内容点击输入您想</a:t>
            </a:r>
            <a:endParaRPr lang="en-US" altLang="zh-CN" sz="1600" cap="all" dirty="0">
              <a:solidFill>
                <a:prstClr val="black"/>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250" fill="hold"/>
                                        <p:tgtEl>
                                          <p:spTgt spid="26"/>
                                        </p:tgtEl>
                                        <p:attrNameLst>
                                          <p:attrName>ppt_x</p:attrName>
                                        </p:attrNameLst>
                                      </p:cBhvr>
                                      <p:tavLst>
                                        <p:tav tm="0">
                                          <p:val>
                                            <p:strVal val="#ppt_x"/>
                                          </p:val>
                                        </p:tav>
                                        <p:tav tm="100000">
                                          <p:val>
                                            <p:strVal val="#ppt_x"/>
                                          </p:val>
                                        </p:tav>
                                      </p:tavLst>
                                    </p:anim>
                                    <p:anim calcmode="lin" valueType="num">
                                      <p:cBhvr additive="base">
                                        <p:cTn id="12" dur="250" fill="hold"/>
                                        <p:tgtEl>
                                          <p:spTgt spid="26"/>
                                        </p:tgtEl>
                                        <p:attrNameLst>
                                          <p:attrName>ppt_y</p:attrName>
                                        </p:attrNameLst>
                                      </p:cBhvr>
                                      <p:tavLst>
                                        <p:tav tm="0">
                                          <p:val>
                                            <p:strVal val="1+#ppt_h/2"/>
                                          </p:val>
                                        </p:tav>
                                        <p:tav tm="100000">
                                          <p:val>
                                            <p:strVal val="#ppt_y"/>
                                          </p:val>
                                        </p:tav>
                                      </p:tavLst>
                                    </p:anim>
                                  </p:childTnLst>
                                </p:cTn>
                              </p:par>
                            </p:childTnLst>
                          </p:cTn>
                        </p:par>
                        <p:par>
                          <p:cTn id="13" fill="hold">
                            <p:stCondLst>
                              <p:cond delay="750"/>
                            </p:stCondLst>
                            <p:childTnLst>
                              <p:par>
                                <p:cTn id="14" presetID="17" presetClass="entr" presetSubtype="10" fill="hold" grpId="0" nodeType="afterEffect">
                                  <p:stCondLst>
                                    <p:cond delay="0"/>
                                  </p:stCondLst>
                                  <p:childTnLst>
                                    <p:set>
                                      <p:cBhvr>
                                        <p:cTn id="15" dur="1" fill="hold">
                                          <p:stCondLst>
                                            <p:cond delay="0"/>
                                          </p:stCondLst>
                                        </p:cTn>
                                        <p:tgtEl>
                                          <p:spTgt spid="27"/>
                                        </p:tgtEl>
                                        <p:attrNameLst>
                                          <p:attrName>style.visibility</p:attrName>
                                        </p:attrNameLst>
                                      </p:cBhvr>
                                      <p:to>
                                        <p:strVal val="visible"/>
                                      </p:to>
                                    </p:set>
                                    <p:anim calcmode="lin" valueType="num">
                                      <p:cBhvr>
                                        <p:cTn id="16" dur="250" fill="hold"/>
                                        <p:tgtEl>
                                          <p:spTgt spid="27"/>
                                        </p:tgtEl>
                                        <p:attrNameLst>
                                          <p:attrName>ppt_w</p:attrName>
                                        </p:attrNameLst>
                                      </p:cBhvr>
                                      <p:tavLst>
                                        <p:tav tm="0">
                                          <p:val>
                                            <p:fltVal val="0"/>
                                          </p:val>
                                        </p:tav>
                                        <p:tav tm="100000">
                                          <p:val>
                                            <p:strVal val="#ppt_w"/>
                                          </p:val>
                                        </p:tav>
                                      </p:tavLst>
                                    </p:anim>
                                    <p:anim calcmode="lin" valueType="num">
                                      <p:cBhvr>
                                        <p:cTn id="17" dur="250" fill="hold"/>
                                        <p:tgtEl>
                                          <p:spTgt spid="27"/>
                                        </p:tgtEl>
                                        <p:attrNameLst>
                                          <p:attrName>ppt_h</p:attrName>
                                        </p:attrNameLst>
                                      </p:cBhvr>
                                      <p:tavLst>
                                        <p:tav tm="0">
                                          <p:val>
                                            <p:strVal val="#ppt_h"/>
                                          </p:val>
                                        </p:tav>
                                        <p:tav tm="100000">
                                          <p:val>
                                            <p:strVal val="#ppt_h"/>
                                          </p:val>
                                        </p:tav>
                                      </p:tavLst>
                                    </p:anim>
                                  </p:childTnLst>
                                </p:cTn>
                              </p:par>
                            </p:childTnLst>
                          </p:cTn>
                        </p:par>
                        <p:par>
                          <p:cTn id="18" fill="hold">
                            <p:stCondLst>
                              <p:cond delay="1000"/>
                            </p:stCondLst>
                            <p:childTnLst>
                              <p:par>
                                <p:cTn id="19" presetID="2" presetClass="entr" presetSubtype="4"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additive="base">
                                        <p:cTn id="21" dur="250" fill="hold"/>
                                        <p:tgtEl>
                                          <p:spTgt spid="28"/>
                                        </p:tgtEl>
                                        <p:attrNameLst>
                                          <p:attrName>ppt_x</p:attrName>
                                        </p:attrNameLst>
                                      </p:cBhvr>
                                      <p:tavLst>
                                        <p:tav tm="0">
                                          <p:val>
                                            <p:strVal val="#ppt_x"/>
                                          </p:val>
                                        </p:tav>
                                        <p:tav tm="100000">
                                          <p:val>
                                            <p:strVal val="#ppt_x"/>
                                          </p:val>
                                        </p:tav>
                                      </p:tavLst>
                                    </p:anim>
                                    <p:anim calcmode="lin" valueType="num">
                                      <p:cBhvr additive="base">
                                        <p:cTn id="22" dur="250" fill="hold"/>
                                        <p:tgtEl>
                                          <p:spTgt spid="28"/>
                                        </p:tgtEl>
                                        <p:attrNameLst>
                                          <p:attrName>ppt_y</p:attrName>
                                        </p:attrNameLst>
                                      </p:cBhvr>
                                      <p:tavLst>
                                        <p:tav tm="0">
                                          <p:val>
                                            <p:strVal val="1+#ppt_h/2"/>
                                          </p:val>
                                        </p:tav>
                                        <p:tav tm="100000">
                                          <p:val>
                                            <p:strVal val="#ppt_y"/>
                                          </p:val>
                                        </p:tav>
                                      </p:tavLst>
                                    </p:anim>
                                  </p:childTnLst>
                                </p:cTn>
                              </p:par>
                            </p:childTnLst>
                          </p:cTn>
                        </p:par>
                        <p:par>
                          <p:cTn id="23" fill="hold">
                            <p:stCondLst>
                              <p:cond delay="1250"/>
                            </p:stCondLst>
                            <p:childTnLst>
                              <p:par>
                                <p:cTn id="24" presetID="17" presetClass="entr" presetSubtype="10" fill="hold" grpId="0" nodeType="afterEffect">
                                  <p:stCondLst>
                                    <p:cond delay="0"/>
                                  </p:stCondLst>
                                  <p:childTnLst>
                                    <p:set>
                                      <p:cBhvr>
                                        <p:cTn id="25" dur="1" fill="hold">
                                          <p:stCondLst>
                                            <p:cond delay="0"/>
                                          </p:stCondLst>
                                        </p:cTn>
                                        <p:tgtEl>
                                          <p:spTgt spid="29"/>
                                        </p:tgtEl>
                                        <p:attrNameLst>
                                          <p:attrName>style.visibility</p:attrName>
                                        </p:attrNameLst>
                                      </p:cBhvr>
                                      <p:to>
                                        <p:strVal val="visible"/>
                                      </p:to>
                                    </p:set>
                                    <p:anim calcmode="lin" valueType="num">
                                      <p:cBhvr>
                                        <p:cTn id="26" dur="250" fill="hold"/>
                                        <p:tgtEl>
                                          <p:spTgt spid="29"/>
                                        </p:tgtEl>
                                        <p:attrNameLst>
                                          <p:attrName>ppt_w</p:attrName>
                                        </p:attrNameLst>
                                      </p:cBhvr>
                                      <p:tavLst>
                                        <p:tav tm="0">
                                          <p:val>
                                            <p:fltVal val="0"/>
                                          </p:val>
                                        </p:tav>
                                        <p:tav tm="100000">
                                          <p:val>
                                            <p:strVal val="#ppt_w"/>
                                          </p:val>
                                        </p:tav>
                                      </p:tavLst>
                                    </p:anim>
                                    <p:anim calcmode="lin" valueType="num">
                                      <p:cBhvr>
                                        <p:cTn id="27" dur="250" fill="hold"/>
                                        <p:tgtEl>
                                          <p:spTgt spid="29"/>
                                        </p:tgtEl>
                                        <p:attrNameLst>
                                          <p:attrName>ppt_h</p:attrName>
                                        </p:attrNameLst>
                                      </p:cBhvr>
                                      <p:tavLst>
                                        <p:tav tm="0">
                                          <p:val>
                                            <p:strVal val="#ppt_h"/>
                                          </p:val>
                                        </p:tav>
                                        <p:tav tm="100000">
                                          <p:val>
                                            <p:strVal val="#ppt_h"/>
                                          </p:val>
                                        </p:tav>
                                      </p:tavLst>
                                    </p:anim>
                                  </p:childTnLst>
                                </p:cTn>
                              </p:par>
                            </p:childTnLst>
                          </p:cTn>
                        </p:par>
                        <p:par>
                          <p:cTn id="28" fill="hold">
                            <p:stCondLst>
                              <p:cond delay="1500"/>
                            </p:stCondLst>
                            <p:childTnLst>
                              <p:par>
                                <p:cTn id="29" presetID="2" presetClass="entr" presetSubtype="4"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additive="base">
                                        <p:cTn id="31" dur="250" fill="hold"/>
                                        <p:tgtEl>
                                          <p:spTgt spid="30"/>
                                        </p:tgtEl>
                                        <p:attrNameLst>
                                          <p:attrName>ppt_x</p:attrName>
                                        </p:attrNameLst>
                                      </p:cBhvr>
                                      <p:tavLst>
                                        <p:tav tm="0">
                                          <p:val>
                                            <p:strVal val="#ppt_x"/>
                                          </p:val>
                                        </p:tav>
                                        <p:tav tm="100000">
                                          <p:val>
                                            <p:strVal val="#ppt_x"/>
                                          </p:val>
                                        </p:tav>
                                      </p:tavLst>
                                    </p:anim>
                                    <p:anim calcmode="lin" valueType="num">
                                      <p:cBhvr additive="base">
                                        <p:cTn id="32" dur="250" fill="hold"/>
                                        <p:tgtEl>
                                          <p:spTgt spid="30"/>
                                        </p:tgtEl>
                                        <p:attrNameLst>
                                          <p:attrName>ppt_y</p:attrName>
                                        </p:attrNameLst>
                                      </p:cBhvr>
                                      <p:tavLst>
                                        <p:tav tm="0">
                                          <p:val>
                                            <p:strVal val="1+#ppt_h/2"/>
                                          </p:val>
                                        </p:tav>
                                        <p:tav tm="100000">
                                          <p:val>
                                            <p:strVal val="#ppt_y"/>
                                          </p:val>
                                        </p:tav>
                                      </p:tavLst>
                                    </p:anim>
                                  </p:childTnLst>
                                </p:cTn>
                              </p:par>
                            </p:childTnLst>
                          </p:cTn>
                        </p:par>
                        <p:par>
                          <p:cTn id="33" fill="hold">
                            <p:stCondLst>
                              <p:cond delay="1750"/>
                            </p:stCondLst>
                            <p:childTnLst>
                              <p:par>
                                <p:cTn id="34" presetID="17" presetClass="entr" presetSubtype="10" fill="hold" grpId="0" nodeType="afterEffect">
                                  <p:stCondLst>
                                    <p:cond delay="0"/>
                                  </p:stCondLst>
                                  <p:childTnLst>
                                    <p:set>
                                      <p:cBhvr>
                                        <p:cTn id="35" dur="1" fill="hold">
                                          <p:stCondLst>
                                            <p:cond delay="0"/>
                                          </p:stCondLst>
                                        </p:cTn>
                                        <p:tgtEl>
                                          <p:spTgt spid="31"/>
                                        </p:tgtEl>
                                        <p:attrNameLst>
                                          <p:attrName>style.visibility</p:attrName>
                                        </p:attrNameLst>
                                      </p:cBhvr>
                                      <p:to>
                                        <p:strVal val="visible"/>
                                      </p:to>
                                    </p:set>
                                    <p:anim calcmode="lin" valueType="num">
                                      <p:cBhvr>
                                        <p:cTn id="36" dur="250" fill="hold"/>
                                        <p:tgtEl>
                                          <p:spTgt spid="31"/>
                                        </p:tgtEl>
                                        <p:attrNameLst>
                                          <p:attrName>ppt_w</p:attrName>
                                        </p:attrNameLst>
                                      </p:cBhvr>
                                      <p:tavLst>
                                        <p:tav tm="0">
                                          <p:val>
                                            <p:fltVal val="0"/>
                                          </p:val>
                                        </p:tav>
                                        <p:tav tm="100000">
                                          <p:val>
                                            <p:strVal val="#ppt_w"/>
                                          </p:val>
                                        </p:tav>
                                      </p:tavLst>
                                    </p:anim>
                                    <p:anim calcmode="lin" valueType="num">
                                      <p:cBhvr>
                                        <p:cTn id="37" dur="250" fill="hold"/>
                                        <p:tgtEl>
                                          <p:spTgt spid="31"/>
                                        </p:tgtEl>
                                        <p:attrNameLst>
                                          <p:attrName>ppt_h</p:attrName>
                                        </p:attrNameLst>
                                      </p:cBhvr>
                                      <p:tavLst>
                                        <p:tav tm="0">
                                          <p:val>
                                            <p:strVal val="#ppt_h"/>
                                          </p:val>
                                        </p:tav>
                                        <p:tav tm="100000">
                                          <p:val>
                                            <p:strVal val="#ppt_h"/>
                                          </p:val>
                                        </p:tav>
                                      </p:tavLst>
                                    </p:anim>
                                  </p:childTnLst>
                                </p:cTn>
                              </p:par>
                            </p:childTnLst>
                          </p:cTn>
                        </p:par>
                        <p:par>
                          <p:cTn id="38" fill="hold">
                            <p:stCondLst>
                              <p:cond delay="2000"/>
                            </p:stCondLst>
                            <p:childTnLst>
                              <p:par>
                                <p:cTn id="39" presetID="2" presetClass="entr" presetSubtype="4"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250" fill="hold"/>
                                        <p:tgtEl>
                                          <p:spTgt spid="32"/>
                                        </p:tgtEl>
                                        <p:attrNameLst>
                                          <p:attrName>ppt_x</p:attrName>
                                        </p:attrNameLst>
                                      </p:cBhvr>
                                      <p:tavLst>
                                        <p:tav tm="0">
                                          <p:val>
                                            <p:strVal val="#ppt_x"/>
                                          </p:val>
                                        </p:tav>
                                        <p:tav tm="100000">
                                          <p:val>
                                            <p:strVal val="#ppt_x"/>
                                          </p:val>
                                        </p:tav>
                                      </p:tavLst>
                                    </p:anim>
                                    <p:anim calcmode="lin" valueType="num">
                                      <p:cBhvr additive="base">
                                        <p:cTn id="42" dur="250" fill="hold"/>
                                        <p:tgtEl>
                                          <p:spTgt spid="32"/>
                                        </p:tgtEl>
                                        <p:attrNameLst>
                                          <p:attrName>ppt_y</p:attrName>
                                        </p:attrNameLst>
                                      </p:cBhvr>
                                      <p:tavLst>
                                        <p:tav tm="0">
                                          <p:val>
                                            <p:strVal val="1+#ppt_h/2"/>
                                          </p:val>
                                        </p:tav>
                                        <p:tav tm="100000">
                                          <p:val>
                                            <p:strVal val="#ppt_y"/>
                                          </p:val>
                                        </p:tav>
                                      </p:tavLst>
                                    </p:anim>
                                  </p:childTnLst>
                                </p:cTn>
                              </p:par>
                            </p:childTnLst>
                          </p:cTn>
                        </p:par>
                        <p:par>
                          <p:cTn id="43" fill="hold">
                            <p:stCondLst>
                              <p:cond delay="2250"/>
                            </p:stCondLst>
                            <p:childTnLst>
                              <p:par>
                                <p:cTn id="44" presetID="17" presetClass="entr" presetSubtype="10" fill="hold" grpId="0" nodeType="afterEffect">
                                  <p:stCondLst>
                                    <p:cond delay="0"/>
                                  </p:stCondLst>
                                  <p:childTnLst>
                                    <p:set>
                                      <p:cBhvr>
                                        <p:cTn id="45" dur="1" fill="hold">
                                          <p:stCondLst>
                                            <p:cond delay="0"/>
                                          </p:stCondLst>
                                        </p:cTn>
                                        <p:tgtEl>
                                          <p:spTgt spid="33"/>
                                        </p:tgtEl>
                                        <p:attrNameLst>
                                          <p:attrName>style.visibility</p:attrName>
                                        </p:attrNameLst>
                                      </p:cBhvr>
                                      <p:to>
                                        <p:strVal val="visible"/>
                                      </p:to>
                                    </p:set>
                                    <p:anim calcmode="lin" valueType="num">
                                      <p:cBhvr>
                                        <p:cTn id="46" dur="250" fill="hold"/>
                                        <p:tgtEl>
                                          <p:spTgt spid="33"/>
                                        </p:tgtEl>
                                        <p:attrNameLst>
                                          <p:attrName>ppt_w</p:attrName>
                                        </p:attrNameLst>
                                      </p:cBhvr>
                                      <p:tavLst>
                                        <p:tav tm="0">
                                          <p:val>
                                            <p:fltVal val="0"/>
                                          </p:val>
                                        </p:tav>
                                        <p:tav tm="100000">
                                          <p:val>
                                            <p:strVal val="#ppt_w"/>
                                          </p:val>
                                        </p:tav>
                                      </p:tavLst>
                                    </p:anim>
                                    <p:anim calcmode="lin" valueType="num">
                                      <p:cBhvr>
                                        <p:cTn id="47" dur="250" fill="hold"/>
                                        <p:tgtEl>
                                          <p:spTgt spid="3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animBg="1"/>
      <p:bldP spid="29" grpId="0"/>
      <p:bldP spid="30" grpId="0" animBg="1"/>
      <p:bldP spid="31" grpId="0"/>
      <p:bldP spid="32" grpId="0" animBg="1"/>
      <p:bldP spid="3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2003619" y="3113062"/>
            <a:ext cx="2417762" cy="2273300"/>
            <a:chOff x="2125014" y="2603990"/>
            <a:chExt cx="2417762" cy="2273300"/>
          </a:xfrm>
        </p:grpSpPr>
        <p:sp>
          <p:nvSpPr>
            <p:cNvPr id="33" name="Freeform 7"/>
            <p:cNvSpPr/>
            <p:nvPr/>
          </p:nvSpPr>
          <p:spPr bwMode="auto">
            <a:xfrm>
              <a:off x="2125014" y="2603990"/>
              <a:ext cx="2417762" cy="2273300"/>
            </a:xfrm>
            <a:custGeom>
              <a:avLst/>
              <a:gdLst>
                <a:gd name="T0" fmla="*/ 188 w 215"/>
                <a:gd name="T1" fmla="*/ 67 h 202"/>
                <a:gd name="T2" fmla="*/ 200 w 215"/>
                <a:gd name="T3" fmla="*/ 54 h 202"/>
                <a:gd name="T4" fmla="*/ 208 w 215"/>
                <a:gd name="T5" fmla="*/ 49 h 202"/>
                <a:gd name="T6" fmla="*/ 215 w 215"/>
                <a:gd name="T7" fmla="*/ 52 h 202"/>
                <a:gd name="T8" fmla="*/ 188 w 215"/>
                <a:gd name="T9" fmla="*/ 25 h 202"/>
                <a:gd name="T10" fmla="*/ 191 w 215"/>
                <a:gd name="T11" fmla="*/ 32 h 202"/>
                <a:gd name="T12" fmla="*/ 185 w 215"/>
                <a:gd name="T13" fmla="*/ 43 h 202"/>
                <a:gd name="T14" fmla="*/ 173 w 215"/>
                <a:gd name="T15" fmla="*/ 56 h 202"/>
                <a:gd name="T16" fmla="*/ 168 w 215"/>
                <a:gd name="T17" fmla="*/ 57 h 202"/>
                <a:gd name="T18" fmla="*/ 163 w 215"/>
                <a:gd name="T19" fmla="*/ 56 h 202"/>
                <a:gd name="T20" fmla="*/ 111 w 215"/>
                <a:gd name="T21" fmla="*/ 6 h 202"/>
                <a:gd name="T22" fmla="*/ 87 w 215"/>
                <a:gd name="T23" fmla="*/ 7 h 202"/>
                <a:gd name="T24" fmla="*/ 6 w 215"/>
                <a:gd name="T25" fmla="*/ 91 h 202"/>
                <a:gd name="T26" fmla="*/ 7 w 215"/>
                <a:gd name="T27" fmla="*/ 115 h 202"/>
                <a:gd name="T28" fmla="*/ 91 w 215"/>
                <a:gd name="T29" fmla="*/ 196 h 202"/>
                <a:gd name="T30" fmla="*/ 115 w 215"/>
                <a:gd name="T31" fmla="*/ 195 h 202"/>
                <a:gd name="T32" fmla="*/ 196 w 215"/>
                <a:gd name="T33" fmla="*/ 111 h 202"/>
                <a:gd name="T34" fmla="*/ 195 w 215"/>
                <a:gd name="T35" fmla="*/ 87 h 202"/>
                <a:gd name="T36" fmla="*/ 186 w 215"/>
                <a:gd name="T37" fmla="*/ 78 h 202"/>
                <a:gd name="T38" fmla="*/ 185 w 215"/>
                <a:gd name="T39" fmla="*/ 74 h 202"/>
                <a:gd name="T40" fmla="*/ 188 w 215"/>
                <a:gd name="T41" fmla="*/ 67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5" h="202">
                  <a:moveTo>
                    <a:pt x="188" y="67"/>
                  </a:moveTo>
                  <a:cubicBezTo>
                    <a:pt x="200" y="54"/>
                    <a:pt x="200" y="54"/>
                    <a:pt x="200" y="54"/>
                  </a:cubicBezTo>
                  <a:cubicBezTo>
                    <a:pt x="201" y="53"/>
                    <a:pt x="206" y="49"/>
                    <a:pt x="208" y="49"/>
                  </a:cubicBezTo>
                  <a:cubicBezTo>
                    <a:pt x="211" y="49"/>
                    <a:pt x="214" y="50"/>
                    <a:pt x="215" y="52"/>
                  </a:cubicBezTo>
                  <a:cubicBezTo>
                    <a:pt x="188" y="25"/>
                    <a:pt x="188" y="25"/>
                    <a:pt x="188" y="25"/>
                  </a:cubicBezTo>
                  <a:cubicBezTo>
                    <a:pt x="190" y="27"/>
                    <a:pt x="191" y="30"/>
                    <a:pt x="191" y="32"/>
                  </a:cubicBezTo>
                  <a:cubicBezTo>
                    <a:pt x="192" y="35"/>
                    <a:pt x="187" y="41"/>
                    <a:pt x="185" y="43"/>
                  </a:cubicBezTo>
                  <a:cubicBezTo>
                    <a:pt x="173" y="56"/>
                    <a:pt x="173" y="56"/>
                    <a:pt x="173" y="56"/>
                  </a:cubicBezTo>
                  <a:cubicBezTo>
                    <a:pt x="172" y="57"/>
                    <a:pt x="170" y="57"/>
                    <a:pt x="168" y="57"/>
                  </a:cubicBezTo>
                  <a:cubicBezTo>
                    <a:pt x="166" y="57"/>
                    <a:pt x="164" y="57"/>
                    <a:pt x="163" y="56"/>
                  </a:cubicBezTo>
                  <a:cubicBezTo>
                    <a:pt x="111" y="6"/>
                    <a:pt x="111" y="6"/>
                    <a:pt x="111" y="6"/>
                  </a:cubicBezTo>
                  <a:cubicBezTo>
                    <a:pt x="104" y="0"/>
                    <a:pt x="93" y="0"/>
                    <a:pt x="87" y="7"/>
                  </a:cubicBezTo>
                  <a:cubicBezTo>
                    <a:pt x="6" y="91"/>
                    <a:pt x="6" y="91"/>
                    <a:pt x="6" y="91"/>
                  </a:cubicBezTo>
                  <a:cubicBezTo>
                    <a:pt x="0" y="98"/>
                    <a:pt x="0" y="109"/>
                    <a:pt x="7" y="115"/>
                  </a:cubicBezTo>
                  <a:cubicBezTo>
                    <a:pt x="91" y="196"/>
                    <a:pt x="91" y="196"/>
                    <a:pt x="91" y="196"/>
                  </a:cubicBezTo>
                  <a:cubicBezTo>
                    <a:pt x="98" y="202"/>
                    <a:pt x="109" y="202"/>
                    <a:pt x="115" y="195"/>
                  </a:cubicBezTo>
                  <a:cubicBezTo>
                    <a:pt x="196" y="111"/>
                    <a:pt x="196" y="111"/>
                    <a:pt x="196" y="111"/>
                  </a:cubicBezTo>
                  <a:cubicBezTo>
                    <a:pt x="202" y="104"/>
                    <a:pt x="202" y="93"/>
                    <a:pt x="195" y="87"/>
                  </a:cubicBezTo>
                  <a:cubicBezTo>
                    <a:pt x="186" y="78"/>
                    <a:pt x="186" y="78"/>
                    <a:pt x="186" y="78"/>
                  </a:cubicBezTo>
                  <a:cubicBezTo>
                    <a:pt x="185" y="77"/>
                    <a:pt x="185" y="75"/>
                    <a:pt x="185" y="74"/>
                  </a:cubicBezTo>
                  <a:cubicBezTo>
                    <a:pt x="185" y="71"/>
                    <a:pt x="186" y="68"/>
                    <a:pt x="188" y="67"/>
                  </a:cubicBezTo>
                  <a:close/>
                </a:path>
              </a:pathLst>
            </a:custGeom>
            <a:solidFill>
              <a:srgbClr val="FF0000"/>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等线"/>
                <a:ea typeface="微软雅黑"/>
              </a:endParaRPr>
            </a:p>
          </p:txBody>
        </p:sp>
        <p:pic>
          <p:nvPicPr>
            <p:cNvPr id="34" name="图片 3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50788" y="2787641"/>
              <a:ext cx="2064787" cy="1990431"/>
            </a:xfrm>
            <a:prstGeom prst="rect">
              <a:avLst/>
            </a:prstGeom>
          </p:spPr>
        </p:pic>
        <p:grpSp>
          <p:nvGrpSpPr>
            <p:cNvPr id="35" name="组合 34"/>
            <p:cNvGrpSpPr/>
            <p:nvPr/>
          </p:nvGrpSpPr>
          <p:grpSpPr>
            <a:xfrm>
              <a:off x="2895903" y="3437427"/>
              <a:ext cx="753080" cy="671900"/>
              <a:chOff x="3376613" y="2879725"/>
              <a:chExt cx="558800" cy="460375"/>
            </a:xfrm>
            <a:solidFill>
              <a:sysClr val="windowText" lastClr="000000"/>
            </a:solidFill>
          </p:grpSpPr>
          <p:sp>
            <p:nvSpPr>
              <p:cNvPr id="36" name="Freeform 10"/>
              <p:cNvSpPr>
                <a:spLocks noEditPoints="1"/>
              </p:cNvSpPr>
              <p:nvPr/>
            </p:nvSpPr>
            <p:spPr bwMode="auto">
              <a:xfrm>
                <a:off x="3376613" y="2879725"/>
                <a:ext cx="396875" cy="361950"/>
              </a:xfrm>
              <a:custGeom>
                <a:avLst/>
                <a:gdLst>
                  <a:gd name="T0" fmla="*/ 568 w 580"/>
                  <a:gd name="T1" fmla="*/ 207 h 528"/>
                  <a:gd name="T2" fmla="*/ 580 w 580"/>
                  <a:gd name="T3" fmla="*/ 207 h 528"/>
                  <a:gd name="T4" fmla="*/ 292 w 580"/>
                  <a:gd name="T5" fmla="*/ 0 h 528"/>
                  <a:gd name="T6" fmla="*/ 0 w 580"/>
                  <a:gd name="T7" fmla="*/ 244 h 528"/>
                  <a:gd name="T8" fmla="*/ 114 w 580"/>
                  <a:gd name="T9" fmla="*/ 438 h 528"/>
                  <a:gd name="T10" fmla="*/ 117 w 580"/>
                  <a:gd name="T11" fmla="*/ 440 h 528"/>
                  <a:gd name="T12" fmla="*/ 89 w 580"/>
                  <a:gd name="T13" fmla="*/ 528 h 528"/>
                  <a:gd name="T14" fmla="*/ 194 w 580"/>
                  <a:gd name="T15" fmla="*/ 475 h 528"/>
                  <a:gd name="T16" fmla="*/ 199 w 580"/>
                  <a:gd name="T17" fmla="*/ 476 h 528"/>
                  <a:gd name="T18" fmla="*/ 292 w 580"/>
                  <a:gd name="T19" fmla="*/ 488 h 528"/>
                  <a:gd name="T20" fmla="*/ 311 w 580"/>
                  <a:gd name="T21" fmla="*/ 488 h 528"/>
                  <a:gd name="T22" fmla="*/ 302 w 580"/>
                  <a:gd name="T23" fmla="*/ 430 h 528"/>
                  <a:gd name="T24" fmla="*/ 568 w 580"/>
                  <a:gd name="T25" fmla="*/ 207 h 528"/>
                  <a:gd name="T26" fmla="*/ 393 w 580"/>
                  <a:gd name="T27" fmla="*/ 121 h 528"/>
                  <a:gd name="T28" fmla="*/ 393 w 580"/>
                  <a:gd name="T29" fmla="*/ 121 h 528"/>
                  <a:gd name="T30" fmla="*/ 434 w 580"/>
                  <a:gd name="T31" fmla="*/ 160 h 528"/>
                  <a:gd name="T32" fmla="*/ 393 w 580"/>
                  <a:gd name="T33" fmla="*/ 200 h 528"/>
                  <a:gd name="T34" fmla="*/ 352 w 580"/>
                  <a:gd name="T35" fmla="*/ 160 h 528"/>
                  <a:gd name="T36" fmla="*/ 393 w 580"/>
                  <a:gd name="T37" fmla="*/ 121 h 528"/>
                  <a:gd name="T38" fmla="*/ 190 w 580"/>
                  <a:gd name="T39" fmla="*/ 200 h 528"/>
                  <a:gd name="T40" fmla="*/ 190 w 580"/>
                  <a:gd name="T41" fmla="*/ 200 h 528"/>
                  <a:gd name="T42" fmla="*/ 149 w 580"/>
                  <a:gd name="T43" fmla="*/ 160 h 528"/>
                  <a:gd name="T44" fmla="*/ 190 w 580"/>
                  <a:gd name="T45" fmla="*/ 121 h 528"/>
                  <a:gd name="T46" fmla="*/ 231 w 580"/>
                  <a:gd name="T47" fmla="*/ 160 h 528"/>
                  <a:gd name="T48" fmla="*/ 190 w 580"/>
                  <a:gd name="T49" fmla="*/ 20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0" h="528">
                    <a:moveTo>
                      <a:pt x="568" y="207"/>
                    </a:moveTo>
                    <a:cubicBezTo>
                      <a:pt x="572" y="207"/>
                      <a:pt x="576" y="207"/>
                      <a:pt x="580" y="207"/>
                    </a:cubicBezTo>
                    <a:cubicBezTo>
                      <a:pt x="559" y="90"/>
                      <a:pt x="438" y="0"/>
                      <a:pt x="292" y="0"/>
                    </a:cubicBezTo>
                    <a:cubicBezTo>
                      <a:pt x="130" y="0"/>
                      <a:pt x="0" y="110"/>
                      <a:pt x="0" y="244"/>
                    </a:cubicBezTo>
                    <a:cubicBezTo>
                      <a:pt x="0" y="323"/>
                      <a:pt x="45" y="394"/>
                      <a:pt x="114" y="438"/>
                    </a:cubicBezTo>
                    <a:cubicBezTo>
                      <a:pt x="115" y="439"/>
                      <a:pt x="117" y="440"/>
                      <a:pt x="117" y="440"/>
                    </a:cubicBezTo>
                    <a:lnTo>
                      <a:pt x="89" y="528"/>
                    </a:lnTo>
                    <a:lnTo>
                      <a:pt x="194" y="475"/>
                    </a:lnTo>
                    <a:cubicBezTo>
                      <a:pt x="194" y="475"/>
                      <a:pt x="198" y="476"/>
                      <a:pt x="199" y="476"/>
                    </a:cubicBezTo>
                    <a:cubicBezTo>
                      <a:pt x="228" y="484"/>
                      <a:pt x="259" y="488"/>
                      <a:pt x="292" y="488"/>
                    </a:cubicBezTo>
                    <a:cubicBezTo>
                      <a:pt x="298" y="488"/>
                      <a:pt x="305" y="488"/>
                      <a:pt x="311" y="488"/>
                    </a:cubicBezTo>
                    <a:cubicBezTo>
                      <a:pt x="305" y="469"/>
                      <a:pt x="302" y="450"/>
                      <a:pt x="302" y="430"/>
                    </a:cubicBezTo>
                    <a:cubicBezTo>
                      <a:pt x="302" y="307"/>
                      <a:pt x="421" y="207"/>
                      <a:pt x="568" y="207"/>
                    </a:cubicBezTo>
                    <a:close/>
                    <a:moveTo>
                      <a:pt x="393" y="121"/>
                    </a:moveTo>
                    <a:lnTo>
                      <a:pt x="393" y="121"/>
                    </a:lnTo>
                    <a:cubicBezTo>
                      <a:pt x="416" y="121"/>
                      <a:pt x="434" y="138"/>
                      <a:pt x="434" y="160"/>
                    </a:cubicBezTo>
                    <a:cubicBezTo>
                      <a:pt x="434" y="182"/>
                      <a:pt x="416" y="200"/>
                      <a:pt x="393" y="200"/>
                    </a:cubicBezTo>
                    <a:cubicBezTo>
                      <a:pt x="370" y="200"/>
                      <a:pt x="352" y="182"/>
                      <a:pt x="352" y="160"/>
                    </a:cubicBezTo>
                    <a:cubicBezTo>
                      <a:pt x="352" y="138"/>
                      <a:pt x="370" y="121"/>
                      <a:pt x="393" y="121"/>
                    </a:cubicBezTo>
                    <a:close/>
                    <a:moveTo>
                      <a:pt x="190" y="200"/>
                    </a:moveTo>
                    <a:lnTo>
                      <a:pt x="190" y="200"/>
                    </a:lnTo>
                    <a:cubicBezTo>
                      <a:pt x="167" y="200"/>
                      <a:pt x="149" y="182"/>
                      <a:pt x="149" y="160"/>
                    </a:cubicBezTo>
                    <a:cubicBezTo>
                      <a:pt x="149" y="138"/>
                      <a:pt x="167" y="121"/>
                      <a:pt x="190" y="121"/>
                    </a:cubicBezTo>
                    <a:cubicBezTo>
                      <a:pt x="213" y="121"/>
                      <a:pt x="231" y="138"/>
                      <a:pt x="231" y="160"/>
                    </a:cubicBezTo>
                    <a:cubicBezTo>
                      <a:pt x="231" y="182"/>
                      <a:pt x="213" y="200"/>
                      <a:pt x="190" y="20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等线"/>
                  <a:ea typeface="微软雅黑"/>
                </a:endParaRPr>
              </a:p>
            </p:txBody>
          </p:sp>
          <p:sp>
            <p:nvSpPr>
              <p:cNvPr id="37" name="Freeform 11"/>
              <p:cNvSpPr>
                <a:spLocks noEditPoints="1"/>
              </p:cNvSpPr>
              <p:nvPr/>
            </p:nvSpPr>
            <p:spPr bwMode="auto">
              <a:xfrm>
                <a:off x="3598863" y="3033713"/>
                <a:ext cx="336550" cy="306387"/>
              </a:xfrm>
              <a:custGeom>
                <a:avLst/>
                <a:gdLst>
                  <a:gd name="T0" fmla="*/ 0 w 493"/>
                  <a:gd name="T1" fmla="*/ 206 h 446"/>
                  <a:gd name="T2" fmla="*/ 247 w 493"/>
                  <a:gd name="T3" fmla="*/ 412 h 446"/>
                  <a:gd name="T4" fmla="*/ 325 w 493"/>
                  <a:gd name="T5" fmla="*/ 402 h 446"/>
                  <a:gd name="T6" fmla="*/ 329 w 493"/>
                  <a:gd name="T7" fmla="*/ 401 h 446"/>
                  <a:gd name="T8" fmla="*/ 418 w 493"/>
                  <a:gd name="T9" fmla="*/ 446 h 446"/>
                  <a:gd name="T10" fmla="*/ 394 w 493"/>
                  <a:gd name="T11" fmla="*/ 371 h 446"/>
                  <a:gd name="T12" fmla="*/ 397 w 493"/>
                  <a:gd name="T13" fmla="*/ 370 h 446"/>
                  <a:gd name="T14" fmla="*/ 493 w 493"/>
                  <a:gd name="T15" fmla="*/ 206 h 446"/>
                  <a:gd name="T16" fmla="*/ 247 w 493"/>
                  <a:gd name="T17" fmla="*/ 0 h 446"/>
                  <a:gd name="T18" fmla="*/ 0 w 493"/>
                  <a:gd name="T19" fmla="*/ 206 h 446"/>
                  <a:gd name="T20" fmla="*/ 298 w 493"/>
                  <a:gd name="T21" fmla="*/ 135 h 446"/>
                  <a:gd name="T22" fmla="*/ 298 w 493"/>
                  <a:gd name="T23" fmla="*/ 135 h 446"/>
                  <a:gd name="T24" fmla="*/ 333 w 493"/>
                  <a:gd name="T25" fmla="*/ 102 h 446"/>
                  <a:gd name="T26" fmla="*/ 367 w 493"/>
                  <a:gd name="T27" fmla="*/ 135 h 446"/>
                  <a:gd name="T28" fmla="*/ 333 w 493"/>
                  <a:gd name="T29" fmla="*/ 169 h 446"/>
                  <a:gd name="T30" fmla="*/ 298 w 493"/>
                  <a:gd name="T31" fmla="*/ 135 h 446"/>
                  <a:gd name="T32" fmla="*/ 127 w 493"/>
                  <a:gd name="T33" fmla="*/ 135 h 446"/>
                  <a:gd name="T34" fmla="*/ 127 w 493"/>
                  <a:gd name="T35" fmla="*/ 135 h 446"/>
                  <a:gd name="T36" fmla="*/ 161 w 493"/>
                  <a:gd name="T37" fmla="*/ 102 h 446"/>
                  <a:gd name="T38" fmla="*/ 196 w 493"/>
                  <a:gd name="T39" fmla="*/ 135 h 446"/>
                  <a:gd name="T40" fmla="*/ 161 w 493"/>
                  <a:gd name="T41" fmla="*/ 169 h 446"/>
                  <a:gd name="T42" fmla="*/ 127 w 493"/>
                  <a:gd name="T43" fmla="*/ 135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3" h="446">
                    <a:moveTo>
                      <a:pt x="0" y="206"/>
                    </a:moveTo>
                    <a:cubicBezTo>
                      <a:pt x="0" y="320"/>
                      <a:pt x="111" y="412"/>
                      <a:pt x="247" y="412"/>
                    </a:cubicBezTo>
                    <a:cubicBezTo>
                      <a:pt x="274" y="412"/>
                      <a:pt x="300" y="409"/>
                      <a:pt x="325" y="402"/>
                    </a:cubicBezTo>
                    <a:cubicBezTo>
                      <a:pt x="326" y="401"/>
                      <a:pt x="329" y="401"/>
                      <a:pt x="329" y="401"/>
                    </a:cubicBezTo>
                    <a:lnTo>
                      <a:pt x="418" y="446"/>
                    </a:lnTo>
                    <a:lnTo>
                      <a:pt x="394" y="371"/>
                    </a:lnTo>
                    <a:cubicBezTo>
                      <a:pt x="394" y="371"/>
                      <a:pt x="396" y="370"/>
                      <a:pt x="397" y="370"/>
                    </a:cubicBezTo>
                    <a:cubicBezTo>
                      <a:pt x="455" y="332"/>
                      <a:pt x="493" y="273"/>
                      <a:pt x="493" y="206"/>
                    </a:cubicBezTo>
                    <a:cubicBezTo>
                      <a:pt x="493" y="92"/>
                      <a:pt x="383" y="0"/>
                      <a:pt x="247" y="0"/>
                    </a:cubicBezTo>
                    <a:cubicBezTo>
                      <a:pt x="111" y="0"/>
                      <a:pt x="0" y="92"/>
                      <a:pt x="0" y="206"/>
                    </a:cubicBezTo>
                    <a:close/>
                    <a:moveTo>
                      <a:pt x="298" y="135"/>
                    </a:moveTo>
                    <a:lnTo>
                      <a:pt x="298" y="135"/>
                    </a:lnTo>
                    <a:cubicBezTo>
                      <a:pt x="298" y="117"/>
                      <a:pt x="314" y="102"/>
                      <a:pt x="333" y="102"/>
                    </a:cubicBezTo>
                    <a:cubicBezTo>
                      <a:pt x="352" y="102"/>
                      <a:pt x="367" y="117"/>
                      <a:pt x="367" y="135"/>
                    </a:cubicBezTo>
                    <a:cubicBezTo>
                      <a:pt x="367" y="154"/>
                      <a:pt x="352" y="169"/>
                      <a:pt x="333" y="169"/>
                    </a:cubicBezTo>
                    <a:cubicBezTo>
                      <a:pt x="314" y="169"/>
                      <a:pt x="298" y="154"/>
                      <a:pt x="298" y="135"/>
                    </a:cubicBezTo>
                    <a:close/>
                    <a:moveTo>
                      <a:pt x="127" y="135"/>
                    </a:moveTo>
                    <a:lnTo>
                      <a:pt x="127" y="135"/>
                    </a:lnTo>
                    <a:cubicBezTo>
                      <a:pt x="127" y="117"/>
                      <a:pt x="142" y="102"/>
                      <a:pt x="161" y="102"/>
                    </a:cubicBezTo>
                    <a:cubicBezTo>
                      <a:pt x="180" y="102"/>
                      <a:pt x="196" y="117"/>
                      <a:pt x="196" y="135"/>
                    </a:cubicBezTo>
                    <a:cubicBezTo>
                      <a:pt x="196" y="154"/>
                      <a:pt x="180" y="169"/>
                      <a:pt x="161" y="169"/>
                    </a:cubicBezTo>
                    <a:cubicBezTo>
                      <a:pt x="142" y="169"/>
                      <a:pt x="127" y="154"/>
                      <a:pt x="127" y="1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等线"/>
                  <a:ea typeface="微软雅黑"/>
                </a:endParaRPr>
              </a:p>
            </p:txBody>
          </p:sp>
        </p:grpSp>
      </p:grpSp>
      <p:grpSp>
        <p:nvGrpSpPr>
          <p:cNvPr id="38" name="组合 37"/>
          <p:cNvGrpSpPr/>
          <p:nvPr/>
        </p:nvGrpSpPr>
        <p:grpSpPr>
          <a:xfrm>
            <a:off x="4027681" y="2090712"/>
            <a:ext cx="2271712" cy="2451100"/>
            <a:chOff x="4149076" y="1581640"/>
            <a:chExt cx="2271712" cy="2451100"/>
          </a:xfrm>
        </p:grpSpPr>
        <p:sp>
          <p:nvSpPr>
            <p:cNvPr id="39" name="Freeform 8"/>
            <p:cNvSpPr/>
            <p:nvPr/>
          </p:nvSpPr>
          <p:spPr bwMode="auto">
            <a:xfrm>
              <a:off x="4149076" y="1581640"/>
              <a:ext cx="2271712" cy="2451100"/>
            </a:xfrm>
            <a:custGeom>
              <a:avLst/>
              <a:gdLst>
                <a:gd name="T0" fmla="*/ 195 w 202"/>
                <a:gd name="T1" fmla="*/ 87 h 218"/>
                <a:gd name="T2" fmla="*/ 111 w 202"/>
                <a:gd name="T3" fmla="*/ 7 h 218"/>
                <a:gd name="T4" fmla="*/ 87 w 202"/>
                <a:gd name="T5" fmla="*/ 7 h 218"/>
                <a:gd name="T6" fmla="*/ 7 w 202"/>
                <a:gd name="T7" fmla="*/ 91 h 218"/>
                <a:gd name="T8" fmla="*/ 7 w 202"/>
                <a:gd name="T9" fmla="*/ 115 h 218"/>
                <a:gd name="T10" fmla="*/ 91 w 202"/>
                <a:gd name="T11" fmla="*/ 196 h 218"/>
                <a:gd name="T12" fmla="*/ 116 w 202"/>
                <a:gd name="T13" fmla="*/ 195 h 218"/>
                <a:gd name="T14" fmla="*/ 121 w 202"/>
                <a:gd name="T15" fmla="*/ 189 h 218"/>
                <a:gd name="T16" fmla="*/ 127 w 202"/>
                <a:gd name="T17" fmla="*/ 187 h 218"/>
                <a:gd name="T18" fmla="*/ 134 w 202"/>
                <a:gd name="T19" fmla="*/ 190 h 218"/>
                <a:gd name="T20" fmla="*/ 147 w 202"/>
                <a:gd name="T21" fmla="*/ 202 h 218"/>
                <a:gd name="T22" fmla="*/ 152 w 202"/>
                <a:gd name="T23" fmla="*/ 211 h 218"/>
                <a:gd name="T24" fmla="*/ 149 w 202"/>
                <a:gd name="T25" fmla="*/ 218 h 218"/>
                <a:gd name="T26" fmla="*/ 175 w 202"/>
                <a:gd name="T27" fmla="*/ 191 h 218"/>
                <a:gd name="T28" fmla="*/ 168 w 202"/>
                <a:gd name="T29" fmla="*/ 194 h 218"/>
                <a:gd name="T30" fmla="*/ 158 w 202"/>
                <a:gd name="T31" fmla="*/ 188 h 218"/>
                <a:gd name="T32" fmla="*/ 145 w 202"/>
                <a:gd name="T33" fmla="*/ 176 h 218"/>
                <a:gd name="T34" fmla="*/ 143 w 202"/>
                <a:gd name="T35" fmla="*/ 170 h 218"/>
                <a:gd name="T36" fmla="*/ 145 w 202"/>
                <a:gd name="T37" fmla="*/ 164 h 218"/>
                <a:gd name="T38" fmla="*/ 129 w 202"/>
                <a:gd name="T39" fmla="*/ 181 h 218"/>
                <a:gd name="T40" fmla="*/ 196 w 202"/>
                <a:gd name="T41" fmla="*/ 111 h 218"/>
                <a:gd name="T42" fmla="*/ 195 w 202"/>
                <a:gd name="T43" fmla="*/ 87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2" h="218">
                  <a:moveTo>
                    <a:pt x="195" y="87"/>
                  </a:moveTo>
                  <a:cubicBezTo>
                    <a:pt x="111" y="7"/>
                    <a:pt x="111" y="7"/>
                    <a:pt x="111" y="7"/>
                  </a:cubicBezTo>
                  <a:cubicBezTo>
                    <a:pt x="104" y="0"/>
                    <a:pt x="94" y="0"/>
                    <a:pt x="87" y="7"/>
                  </a:cubicBezTo>
                  <a:cubicBezTo>
                    <a:pt x="7" y="91"/>
                    <a:pt x="7" y="91"/>
                    <a:pt x="7" y="91"/>
                  </a:cubicBezTo>
                  <a:cubicBezTo>
                    <a:pt x="0" y="98"/>
                    <a:pt x="0" y="109"/>
                    <a:pt x="7" y="115"/>
                  </a:cubicBezTo>
                  <a:cubicBezTo>
                    <a:pt x="91" y="196"/>
                    <a:pt x="91" y="196"/>
                    <a:pt x="91" y="196"/>
                  </a:cubicBezTo>
                  <a:cubicBezTo>
                    <a:pt x="98" y="202"/>
                    <a:pt x="109" y="202"/>
                    <a:pt x="116" y="195"/>
                  </a:cubicBezTo>
                  <a:cubicBezTo>
                    <a:pt x="121" y="189"/>
                    <a:pt x="121" y="189"/>
                    <a:pt x="121" y="189"/>
                  </a:cubicBezTo>
                  <a:cubicBezTo>
                    <a:pt x="123" y="188"/>
                    <a:pt x="125" y="187"/>
                    <a:pt x="127" y="187"/>
                  </a:cubicBezTo>
                  <a:cubicBezTo>
                    <a:pt x="130" y="187"/>
                    <a:pt x="132" y="188"/>
                    <a:pt x="134" y="190"/>
                  </a:cubicBezTo>
                  <a:cubicBezTo>
                    <a:pt x="147" y="202"/>
                    <a:pt x="147" y="202"/>
                    <a:pt x="147" y="202"/>
                  </a:cubicBezTo>
                  <a:cubicBezTo>
                    <a:pt x="148" y="204"/>
                    <a:pt x="152" y="209"/>
                    <a:pt x="152" y="211"/>
                  </a:cubicBezTo>
                  <a:cubicBezTo>
                    <a:pt x="152" y="213"/>
                    <a:pt x="151" y="216"/>
                    <a:pt x="149" y="218"/>
                  </a:cubicBezTo>
                  <a:cubicBezTo>
                    <a:pt x="175" y="191"/>
                    <a:pt x="175" y="191"/>
                    <a:pt x="175" y="191"/>
                  </a:cubicBezTo>
                  <a:cubicBezTo>
                    <a:pt x="174" y="193"/>
                    <a:pt x="171" y="194"/>
                    <a:pt x="168" y="194"/>
                  </a:cubicBezTo>
                  <a:cubicBezTo>
                    <a:pt x="166" y="194"/>
                    <a:pt x="160" y="190"/>
                    <a:pt x="158" y="188"/>
                  </a:cubicBezTo>
                  <a:cubicBezTo>
                    <a:pt x="145" y="176"/>
                    <a:pt x="145" y="176"/>
                    <a:pt x="145" y="176"/>
                  </a:cubicBezTo>
                  <a:cubicBezTo>
                    <a:pt x="144" y="174"/>
                    <a:pt x="143" y="172"/>
                    <a:pt x="143" y="170"/>
                  </a:cubicBezTo>
                  <a:cubicBezTo>
                    <a:pt x="143" y="168"/>
                    <a:pt x="144" y="166"/>
                    <a:pt x="145" y="164"/>
                  </a:cubicBezTo>
                  <a:cubicBezTo>
                    <a:pt x="129" y="181"/>
                    <a:pt x="129" y="181"/>
                    <a:pt x="129" y="181"/>
                  </a:cubicBezTo>
                  <a:cubicBezTo>
                    <a:pt x="196" y="111"/>
                    <a:pt x="196" y="111"/>
                    <a:pt x="196" y="111"/>
                  </a:cubicBezTo>
                  <a:cubicBezTo>
                    <a:pt x="202" y="104"/>
                    <a:pt x="202" y="93"/>
                    <a:pt x="195" y="87"/>
                  </a:cubicBezTo>
                  <a:close/>
                </a:path>
              </a:pathLst>
            </a:custGeom>
            <a:solidFill>
              <a:srgbClr val="C00000"/>
            </a:solidFill>
            <a:ln>
              <a:noFill/>
            </a:ln>
          </p:spPr>
          <p:txBody>
            <a:bodyPr vert="horz" wrap="square" lIns="91440" tIns="45720" rIns="91440" bIns="45720" numCol="1" anchor="t" anchorCtr="0" compatLnSpc="1"/>
            <a:lstStyle/>
            <a:p>
              <a:pPr fontAlgn="auto">
                <a:spcBef>
                  <a:spcPts val="0"/>
                </a:spcBef>
                <a:spcAft>
                  <a:spcPts val="0"/>
                </a:spcAft>
              </a:pPr>
              <a:endParaRPr lang="zh-CN" altLang="en-US">
                <a:solidFill>
                  <a:prstClr val="black"/>
                </a:solidFill>
                <a:latin typeface="等线"/>
                <a:ea typeface="微软雅黑"/>
              </a:endParaRPr>
            </a:p>
          </p:txBody>
        </p:sp>
        <p:pic>
          <p:nvPicPr>
            <p:cNvPr id="40" name="图片 3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97782" y="1786282"/>
              <a:ext cx="2064787" cy="1990431"/>
            </a:xfrm>
            <a:prstGeom prst="rect">
              <a:avLst/>
            </a:prstGeom>
          </p:spPr>
        </p:pic>
        <p:sp>
          <p:nvSpPr>
            <p:cNvPr id="41" name="Freeform 12"/>
            <p:cNvSpPr/>
            <p:nvPr/>
          </p:nvSpPr>
          <p:spPr bwMode="auto">
            <a:xfrm>
              <a:off x="4932066" y="2357601"/>
              <a:ext cx="715699" cy="680013"/>
            </a:xfrm>
            <a:custGeom>
              <a:avLst/>
              <a:gdLst>
                <a:gd name="T0" fmla="*/ 244 w 836"/>
                <a:gd name="T1" fmla="*/ 537 h 795"/>
                <a:gd name="T2" fmla="*/ 510 w 836"/>
                <a:gd name="T3" fmla="*/ 376 h 795"/>
                <a:gd name="T4" fmla="*/ 187 w 836"/>
                <a:gd name="T5" fmla="*/ 332 h 795"/>
                <a:gd name="T6" fmla="*/ 619 w 836"/>
                <a:gd name="T7" fmla="*/ 327 h 795"/>
                <a:gd name="T8" fmla="*/ 619 w 836"/>
                <a:gd name="T9" fmla="*/ 358 h 795"/>
                <a:gd name="T10" fmla="*/ 374 w 836"/>
                <a:gd name="T11" fmla="*/ 533 h 795"/>
                <a:gd name="T12" fmla="*/ 635 w 836"/>
                <a:gd name="T13" fmla="*/ 554 h 795"/>
                <a:gd name="T14" fmla="*/ 627 w 836"/>
                <a:gd name="T15" fmla="*/ 508 h 795"/>
                <a:gd name="T16" fmla="*/ 836 w 836"/>
                <a:gd name="T17" fmla="*/ 304 h 795"/>
                <a:gd name="T18" fmla="*/ 547 w 836"/>
                <a:gd name="T19" fmla="*/ 262 h 795"/>
                <a:gd name="T20" fmla="*/ 418 w 836"/>
                <a:gd name="T21" fmla="*/ 0 h 795"/>
                <a:gd name="T22" fmla="*/ 289 w 836"/>
                <a:gd name="T23" fmla="*/ 262 h 795"/>
                <a:gd name="T24" fmla="*/ 0 w 836"/>
                <a:gd name="T25" fmla="*/ 304 h 795"/>
                <a:gd name="T26" fmla="*/ 209 w 836"/>
                <a:gd name="T27" fmla="*/ 508 h 795"/>
                <a:gd name="T28" fmla="*/ 159 w 836"/>
                <a:gd name="T29" fmla="*/ 795 h 795"/>
                <a:gd name="T30" fmla="*/ 418 w 836"/>
                <a:gd name="T31" fmla="*/ 660 h 795"/>
                <a:gd name="T32" fmla="*/ 676 w 836"/>
                <a:gd name="T33" fmla="*/ 795 h 795"/>
                <a:gd name="T34" fmla="*/ 636 w 836"/>
                <a:gd name="T35" fmla="*/ 559 h 795"/>
                <a:gd name="T36" fmla="*/ 244 w 836"/>
                <a:gd name="T37" fmla="*/ 576 h 795"/>
                <a:gd name="T38" fmla="*/ 244 w 836"/>
                <a:gd name="T39" fmla="*/ 537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6" h="795">
                  <a:moveTo>
                    <a:pt x="244" y="537"/>
                  </a:moveTo>
                  <a:cubicBezTo>
                    <a:pt x="263" y="515"/>
                    <a:pt x="510" y="376"/>
                    <a:pt x="510" y="376"/>
                  </a:cubicBezTo>
                  <a:lnTo>
                    <a:pt x="187" y="332"/>
                  </a:lnTo>
                  <a:lnTo>
                    <a:pt x="619" y="327"/>
                  </a:lnTo>
                  <a:cubicBezTo>
                    <a:pt x="619" y="327"/>
                    <a:pt x="634" y="340"/>
                    <a:pt x="619" y="358"/>
                  </a:cubicBezTo>
                  <a:cubicBezTo>
                    <a:pt x="603" y="376"/>
                    <a:pt x="374" y="533"/>
                    <a:pt x="374" y="533"/>
                  </a:cubicBezTo>
                  <a:lnTo>
                    <a:pt x="635" y="554"/>
                  </a:lnTo>
                  <a:lnTo>
                    <a:pt x="627" y="508"/>
                  </a:lnTo>
                  <a:lnTo>
                    <a:pt x="836" y="304"/>
                  </a:lnTo>
                  <a:lnTo>
                    <a:pt x="547" y="262"/>
                  </a:lnTo>
                  <a:lnTo>
                    <a:pt x="418" y="0"/>
                  </a:lnTo>
                  <a:lnTo>
                    <a:pt x="289" y="262"/>
                  </a:lnTo>
                  <a:lnTo>
                    <a:pt x="0" y="304"/>
                  </a:lnTo>
                  <a:lnTo>
                    <a:pt x="209" y="508"/>
                  </a:lnTo>
                  <a:lnTo>
                    <a:pt x="159" y="795"/>
                  </a:lnTo>
                  <a:lnTo>
                    <a:pt x="418" y="660"/>
                  </a:lnTo>
                  <a:lnTo>
                    <a:pt x="676" y="795"/>
                  </a:lnTo>
                  <a:lnTo>
                    <a:pt x="636" y="559"/>
                  </a:lnTo>
                  <a:lnTo>
                    <a:pt x="244" y="576"/>
                  </a:lnTo>
                  <a:cubicBezTo>
                    <a:pt x="244" y="576"/>
                    <a:pt x="225" y="559"/>
                    <a:pt x="244" y="537"/>
                  </a:cubicBezTo>
                  <a:close/>
                </a:path>
              </a:pathLst>
            </a:custGeom>
            <a:solidFill>
              <a:srgbClr val="C00000"/>
            </a:solidFill>
            <a:ln>
              <a:noFill/>
            </a:ln>
          </p:spPr>
          <p:txBody>
            <a:bodyPr vert="horz" wrap="square" lIns="91440" tIns="45720" rIns="91440" bIns="45720" numCol="1" anchor="t" anchorCtr="0" compatLnSpc="1"/>
            <a:lstStyle/>
            <a:p>
              <a:pPr fontAlgn="auto">
                <a:spcBef>
                  <a:spcPts val="0"/>
                </a:spcBef>
                <a:spcAft>
                  <a:spcPts val="0"/>
                </a:spcAft>
              </a:pPr>
              <a:endParaRPr lang="zh-CN" altLang="en-US">
                <a:solidFill>
                  <a:prstClr val="black"/>
                </a:solidFill>
                <a:latin typeface="等线"/>
                <a:ea typeface="微软雅黑"/>
              </a:endParaRPr>
            </a:p>
          </p:txBody>
        </p:sp>
      </p:grpSp>
      <p:grpSp>
        <p:nvGrpSpPr>
          <p:cNvPr id="42" name="组合 41"/>
          <p:cNvGrpSpPr/>
          <p:nvPr/>
        </p:nvGrpSpPr>
        <p:grpSpPr>
          <a:xfrm>
            <a:off x="5208781" y="3946499"/>
            <a:ext cx="2327275" cy="2282825"/>
            <a:chOff x="5330176" y="3437427"/>
            <a:chExt cx="2327275" cy="2282825"/>
          </a:xfrm>
        </p:grpSpPr>
        <p:sp>
          <p:nvSpPr>
            <p:cNvPr id="43" name="Freeform 9"/>
            <p:cNvSpPr/>
            <p:nvPr/>
          </p:nvSpPr>
          <p:spPr bwMode="auto">
            <a:xfrm>
              <a:off x="5330176" y="3437427"/>
              <a:ext cx="2327275" cy="2282825"/>
            </a:xfrm>
            <a:custGeom>
              <a:avLst/>
              <a:gdLst>
                <a:gd name="T0" fmla="*/ 177 w 207"/>
                <a:gd name="T1" fmla="*/ 70 h 203"/>
                <a:gd name="T2" fmla="*/ 176 w 207"/>
                <a:gd name="T3" fmla="*/ 66 h 203"/>
                <a:gd name="T4" fmla="*/ 179 w 207"/>
                <a:gd name="T5" fmla="*/ 58 h 203"/>
                <a:gd name="T6" fmla="*/ 191 w 207"/>
                <a:gd name="T7" fmla="*/ 46 h 203"/>
                <a:gd name="T8" fmla="*/ 200 w 207"/>
                <a:gd name="T9" fmla="*/ 41 h 203"/>
                <a:gd name="T10" fmla="*/ 207 w 207"/>
                <a:gd name="T11" fmla="*/ 43 h 203"/>
                <a:gd name="T12" fmla="*/ 180 w 207"/>
                <a:gd name="T13" fmla="*/ 17 h 203"/>
                <a:gd name="T14" fmla="*/ 183 w 207"/>
                <a:gd name="T15" fmla="*/ 24 h 203"/>
                <a:gd name="T16" fmla="*/ 177 w 207"/>
                <a:gd name="T17" fmla="*/ 35 h 203"/>
                <a:gd name="T18" fmla="*/ 165 w 207"/>
                <a:gd name="T19" fmla="*/ 48 h 203"/>
                <a:gd name="T20" fmla="*/ 159 w 207"/>
                <a:gd name="T21" fmla="*/ 49 h 203"/>
                <a:gd name="T22" fmla="*/ 154 w 207"/>
                <a:gd name="T23" fmla="*/ 48 h 203"/>
                <a:gd name="T24" fmla="*/ 111 w 207"/>
                <a:gd name="T25" fmla="*/ 7 h 203"/>
                <a:gd name="T26" fmla="*/ 87 w 207"/>
                <a:gd name="T27" fmla="*/ 7 h 203"/>
                <a:gd name="T28" fmla="*/ 7 w 207"/>
                <a:gd name="T29" fmla="*/ 92 h 203"/>
                <a:gd name="T30" fmla="*/ 7 w 207"/>
                <a:gd name="T31" fmla="*/ 116 h 203"/>
                <a:gd name="T32" fmla="*/ 92 w 207"/>
                <a:gd name="T33" fmla="*/ 196 h 203"/>
                <a:gd name="T34" fmla="*/ 116 w 207"/>
                <a:gd name="T35" fmla="*/ 196 h 203"/>
                <a:gd name="T36" fmla="*/ 196 w 207"/>
                <a:gd name="T37" fmla="*/ 111 h 203"/>
                <a:gd name="T38" fmla="*/ 195 w 207"/>
                <a:gd name="T39" fmla="*/ 87 h 203"/>
                <a:gd name="T40" fmla="*/ 177 w 207"/>
                <a:gd name="T41" fmla="*/ 7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7" h="203">
                  <a:moveTo>
                    <a:pt x="177" y="70"/>
                  </a:moveTo>
                  <a:cubicBezTo>
                    <a:pt x="177" y="69"/>
                    <a:pt x="176" y="67"/>
                    <a:pt x="176" y="66"/>
                  </a:cubicBezTo>
                  <a:cubicBezTo>
                    <a:pt x="176" y="63"/>
                    <a:pt x="177" y="60"/>
                    <a:pt x="179" y="58"/>
                  </a:cubicBezTo>
                  <a:cubicBezTo>
                    <a:pt x="191" y="46"/>
                    <a:pt x="191" y="46"/>
                    <a:pt x="191" y="46"/>
                  </a:cubicBezTo>
                  <a:cubicBezTo>
                    <a:pt x="193" y="45"/>
                    <a:pt x="198" y="41"/>
                    <a:pt x="200" y="41"/>
                  </a:cubicBezTo>
                  <a:cubicBezTo>
                    <a:pt x="203" y="41"/>
                    <a:pt x="205" y="42"/>
                    <a:pt x="207" y="43"/>
                  </a:cubicBezTo>
                  <a:cubicBezTo>
                    <a:pt x="180" y="17"/>
                    <a:pt x="180" y="17"/>
                    <a:pt x="180" y="17"/>
                  </a:cubicBezTo>
                  <a:cubicBezTo>
                    <a:pt x="182" y="19"/>
                    <a:pt x="183" y="21"/>
                    <a:pt x="183" y="24"/>
                  </a:cubicBezTo>
                  <a:cubicBezTo>
                    <a:pt x="183" y="27"/>
                    <a:pt x="179" y="33"/>
                    <a:pt x="177" y="35"/>
                  </a:cubicBezTo>
                  <a:cubicBezTo>
                    <a:pt x="165" y="48"/>
                    <a:pt x="165" y="48"/>
                    <a:pt x="165" y="48"/>
                  </a:cubicBezTo>
                  <a:cubicBezTo>
                    <a:pt x="163" y="49"/>
                    <a:pt x="161" y="49"/>
                    <a:pt x="159" y="49"/>
                  </a:cubicBezTo>
                  <a:cubicBezTo>
                    <a:pt x="157" y="49"/>
                    <a:pt x="155" y="49"/>
                    <a:pt x="154" y="48"/>
                  </a:cubicBezTo>
                  <a:cubicBezTo>
                    <a:pt x="111" y="7"/>
                    <a:pt x="111" y="7"/>
                    <a:pt x="111" y="7"/>
                  </a:cubicBezTo>
                  <a:cubicBezTo>
                    <a:pt x="105" y="0"/>
                    <a:pt x="94" y="1"/>
                    <a:pt x="87" y="7"/>
                  </a:cubicBezTo>
                  <a:cubicBezTo>
                    <a:pt x="7" y="92"/>
                    <a:pt x="7" y="92"/>
                    <a:pt x="7" y="92"/>
                  </a:cubicBezTo>
                  <a:cubicBezTo>
                    <a:pt x="0" y="98"/>
                    <a:pt x="1" y="109"/>
                    <a:pt x="7" y="116"/>
                  </a:cubicBezTo>
                  <a:cubicBezTo>
                    <a:pt x="92" y="196"/>
                    <a:pt x="92" y="196"/>
                    <a:pt x="92" y="196"/>
                  </a:cubicBezTo>
                  <a:cubicBezTo>
                    <a:pt x="98" y="203"/>
                    <a:pt x="109" y="202"/>
                    <a:pt x="116" y="196"/>
                  </a:cubicBezTo>
                  <a:cubicBezTo>
                    <a:pt x="196" y="111"/>
                    <a:pt x="196" y="111"/>
                    <a:pt x="196" y="111"/>
                  </a:cubicBezTo>
                  <a:cubicBezTo>
                    <a:pt x="203" y="105"/>
                    <a:pt x="202" y="94"/>
                    <a:pt x="195" y="87"/>
                  </a:cubicBezTo>
                  <a:lnTo>
                    <a:pt x="177" y="70"/>
                  </a:lnTo>
                  <a:close/>
                </a:path>
              </a:pathLst>
            </a:custGeom>
            <a:solidFill>
              <a:srgbClr val="FF0000"/>
            </a:solidFill>
            <a:ln>
              <a:noFill/>
            </a:ln>
          </p:spPr>
          <p:txBody>
            <a:bodyPr vert="horz" wrap="square" lIns="91440" tIns="45720" rIns="91440" bIns="45720" numCol="1" anchor="t" anchorCtr="0" compatLnSpc="1"/>
            <a:lstStyle/>
            <a:p>
              <a:pPr fontAlgn="auto">
                <a:spcBef>
                  <a:spcPts val="0"/>
                </a:spcBef>
                <a:spcAft>
                  <a:spcPts val="0"/>
                </a:spcAft>
              </a:pPr>
              <a:endParaRPr lang="zh-CN" altLang="en-US">
                <a:solidFill>
                  <a:prstClr val="black"/>
                </a:solidFill>
                <a:latin typeface="等线"/>
                <a:ea typeface="微软雅黑"/>
              </a:endParaRPr>
            </a:p>
          </p:txBody>
        </p:sp>
        <p:pic>
          <p:nvPicPr>
            <p:cNvPr id="44" name="图片 4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86741" y="3650249"/>
              <a:ext cx="2064787" cy="1990431"/>
            </a:xfrm>
            <a:prstGeom prst="rect">
              <a:avLst/>
            </a:prstGeom>
          </p:spPr>
        </p:pic>
        <p:grpSp>
          <p:nvGrpSpPr>
            <p:cNvPr id="45" name="组合 44"/>
            <p:cNvGrpSpPr/>
            <p:nvPr/>
          </p:nvGrpSpPr>
          <p:grpSpPr>
            <a:xfrm>
              <a:off x="6085040" y="4199958"/>
              <a:ext cx="778331" cy="670164"/>
              <a:chOff x="3379788" y="4325938"/>
              <a:chExt cx="525462" cy="452437"/>
            </a:xfrm>
            <a:solidFill>
              <a:srgbClr val="C00000"/>
            </a:solidFill>
          </p:grpSpPr>
          <p:sp>
            <p:nvSpPr>
              <p:cNvPr id="46" name="Freeform 14"/>
              <p:cNvSpPr>
                <a:spLocks noEditPoints="1"/>
              </p:cNvSpPr>
              <p:nvPr/>
            </p:nvSpPr>
            <p:spPr bwMode="auto">
              <a:xfrm>
                <a:off x="3379788" y="4394200"/>
                <a:ext cx="482600" cy="384175"/>
              </a:xfrm>
              <a:custGeom>
                <a:avLst/>
                <a:gdLst>
                  <a:gd name="T0" fmla="*/ 580 w 704"/>
                  <a:gd name="T1" fmla="*/ 236 h 561"/>
                  <a:gd name="T2" fmla="*/ 564 w 704"/>
                  <a:gd name="T3" fmla="*/ 214 h 561"/>
                  <a:gd name="T4" fmla="*/ 558 w 704"/>
                  <a:gd name="T5" fmla="*/ 130 h 561"/>
                  <a:gd name="T6" fmla="*/ 409 w 704"/>
                  <a:gd name="T7" fmla="*/ 136 h 561"/>
                  <a:gd name="T8" fmla="*/ 385 w 704"/>
                  <a:gd name="T9" fmla="*/ 99 h 561"/>
                  <a:gd name="T10" fmla="*/ 264 w 704"/>
                  <a:gd name="T11" fmla="*/ 37 h 561"/>
                  <a:gd name="T12" fmla="*/ 64 w 704"/>
                  <a:gd name="T13" fmla="*/ 203 h 561"/>
                  <a:gd name="T14" fmla="*/ 8 w 704"/>
                  <a:gd name="T15" fmla="*/ 355 h 561"/>
                  <a:gd name="T16" fmla="*/ 301 w 704"/>
                  <a:gd name="T17" fmla="*/ 551 h 561"/>
                  <a:gd name="T18" fmla="*/ 652 w 704"/>
                  <a:gd name="T19" fmla="*/ 396 h 561"/>
                  <a:gd name="T20" fmla="*/ 580 w 704"/>
                  <a:gd name="T21" fmla="*/ 236 h 561"/>
                  <a:gd name="T22" fmla="*/ 310 w 704"/>
                  <a:gd name="T23" fmla="*/ 510 h 561"/>
                  <a:gd name="T24" fmla="*/ 310 w 704"/>
                  <a:gd name="T25" fmla="*/ 510 h 561"/>
                  <a:gd name="T26" fmla="*/ 82 w 704"/>
                  <a:gd name="T27" fmla="*/ 368 h 561"/>
                  <a:gd name="T28" fmla="*/ 310 w 704"/>
                  <a:gd name="T29" fmla="*/ 210 h 561"/>
                  <a:gd name="T30" fmla="*/ 539 w 704"/>
                  <a:gd name="T31" fmla="*/ 340 h 561"/>
                  <a:gd name="T32" fmla="*/ 310 w 704"/>
                  <a:gd name="T33" fmla="*/ 51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4" h="561">
                    <a:moveTo>
                      <a:pt x="580" y="236"/>
                    </a:moveTo>
                    <a:cubicBezTo>
                      <a:pt x="550" y="230"/>
                      <a:pt x="564" y="214"/>
                      <a:pt x="564" y="214"/>
                    </a:cubicBezTo>
                    <a:cubicBezTo>
                      <a:pt x="564" y="214"/>
                      <a:pt x="594" y="165"/>
                      <a:pt x="558" y="130"/>
                    </a:cubicBezTo>
                    <a:cubicBezTo>
                      <a:pt x="515" y="86"/>
                      <a:pt x="409" y="136"/>
                      <a:pt x="409" y="136"/>
                    </a:cubicBezTo>
                    <a:cubicBezTo>
                      <a:pt x="368" y="148"/>
                      <a:pt x="379" y="130"/>
                      <a:pt x="385" y="99"/>
                    </a:cubicBezTo>
                    <a:cubicBezTo>
                      <a:pt x="385" y="62"/>
                      <a:pt x="372" y="0"/>
                      <a:pt x="264" y="37"/>
                    </a:cubicBezTo>
                    <a:cubicBezTo>
                      <a:pt x="157" y="74"/>
                      <a:pt x="64" y="203"/>
                      <a:pt x="64" y="203"/>
                    </a:cubicBezTo>
                    <a:cubicBezTo>
                      <a:pt x="0" y="289"/>
                      <a:pt x="8" y="355"/>
                      <a:pt x="8" y="355"/>
                    </a:cubicBezTo>
                    <a:cubicBezTo>
                      <a:pt x="24" y="501"/>
                      <a:pt x="180" y="542"/>
                      <a:pt x="301" y="551"/>
                    </a:cubicBezTo>
                    <a:cubicBezTo>
                      <a:pt x="428" y="561"/>
                      <a:pt x="600" y="507"/>
                      <a:pt x="652" y="396"/>
                    </a:cubicBezTo>
                    <a:cubicBezTo>
                      <a:pt x="704" y="286"/>
                      <a:pt x="610" y="242"/>
                      <a:pt x="580" y="236"/>
                    </a:cubicBezTo>
                    <a:close/>
                    <a:moveTo>
                      <a:pt x="310" y="510"/>
                    </a:moveTo>
                    <a:lnTo>
                      <a:pt x="310" y="510"/>
                    </a:lnTo>
                    <a:cubicBezTo>
                      <a:pt x="184" y="516"/>
                      <a:pt x="82" y="452"/>
                      <a:pt x="82" y="368"/>
                    </a:cubicBezTo>
                    <a:cubicBezTo>
                      <a:pt x="82" y="283"/>
                      <a:pt x="184" y="216"/>
                      <a:pt x="310" y="210"/>
                    </a:cubicBezTo>
                    <a:cubicBezTo>
                      <a:pt x="437" y="204"/>
                      <a:pt x="539" y="256"/>
                      <a:pt x="539" y="340"/>
                    </a:cubicBezTo>
                    <a:cubicBezTo>
                      <a:pt x="539" y="425"/>
                      <a:pt x="437" y="504"/>
                      <a:pt x="310" y="510"/>
                    </a:cubicBezTo>
                    <a:close/>
                  </a:path>
                </a:pathLst>
              </a:custGeom>
              <a:solidFill>
                <a:srgbClr val="FF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auto">
                  <a:spcBef>
                    <a:spcPts val="0"/>
                  </a:spcBef>
                  <a:spcAft>
                    <a:spcPts val="0"/>
                  </a:spcAft>
                </a:pPr>
                <a:endParaRPr lang="zh-CN" altLang="en-US">
                  <a:solidFill>
                    <a:prstClr val="black"/>
                  </a:solidFill>
                  <a:latin typeface="等线"/>
                  <a:ea typeface="微软雅黑"/>
                </a:endParaRPr>
              </a:p>
            </p:txBody>
          </p:sp>
          <p:sp>
            <p:nvSpPr>
              <p:cNvPr id="47" name="Freeform 15"/>
              <p:cNvSpPr>
                <a:spLocks noEditPoints="1"/>
              </p:cNvSpPr>
              <p:nvPr/>
            </p:nvSpPr>
            <p:spPr bwMode="auto">
              <a:xfrm>
                <a:off x="3487738" y="4565650"/>
                <a:ext cx="190500" cy="169862"/>
              </a:xfrm>
              <a:custGeom>
                <a:avLst/>
                <a:gdLst>
                  <a:gd name="T0" fmla="*/ 127 w 277"/>
                  <a:gd name="T1" fmla="*/ 15 h 246"/>
                  <a:gd name="T2" fmla="*/ 15 w 277"/>
                  <a:gd name="T3" fmla="*/ 148 h 246"/>
                  <a:gd name="T4" fmla="*/ 49 w 277"/>
                  <a:gd name="T5" fmla="*/ 205 h 246"/>
                  <a:gd name="T6" fmla="*/ 239 w 277"/>
                  <a:gd name="T7" fmla="*/ 171 h 246"/>
                  <a:gd name="T8" fmla="*/ 127 w 277"/>
                  <a:gd name="T9" fmla="*/ 15 h 246"/>
                  <a:gd name="T10" fmla="*/ 95 w 277"/>
                  <a:gd name="T11" fmla="*/ 182 h 246"/>
                  <a:gd name="T12" fmla="*/ 95 w 277"/>
                  <a:gd name="T13" fmla="*/ 182 h 246"/>
                  <a:gd name="T14" fmla="*/ 52 w 277"/>
                  <a:gd name="T15" fmla="*/ 151 h 246"/>
                  <a:gd name="T16" fmla="*/ 93 w 277"/>
                  <a:gd name="T17" fmla="*/ 108 h 246"/>
                  <a:gd name="T18" fmla="*/ 138 w 277"/>
                  <a:gd name="T19" fmla="*/ 141 h 246"/>
                  <a:gd name="T20" fmla="*/ 95 w 277"/>
                  <a:gd name="T21" fmla="*/ 182 h 246"/>
                  <a:gd name="T22" fmla="*/ 170 w 277"/>
                  <a:gd name="T23" fmla="*/ 118 h 246"/>
                  <a:gd name="T24" fmla="*/ 170 w 277"/>
                  <a:gd name="T25" fmla="*/ 118 h 246"/>
                  <a:gd name="T26" fmla="*/ 148 w 277"/>
                  <a:gd name="T27" fmla="*/ 116 h 246"/>
                  <a:gd name="T28" fmla="*/ 153 w 277"/>
                  <a:gd name="T29" fmla="*/ 92 h 246"/>
                  <a:gd name="T30" fmla="*/ 177 w 277"/>
                  <a:gd name="T31" fmla="*/ 94 h 246"/>
                  <a:gd name="T32" fmla="*/ 170 w 277"/>
                  <a:gd name="T33" fmla="*/ 11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46">
                    <a:moveTo>
                      <a:pt x="127" y="15"/>
                    </a:moveTo>
                    <a:cubicBezTo>
                      <a:pt x="0" y="29"/>
                      <a:pt x="15" y="148"/>
                      <a:pt x="15" y="148"/>
                    </a:cubicBezTo>
                    <a:cubicBezTo>
                      <a:pt x="15" y="148"/>
                      <a:pt x="13" y="186"/>
                      <a:pt x="49" y="205"/>
                    </a:cubicBezTo>
                    <a:cubicBezTo>
                      <a:pt x="123" y="246"/>
                      <a:pt x="200" y="221"/>
                      <a:pt x="239" y="171"/>
                    </a:cubicBezTo>
                    <a:cubicBezTo>
                      <a:pt x="277" y="121"/>
                      <a:pt x="255" y="0"/>
                      <a:pt x="127" y="15"/>
                    </a:cubicBezTo>
                    <a:close/>
                    <a:moveTo>
                      <a:pt x="95" y="182"/>
                    </a:moveTo>
                    <a:lnTo>
                      <a:pt x="95" y="182"/>
                    </a:lnTo>
                    <a:cubicBezTo>
                      <a:pt x="71" y="184"/>
                      <a:pt x="52" y="171"/>
                      <a:pt x="52" y="151"/>
                    </a:cubicBezTo>
                    <a:cubicBezTo>
                      <a:pt x="52" y="131"/>
                      <a:pt x="69" y="110"/>
                      <a:pt x="93" y="108"/>
                    </a:cubicBezTo>
                    <a:cubicBezTo>
                      <a:pt x="120" y="105"/>
                      <a:pt x="138" y="121"/>
                      <a:pt x="138" y="141"/>
                    </a:cubicBezTo>
                    <a:cubicBezTo>
                      <a:pt x="138" y="161"/>
                      <a:pt x="119" y="179"/>
                      <a:pt x="95" y="182"/>
                    </a:cubicBezTo>
                    <a:close/>
                    <a:moveTo>
                      <a:pt x="170" y="118"/>
                    </a:moveTo>
                    <a:lnTo>
                      <a:pt x="170" y="118"/>
                    </a:lnTo>
                    <a:cubicBezTo>
                      <a:pt x="162" y="124"/>
                      <a:pt x="152" y="123"/>
                      <a:pt x="148" y="116"/>
                    </a:cubicBezTo>
                    <a:cubicBezTo>
                      <a:pt x="143" y="109"/>
                      <a:pt x="145" y="98"/>
                      <a:pt x="153" y="92"/>
                    </a:cubicBezTo>
                    <a:cubicBezTo>
                      <a:pt x="163" y="85"/>
                      <a:pt x="173" y="87"/>
                      <a:pt x="177" y="94"/>
                    </a:cubicBezTo>
                    <a:cubicBezTo>
                      <a:pt x="181" y="101"/>
                      <a:pt x="178" y="112"/>
                      <a:pt x="170" y="118"/>
                    </a:cubicBezTo>
                    <a:close/>
                  </a:path>
                </a:pathLst>
              </a:custGeom>
              <a:solidFill>
                <a:srgbClr val="FF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auto">
                  <a:spcBef>
                    <a:spcPts val="0"/>
                  </a:spcBef>
                  <a:spcAft>
                    <a:spcPts val="0"/>
                  </a:spcAft>
                </a:pPr>
                <a:endParaRPr lang="zh-CN" altLang="en-US">
                  <a:solidFill>
                    <a:prstClr val="black"/>
                  </a:solidFill>
                  <a:latin typeface="等线"/>
                  <a:ea typeface="微软雅黑"/>
                </a:endParaRPr>
              </a:p>
            </p:txBody>
          </p:sp>
          <p:sp>
            <p:nvSpPr>
              <p:cNvPr id="48" name="Freeform 16"/>
              <p:cNvSpPr/>
              <p:nvPr/>
            </p:nvSpPr>
            <p:spPr bwMode="auto">
              <a:xfrm>
                <a:off x="3727450" y="4325938"/>
                <a:ext cx="177800" cy="200025"/>
              </a:xfrm>
              <a:custGeom>
                <a:avLst/>
                <a:gdLst>
                  <a:gd name="T0" fmla="*/ 256 w 259"/>
                  <a:gd name="T1" fmla="*/ 269 h 293"/>
                  <a:gd name="T2" fmla="*/ 257 w 259"/>
                  <a:gd name="T3" fmla="*/ 262 h 293"/>
                  <a:gd name="T4" fmla="*/ 259 w 259"/>
                  <a:gd name="T5" fmla="*/ 228 h 293"/>
                  <a:gd name="T6" fmla="*/ 32 w 259"/>
                  <a:gd name="T7" fmla="*/ 0 h 293"/>
                  <a:gd name="T8" fmla="*/ 0 w 259"/>
                  <a:gd name="T9" fmla="*/ 31 h 293"/>
                  <a:gd name="T10" fmla="*/ 32 w 259"/>
                  <a:gd name="T11" fmla="*/ 63 h 293"/>
                  <a:gd name="T12" fmla="*/ 196 w 259"/>
                  <a:gd name="T13" fmla="*/ 228 h 293"/>
                  <a:gd name="T14" fmla="*/ 194 w 259"/>
                  <a:gd name="T15" fmla="*/ 258 h 293"/>
                  <a:gd name="T16" fmla="*/ 194 w 259"/>
                  <a:gd name="T17" fmla="*/ 258 h 293"/>
                  <a:gd name="T18" fmla="*/ 194 w 259"/>
                  <a:gd name="T19" fmla="*/ 261 h 293"/>
                  <a:gd name="T20" fmla="*/ 225 w 259"/>
                  <a:gd name="T21" fmla="*/ 293 h 293"/>
                  <a:gd name="T22" fmla="*/ 256 w 259"/>
                  <a:gd name="T23" fmla="*/ 269 h 293"/>
                  <a:gd name="T24" fmla="*/ 256 w 259"/>
                  <a:gd name="T25" fmla="*/ 269 h 293"/>
                  <a:gd name="T26" fmla="*/ 256 w 259"/>
                  <a:gd name="T27" fmla="*/ 269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93">
                    <a:moveTo>
                      <a:pt x="256" y="269"/>
                    </a:moveTo>
                    <a:cubicBezTo>
                      <a:pt x="256" y="267"/>
                      <a:pt x="257" y="264"/>
                      <a:pt x="257" y="262"/>
                    </a:cubicBezTo>
                    <a:cubicBezTo>
                      <a:pt x="258" y="250"/>
                      <a:pt x="259" y="239"/>
                      <a:pt x="259" y="228"/>
                    </a:cubicBezTo>
                    <a:cubicBezTo>
                      <a:pt x="259" y="102"/>
                      <a:pt x="157" y="0"/>
                      <a:pt x="32" y="0"/>
                    </a:cubicBezTo>
                    <a:cubicBezTo>
                      <a:pt x="14" y="0"/>
                      <a:pt x="0" y="14"/>
                      <a:pt x="0" y="31"/>
                    </a:cubicBezTo>
                    <a:cubicBezTo>
                      <a:pt x="0" y="49"/>
                      <a:pt x="14" y="63"/>
                      <a:pt x="32" y="63"/>
                    </a:cubicBezTo>
                    <a:cubicBezTo>
                      <a:pt x="123" y="63"/>
                      <a:pt x="196" y="137"/>
                      <a:pt x="196" y="228"/>
                    </a:cubicBezTo>
                    <a:cubicBezTo>
                      <a:pt x="196" y="238"/>
                      <a:pt x="196" y="248"/>
                      <a:pt x="194" y="258"/>
                    </a:cubicBezTo>
                    <a:lnTo>
                      <a:pt x="194" y="258"/>
                    </a:lnTo>
                    <a:cubicBezTo>
                      <a:pt x="194" y="259"/>
                      <a:pt x="194" y="260"/>
                      <a:pt x="194" y="261"/>
                    </a:cubicBezTo>
                    <a:cubicBezTo>
                      <a:pt x="194" y="279"/>
                      <a:pt x="208" y="293"/>
                      <a:pt x="225" y="293"/>
                    </a:cubicBezTo>
                    <a:cubicBezTo>
                      <a:pt x="240" y="293"/>
                      <a:pt x="252" y="283"/>
                      <a:pt x="256" y="269"/>
                    </a:cubicBezTo>
                    <a:lnTo>
                      <a:pt x="256" y="269"/>
                    </a:lnTo>
                    <a:cubicBezTo>
                      <a:pt x="256" y="269"/>
                      <a:pt x="256" y="269"/>
                      <a:pt x="256" y="269"/>
                    </a:cubicBezTo>
                    <a:close/>
                  </a:path>
                </a:pathLst>
              </a:custGeom>
              <a:solidFill>
                <a:srgbClr val="FF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auto">
                  <a:spcBef>
                    <a:spcPts val="0"/>
                  </a:spcBef>
                  <a:spcAft>
                    <a:spcPts val="0"/>
                  </a:spcAft>
                </a:pPr>
                <a:endParaRPr lang="zh-CN" altLang="en-US">
                  <a:solidFill>
                    <a:prstClr val="black"/>
                  </a:solidFill>
                  <a:latin typeface="等线"/>
                  <a:ea typeface="微软雅黑"/>
                </a:endParaRPr>
              </a:p>
            </p:txBody>
          </p:sp>
          <p:sp>
            <p:nvSpPr>
              <p:cNvPr id="49" name="Freeform 17"/>
              <p:cNvSpPr/>
              <p:nvPr/>
            </p:nvSpPr>
            <p:spPr bwMode="auto">
              <a:xfrm>
                <a:off x="3732213" y="4395788"/>
                <a:ext cx="103187" cy="112712"/>
              </a:xfrm>
              <a:custGeom>
                <a:avLst/>
                <a:gdLst>
                  <a:gd name="T0" fmla="*/ 151 w 152"/>
                  <a:gd name="T1" fmla="*/ 137 h 164"/>
                  <a:gd name="T2" fmla="*/ 152 w 152"/>
                  <a:gd name="T3" fmla="*/ 126 h 164"/>
                  <a:gd name="T4" fmla="*/ 26 w 152"/>
                  <a:gd name="T5" fmla="*/ 0 h 164"/>
                  <a:gd name="T6" fmla="*/ 0 w 152"/>
                  <a:gd name="T7" fmla="*/ 26 h 164"/>
                  <a:gd name="T8" fmla="*/ 26 w 152"/>
                  <a:gd name="T9" fmla="*/ 52 h 164"/>
                  <a:gd name="T10" fmla="*/ 99 w 152"/>
                  <a:gd name="T11" fmla="*/ 126 h 164"/>
                  <a:gd name="T12" fmla="*/ 99 w 152"/>
                  <a:gd name="T13" fmla="*/ 135 h 164"/>
                  <a:gd name="T14" fmla="*/ 99 w 152"/>
                  <a:gd name="T15" fmla="*/ 135 h 164"/>
                  <a:gd name="T16" fmla="*/ 99 w 152"/>
                  <a:gd name="T17" fmla="*/ 138 h 164"/>
                  <a:gd name="T18" fmla="*/ 125 w 152"/>
                  <a:gd name="T19" fmla="*/ 164 h 164"/>
                  <a:gd name="T20" fmla="*/ 151 w 152"/>
                  <a:gd name="T21" fmla="*/ 142 h 164"/>
                  <a:gd name="T22" fmla="*/ 151 w 152"/>
                  <a:gd name="T23" fmla="*/ 142 h 164"/>
                  <a:gd name="T24" fmla="*/ 151 w 152"/>
                  <a:gd name="T25" fmla="*/ 140 h 164"/>
                  <a:gd name="T26" fmla="*/ 151 w 152"/>
                  <a:gd name="T27" fmla="*/ 138 h 164"/>
                  <a:gd name="T28" fmla="*/ 151 w 152"/>
                  <a:gd name="T29" fmla="*/ 13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2" h="164">
                    <a:moveTo>
                      <a:pt x="151" y="137"/>
                    </a:moveTo>
                    <a:cubicBezTo>
                      <a:pt x="152" y="133"/>
                      <a:pt x="152" y="130"/>
                      <a:pt x="152" y="126"/>
                    </a:cubicBezTo>
                    <a:cubicBezTo>
                      <a:pt x="152" y="56"/>
                      <a:pt x="95" y="0"/>
                      <a:pt x="26" y="0"/>
                    </a:cubicBezTo>
                    <a:cubicBezTo>
                      <a:pt x="11" y="0"/>
                      <a:pt x="0" y="11"/>
                      <a:pt x="0" y="26"/>
                    </a:cubicBezTo>
                    <a:cubicBezTo>
                      <a:pt x="0" y="40"/>
                      <a:pt x="11" y="52"/>
                      <a:pt x="26" y="52"/>
                    </a:cubicBezTo>
                    <a:cubicBezTo>
                      <a:pt x="66" y="52"/>
                      <a:pt x="99" y="85"/>
                      <a:pt x="99" y="126"/>
                    </a:cubicBezTo>
                    <a:cubicBezTo>
                      <a:pt x="99" y="129"/>
                      <a:pt x="99" y="132"/>
                      <a:pt x="99" y="135"/>
                    </a:cubicBezTo>
                    <a:lnTo>
                      <a:pt x="99" y="135"/>
                    </a:lnTo>
                    <a:cubicBezTo>
                      <a:pt x="99" y="136"/>
                      <a:pt x="99" y="137"/>
                      <a:pt x="99" y="138"/>
                    </a:cubicBezTo>
                    <a:cubicBezTo>
                      <a:pt x="99" y="153"/>
                      <a:pt x="111" y="164"/>
                      <a:pt x="125" y="164"/>
                    </a:cubicBezTo>
                    <a:cubicBezTo>
                      <a:pt x="138" y="164"/>
                      <a:pt x="149" y="154"/>
                      <a:pt x="151" y="142"/>
                    </a:cubicBezTo>
                    <a:lnTo>
                      <a:pt x="151" y="142"/>
                    </a:lnTo>
                    <a:cubicBezTo>
                      <a:pt x="151" y="141"/>
                      <a:pt x="151" y="140"/>
                      <a:pt x="151" y="140"/>
                    </a:cubicBezTo>
                    <a:cubicBezTo>
                      <a:pt x="151" y="139"/>
                      <a:pt x="151" y="139"/>
                      <a:pt x="151" y="138"/>
                    </a:cubicBezTo>
                    <a:cubicBezTo>
                      <a:pt x="151" y="138"/>
                      <a:pt x="151" y="138"/>
                      <a:pt x="151" y="137"/>
                    </a:cubicBezTo>
                    <a:close/>
                  </a:path>
                </a:pathLst>
              </a:custGeom>
              <a:solidFill>
                <a:srgbClr val="FF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auto">
                  <a:spcBef>
                    <a:spcPts val="0"/>
                  </a:spcBef>
                  <a:spcAft>
                    <a:spcPts val="0"/>
                  </a:spcAft>
                </a:pPr>
                <a:endParaRPr lang="zh-CN" altLang="en-US">
                  <a:solidFill>
                    <a:prstClr val="black"/>
                  </a:solidFill>
                  <a:latin typeface="等线"/>
                  <a:ea typeface="微软雅黑"/>
                </a:endParaRPr>
              </a:p>
            </p:txBody>
          </p:sp>
        </p:grpSp>
      </p:grpSp>
      <p:grpSp>
        <p:nvGrpSpPr>
          <p:cNvPr id="50" name="组合 49"/>
          <p:cNvGrpSpPr/>
          <p:nvPr/>
        </p:nvGrpSpPr>
        <p:grpSpPr>
          <a:xfrm>
            <a:off x="7120131" y="2820962"/>
            <a:ext cx="2282825" cy="2273300"/>
            <a:chOff x="7241526" y="2311890"/>
            <a:chExt cx="2282825" cy="2273300"/>
          </a:xfrm>
        </p:grpSpPr>
        <p:sp>
          <p:nvSpPr>
            <p:cNvPr id="51" name="Freeform 10"/>
            <p:cNvSpPr/>
            <p:nvPr/>
          </p:nvSpPr>
          <p:spPr bwMode="auto">
            <a:xfrm>
              <a:off x="7241526" y="2311890"/>
              <a:ext cx="2282825" cy="2273300"/>
            </a:xfrm>
            <a:custGeom>
              <a:avLst/>
              <a:gdLst>
                <a:gd name="T0" fmla="*/ 116 w 203"/>
                <a:gd name="T1" fmla="*/ 195 h 202"/>
                <a:gd name="T2" fmla="*/ 92 w 203"/>
                <a:gd name="T3" fmla="*/ 196 h 202"/>
                <a:gd name="T4" fmla="*/ 8 w 203"/>
                <a:gd name="T5" fmla="*/ 115 h 202"/>
                <a:gd name="T6" fmla="*/ 7 w 203"/>
                <a:gd name="T7" fmla="*/ 91 h 202"/>
                <a:gd name="T8" fmla="*/ 87 w 203"/>
                <a:gd name="T9" fmla="*/ 7 h 202"/>
                <a:gd name="T10" fmla="*/ 111 w 203"/>
                <a:gd name="T11" fmla="*/ 6 h 202"/>
                <a:gd name="T12" fmla="*/ 196 w 203"/>
                <a:gd name="T13" fmla="*/ 87 h 202"/>
                <a:gd name="T14" fmla="*/ 196 w 203"/>
                <a:gd name="T15" fmla="*/ 111 h 202"/>
                <a:gd name="T16" fmla="*/ 116 w 203"/>
                <a:gd name="T17" fmla="*/ 19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 h="202">
                  <a:moveTo>
                    <a:pt x="116" y="195"/>
                  </a:moveTo>
                  <a:cubicBezTo>
                    <a:pt x="109" y="202"/>
                    <a:pt x="98" y="202"/>
                    <a:pt x="92" y="196"/>
                  </a:cubicBezTo>
                  <a:cubicBezTo>
                    <a:pt x="8" y="115"/>
                    <a:pt x="8" y="115"/>
                    <a:pt x="8" y="115"/>
                  </a:cubicBezTo>
                  <a:cubicBezTo>
                    <a:pt x="1" y="109"/>
                    <a:pt x="0" y="98"/>
                    <a:pt x="7" y="91"/>
                  </a:cubicBezTo>
                  <a:cubicBezTo>
                    <a:pt x="87" y="7"/>
                    <a:pt x="87" y="7"/>
                    <a:pt x="87" y="7"/>
                  </a:cubicBezTo>
                  <a:cubicBezTo>
                    <a:pt x="94" y="0"/>
                    <a:pt x="105" y="0"/>
                    <a:pt x="111" y="6"/>
                  </a:cubicBezTo>
                  <a:cubicBezTo>
                    <a:pt x="196" y="87"/>
                    <a:pt x="196" y="87"/>
                    <a:pt x="196" y="87"/>
                  </a:cubicBezTo>
                  <a:cubicBezTo>
                    <a:pt x="202" y="93"/>
                    <a:pt x="203" y="104"/>
                    <a:pt x="196" y="111"/>
                  </a:cubicBezTo>
                  <a:lnTo>
                    <a:pt x="116" y="195"/>
                  </a:lnTo>
                  <a:close/>
                </a:path>
              </a:pathLst>
            </a:custGeom>
            <a:solidFill>
              <a:srgbClr val="FF0000"/>
            </a:solidFill>
            <a:ln>
              <a:noFill/>
            </a:ln>
          </p:spPr>
          <p:txBody>
            <a:bodyPr vert="horz" wrap="square" lIns="91440" tIns="45720" rIns="91440" bIns="45720" numCol="1" anchor="t" anchorCtr="0" compatLnSpc="1"/>
            <a:lstStyle/>
            <a:p>
              <a:pPr fontAlgn="auto">
                <a:spcBef>
                  <a:spcPts val="0"/>
                </a:spcBef>
                <a:spcAft>
                  <a:spcPts val="0"/>
                </a:spcAft>
              </a:pPr>
              <a:endParaRPr lang="zh-CN" altLang="en-US">
                <a:solidFill>
                  <a:prstClr val="black"/>
                </a:solidFill>
                <a:latin typeface="等线"/>
                <a:ea typeface="微软雅黑"/>
              </a:endParaRPr>
            </a:p>
          </p:txBody>
        </p:sp>
        <p:pic>
          <p:nvPicPr>
            <p:cNvPr id="52" name="图片 5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91837" y="2505556"/>
              <a:ext cx="2064787" cy="1990431"/>
            </a:xfrm>
            <a:prstGeom prst="rect">
              <a:avLst/>
            </a:prstGeom>
          </p:spPr>
        </p:pic>
        <p:sp>
          <p:nvSpPr>
            <p:cNvPr id="53" name="Freeform 18"/>
            <p:cNvSpPr>
              <a:spLocks noEditPoints="1"/>
            </p:cNvSpPr>
            <p:nvPr/>
          </p:nvSpPr>
          <p:spPr bwMode="auto">
            <a:xfrm>
              <a:off x="8045680" y="3143607"/>
              <a:ext cx="681462" cy="597033"/>
            </a:xfrm>
            <a:custGeom>
              <a:avLst/>
              <a:gdLst>
                <a:gd name="T0" fmla="*/ 417 w 785"/>
                <a:gd name="T1" fmla="*/ 0 h 690"/>
                <a:gd name="T2" fmla="*/ 417 w 785"/>
                <a:gd name="T3" fmla="*/ 593 h 690"/>
                <a:gd name="T4" fmla="*/ 646 w 785"/>
                <a:gd name="T5" fmla="*/ 690 h 690"/>
                <a:gd name="T6" fmla="*/ 626 w 785"/>
                <a:gd name="T7" fmla="*/ 540 h 690"/>
                <a:gd name="T8" fmla="*/ 30 w 785"/>
                <a:gd name="T9" fmla="*/ 315 h 690"/>
                <a:gd name="T10" fmla="*/ 0 w 785"/>
                <a:gd name="T11" fmla="*/ 396 h 690"/>
                <a:gd name="T12" fmla="*/ 122 w 785"/>
                <a:gd name="T13" fmla="*/ 600 h 690"/>
                <a:gd name="T14" fmla="*/ 214 w 785"/>
                <a:gd name="T15" fmla="*/ 613 h 690"/>
                <a:gd name="T16" fmla="*/ 355 w 785"/>
                <a:gd name="T17" fmla="*/ 609 h 690"/>
                <a:gd name="T18" fmla="*/ 189 w 785"/>
                <a:gd name="T19" fmla="*/ 400 h 690"/>
                <a:gd name="T20" fmla="*/ 257 w 785"/>
                <a:gd name="T21" fmla="*/ 219 h 690"/>
                <a:gd name="T22" fmla="*/ 310 w 785"/>
                <a:gd name="T23" fmla="*/ 241 h 690"/>
                <a:gd name="T24" fmla="*/ 311 w 785"/>
                <a:gd name="T25" fmla="*/ 287 h 690"/>
                <a:gd name="T26" fmla="*/ 317 w 785"/>
                <a:gd name="T27" fmla="*/ 320 h 690"/>
                <a:gd name="T28" fmla="*/ 320 w 785"/>
                <a:gd name="T29" fmla="*/ 371 h 690"/>
                <a:gd name="T30" fmla="*/ 287 w 785"/>
                <a:gd name="T31" fmla="*/ 397 h 690"/>
                <a:gd name="T32" fmla="*/ 189 w 785"/>
                <a:gd name="T33" fmla="*/ 400 h 690"/>
                <a:gd name="T34" fmla="*/ 252 w 785"/>
                <a:gd name="T35" fmla="*/ 295 h 690"/>
                <a:gd name="T36" fmla="*/ 289 w 785"/>
                <a:gd name="T37" fmla="*/ 284 h 690"/>
                <a:gd name="T38" fmla="*/ 289 w 785"/>
                <a:gd name="T39" fmla="*/ 252 h 690"/>
                <a:gd name="T40" fmla="*/ 249 w 785"/>
                <a:gd name="T41" fmla="*/ 240 h 690"/>
                <a:gd name="T42" fmla="*/ 213 w 785"/>
                <a:gd name="T43" fmla="*/ 295 h 690"/>
                <a:gd name="T44" fmla="*/ 258 w 785"/>
                <a:gd name="T45" fmla="*/ 379 h 690"/>
                <a:gd name="T46" fmla="*/ 288 w 785"/>
                <a:gd name="T47" fmla="*/ 373 h 690"/>
                <a:gd name="T48" fmla="*/ 301 w 785"/>
                <a:gd name="T49" fmla="*/ 348 h 690"/>
                <a:gd name="T50" fmla="*/ 281 w 785"/>
                <a:gd name="T51" fmla="*/ 320 h 690"/>
                <a:gd name="T52" fmla="*/ 213 w 785"/>
                <a:gd name="T53" fmla="*/ 317 h 690"/>
                <a:gd name="T54" fmla="*/ 372 w 785"/>
                <a:gd name="T55" fmla="*/ 400 h 690"/>
                <a:gd name="T56" fmla="*/ 440 w 785"/>
                <a:gd name="T57" fmla="*/ 219 h 690"/>
                <a:gd name="T58" fmla="*/ 493 w 785"/>
                <a:gd name="T59" fmla="*/ 241 h 690"/>
                <a:gd name="T60" fmla="*/ 494 w 785"/>
                <a:gd name="T61" fmla="*/ 287 h 690"/>
                <a:gd name="T62" fmla="*/ 500 w 785"/>
                <a:gd name="T63" fmla="*/ 320 h 690"/>
                <a:gd name="T64" fmla="*/ 503 w 785"/>
                <a:gd name="T65" fmla="*/ 371 h 690"/>
                <a:gd name="T66" fmla="*/ 470 w 785"/>
                <a:gd name="T67" fmla="*/ 397 h 690"/>
                <a:gd name="T68" fmla="*/ 372 w 785"/>
                <a:gd name="T69" fmla="*/ 400 h 690"/>
                <a:gd name="T70" fmla="*/ 435 w 785"/>
                <a:gd name="T71" fmla="*/ 295 h 690"/>
                <a:gd name="T72" fmla="*/ 472 w 785"/>
                <a:gd name="T73" fmla="*/ 284 h 690"/>
                <a:gd name="T74" fmla="*/ 472 w 785"/>
                <a:gd name="T75" fmla="*/ 252 h 690"/>
                <a:gd name="T76" fmla="*/ 432 w 785"/>
                <a:gd name="T77" fmla="*/ 240 h 690"/>
                <a:gd name="T78" fmla="*/ 396 w 785"/>
                <a:gd name="T79" fmla="*/ 295 h 690"/>
                <a:gd name="T80" fmla="*/ 441 w 785"/>
                <a:gd name="T81" fmla="*/ 379 h 690"/>
                <a:gd name="T82" fmla="*/ 471 w 785"/>
                <a:gd name="T83" fmla="*/ 373 h 690"/>
                <a:gd name="T84" fmla="*/ 484 w 785"/>
                <a:gd name="T85" fmla="*/ 348 h 690"/>
                <a:gd name="T86" fmla="*/ 464 w 785"/>
                <a:gd name="T87" fmla="*/ 320 h 690"/>
                <a:gd name="T88" fmla="*/ 396 w 785"/>
                <a:gd name="T89" fmla="*/ 317 h 690"/>
                <a:gd name="T90" fmla="*/ 548 w 785"/>
                <a:gd name="T91" fmla="*/ 342 h 690"/>
                <a:gd name="T92" fmla="*/ 578 w 785"/>
                <a:gd name="T93" fmla="*/ 362 h 690"/>
                <a:gd name="T94" fmla="*/ 624 w 785"/>
                <a:gd name="T95" fmla="*/ 382 h 690"/>
                <a:gd name="T96" fmla="*/ 664 w 785"/>
                <a:gd name="T97" fmla="*/ 367 h 690"/>
                <a:gd name="T98" fmla="*/ 664 w 785"/>
                <a:gd name="T99" fmla="*/ 336 h 690"/>
                <a:gd name="T100" fmla="*/ 615 w 785"/>
                <a:gd name="T101" fmla="*/ 317 h 690"/>
                <a:gd name="T102" fmla="*/ 561 w 785"/>
                <a:gd name="T103" fmla="*/ 288 h 690"/>
                <a:gd name="T104" fmla="*/ 562 w 785"/>
                <a:gd name="T105" fmla="*/ 240 h 690"/>
                <a:gd name="T106" fmla="*/ 618 w 785"/>
                <a:gd name="T107" fmla="*/ 216 h 690"/>
                <a:gd name="T108" fmla="*/ 678 w 785"/>
                <a:gd name="T109" fmla="*/ 241 h 690"/>
                <a:gd name="T110" fmla="*/ 664 w 785"/>
                <a:gd name="T111" fmla="*/ 272 h 690"/>
                <a:gd name="T112" fmla="*/ 619 w 785"/>
                <a:gd name="T113" fmla="*/ 237 h 690"/>
                <a:gd name="T114" fmla="*/ 578 w 785"/>
                <a:gd name="T115" fmla="*/ 264 h 690"/>
                <a:gd name="T116" fmla="*/ 621 w 785"/>
                <a:gd name="T117" fmla="*/ 293 h 690"/>
                <a:gd name="T118" fmla="*/ 685 w 785"/>
                <a:gd name="T119" fmla="*/ 323 h 690"/>
                <a:gd name="T120" fmla="*/ 684 w 785"/>
                <a:gd name="T121" fmla="*/ 376 h 690"/>
                <a:gd name="T122" fmla="*/ 625 w 785"/>
                <a:gd name="T123" fmla="*/ 403 h 690"/>
                <a:gd name="T124" fmla="*/ 558 w 785"/>
                <a:gd name="T125" fmla="*/ 375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5" h="690">
                  <a:moveTo>
                    <a:pt x="785" y="297"/>
                  </a:moveTo>
                  <a:cubicBezTo>
                    <a:pt x="785" y="133"/>
                    <a:pt x="620" y="0"/>
                    <a:pt x="417" y="0"/>
                  </a:cubicBezTo>
                  <a:cubicBezTo>
                    <a:pt x="213" y="0"/>
                    <a:pt x="49" y="133"/>
                    <a:pt x="49" y="297"/>
                  </a:cubicBezTo>
                  <a:cubicBezTo>
                    <a:pt x="49" y="460"/>
                    <a:pt x="213" y="593"/>
                    <a:pt x="417" y="593"/>
                  </a:cubicBezTo>
                  <a:cubicBezTo>
                    <a:pt x="436" y="593"/>
                    <a:pt x="455" y="592"/>
                    <a:pt x="473" y="589"/>
                  </a:cubicBezTo>
                  <a:cubicBezTo>
                    <a:pt x="507" y="646"/>
                    <a:pt x="571" y="685"/>
                    <a:pt x="646" y="690"/>
                  </a:cubicBezTo>
                  <a:cubicBezTo>
                    <a:pt x="626" y="664"/>
                    <a:pt x="615" y="632"/>
                    <a:pt x="615" y="598"/>
                  </a:cubicBezTo>
                  <a:cubicBezTo>
                    <a:pt x="615" y="577"/>
                    <a:pt x="619" y="559"/>
                    <a:pt x="626" y="540"/>
                  </a:cubicBezTo>
                  <a:cubicBezTo>
                    <a:pt x="722" y="487"/>
                    <a:pt x="785" y="398"/>
                    <a:pt x="785" y="297"/>
                  </a:cubicBezTo>
                  <a:close/>
                  <a:moveTo>
                    <a:pt x="30" y="315"/>
                  </a:moveTo>
                  <a:cubicBezTo>
                    <a:pt x="30" y="307"/>
                    <a:pt x="31" y="300"/>
                    <a:pt x="32" y="293"/>
                  </a:cubicBezTo>
                  <a:cubicBezTo>
                    <a:pt x="11" y="324"/>
                    <a:pt x="0" y="359"/>
                    <a:pt x="0" y="396"/>
                  </a:cubicBezTo>
                  <a:cubicBezTo>
                    <a:pt x="0" y="473"/>
                    <a:pt x="48" y="541"/>
                    <a:pt x="121" y="581"/>
                  </a:cubicBezTo>
                  <a:cubicBezTo>
                    <a:pt x="122" y="587"/>
                    <a:pt x="122" y="593"/>
                    <a:pt x="122" y="600"/>
                  </a:cubicBezTo>
                  <a:cubicBezTo>
                    <a:pt x="122" y="625"/>
                    <a:pt x="114" y="649"/>
                    <a:pt x="99" y="669"/>
                  </a:cubicBezTo>
                  <a:cubicBezTo>
                    <a:pt x="146" y="666"/>
                    <a:pt x="187" y="645"/>
                    <a:pt x="214" y="613"/>
                  </a:cubicBezTo>
                  <a:cubicBezTo>
                    <a:pt x="234" y="617"/>
                    <a:pt x="255" y="619"/>
                    <a:pt x="276" y="619"/>
                  </a:cubicBezTo>
                  <a:cubicBezTo>
                    <a:pt x="303" y="619"/>
                    <a:pt x="330" y="616"/>
                    <a:pt x="355" y="609"/>
                  </a:cubicBezTo>
                  <a:cubicBezTo>
                    <a:pt x="172" y="592"/>
                    <a:pt x="30" y="467"/>
                    <a:pt x="30" y="315"/>
                  </a:cubicBezTo>
                  <a:close/>
                  <a:moveTo>
                    <a:pt x="189" y="400"/>
                  </a:moveTo>
                  <a:lnTo>
                    <a:pt x="189" y="219"/>
                  </a:lnTo>
                  <a:lnTo>
                    <a:pt x="257" y="219"/>
                  </a:lnTo>
                  <a:cubicBezTo>
                    <a:pt x="271" y="219"/>
                    <a:pt x="282" y="221"/>
                    <a:pt x="290" y="224"/>
                  </a:cubicBezTo>
                  <a:cubicBezTo>
                    <a:pt x="299" y="228"/>
                    <a:pt x="305" y="234"/>
                    <a:pt x="310" y="241"/>
                  </a:cubicBezTo>
                  <a:cubicBezTo>
                    <a:pt x="315" y="249"/>
                    <a:pt x="317" y="257"/>
                    <a:pt x="317" y="265"/>
                  </a:cubicBezTo>
                  <a:cubicBezTo>
                    <a:pt x="317" y="273"/>
                    <a:pt x="315" y="280"/>
                    <a:pt x="311" y="287"/>
                  </a:cubicBezTo>
                  <a:cubicBezTo>
                    <a:pt x="306" y="294"/>
                    <a:pt x="300" y="300"/>
                    <a:pt x="292" y="304"/>
                  </a:cubicBezTo>
                  <a:cubicBezTo>
                    <a:pt x="303" y="307"/>
                    <a:pt x="311" y="312"/>
                    <a:pt x="317" y="320"/>
                  </a:cubicBezTo>
                  <a:cubicBezTo>
                    <a:pt x="323" y="328"/>
                    <a:pt x="326" y="337"/>
                    <a:pt x="326" y="348"/>
                  </a:cubicBezTo>
                  <a:cubicBezTo>
                    <a:pt x="326" y="356"/>
                    <a:pt x="324" y="364"/>
                    <a:pt x="320" y="371"/>
                  </a:cubicBezTo>
                  <a:cubicBezTo>
                    <a:pt x="317" y="379"/>
                    <a:pt x="312" y="384"/>
                    <a:pt x="307" y="388"/>
                  </a:cubicBezTo>
                  <a:cubicBezTo>
                    <a:pt x="302" y="392"/>
                    <a:pt x="295" y="395"/>
                    <a:pt x="287" y="397"/>
                  </a:cubicBezTo>
                  <a:cubicBezTo>
                    <a:pt x="279" y="399"/>
                    <a:pt x="270" y="400"/>
                    <a:pt x="258" y="400"/>
                  </a:cubicBezTo>
                  <a:lnTo>
                    <a:pt x="189" y="400"/>
                  </a:lnTo>
                  <a:close/>
                  <a:moveTo>
                    <a:pt x="213" y="295"/>
                  </a:moveTo>
                  <a:lnTo>
                    <a:pt x="252" y="295"/>
                  </a:lnTo>
                  <a:cubicBezTo>
                    <a:pt x="263" y="295"/>
                    <a:pt x="270" y="294"/>
                    <a:pt x="275" y="293"/>
                  </a:cubicBezTo>
                  <a:cubicBezTo>
                    <a:pt x="281" y="291"/>
                    <a:pt x="286" y="288"/>
                    <a:pt x="289" y="284"/>
                  </a:cubicBezTo>
                  <a:cubicBezTo>
                    <a:pt x="292" y="280"/>
                    <a:pt x="293" y="274"/>
                    <a:pt x="293" y="268"/>
                  </a:cubicBezTo>
                  <a:cubicBezTo>
                    <a:pt x="293" y="262"/>
                    <a:pt x="292" y="257"/>
                    <a:pt x="289" y="252"/>
                  </a:cubicBezTo>
                  <a:cubicBezTo>
                    <a:pt x="286" y="248"/>
                    <a:pt x="282" y="245"/>
                    <a:pt x="277" y="243"/>
                  </a:cubicBezTo>
                  <a:cubicBezTo>
                    <a:pt x="271" y="241"/>
                    <a:pt x="262" y="240"/>
                    <a:pt x="249" y="240"/>
                  </a:cubicBezTo>
                  <a:lnTo>
                    <a:pt x="213" y="240"/>
                  </a:lnTo>
                  <a:lnTo>
                    <a:pt x="213" y="295"/>
                  </a:lnTo>
                  <a:close/>
                  <a:moveTo>
                    <a:pt x="213" y="379"/>
                  </a:moveTo>
                  <a:lnTo>
                    <a:pt x="258" y="379"/>
                  </a:lnTo>
                  <a:cubicBezTo>
                    <a:pt x="266" y="379"/>
                    <a:pt x="271" y="379"/>
                    <a:pt x="274" y="378"/>
                  </a:cubicBezTo>
                  <a:cubicBezTo>
                    <a:pt x="280" y="377"/>
                    <a:pt x="284" y="375"/>
                    <a:pt x="288" y="373"/>
                  </a:cubicBezTo>
                  <a:cubicBezTo>
                    <a:pt x="292" y="371"/>
                    <a:pt x="295" y="367"/>
                    <a:pt x="297" y="363"/>
                  </a:cubicBezTo>
                  <a:cubicBezTo>
                    <a:pt x="300" y="359"/>
                    <a:pt x="301" y="353"/>
                    <a:pt x="301" y="348"/>
                  </a:cubicBezTo>
                  <a:cubicBezTo>
                    <a:pt x="301" y="341"/>
                    <a:pt x="299" y="335"/>
                    <a:pt x="296" y="330"/>
                  </a:cubicBezTo>
                  <a:cubicBezTo>
                    <a:pt x="292" y="325"/>
                    <a:pt x="287" y="322"/>
                    <a:pt x="281" y="320"/>
                  </a:cubicBezTo>
                  <a:cubicBezTo>
                    <a:pt x="275" y="318"/>
                    <a:pt x="266" y="317"/>
                    <a:pt x="255" y="317"/>
                  </a:cubicBezTo>
                  <a:lnTo>
                    <a:pt x="213" y="317"/>
                  </a:lnTo>
                  <a:lnTo>
                    <a:pt x="213" y="379"/>
                  </a:lnTo>
                  <a:close/>
                  <a:moveTo>
                    <a:pt x="372" y="400"/>
                  </a:moveTo>
                  <a:lnTo>
                    <a:pt x="372" y="219"/>
                  </a:lnTo>
                  <a:lnTo>
                    <a:pt x="440" y="219"/>
                  </a:lnTo>
                  <a:cubicBezTo>
                    <a:pt x="454" y="219"/>
                    <a:pt x="465" y="221"/>
                    <a:pt x="473" y="224"/>
                  </a:cubicBezTo>
                  <a:cubicBezTo>
                    <a:pt x="482" y="228"/>
                    <a:pt x="488" y="234"/>
                    <a:pt x="493" y="241"/>
                  </a:cubicBezTo>
                  <a:cubicBezTo>
                    <a:pt x="498" y="249"/>
                    <a:pt x="500" y="257"/>
                    <a:pt x="500" y="265"/>
                  </a:cubicBezTo>
                  <a:cubicBezTo>
                    <a:pt x="500" y="273"/>
                    <a:pt x="498" y="280"/>
                    <a:pt x="494" y="287"/>
                  </a:cubicBezTo>
                  <a:cubicBezTo>
                    <a:pt x="489" y="294"/>
                    <a:pt x="483" y="300"/>
                    <a:pt x="475" y="304"/>
                  </a:cubicBezTo>
                  <a:cubicBezTo>
                    <a:pt x="486" y="307"/>
                    <a:pt x="494" y="312"/>
                    <a:pt x="500" y="320"/>
                  </a:cubicBezTo>
                  <a:cubicBezTo>
                    <a:pt x="506" y="328"/>
                    <a:pt x="509" y="337"/>
                    <a:pt x="509" y="348"/>
                  </a:cubicBezTo>
                  <a:cubicBezTo>
                    <a:pt x="509" y="356"/>
                    <a:pt x="507" y="364"/>
                    <a:pt x="503" y="371"/>
                  </a:cubicBezTo>
                  <a:cubicBezTo>
                    <a:pt x="500" y="379"/>
                    <a:pt x="495" y="384"/>
                    <a:pt x="490" y="388"/>
                  </a:cubicBezTo>
                  <a:cubicBezTo>
                    <a:pt x="485" y="392"/>
                    <a:pt x="478" y="395"/>
                    <a:pt x="470" y="397"/>
                  </a:cubicBezTo>
                  <a:cubicBezTo>
                    <a:pt x="462" y="399"/>
                    <a:pt x="453" y="400"/>
                    <a:pt x="441" y="400"/>
                  </a:cubicBezTo>
                  <a:lnTo>
                    <a:pt x="372" y="400"/>
                  </a:lnTo>
                  <a:close/>
                  <a:moveTo>
                    <a:pt x="396" y="295"/>
                  </a:moveTo>
                  <a:lnTo>
                    <a:pt x="435" y="295"/>
                  </a:lnTo>
                  <a:cubicBezTo>
                    <a:pt x="446" y="295"/>
                    <a:pt x="453" y="294"/>
                    <a:pt x="458" y="293"/>
                  </a:cubicBezTo>
                  <a:cubicBezTo>
                    <a:pt x="464" y="291"/>
                    <a:pt x="469" y="288"/>
                    <a:pt x="472" y="284"/>
                  </a:cubicBezTo>
                  <a:cubicBezTo>
                    <a:pt x="475" y="280"/>
                    <a:pt x="476" y="274"/>
                    <a:pt x="476" y="268"/>
                  </a:cubicBezTo>
                  <a:cubicBezTo>
                    <a:pt x="476" y="262"/>
                    <a:pt x="475" y="257"/>
                    <a:pt x="472" y="252"/>
                  </a:cubicBezTo>
                  <a:cubicBezTo>
                    <a:pt x="469" y="248"/>
                    <a:pt x="465" y="245"/>
                    <a:pt x="460" y="243"/>
                  </a:cubicBezTo>
                  <a:cubicBezTo>
                    <a:pt x="454" y="241"/>
                    <a:pt x="445" y="240"/>
                    <a:pt x="432" y="240"/>
                  </a:cubicBezTo>
                  <a:lnTo>
                    <a:pt x="396" y="240"/>
                  </a:lnTo>
                  <a:lnTo>
                    <a:pt x="396" y="295"/>
                  </a:lnTo>
                  <a:close/>
                  <a:moveTo>
                    <a:pt x="396" y="379"/>
                  </a:moveTo>
                  <a:lnTo>
                    <a:pt x="441" y="379"/>
                  </a:lnTo>
                  <a:cubicBezTo>
                    <a:pt x="449" y="379"/>
                    <a:pt x="454" y="379"/>
                    <a:pt x="457" y="378"/>
                  </a:cubicBezTo>
                  <a:cubicBezTo>
                    <a:pt x="463" y="377"/>
                    <a:pt x="467" y="375"/>
                    <a:pt x="471" y="373"/>
                  </a:cubicBezTo>
                  <a:cubicBezTo>
                    <a:pt x="475" y="371"/>
                    <a:pt x="478" y="367"/>
                    <a:pt x="480" y="363"/>
                  </a:cubicBezTo>
                  <a:cubicBezTo>
                    <a:pt x="483" y="359"/>
                    <a:pt x="484" y="353"/>
                    <a:pt x="484" y="348"/>
                  </a:cubicBezTo>
                  <a:cubicBezTo>
                    <a:pt x="484" y="341"/>
                    <a:pt x="482" y="335"/>
                    <a:pt x="479" y="330"/>
                  </a:cubicBezTo>
                  <a:cubicBezTo>
                    <a:pt x="475" y="325"/>
                    <a:pt x="470" y="322"/>
                    <a:pt x="464" y="320"/>
                  </a:cubicBezTo>
                  <a:cubicBezTo>
                    <a:pt x="458" y="318"/>
                    <a:pt x="449" y="317"/>
                    <a:pt x="438" y="317"/>
                  </a:cubicBezTo>
                  <a:lnTo>
                    <a:pt x="396" y="317"/>
                  </a:lnTo>
                  <a:lnTo>
                    <a:pt x="396" y="379"/>
                  </a:lnTo>
                  <a:close/>
                  <a:moveTo>
                    <a:pt x="548" y="342"/>
                  </a:moveTo>
                  <a:lnTo>
                    <a:pt x="570" y="340"/>
                  </a:lnTo>
                  <a:cubicBezTo>
                    <a:pt x="571" y="349"/>
                    <a:pt x="574" y="357"/>
                    <a:pt x="578" y="362"/>
                  </a:cubicBezTo>
                  <a:cubicBezTo>
                    <a:pt x="582" y="368"/>
                    <a:pt x="588" y="373"/>
                    <a:pt x="596" y="376"/>
                  </a:cubicBezTo>
                  <a:cubicBezTo>
                    <a:pt x="604" y="380"/>
                    <a:pt x="614" y="382"/>
                    <a:pt x="624" y="382"/>
                  </a:cubicBezTo>
                  <a:cubicBezTo>
                    <a:pt x="633" y="382"/>
                    <a:pt x="641" y="380"/>
                    <a:pt x="648" y="378"/>
                  </a:cubicBezTo>
                  <a:cubicBezTo>
                    <a:pt x="655" y="375"/>
                    <a:pt x="660" y="371"/>
                    <a:pt x="664" y="367"/>
                  </a:cubicBezTo>
                  <a:cubicBezTo>
                    <a:pt x="667" y="362"/>
                    <a:pt x="669" y="357"/>
                    <a:pt x="669" y="351"/>
                  </a:cubicBezTo>
                  <a:cubicBezTo>
                    <a:pt x="669" y="345"/>
                    <a:pt x="667" y="340"/>
                    <a:pt x="664" y="336"/>
                  </a:cubicBezTo>
                  <a:cubicBezTo>
                    <a:pt x="661" y="332"/>
                    <a:pt x="655" y="328"/>
                    <a:pt x="648" y="325"/>
                  </a:cubicBezTo>
                  <a:cubicBezTo>
                    <a:pt x="643" y="324"/>
                    <a:pt x="632" y="321"/>
                    <a:pt x="615" y="317"/>
                  </a:cubicBezTo>
                  <a:cubicBezTo>
                    <a:pt x="599" y="313"/>
                    <a:pt x="587" y="309"/>
                    <a:pt x="580" y="305"/>
                  </a:cubicBezTo>
                  <a:cubicBezTo>
                    <a:pt x="572" y="301"/>
                    <a:pt x="565" y="295"/>
                    <a:pt x="561" y="288"/>
                  </a:cubicBezTo>
                  <a:cubicBezTo>
                    <a:pt x="557" y="282"/>
                    <a:pt x="555" y="274"/>
                    <a:pt x="555" y="266"/>
                  </a:cubicBezTo>
                  <a:cubicBezTo>
                    <a:pt x="555" y="257"/>
                    <a:pt x="557" y="248"/>
                    <a:pt x="562" y="240"/>
                  </a:cubicBezTo>
                  <a:cubicBezTo>
                    <a:pt x="568" y="232"/>
                    <a:pt x="575" y="226"/>
                    <a:pt x="585" y="222"/>
                  </a:cubicBezTo>
                  <a:cubicBezTo>
                    <a:pt x="595" y="218"/>
                    <a:pt x="606" y="216"/>
                    <a:pt x="618" y="216"/>
                  </a:cubicBezTo>
                  <a:cubicBezTo>
                    <a:pt x="632" y="216"/>
                    <a:pt x="644" y="218"/>
                    <a:pt x="654" y="222"/>
                  </a:cubicBezTo>
                  <a:cubicBezTo>
                    <a:pt x="664" y="227"/>
                    <a:pt x="672" y="233"/>
                    <a:pt x="678" y="241"/>
                  </a:cubicBezTo>
                  <a:cubicBezTo>
                    <a:pt x="683" y="250"/>
                    <a:pt x="686" y="259"/>
                    <a:pt x="687" y="270"/>
                  </a:cubicBezTo>
                  <a:lnTo>
                    <a:pt x="664" y="272"/>
                  </a:lnTo>
                  <a:cubicBezTo>
                    <a:pt x="662" y="260"/>
                    <a:pt x="658" y="252"/>
                    <a:pt x="651" y="246"/>
                  </a:cubicBezTo>
                  <a:cubicBezTo>
                    <a:pt x="644" y="240"/>
                    <a:pt x="633" y="237"/>
                    <a:pt x="619" y="237"/>
                  </a:cubicBezTo>
                  <a:cubicBezTo>
                    <a:pt x="605" y="237"/>
                    <a:pt x="594" y="240"/>
                    <a:pt x="588" y="245"/>
                  </a:cubicBezTo>
                  <a:cubicBezTo>
                    <a:pt x="581" y="250"/>
                    <a:pt x="578" y="257"/>
                    <a:pt x="578" y="264"/>
                  </a:cubicBezTo>
                  <a:cubicBezTo>
                    <a:pt x="578" y="271"/>
                    <a:pt x="580" y="276"/>
                    <a:pt x="585" y="280"/>
                  </a:cubicBezTo>
                  <a:cubicBezTo>
                    <a:pt x="589" y="284"/>
                    <a:pt x="601" y="289"/>
                    <a:pt x="621" y="293"/>
                  </a:cubicBezTo>
                  <a:cubicBezTo>
                    <a:pt x="640" y="298"/>
                    <a:pt x="654" y="301"/>
                    <a:pt x="661" y="305"/>
                  </a:cubicBezTo>
                  <a:cubicBezTo>
                    <a:pt x="672" y="310"/>
                    <a:pt x="679" y="316"/>
                    <a:pt x="685" y="323"/>
                  </a:cubicBezTo>
                  <a:cubicBezTo>
                    <a:pt x="690" y="331"/>
                    <a:pt x="692" y="339"/>
                    <a:pt x="692" y="349"/>
                  </a:cubicBezTo>
                  <a:cubicBezTo>
                    <a:pt x="692" y="359"/>
                    <a:pt x="689" y="368"/>
                    <a:pt x="684" y="376"/>
                  </a:cubicBezTo>
                  <a:cubicBezTo>
                    <a:pt x="678" y="385"/>
                    <a:pt x="670" y="391"/>
                    <a:pt x="660" y="396"/>
                  </a:cubicBezTo>
                  <a:cubicBezTo>
                    <a:pt x="650" y="401"/>
                    <a:pt x="638" y="403"/>
                    <a:pt x="625" y="403"/>
                  </a:cubicBezTo>
                  <a:cubicBezTo>
                    <a:pt x="609" y="403"/>
                    <a:pt x="595" y="401"/>
                    <a:pt x="584" y="396"/>
                  </a:cubicBezTo>
                  <a:cubicBezTo>
                    <a:pt x="573" y="391"/>
                    <a:pt x="564" y="384"/>
                    <a:pt x="558" y="375"/>
                  </a:cubicBezTo>
                  <a:cubicBezTo>
                    <a:pt x="551" y="365"/>
                    <a:pt x="548" y="354"/>
                    <a:pt x="548" y="342"/>
                  </a:cubicBezTo>
                  <a:close/>
                </a:path>
              </a:pathLst>
            </a:custGeom>
            <a:solidFill>
              <a:srgbClr val="FF0000"/>
            </a:solidFill>
            <a:ln>
              <a:noFill/>
            </a:ln>
          </p:spPr>
          <p:txBody>
            <a:bodyPr vert="horz" wrap="square" lIns="91440" tIns="45720" rIns="91440" bIns="45720" numCol="1" anchor="t" anchorCtr="0" compatLnSpc="1"/>
            <a:lstStyle/>
            <a:p>
              <a:pPr fontAlgn="auto">
                <a:spcBef>
                  <a:spcPts val="0"/>
                </a:spcBef>
                <a:spcAft>
                  <a:spcPts val="0"/>
                </a:spcAft>
              </a:pPr>
              <a:endParaRPr lang="zh-CN" altLang="en-US" dirty="0">
                <a:solidFill>
                  <a:prstClr val="black"/>
                </a:solidFill>
                <a:latin typeface="等线"/>
                <a:ea typeface="微软雅黑"/>
              </a:endParaRPr>
            </a:p>
          </p:txBody>
        </p:sp>
      </p:grpSp>
      <p:sp>
        <p:nvSpPr>
          <p:cNvPr id="54" name="TextBox 54"/>
          <p:cNvSpPr txBox="1"/>
          <p:nvPr/>
        </p:nvSpPr>
        <p:spPr>
          <a:xfrm>
            <a:off x="216421" y="5275308"/>
            <a:ext cx="2344788" cy="608243"/>
          </a:xfrm>
          <a:prstGeom prst="rect">
            <a:avLst/>
          </a:prstGeom>
          <a:noFill/>
        </p:spPr>
        <p:txBody>
          <a:bodyPr wrap="square" lIns="0" tIns="0" rIns="0" bIns="0" rtlCol="0">
            <a:spAutoFit/>
          </a:bodyPr>
          <a:lstStyle/>
          <a:p>
            <a:pPr algn="r" fontAlgn="auto">
              <a:lnSpc>
                <a:spcPct val="150000"/>
              </a:lnSpc>
              <a:spcAft>
                <a:spcPts val="0"/>
              </a:spcAft>
            </a:pPr>
            <a:r>
              <a:rPr lang="zh-CN" altLang="en-US" sz="1400" cap="all" dirty="0">
                <a:solidFill>
                  <a:prstClr val="black"/>
                </a:solidFill>
                <a:latin typeface="微软雅黑" panose="020B0503020204020204" pitchFamily="34" charset="-122"/>
                <a:ea typeface="微软雅黑" panose="020B0503020204020204" pitchFamily="34" charset="-122"/>
              </a:rPr>
              <a:t>点击输入您想要的文字内容点击输入您想要的文字内容</a:t>
            </a:r>
            <a:endParaRPr lang="en-US" altLang="zh-CN" sz="1400" cap="all" dirty="0">
              <a:solidFill>
                <a:prstClr val="black"/>
              </a:solidFill>
              <a:latin typeface="微软雅黑" panose="020B0503020204020204" pitchFamily="34" charset="-122"/>
              <a:ea typeface="微软雅黑" panose="020B0503020204020204" pitchFamily="34" charset="-122"/>
            </a:endParaRPr>
          </a:p>
        </p:txBody>
      </p:sp>
      <p:sp>
        <p:nvSpPr>
          <p:cNvPr id="55" name="TextBox 55"/>
          <p:cNvSpPr txBox="1"/>
          <p:nvPr/>
        </p:nvSpPr>
        <p:spPr>
          <a:xfrm>
            <a:off x="216421" y="4979447"/>
            <a:ext cx="2322652" cy="276999"/>
          </a:xfrm>
          <a:prstGeom prst="rect">
            <a:avLst/>
          </a:prstGeom>
          <a:noFill/>
        </p:spPr>
        <p:txBody>
          <a:bodyPr wrap="square" lIns="0" tIns="0" rIns="0" bIns="0" rtlCol="0">
            <a:spAutoFit/>
          </a:bodyPr>
          <a:lstStyle/>
          <a:p>
            <a:pPr algn="r" fontAlgn="auto">
              <a:spcBef>
                <a:spcPts val="0"/>
              </a:spcBef>
              <a:spcAft>
                <a:spcPts val="0"/>
              </a:spcAft>
            </a:pPr>
            <a:r>
              <a:rPr lang="zh-CN" altLang="en-US" b="1" dirty="0">
                <a:solidFill>
                  <a:prstClr val="black"/>
                </a:solidFill>
                <a:latin typeface="微软雅黑" panose="020B0503020204020204" pitchFamily="34" charset="-122"/>
                <a:ea typeface="微软雅黑" panose="020B0503020204020204" pitchFamily="34" charset="-122"/>
              </a:rPr>
              <a:t>微信推广</a:t>
            </a:r>
          </a:p>
        </p:txBody>
      </p:sp>
      <p:sp>
        <p:nvSpPr>
          <p:cNvPr id="56" name="TextBox 54"/>
          <p:cNvSpPr txBox="1"/>
          <p:nvPr/>
        </p:nvSpPr>
        <p:spPr>
          <a:xfrm>
            <a:off x="2113467" y="2069961"/>
            <a:ext cx="2344788" cy="608243"/>
          </a:xfrm>
          <a:prstGeom prst="rect">
            <a:avLst/>
          </a:prstGeom>
          <a:noFill/>
        </p:spPr>
        <p:txBody>
          <a:bodyPr wrap="square" lIns="0" tIns="0" rIns="0" bIns="0" rtlCol="0">
            <a:spAutoFit/>
          </a:bodyPr>
          <a:lstStyle/>
          <a:p>
            <a:pPr algn="r" fontAlgn="auto">
              <a:lnSpc>
                <a:spcPct val="150000"/>
              </a:lnSpc>
              <a:spcAft>
                <a:spcPts val="0"/>
              </a:spcAft>
            </a:pPr>
            <a:r>
              <a:rPr lang="zh-CN" altLang="en-US" sz="1400" cap="all" dirty="0">
                <a:solidFill>
                  <a:prstClr val="black"/>
                </a:solidFill>
                <a:latin typeface="微软雅黑" panose="020B0503020204020204" pitchFamily="34" charset="-122"/>
                <a:ea typeface="微软雅黑" panose="020B0503020204020204" pitchFamily="34" charset="-122"/>
              </a:rPr>
              <a:t>点击输入您想要的文字内容点击输入您想要的文字内容</a:t>
            </a:r>
            <a:endParaRPr lang="en-US" altLang="zh-CN" sz="1400" cap="all" dirty="0">
              <a:solidFill>
                <a:prstClr val="black"/>
              </a:solidFill>
              <a:latin typeface="微软雅黑" panose="020B0503020204020204" pitchFamily="34" charset="-122"/>
              <a:ea typeface="微软雅黑" panose="020B0503020204020204" pitchFamily="34" charset="-122"/>
            </a:endParaRPr>
          </a:p>
        </p:txBody>
      </p:sp>
      <p:sp>
        <p:nvSpPr>
          <p:cNvPr id="57" name="TextBox 55"/>
          <p:cNvSpPr txBox="1"/>
          <p:nvPr/>
        </p:nvSpPr>
        <p:spPr>
          <a:xfrm>
            <a:off x="2113467" y="1774100"/>
            <a:ext cx="2322652" cy="276999"/>
          </a:xfrm>
          <a:prstGeom prst="rect">
            <a:avLst/>
          </a:prstGeom>
          <a:noFill/>
        </p:spPr>
        <p:txBody>
          <a:bodyPr wrap="square" lIns="0" tIns="0" rIns="0" bIns="0" rtlCol="0">
            <a:spAutoFit/>
          </a:bodyPr>
          <a:lstStyle/>
          <a:p>
            <a:pPr algn="r" fontAlgn="auto">
              <a:spcBef>
                <a:spcPts val="0"/>
              </a:spcBef>
              <a:spcAft>
                <a:spcPts val="0"/>
              </a:spcAft>
            </a:pPr>
            <a:r>
              <a:rPr lang="en-US" altLang="zh-CN" b="1" dirty="0">
                <a:solidFill>
                  <a:prstClr val="black"/>
                </a:solidFill>
                <a:latin typeface="微软雅黑" panose="020B0503020204020204" pitchFamily="34" charset="-122"/>
                <a:ea typeface="微软雅黑" panose="020B0503020204020204" pitchFamily="34" charset="-122"/>
              </a:rPr>
              <a:t>QQ</a:t>
            </a:r>
            <a:r>
              <a:rPr lang="zh-CN" altLang="en-US" b="1" dirty="0">
                <a:solidFill>
                  <a:prstClr val="black"/>
                </a:solidFill>
                <a:latin typeface="微软雅黑" panose="020B0503020204020204" pitchFamily="34" charset="-122"/>
                <a:ea typeface="微软雅黑" panose="020B0503020204020204" pitchFamily="34" charset="-122"/>
              </a:rPr>
              <a:t>空间推广</a:t>
            </a:r>
          </a:p>
        </p:txBody>
      </p:sp>
      <p:sp>
        <p:nvSpPr>
          <p:cNvPr id="58" name="TextBox 54"/>
          <p:cNvSpPr txBox="1"/>
          <p:nvPr/>
        </p:nvSpPr>
        <p:spPr>
          <a:xfrm>
            <a:off x="7058168" y="6050314"/>
            <a:ext cx="2344788" cy="646331"/>
          </a:xfrm>
          <a:prstGeom prst="rect">
            <a:avLst/>
          </a:prstGeom>
          <a:noFill/>
        </p:spPr>
        <p:txBody>
          <a:bodyPr wrap="square" lIns="0" tIns="0" rIns="0" bIns="0" rtlCol="0">
            <a:spAutoFit/>
          </a:bodyPr>
          <a:lstStyle/>
          <a:p>
            <a:pPr fontAlgn="auto">
              <a:lnSpc>
                <a:spcPct val="150000"/>
              </a:lnSpc>
              <a:spcAft>
                <a:spcPts val="0"/>
              </a:spcAft>
            </a:pPr>
            <a:r>
              <a:rPr lang="zh-CN" altLang="en-US" sz="1400" cap="all" dirty="0">
                <a:solidFill>
                  <a:prstClr val="black"/>
                </a:solidFill>
                <a:latin typeface="微软雅黑" panose="020B0503020204020204" pitchFamily="34" charset="-122"/>
                <a:ea typeface="微软雅黑" panose="020B0503020204020204" pitchFamily="34" charset="-122"/>
              </a:rPr>
              <a:t>点击输入您想要的文字内容点击输入您想要的文字内容</a:t>
            </a:r>
            <a:endParaRPr lang="en-US" altLang="zh-CN" sz="1400" cap="all" dirty="0">
              <a:solidFill>
                <a:prstClr val="black"/>
              </a:solidFill>
              <a:latin typeface="微软雅黑" panose="020B0503020204020204" pitchFamily="34" charset="-122"/>
              <a:ea typeface="微软雅黑" panose="020B0503020204020204" pitchFamily="34" charset="-122"/>
            </a:endParaRPr>
          </a:p>
        </p:txBody>
      </p:sp>
      <p:sp>
        <p:nvSpPr>
          <p:cNvPr id="59" name="TextBox 55"/>
          <p:cNvSpPr txBox="1"/>
          <p:nvPr/>
        </p:nvSpPr>
        <p:spPr>
          <a:xfrm>
            <a:off x="7058168" y="5754453"/>
            <a:ext cx="2322652" cy="276999"/>
          </a:xfrm>
          <a:prstGeom prst="rect">
            <a:avLst/>
          </a:prstGeom>
          <a:noFill/>
        </p:spPr>
        <p:txBody>
          <a:bodyPr wrap="square" lIns="0" tIns="0" rIns="0" bIns="0" rtlCol="0">
            <a:spAutoFit/>
          </a:bodyPr>
          <a:lstStyle/>
          <a:p>
            <a:pPr fontAlgn="auto">
              <a:spcBef>
                <a:spcPts val="0"/>
              </a:spcBef>
              <a:spcAft>
                <a:spcPts val="0"/>
              </a:spcAft>
            </a:pPr>
            <a:r>
              <a:rPr lang="zh-CN" altLang="en-US" b="1" dirty="0">
                <a:solidFill>
                  <a:prstClr val="black"/>
                </a:solidFill>
                <a:latin typeface="微软雅黑" panose="020B0503020204020204" pitchFamily="34" charset="-122"/>
                <a:ea typeface="微软雅黑" panose="020B0503020204020204" pitchFamily="34" charset="-122"/>
              </a:rPr>
              <a:t>微博推广</a:t>
            </a:r>
          </a:p>
        </p:txBody>
      </p:sp>
      <p:sp>
        <p:nvSpPr>
          <p:cNvPr id="60" name="TextBox 54"/>
          <p:cNvSpPr txBox="1"/>
          <p:nvPr/>
        </p:nvSpPr>
        <p:spPr>
          <a:xfrm>
            <a:off x="8958686" y="2742560"/>
            <a:ext cx="2344788" cy="646331"/>
          </a:xfrm>
          <a:prstGeom prst="rect">
            <a:avLst/>
          </a:prstGeom>
          <a:noFill/>
        </p:spPr>
        <p:txBody>
          <a:bodyPr wrap="square" lIns="0" tIns="0" rIns="0" bIns="0" rtlCol="0">
            <a:spAutoFit/>
          </a:bodyPr>
          <a:lstStyle/>
          <a:p>
            <a:pPr fontAlgn="auto">
              <a:lnSpc>
                <a:spcPct val="150000"/>
              </a:lnSpc>
              <a:spcAft>
                <a:spcPts val="0"/>
              </a:spcAft>
            </a:pPr>
            <a:r>
              <a:rPr lang="zh-CN" altLang="en-US" sz="1400" cap="all" dirty="0">
                <a:solidFill>
                  <a:prstClr val="black"/>
                </a:solidFill>
                <a:latin typeface="微软雅黑" panose="020B0503020204020204" pitchFamily="34" charset="-122"/>
                <a:ea typeface="微软雅黑" panose="020B0503020204020204" pitchFamily="34" charset="-122"/>
              </a:rPr>
              <a:t>点击输入您想要的文字内容点击输入您想要的文字内容</a:t>
            </a:r>
            <a:endParaRPr lang="en-US" altLang="zh-CN" sz="1400" cap="all" dirty="0">
              <a:solidFill>
                <a:prstClr val="black"/>
              </a:solidFill>
              <a:latin typeface="微软雅黑" panose="020B0503020204020204" pitchFamily="34" charset="-122"/>
              <a:ea typeface="微软雅黑" panose="020B0503020204020204" pitchFamily="34" charset="-122"/>
            </a:endParaRPr>
          </a:p>
        </p:txBody>
      </p:sp>
      <p:sp>
        <p:nvSpPr>
          <p:cNvPr id="61" name="TextBox 55"/>
          <p:cNvSpPr txBox="1"/>
          <p:nvPr/>
        </p:nvSpPr>
        <p:spPr>
          <a:xfrm>
            <a:off x="8958686" y="2446699"/>
            <a:ext cx="2322652" cy="276999"/>
          </a:xfrm>
          <a:prstGeom prst="rect">
            <a:avLst/>
          </a:prstGeom>
          <a:noFill/>
        </p:spPr>
        <p:txBody>
          <a:bodyPr wrap="square" lIns="0" tIns="0" rIns="0" bIns="0" rtlCol="0">
            <a:spAutoFit/>
          </a:bodyPr>
          <a:lstStyle/>
          <a:p>
            <a:pPr fontAlgn="auto">
              <a:spcBef>
                <a:spcPts val="0"/>
              </a:spcBef>
              <a:spcAft>
                <a:spcPts val="0"/>
              </a:spcAft>
            </a:pPr>
            <a:r>
              <a:rPr lang="zh-CN" altLang="en-US" b="1" dirty="0">
                <a:solidFill>
                  <a:prstClr val="black"/>
                </a:solidFill>
                <a:latin typeface="微软雅黑" panose="020B0503020204020204" pitchFamily="34" charset="-122"/>
                <a:ea typeface="微软雅黑" panose="020B0503020204020204" pitchFamily="34" charset="-122"/>
              </a:rPr>
              <a:t>本地论坛推广</a:t>
            </a: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left)">
                                      <p:cBhvr>
                                        <p:cTn id="11" dur="500"/>
                                        <p:tgtEl>
                                          <p:spTgt spid="3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wipe(left)">
                                      <p:cBhvr>
                                        <p:cTn id="15" dur="500"/>
                                        <p:tgtEl>
                                          <p:spTgt spid="42"/>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wipe(left)">
                                      <p:cBhvr>
                                        <p:cTn id="19" dur="500"/>
                                        <p:tgtEl>
                                          <p:spTgt spid="5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wipe(left)">
                                      <p:cBhvr>
                                        <p:cTn id="23" dur="500"/>
                                        <p:tgtEl>
                                          <p:spTgt spid="55"/>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54"/>
                                        </p:tgtEl>
                                        <p:attrNameLst>
                                          <p:attrName>style.visibility</p:attrName>
                                        </p:attrNameLst>
                                      </p:cBhvr>
                                      <p:to>
                                        <p:strVal val="visible"/>
                                      </p:to>
                                    </p:set>
                                    <p:animEffect transition="in" filter="wipe(left)">
                                      <p:cBhvr>
                                        <p:cTn id="26" dur="500"/>
                                        <p:tgtEl>
                                          <p:spTgt spid="54"/>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57"/>
                                        </p:tgtEl>
                                        <p:attrNameLst>
                                          <p:attrName>style.visibility</p:attrName>
                                        </p:attrNameLst>
                                      </p:cBhvr>
                                      <p:to>
                                        <p:strVal val="visible"/>
                                      </p:to>
                                    </p:set>
                                    <p:animEffect transition="in" filter="wipe(left)">
                                      <p:cBhvr>
                                        <p:cTn id="30" dur="500"/>
                                        <p:tgtEl>
                                          <p:spTgt spid="5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56"/>
                                        </p:tgtEl>
                                        <p:attrNameLst>
                                          <p:attrName>style.visibility</p:attrName>
                                        </p:attrNameLst>
                                      </p:cBhvr>
                                      <p:to>
                                        <p:strVal val="visible"/>
                                      </p:to>
                                    </p:set>
                                    <p:animEffect transition="in" filter="wipe(left)">
                                      <p:cBhvr>
                                        <p:cTn id="33" dur="500"/>
                                        <p:tgtEl>
                                          <p:spTgt spid="56"/>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59"/>
                                        </p:tgtEl>
                                        <p:attrNameLst>
                                          <p:attrName>style.visibility</p:attrName>
                                        </p:attrNameLst>
                                      </p:cBhvr>
                                      <p:to>
                                        <p:strVal val="visible"/>
                                      </p:to>
                                    </p:set>
                                    <p:animEffect transition="in" filter="wipe(left)">
                                      <p:cBhvr>
                                        <p:cTn id="37" dur="500"/>
                                        <p:tgtEl>
                                          <p:spTgt spid="59"/>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58"/>
                                        </p:tgtEl>
                                        <p:attrNameLst>
                                          <p:attrName>style.visibility</p:attrName>
                                        </p:attrNameLst>
                                      </p:cBhvr>
                                      <p:to>
                                        <p:strVal val="visible"/>
                                      </p:to>
                                    </p:set>
                                    <p:animEffect transition="in" filter="wipe(left)">
                                      <p:cBhvr>
                                        <p:cTn id="40" dur="500"/>
                                        <p:tgtEl>
                                          <p:spTgt spid="58"/>
                                        </p:tgtEl>
                                      </p:cBhvr>
                                    </p:animEffect>
                                  </p:childTnLst>
                                </p:cTn>
                              </p:par>
                            </p:childTnLst>
                          </p:cTn>
                        </p:par>
                        <p:par>
                          <p:cTn id="41" fill="hold">
                            <p:stCondLst>
                              <p:cond delay="3500"/>
                            </p:stCondLst>
                            <p:childTnLst>
                              <p:par>
                                <p:cTn id="42" presetID="22" presetClass="entr" presetSubtype="8" fill="hold" grpId="0" nodeType="afterEffect">
                                  <p:stCondLst>
                                    <p:cond delay="0"/>
                                  </p:stCondLst>
                                  <p:childTnLst>
                                    <p:set>
                                      <p:cBhvr>
                                        <p:cTn id="43" dur="1" fill="hold">
                                          <p:stCondLst>
                                            <p:cond delay="0"/>
                                          </p:stCondLst>
                                        </p:cTn>
                                        <p:tgtEl>
                                          <p:spTgt spid="61"/>
                                        </p:tgtEl>
                                        <p:attrNameLst>
                                          <p:attrName>style.visibility</p:attrName>
                                        </p:attrNameLst>
                                      </p:cBhvr>
                                      <p:to>
                                        <p:strVal val="visible"/>
                                      </p:to>
                                    </p:set>
                                    <p:animEffect transition="in" filter="wipe(left)">
                                      <p:cBhvr>
                                        <p:cTn id="44" dur="500"/>
                                        <p:tgtEl>
                                          <p:spTgt spid="61"/>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60"/>
                                        </p:tgtEl>
                                        <p:attrNameLst>
                                          <p:attrName>style.visibility</p:attrName>
                                        </p:attrNameLst>
                                      </p:cBhvr>
                                      <p:to>
                                        <p:strVal val="visible"/>
                                      </p:to>
                                    </p:set>
                                    <p:animEffect transition="in" filter="wipe(left)">
                                      <p:cBhvr>
                                        <p:cTn id="47"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56" grpId="0"/>
      <p:bldP spid="57" grpId="0"/>
      <p:bldP spid="58" grpId="0"/>
      <p:bldP spid="59" grpId="0"/>
      <p:bldP spid="60" grpId="0"/>
      <p:bldP spid="6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2123255" y="2489349"/>
            <a:ext cx="4536504" cy="3919264"/>
            <a:chOff x="2275966" y="1858271"/>
            <a:chExt cx="4536504" cy="3919264"/>
          </a:xfrm>
        </p:grpSpPr>
        <p:sp>
          <p:nvSpPr>
            <p:cNvPr id="34" name="圆角矩形 1"/>
            <p:cNvSpPr/>
            <p:nvPr/>
          </p:nvSpPr>
          <p:spPr>
            <a:xfrm>
              <a:off x="2275966" y="1858271"/>
              <a:ext cx="4536504" cy="3919264"/>
            </a:xfrm>
            <a:custGeom>
              <a:avLst/>
              <a:gdLst>
                <a:gd name="connsiteX0" fmla="*/ 3865886 w 4536504"/>
                <a:gd name="connsiteY0" fmla="*/ 0 h 3919264"/>
                <a:gd name="connsiteX1" fmla="*/ 4487042 w 4536504"/>
                <a:gd name="connsiteY1" fmla="*/ 0 h 3919264"/>
                <a:gd name="connsiteX2" fmla="*/ 4536504 w 4536504"/>
                <a:gd name="connsiteY2" fmla="*/ 49462 h 3919264"/>
                <a:gd name="connsiteX3" fmla="*/ 4536504 w 4536504"/>
                <a:gd name="connsiteY3" fmla="*/ 670618 h 3919264"/>
                <a:gd name="connsiteX4" fmla="*/ 4487042 w 4536504"/>
                <a:gd name="connsiteY4" fmla="*/ 720080 h 3919264"/>
                <a:gd name="connsiteX5" fmla="*/ 4097918 w 4536504"/>
                <a:gd name="connsiteY5" fmla="*/ 720080 h 3919264"/>
                <a:gd name="connsiteX6" fmla="*/ 3606068 w 4536504"/>
                <a:gd name="connsiteY6" fmla="*/ 1182801 h 3919264"/>
                <a:gd name="connsiteX7" fmla="*/ 3606068 w 4536504"/>
                <a:gd name="connsiteY7" fmla="*/ 1356441 h 3919264"/>
                <a:gd name="connsiteX8" fmla="*/ 3609595 w 4536504"/>
                <a:gd name="connsiteY8" fmla="*/ 1725690 h 3919264"/>
                <a:gd name="connsiteX9" fmla="*/ 4111762 w 4536504"/>
                <a:gd name="connsiteY9" fmla="*/ 2193410 h 3919264"/>
                <a:gd name="connsiteX10" fmla="*/ 4487042 w 4536504"/>
                <a:gd name="connsiteY10" fmla="*/ 2193410 h 3919264"/>
                <a:gd name="connsiteX11" fmla="*/ 4536504 w 4536504"/>
                <a:gd name="connsiteY11" fmla="*/ 2242872 h 3919264"/>
                <a:gd name="connsiteX12" fmla="*/ 4536504 w 4536504"/>
                <a:gd name="connsiteY12" fmla="*/ 2864028 h 3919264"/>
                <a:gd name="connsiteX13" fmla="*/ 4487042 w 4536504"/>
                <a:gd name="connsiteY13" fmla="*/ 2913490 h 3919264"/>
                <a:gd name="connsiteX14" fmla="*/ 3865886 w 4536504"/>
                <a:gd name="connsiteY14" fmla="*/ 2913490 h 3919264"/>
                <a:gd name="connsiteX15" fmla="*/ 3816424 w 4536504"/>
                <a:gd name="connsiteY15" fmla="*/ 2864028 h 3919264"/>
                <a:gd name="connsiteX16" fmla="*/ 3816424 w 4536504"/>
                <a:gd name="connsiteY16" fmla="*/ 2499630 h 3919264"/>
                <a:gd name="connsiteX17" fmla="*/ 3805538 w 4536504"/>
                <a:gd name="connsiteY17" fmla="*/ 2509462 h 3919264"/>
                <a:gd name="connsiteX18" fmla="*/ 3325545 w 4536504"/>
                <a:gd name="connsiteY18" fmla="*/ 1872208 h 3919264"/>
                <a:gd name="connsiteX19" fmla="*/ 2879310 w 4536504"/>
                <a:gd name="connsiteY19" fmla="*/ 1872208 h 3919264"/>
                <a:gd name="connsiteX20" fmla="*/ 2458256 w 4536504"/>
                <a:gd name="connsiteY20" fmla="*/ 2405700 h 3919264"/>
                <a:gd name="connsiteX21" fmla="*/ 2458256 w 4536504"/>
                <a:gd name="connsiteY21" fmla="*/ 2711068 h 3919264"/>
                <a:gd name="connsiteX22" fmla="*/ 2967338 w 4536504"/>
                <a:gd name="connsiteY22" fmla="*/ 3195262 h 3919264"/>
                <a:gd name="connsiteX23" fmla="*/ 2964893 w 4536504"/>
                <a:gd name="connsiteY23" fmla="*/ 3199184 h 3919264"/>
                <a:gd name="connsiteX24" fmla="*/ 3445760 w 4536504"/>
                <a:gd name="connsiteY24" fmla="*/ 3199184 h 3919264"/>
                <a:gd name="connsiteX25" fmla="*/ 3495222 w 4536504"/>
                <a:gd name="connsiteY25" fmla="*/ 3248646 h 3919264"/>
                <a:gd name="connsiteX26" fmla="*/ 3495222 w 4536504"/>
                <a:gd name="connsiteY26" fmla="*/ 3869802 h 3919264"/>
                <a:gd name="connsiteX27" fmla="*/ 3445760 w 4536504"/>
                <a:gd name="connsiteY27" fmla="*/ 3919264 h 3919264"/>
                <a:gd name="connsiteX28" fmla="*/ 2824604 w 4536504"/>
                <a:gd name="connsiteY28" fmla="*/ 3919264 h 3919264"/>
                <a:gd name="connsiteX29" fmla="*/ 2775142 w 4536504"/>
                <a:gd name="connsiteY29" fmla="*/ 3869802 h 3919264"/>
                <a:gd name="connsiteX30" fmla="*/ 2775142 w 4536504"/>
                <a:gd name="connsiteY30" fmla="*/ 3495860 h 3919264"/>
                <a:gd name="connsiteX31" fmla="*/ 2237797 w 4536504"/>
                <a:gd name="connsiteY31" fmla="*/ 3114311 h 3919264"/>
                <a:gd name="connsiteX32" fmla="*/ 2214362 w 4536504"/>
                <a:gd name="connsiteY32" fmla="*/ 3096344 h 3919264"/>
                <a:gd name="connsiteX33" fmla="*/ 1518017 w 4536504"/>
                <a:gd name="connsiteY33" fmla="*/ 3096344 h 3919264"/>
                <a:gd name="connsiteX34" fmla="*/ 1448668 w 4536504"/>
                <a:gd name="connsiteY34" fmla="*/ 3026995 h 3919264"/>
                <a:gd name="connsiteX35" fmla="*/ 1448668 w 4536504"/>
                <a:gd name="connsiteY35" fmla="*/ 2508527 h 3919264"/>
                <a:gd name="connsiteX36" fmla="*/ 953449 w 4536504"/>
                <a:gd name="connsiteY36" fmla="*/ 2016224 h 3919264"/>
                <a:gd name="connsiteX37" fmla="*/ 89032 w 4536504"/>
                <a:gd name="connsiteY37" fmla="*/ 2016224 h 3919264"/>
                <a:gd name="connsiteX38" fmla="*/ 0 w 4536504"/>
                <a:gd name="connsiteY38" fmla="*/ 1927192 h 3919264"/>
                <a:gd name="connsiteX39" fmla="*/ 0 w 4536504"/>
                <a:gd name="connsiteY39" fmla="*/ 809112 h 3919264"/>
                <a:gd name="connsiteX40" fmla="*/ 89032 w 4536504"/>
                <a:gd name="connsiteY40" fmla="*/ 720080 h 3919264"/>
                <a:gd name="connsiteX41" fmla="*/ 1207112 w 4536504"/>
                <a:gd name="connsiteY41" fmla="*/ 720080 h 3919264"/>
                <a:gd name="connsiteX42" fmla="*/ 1296144 w 4536504"/>
                <a:gd name="connsiteY42" fmla="*/ 809112 h 3919264"/>
                <a:gd name="connsiteX43" fmla="*/ 1296144 w 4536504"/>
                <a:gd name="connsiteY43" fmla="*/ 1707636 h 3919264"/>
                <a:gd name="connsiteX44" fmla="*/ 1704226 w 4536504"/>
                <a:gd name="connsiteY44" fmla="*/ 2086756 h 3919264"/>
                <a:gd name="connsiteX45" fmla="*/ 2110101 w 4536504"/>
                <a:gd name="connsiteY45" fmla="*/ 2086756 h 3919264"/>
                <a:gd name="connsiteX46" fmla="*/ 2664296 w 4536504"/>
                <a:gd name="connsiteY46" fmla="*/ 1664322 h 3919264"/>
                <a:gd name="connsiteX47" fmla="*/ 2664296 w 4536504"/>
                <a:gd name="connsiteY47" fmla="*/ 995126 h 3919264"/>
                <a:gd name="connsiteX48" fmla="*/ 2728986 w 4536504"/>
                <a:gd name="connsiteY48" fmla="*/ 930436 h 3919264"/>
                <a:gd name="connsiteX49" fmla="*/ 3256610 w 4536504"/>
                <a:gd name="connsiteY49" fmla="*/ 930436 h 3919264"/>
                <a:gd name="connsiteX50" fmla="*/ 3816424 w 4536504"/>
                <a:gd name="connsiteY50" fmla="*/ 464510 h 3919264"/>
                <a:gd name="connsiteX51" fmla="*/ 3816424 w 4536504"/>
                <a:gd name="connsiteY51" fmla="*/ 49462 h 3919264"/>
                <a:gd name="connsiteX52" fmla="*/ 3865886 w 4536504"/>
                <a:gd name="connsiteY52" fmla="*/ 0 h 3919264"/>
                <a:gd name="connsiteX0-1" fmla="*/ 3865886 w 4536504"/>
                <a:gd name="connsiteY0-2" fmla="*/ 0 h 3919264"/>
                <a:gd name="connsiteX1-3" fmla="*/ 4487042 w 4536504"/>
                <a:gd name="connsiteY1-4" fmla="*/ 0 h 3919264"/>
                <a:gd name="connsiteX2-5" fmla="*/ 4536504 w 4536504"/>
                <a:gd name="connsiteY2-6" fmla="*/ 49462 h 3919264"/>
                <a:gd name="connsiteX3-7" fmla="*/ 4536504 w 4536504"/>
                <a:gd name="connsiteY3-8" fmla="*/ 670618 h 3919264"/>
                <a:gd name="connsiteX4-9" fmla="*/ 4487042 w 4536504"/>
                <a:gd name="connsiteY4-10" fmla="*/ 720080 h 3919264"/>
                <a:gd name="connsiteX5-11" fmla="*/ 4097918 w 4536504"/>
                <a:gd name="connsiteY5-12" fmla="*/ 720080 h 3919264"/>
                <a:gd name="connsiteX6-13" fmla="*/ 3606068 w 4536504"/>
                <a:gd name="connsiteY6-14" fmla="*/ 1182801 h 3919264"/>
                <a:gd name="connsiteX7-15" fmla="*/ 3606068 w 4536504"/>
                <a:gd name="connsiteY7-16" fmla="*/ 1356441 h 3919264"/>
                <a:gd name="connsiteX8-17" fmla="*/ 3609595 w 4536504"/>
                <a:gd name="connsiteY8-18" fmla="*/ 1725690 h 3919264"/>
                <a:gd name="connsiteX9-19" fmla="*/ 4111762 w 4536504"/>
                <a:gd name="connsiteY9-20" fmla="*/ 2193410 h 3919264"/>
                <a:gd name="connsiteX10-21" fmla="*/ 4487042 w 4536504"/>
                <a:gd name="connsiteY10-22" fmla="*/ 2193410 h 3919264"/>
                <a:gd name="connsiteX11-23" fmla="*/ 4536504 w 4536504"/>
                <a:gd name="connsiteY11-24" fmla="*/ 2242872 h 3919264"/>
                <a:gd name="connsiteX12-25" fmla="*/ 4536504 w 4536504"/>
                <a:gd name="connsiteY12-26" fmla="*/ 2864028 h 3919264"/>
                <a:gd name="connsiteX13-27" fmla="*/ 4487042 w 4536504"/>
                <a:gd name="connsiteY13-28" fmla="*/ 2913490 h 3919264"/>
                <a:gd name="connsiteX14-29" fmla="*/ 3865886 w 4536504"/>
                <a:gd name="connsiteY14-30" fmla="*/ 2913490 h 3919264"/>
                <a:gd name="connsiteX15-31" fmla="*/ 3816424 w 4536504"/>
                <a:gd name="connsiteY15-32" fmla="*/ 2864028 h 3919264"/>
                <a:gd name="connsiteX16-33" fmla="*/ 3816424 w 4536504"/>
                <a:gd name="connsiteY16-34" fmla="*/ 2499630 h 3919264"/>
                <a:gd name="connsiteX17-35" fmla="*/ 3805538 w 4536504"/>
                <a:gd name="connsiteY17-36" fmla="*/ 2509462 h 3919264"/>
                <a:gd name="connsiteX18-37" fmla="*/ 3325545 w 4536504"/>
                <a:gd name="connsiteY18-38" fmla="*/ 1872208 h 3919264"/>
                <a:gd name="connsiteX19-39" fmla="*/ 2879310 w 4536504"/>
                <a:gd name="connsiteY19-40" fmla="*/ 1872208 h 3919264"/>
                <a:gd name="connsiteX20-41" fmla="*/ 2458256 w 4536504"/>
                <a:gd name="connsiteY20-42" fmla="*/ 2405700 h 3919264"/>
                <a:gd name="connsiteX21-43" fmla="*/ 2458256 w 4536504"/>
                <a:gd name="connsiteY21-44" fmla="*/ 2711068 h 3919264"/>
                <a:gd name="connsiteX22-45" fmla="*/ 2967338 w 4536504"/>
                <a:gd name="connsiteY22-46" fmla="*/ 3195262 h 3919264"/>
                <a:gd name="connsiteX23-47" fmla="*/ 2964893 w 4536504"/>
                <a:gd name="connsiteY23-48" fmla="*/ 3199184 h 3919264"/>
                <a:gd name="connsiteX24-49" fmla="*/ 3445760 w 4536504"/>
                <a:gd name="connsiteY24-50" fmla="*/ 3199184 h 3919264"/>
                <a:gd name="connsiteX25-51" fmla="*/ 3495222 w 4536504"/>
                <a:gd name="connsiteY25-52" fmla="*/ 3248646 h 3919264"/>
                <a:gd name="connsiteX26-53" fmla="*/ 3495222 w 4536504"/>
                <a:gd name="connsiteY26-54" fmla="*/ 3869802 h 3919264"/>
                <a:gd name="connsiteX27-55" fmla="*/ 3445760 w 4536504"/>
                <a:gd name="connsiteY27-56" fmla="*/ 3919264 h 3919264"/>
                <a:gd name="connsiteX28-57" fmla="*/ 2824604 w 4536504"/>
                <a:gd name="connsiteY28-58" fmla="*/ 3919264 h 3919264"/>
                <a:gd name="connsiteX29-59" fmla="*/ 2775142 w 4536504"/>
                <a:gd name="connsiteY29-60" fmla="*/ 3869802 h 3919264"/>
                <a:gd name="connsiteX30-61" fmla="*/ 2775142 w 4536504"/>
                <a:gd name="connsiteY30-62" fmla="*/ 3495860 h 3919264"/>
                <a:gd name="connsiteX31-63" fmla="*/ 2237797 w 4536504"/>
                <a:gd name="connsiteY31-64" fmla="*/ 3114311 h 3919264"/>
                <a:gd name="connsiteX32-65" fmla="*/ 2214362 w 4536504"/>
                <a:gd name="connsiteY32-66" fmla="*/ 3096344 h 3919264"/>
                <a:gd name="connsiteX33-67" fmla="*/ 1518017 w 4536504"/>
                <a:gd name="connsiteY33-68" fmla="*/ 3096344 h 3919264"/>
                <a:gd name="connsiteX34-69" fmla="*/ 1448668 w 4536504"/>
                <a:gd name="connsiteY34-70" fmla="*/ 3026995 h 3919264"/>
                <a:gd name="connsiteX35-71" fmla="*/ 1448668 w 4536504"/>
                <a:gd name="connsiteY35-72" fmla="*/ 2508527 h 3919264"/>
                <a:gd name="connsiteX36-73" fmla="*/ 953449 w 4536504"/>
                <a:gd name="connsiteY36-74" fmla="*/ 2016224 h 3919264"/>
                <a:gd name="connsiteX37-75" fmla="*/ 89032 w 4536504"/>
                <a:gd name="connsiteY37-76" fmla="*/ 2016224 h 3919264"/>
                <a:gd name="connsiteX38-77" fmla="*/ 0 w 4536504"/>
                <a:gd name="connsiteY38-78" fmla="*/ 1927192 h 3919264"/>
                <a:gd name="connsiteX39-79" fmla="*/ 0 w 4536504"/>
                <a:gd name="connsiteY39-80" fmla="*/ 809112 h 3919264"/>
                <a:gd name="connsiteX40-81" fmla="*/ 89032 w 4536504"/>
                <a:gd name="connsiteY40-82" fmla="*/ 720080 h 3919264"/>
                <a:gd name="connsiteX41-83" fmla="*/ 1207112 w 4536504"/>
                <a:gd name="connsiteY41-84" fmla="*/ 720080 h 3919264"/>
                <a:gd name="connsiteX42-85" fmla="*/ 1296144 w 4536504"/>
                <a:gd name="connsiteY42-86" fmla="*/ 809112 h 3919264"/>
                <a:gd name="connsiteX43-87" fmla="*/ 1296144 w 4536504"/>
                <a:gd name="connsiteY43-88" fmla="*/ 1707636 h 3919264"/>
                <a:gd name="connsiteX44-89" fmla="*/ 1704226 w 4536504"/>
                <a:gd name="connsiteY44-90" fmla="*/ 2086756 h 3919264"/>
                <a:gd name="connsiteX45-91" fmla="*/ 2110101 w 4536504"/>
                <a:gd name="connsiteY45-92" fmla="*/ 2086756 h 3919264"/>
                <a:gd name="connsiteX46-93" fmla="*/ 2664296 w 4536504"/>
                <a:gd name="connsiteY46-94" fmla="*/ 1664322 h 3919264"/>
                <a:gd name="connsiteX47-95" fmla="*/ 2664296 w 4536504"/>
                <a:gd name="connsiteY47-96" fmla="*/ 995126 h 3919264"/>
                <a:gd name="connsiteX48-97" fmla="*/ 2728986 w 4536504"/>
                <a:gd name="connsiteY48-98" fmla="*/ 930436 h 3919264"/>
                <a:gd name="connsiteX49-99" fmla="*/ 3256610 w 4536504"/>
                <a:gd name="connsiteY49-100" fmla="*/ 930436 h 3919264"/>
                <a:gd name="connsiteX50-101" fmla="*/ 3816424 w 4536504"/>
                <a:gd name="connsiteY50-102" fmla="*/ 464510 h 3919264"/>
                <a:gd name="connsiteX51-103" fmla="*/ 3816424 w 4536504"/>
                <a:gd name="connsiteY51-104" fmla="*/ 49462 h 3919264"/>
                <a:gd name="connsiteX52-105" fmla="*/ 3865886 w 4536504"/>
                <a:gd name="connsiteY52-106" fmla="*/ 0 h 3919264"/>
                <a:gd name="connsiteX0-107" fmla="*/ 3865886 w 4536504"/>
                <a:gd name="connsiteY0-108" fmla="*/ 0 h 3919264"/>
                <a:gd name="connsiteX1-109" fmla="*/ 4487042 w 4536504"/>
                <a:gd name="connsiteY1-110" fmla="*/ 0 h 3919264"/>
                <a:gd name="connsiteX2-111" fmla="*/ 4536504 w 4536504"/>
                <a:gd name="connsiteY2-112" fmla="*/ 49462 h 3919264"/>
                <a:gd name="connsiteX3-113" fmla="*/ 4536504 w 4536504"/>
                <a:gd name="connsiteY3-114" fmla="*/ 670618 h 3919264"/>
                <a:gd name="connsiteX4-115" fmla="*/ 4487042 w 4536504"/>
                <a:gd name="connsiteY4-116" fmla="*/ 720080 h 3919264"/>
                <a:gd name="connsiteX5-117" fmla="*/ 4097918 w 4536504"/>
                <a:gd name="connsiteY5-118" fmla="*/ 720080 h 3919264"/>
                <a:gd name="connsiteX6-119" fmla="*/ 3606068 w 4536504"/>
                <a:gd name="connsiteY6-120" fmla="*/ 1182801 h 3919264"/>
                <a:gd name="connsiteX7-121" fmla="*/ 3606068 w 4536504"/>
                <a:gd name="connsiteY7-122" fmla="*/ 1356441 h 3919264"/>
                <a:gd name="connsiteX8-123" fmla="*/ 3609595 w 4536504"/>
                <a:gd name="connsiteY8-124" fmla="*/ 1725690 h 3919264"/>
                <a:gd name="connsiteX9-125" fmla="*/ 4111762 w 4536504"/>
                <a:gd name="connsiteY9-126" fmla="*/ 2193410 h 3919264"/>
                <a:gd name="connsiteX10-127" fmla="*/ 4487042 w 4536504"/>
                <a:gd name="connsiteY10-128" fmla="*/ 2193410 h 3919264"/>
                <a:gd name="connsiteX11-129" fmla="*/ 4536504 w 4536504"/>
                <a:gd name="connsiteY11-130" fmla="*/ 2242872 h 3919264"/>
                <a:gd name="connsiteX12-131" fmla="*/ 4536504 w 4536504"/>
                <a:gd name="connsiteY12-132" fmla="*/ 2864028 h 3919264"/>
                <a:gd name="connsiteX13-133" fmla="*/ 4487042 w 4536504"/>
                <a:gd name="connsiteY13-134" fmla="*/ 2913490 h 3919264"/>
                <a:gd name="connsiteX14-135" fmla="*/ 3865886 w 4536504"/>
                <a:gd name="connsiteY14-136" fmla="*/ 2913490 h 3919264"/>
                <a:gd name="connsiteX15-137" fmla="*/ 3816424 w 4536504"/>
                <a:gd name="connsiteY15-138" fmla="*/ 2864028 h 3919264"/>
                <a:gd name="connsiteX16-139" fmla="*/ 3816424 w 4536504"/>
                <a:gd name="connsiteY16-140" fmla="*/ 2499630 h 3919264"/>
                <a:gd name="connsiteX17-141" fmla="*/ 3805538 w 4536504"/>
                <a:gd name="connsiteY17-142" fmla="*/ 2509462 h 3919264"/>
                <a:gd name="connsiteX18-143" fmla="*/ 3325545 w 4536504"/>
                <a:gd name="connsiteY18-144" fmla="*/ 1872208 h 3919264"/>
                <a:gd name="connsiteX19-145" fmla="*/ 2879310 w 4536504"/>
                <a:gd name="connsiteY19-146" fmla="*/ 1872208 h 3919264"/>
                <a:gd name="connsiteX20-147" fmla="*/ 2458256 w 4536504"/>
                <a:gd name="connsiteY20-148" fmla="*/ 2405700 h 3919264"/>
                <a:gd name="connsiteX21-149" fmla="*/ 2458256 w 4536504"/>
                <a:gd name="connsiteY21-150" fmla="*/ 2711068 h 3919264"/>
                <a:gd name="connsiteX22-151" fmla="*/ 2967338 w 4536504"/>
                <a:gd name="connsiteY22-152" fmla="*/ 3195262 h 3919264"/>
                <a:gd name="connsiteX23-153" fmla="*/ 2964893 w 4536504"/>
                <a:gd name="connsiteY23-154" fmla="*/ 3199184 h 3919264"/>
                <a:gd name="connsiteX24-155" fmla="*/ 3445760 w 4536504"/>
                <a:gd name="connsiteY24-156" fmla="*/ 3199184 h 3919264"/>
                <a:gd name="connsiteX25-157" fmla="*/ 3495222 w 4536504"/>
                <a:gd name="connsiteY25-158" fmla="*/ 3248646 h 3919264"/>
                <a:gd name="connsiteX26-159" fmla="*/ 3495222 w 4536504"/>
                <a:gd name="connsiteY26-160" fmla="*/ 3869802 h 3919264"/>
                <a:gd name="connsiteX27-161" fmla="*/ 3445760 w 4536504"/>
                <a:gd name="connsiteY27-162" fmla="*/ 3919264 h 3919264"/>
                <a:gd name="connsiteX28-163" fmla="*/ 2824604 w 4536504"/>
                <a:gd name="connsiteY28-164" fmla="*/ 3919264 h 3919264"/>
                <a:gd name="connsiteX29-165" fmla="*/ 2775142 w 4536504"/>
                <a:gd name="connsiteY29-166" fmla="*/ 3869802 h 3919264"/>
                <a:gd name="connsiteX30-167" fmla="*/ 2775142 w 4536504"/>
                <a:gd name="connsiteY30-168" fmla="*/ 3495860 h 3919264"/>
                <a:gd name="connsiteX31-169" fmla="*/ 2237797 w 4536504"/>
                <a:gd name="connsiteY31-170" fmla="*/ 3114311 h 3919264"/>
                <a:gd name="connsiteX32-171" fmla="*/ 2214362 w 4536504"/>
                <a:gd name="connsiteY32-172" fmla="*/ 3096344 h 3919264"/>
                <a:gd name="connsiteX33-173" fmla="*/ 1518017 w 4536504"/>
                <a:gd name="connsiteY33-174" fmla="*/ 3096344 h 3919264"/>
                <a:gd name="connsiteX34-175" fmla="*/ 1448668 w 4536504"/>
                <a:gd name="connsiteY34-176" fmla="*/ 3026995 h 3919264"/>
                <a:gd name="connsiteX35-177" fmla="*/ 1448668 w 4536504"/>
                <a:gd name="connsiteY35-178" fmla="*/ 2508527 h 3919264"/>
                <a:gd name="connsiteX36-179" fmla="*/ 953449 w 4536504"/>
                <a:gd name="connsiteY36-180" fmla="*/ 2016224 h 3919264"/>
                <a:gd name="connsiteX37-181" fmla="*/ 89032 w 4536504"/>
                <a:gd name="connsiteY37-182" fmla="*/ 2016224 h 3919264"/>
                <a:gd name="connsiteX38-183" fmla="*/ 0 w 4536504"/>
                <a:gd name="connsiteY38-184" fmla="*/ 1927192 h 3919264"/>
                <a:gd name="connsiteX39-185" fmla="*/ 0 w 4536504"/>
                <a:gd name="connsiteY39-186" fmla="*/ 809112 h 3919264"/>
                <a:gd name="connsiteX40-187" fmla="*/ 89032 w 4536504"/>
                <a:gd name="connsiteY40-188" fmla="*/ 720080 h 3919264"/>
                <a:gd name="connsiteX41-189" fmla="*/ 1207112 w 4536504"/>
                <a:gd name="connsiteY41-190" fmla="*/ 720080 h 3919264"/>
                <a:gd name="connsiteX42-191" fmla="*/ 1296144 w 4536504"/>
                <a:gd name="connsiteY42-192" fmla="*/ 809112 h 3919264"/>
                <a:gd name="connsiteX43-193" fmla="*/ 1296144 w 4536504"/>
                <a:gd name="connsiteY43-194" fmla="*/ 1707636 h 3919264"/>
                <a:gd name="connsiteX44-195" fmla="*/ 1704226 w 4536504"/>
                <a:gd name="connsiteY44-196" fmla="*/ 2086756 h 3919264"/>
                <a:gd name="connsiteX45-197" fmla="*/ 2110101 w 4536504"/>
                <a:gd name="connsiteY45-198" fmla="*/ 2086756 h 3919264"/>
                <a:gd name="connsiteX46-199" fmla="*/ 2664296 w 4536504"/>
                <a:gd name="connsiteY46-200" fmla="*/ 1664322 h 3919264"/>
                <a:gd name="connsiteX47-201" fmla="*/ 2664296 w 4536504"/>
                <a:gd name="connsiteY47-202" fmla="*/ 995126 h 3919264"/>
                <a:gd name="connsiteX48-203" fmla="*/ 2728986 w 4536504"/>
                <a:gd name="connsiteY48-204" fmla="*/ 930436 h 3919264"/>
                <a:gd name="connsiteX49-205" fmla="*/ 3256610 w 4536504"/>
                <a:gd name="connsiteY49-206" fmla="*/ 930436 h 3919264"/>
                <a:gd name="connsiteX50-207" fmla="*/ 3816424 w 4536504"/>
                <a:gd name="connsiteY50-208" fmla="*/ 464510 h 3919264"/>
                <a:gd name="connsiteX51-209" fmla="*/ 3816424 w 4536504"/>
                <a:gd name="connsiteY51-210" fmla="*/ 49462 h 3919264"/>
                <a:gd name="connsiteX52-211" fmla="*/ 3865886 w 4536504"/>
                <a:gd name="connsiteY52-212" fmla="*/ 0 h 3919264"/>
                <a:gd name="connsiteX0-213" fmla="*/ 3865886 w 4536504"/>
                <a:gd name="connsiteY0-214" fmla="*/ 0 h 3919264"/>
                <a:gd name="connsiteX1-215" fmla="*/ 4487042 w 4536504"/>
                <a:gd name="connsiteY1-216" fmla="*/ 0 h 3919264"/>
                <a:gd name="connsiteX2-217" fmla="*/ 4536504 w 4536504"/>
                <a:gd name="connsiteY2-218" fmla="*/ 49462 h 3919264"/>
                <a:gd name="connsiteX3-219" fmla="*/ 4536504 w 4536504"/>
                <a:gd name="connsiteY3-220" fmla="*/ 670618 h 3919264"/>
                <a:gd name="connsiteX4-221" fmla="*/ 4487042 w 4536504"/>
                <a:gd name="connsiteY4-222" fmla="*/ 720080 h 3919264"/>
                <a:gd name="connsiteX5-223" fmla="*/ 4097918 w 4536504"/>
                <a:gd name="connsiteY5-224" fmla="*/ 720080 h 3919264"/>
                <a:gd name="connsiteX6-225" fmla="*/ 3606068 w 4536504"/>
                <a:gd name="connsiteY6-226" fmla="*/ 1182801 h 3919264"/>
                <a:gd name="connsiteX7-227" fmla="*/ 3606068 w 4536504"/>
                <a:gd name="connsiteY7-228" fmla="*/ 1356441 h 3919264"/>
                <a:gd name="connsiteX8-229" fmla="*/ 3609595 w 4536504"/>
                <a:gd name="connsiteY8-230" fmla="*/ 1725690 h 3919264"/>
                <a:gd name="connsiteX9-231" fmla="*/ 4111762 w 4536504"/>
                <a:gd name="connsiteY9-232" fmla="*/ 2193410 h 3919264"/>
                <a:gd name="connsiteX10-233" fmla="*/ 4487042 w 4536504"/>
                <a:gd name="connsiteY10-234" fmla="*/ 2193410 h 3919264"/>
                <a:gd name="connsiteX11-235" fmla="*/ 4536504 w 4536504"/>
                <a:gd name="connsiteY11-236" fmla="*/ 2242872 h 3919264"/>
                <a:gd name="connsiteX12-237" fmla="*/ 4536504 w 4536504"/>
                <a:gd name="connsiteY12-238" fmla="*/ 2864028 h 3919264"/>
                <a:gd name="connsiteX13-239" fmla="*/ 4487042 w 4536504"/>
                <a:gd name="connsiteY13-240" fmla="*/ 2913490 h 3919264"/>
                <a:gd name="connsiteX14-241" fmla="*/ 3865886 w 4536504"/>
                <a:gd name="connsiteY14-242" fmla="*/ 2913490 h 3919264"/>
                <a:gd name="connsiteX15-243" fmla="*/ 3816424 w 4536504"/>
                <a:gd name="connsiteY15-244" fmla="*/ 2864028 h 3919264"/>
                <a:gd name="connsiteX16-245" fmla="*/ 3816424 w 4536504"/>
                <a:gd name="connsiteY16-246" fmla="*/ 2499630 h 3919264"/>
                <a:gd name="connsiteX17-247" fmla="*/ 3805538 w 4536504"/>
                <a:gd name="connsiteY17-248" fmla="*/ 2509462 h 3919264"/>
                <a:gd name="connsiteX18-249" fmla="*/ 3325545 w 4536504"/>
                <a:gd name="connsiteY18-250" fmla="*/ 1872208 h 3919264"/>
                <a:gd name="connsiteX19-251" fmla="*/ 2879310 w 4536504"/>
                <a:gd name="connsiteY19-252" fmla="*/ 1872208 h 3919264"/>
                <a:gd name="connsiteX20-253" fmla="*/ 2458256 w 4536504"/>
                <a:gd name="connsiteY20-254" fmla="*/ 2405700 h 3919264"/>
                <a:gd name="connsiteX21-255" fmla="*/ 2458256 w 4536504"/>
                <a:gd name="connsiteY21-256" fmla="*/ 2711068 h 3919264"/>
                <a:gd name="connsiteX22-257" fmla="*/ 2967338 w 4536504"/>
                <a:gd name="connsiteY22-258" fmla="*/ 3195262 h 3919264"/>
                <a:gd name="connsiteX23-259" fmla="*/ 2964893 w 4536504"/>
                <a:gd name="connsiteY23-260" fmla="*/ 3199184 h 3919264"/>
                <a:gd name="connsiteX24-261" fmla="*/ 3445760 w 4536504"/>
                <a:gd name="connsiteY24-262" fmla="*/ 3199184 h 3919264"/>
                <a:gd name="connsiteX25-263" fmla="*/ 3495222 w 4536504"/>
                <a:gd name="connsiteY25-264" fmla="*/ 3248646 h 3919264"/>
                <a:gd name="connsiteX26-265" fmla="*/ 3495222 w 4536504"/>
                <a:gd name="connsiteY26-266" fmla="*/ 3869802 h 3919264"/>
                <a:gd name="connsiteX27-267" fmla="*/ 3445760 w 4536504"/>
                <a:gd name="connsiteY27-268" fmla="*/ 3919264 h 3919264"/>
                <a:gd name="connsiteX28-269" fmla="*/ 2824604 w 4536504"/>
                <a:gd name="connsiteY28-270" fmla="*/ 3919264 h 3919264"/>
                <a:gd name="connsiteX29-271" fmla="*/ 2775142 w 4536504"/>
                <a:gd name="connsiteY29-272" fmla="*/ 3869802 h 3919264"/>
                <a:gd name="connsiteX30-273" fmla="*/ 2775142 w 4536504"/>
                <a:gd name="connsiteY30-274" fmla="*/ 3495860 h 3919264"/>
                <a:gd name="connsiteX31-275" fmla="*/ 2237797 w 4536504"/>
                <a:gd name="connsiteY31-276" fmla="*/ 3114311 h 3919264"/>
                <a:gd name="connsiteX32-277" fmla="*/ 2214362 w 4536504"/>
                <a:gd name="connsiteY32-278" fmla="*/ 3096344 h 3919264"/>
                <a:gd name="connsiteX33-279" fmla="*/ 1518017 w 4536504"/>
                <a:gd name="connsiteY33-280" fmla="*/ 3096344 h 3919264"/>
                <a:gd name="connsiteX34-281" fmla="*/ 1448668 w 4536504"/>
                <a:gd name="connsiteY34-282" fmla="*/ 3026995 h 3919264"/>
                <a:gd name="connsiteX35-283" fmla="*/ 1448668 w 4536504"/>
                <a:gd name="connsiteY35-284" fmla="*/ 2508527 h 3919264"/>
                <a:gd name="connsiteX36-285" fmla="*/ 953449 w 4536504"/>
                <a:gd name="connsiteY36-286" fmla="*/ 2016224 h 3919264"/>
                <a:gd name="connsiteX37-287" fmla="*/ 89032 w 4536504"/>
                <a:gd name="connsiteY37-288" fmla="*/ 2016224 h 3919264"/>
                <a:gd name="connsiteX38-289" fmla="*/ 0 w 4536504"/>
                <a:gd name="connsiteY38-290" fmla="*/ 1927192 h 3919264"/>
                <a:gd name="connsiteX39-291" fmla="*/ 0 w 4536504"/>
                <a:gd name="connsiteY39-292" fmla="*/ 809112 h 3919264"/>
                <a:gd name="connsiteX40-293" fmla="*/ 89032 w 4536504"/>
                <a:gd name="connsiteY40-294" fmla="*/ 720080 h 3919264"/>
                <a:gd name="connsiteX41-295" fmla="*/ 1207112 w 4536504"/>
                <a:gd name="connsiteY41-296" fmla="*/ 720080 h 3919264"/>
                <a:gd name="connsiteX42-297" fmla="*/ 1296144 w 4536504"/>
                <a:gd name="connsiteY42-298" fmla="*/ 809112 h 3919264"/>
                <a:gd name="connsiteX43-299" fmla="*/ 1296144 w 4536504"/>
                <a:gd name="connsiteY43-300" fmla="*/ 1707636 h 3919264"/>
                <a:gd name="connsiteX44-301" fmla="*/ 1704226 w 4536504"/>
                <a:gd name="connsiteY44-302" fmla="*/ 2086756 h 3919264"/>
                <a:gd name="connsiteX45-303" fmla="*/ 2110101 w 4536504"/>
                <a:gd name="connsiteY45-304" fmla="*/ 2086756 h 3919264"/>
                <a:gd name="connsiteX46-305" fmla="*/ 2664296 w 4536504"/>
                <a:gd name="connsiteY46-306" fmla="*/ 1664322 h 3919264"/>
                <a:gd name="connsiteX47-307" fmla="*/ 2664296 w 4536504"/>
                <a:gd name="connsiteY47-308" fmla="*/ 995126 h 3919264"/>
                <a:gd name="connsiteX48-309" fmla="*/ 2728986 w 4536504"/>
                <a:gd name="connsiteY48-310" fmla="*/ 930436 h 3919264"/>
                <a:gd name="connsiteX49-311" fmla="*/ 3256610 w 4536504"/>
                <a:gd name="connsiteY49-312" fmla="*/ 930436 h 3919264"/>
                <a:gd name="connsiteX50-313" fmla="*/ 3816424 w 4536504"/>
                <a:gd name="connsiteY50-314" fmla="*/ 464510 h 3919264"/>
                <a:gd name="connsiteX51-315" fmla="*/ 3816424 w 4536504"/>
                <a:gd name="connsiteY51-316" fmla="*/ 49462 h 3919264"/>
                <a:gd name="connsiteX52-317" fmla="*/ 3865886 w 4536504"/>
                <a:gd name="connsiteY52-318" fmla="*/ 0 h 3919264"/>
                <a:gd name="connsiteX0-319" fmla="*/ 3865886 w 4536504"/>
                <a:gd name="connsiteY0-320" fmla="*/ 0 h 3919264"/>
                <a:gd name="connsiteX1-321" fmla="*/ 4487042 w 4536504"/>
                <a:gd name="connsiteY1-322" fmla="*/ 0 h 3919264"/>
                <a:gd name="connsiteX2-323" fmla="*/ 4536504 w 4536504"/>
                <a:gd name="connsiteY2-324" fmla="*/ 49462 h 3919264"/>
                <a:gd name="connsiteX3-325" fmla="*/ 4536504 w 4536504"/>
                <a:gd name="connsiteY3-326" fmla="*/ 670618 h 3919264"/>
                <a:gd name="connsiteX4-327" fmla="*/ 4487042 w 4536504"/>
                <a:gd name="connsiteY4-328" fmla="*/ 720080 h 3919264"/>
                <a:gd name="connsiteX5-329" fmla="*/ 4097918 w 4536504"/>
                <a:gd name="connsiteY5-330" fmla="*/ 720080 h 3919264"/>
                <a:gd name="connsiteX6-331" fmla="*/ 3606068 w 4536504"/>
                <a:gd name="connsiteY6-332" fmla="*/ 1182801 h 3919264"/>
                <a:gd name="connsiteX7-333" fmla="*/ 3606068 w 4536504"/>
                <a:gd name="connsiteY7-334" fmla="*/ 1356441 h 3919264"/>
                <a:gd name="connsiteX8-335" fmla="*/ 3609595 w 4536504"/>
                <a:gd name="connsiteY8-336" fmla="*/ 1725690 h 3919264"/>
                <a:gd name="connsiteX9-337" fmla="*/ 4111762 w 4536504"/>
                <a:gd name="connsiteY9-338" fmla="*/ 2193410 h 3919264"/>
                <a:gd name="connsiteX10-339" fmla="*/ 4487042 w 4536504"/>
                <a:gd name="connsiteY10-340" fmla="*/ 2193410 h 3919264"/>
                <a:gd name="connsiteX11-341" fmla="*/ 4536504 w 4536504"/>
                <a:gd name="connsiteY11-342" fmla="*/ 2242872 h 3919264"/>
                <a:gd name="connsiteX12-343" fmla="*/ 4536504 w 4536504"/>
                <a:gd name="connsiteY12-344" fmla="*/ 2864028 h 3919264"/>
                <a:gd name="connsiteX13-345" fmla="*/ 4487042 w 4536504"/>
                <a:gd name="connsiteY13-346" fmla="*/ 2913490 h 3919264"/>
                <a:gd name="connsiteX14-347" fmla="*/ 3865886 w 4536504"/>
                <a:gd name="connsiteY14-348" fmla="*/ 2913490 h 3919264"/>
                <a:gd name="connsiteX15-349" fmla="*/ 3816424 w 4536504"/>
                <a:gd name="connsiteY15-350" fmla="*/ 2864028 h 3919264"/>
                <a:gd name="connsiteX16-351" fmla="*/ 3816424 w 4536504"/>
                <a:gd name="connsiteY16-352" fmla="*/ 2499630 h 3919264"/>
                <a:gd name="connsiteX17-353" fmla="*/ 3805538 w 4536504"/>
                <a:gd name="connsiteY17-354" fmla="*/ 2509462 h 3919264"/>
                <a:gd name="connsiteX18-355" fmla="*/ 3325545 w 4536504"/>
                <a:gd name="connsiteY18-356" fmla="*/ 1872208 h 3919264"/>
                <a:gd name="connsiteX19-357" fmla="*/ 2879310 w 4536504"/>
                <a:gd name="connsiteY19-358" fmla="*/ 1872208 h 3919264"/>
                <a:gd name="connsiteX20-359" fmla="*/ 2458256 w 4536504"/>
                <a:gd name="connsiteY20-360" fmla="*/ 2405700 h 3919264"/>
                <a:gd name="connsiteX21-361" fmla="*/ 2458256 w 4536504"/>
                <a:gd name="connsiteY21-362" fmla="*/ 2711068 h 3919264"/>
                <a:gd name="connsiteX22-363" fmla="*/ 2967338 w 4536504"/>
                <a:gd name="connsiteY22-364" fmla="*/ 3195262 h 3919264"/>
                <a:gd name="connsiteX23-365" fmla="*/ 2964893 w 4536504"/>
                <a:gd name="connsiteY23-366" fmla="*/ 3199184 h 3919264"/>
                <a:gd name="connsiteX24-367" fmla="*/ 3445760 w 4536504"/>
                <a:gd name="connsiteY24-368" fmla="*/ 3199184 h 3919264"/>
                <a:gd name="connsiteX25-369" fmla="*/ 3495222 w 4536504"/>
                <a:gd name="connsiteY25-370" fmla="*/ 3248646 h 3919264"/>
                <a:gd name="connsiteX26-371" fmla="*/ 3495222 w 4536504"/>
                <a:gd name="connsiteY26-372" fmla="*/ 3869802 h 3919264"/>
                <a:gd name="connsiteX27-373" fmla="*/ 3445760 w 4536504"/>
                <a:gd name="connsiteY27-374" fmla="*/ 3919264 h 3919264"/>
                <a:gd name="connsiteX28-375" fmla="*/ 2824604 w 4536504"/>
                <a:gd name="connsiteY28-376" fmla="*/ 3919264 h 3919264"/>
                <a:gd name="connsiteX29-377" fmla="*/ 2775142 w 4536504"/>
                <a:gd name="connsiteY29-378" fmla="*/ 3869802 h 3919264"/>
                <a:gd name="connsiteX30-379" fmla="*/ 2775142 w 4536504"/>
                <a:gd name="connsiteY30-380" fmla="*/ 3495860 h 3919264"/>
                <a:gd name="connsiteX31-381" fmla="*/ 2237797 w 4536504"/>
                <a:gd name="connsiteY31-382" fmla="*/ 3114311 h 3919264"/>
                <a:gd name="connsiteX32-383" fmla="*/ 2214362 w 4536504"/>
                <a:gd name="connsiteY32-384" fmla="*/ 3096344 h 3919264"/>
                <a:gd name="connsiteX33-385" fmla="*/ 1518017 w 4536504"/>
                <a:gd name="connsiteY33-386" fmla="*/ 3096344 h 3919264"/>
                <a:gd name="connsiteX34-387" fmla="*/ 1448668 w 4536504"/>
                <a:gd name="connsiteY34-388" fmla="*/ 3026995 h 3919264"/>
                <a:gd name="connsiteX35-389" fmla="*/ 1448668 w 4536504"/>
                <a:gd name="connsiteY35-390" fmla="*/ 2508527 h 3919264"/>
                <a:gd name="connsiteX36-391" fmla="*/ 953449 w 4536504"/>
                <a:gd name="connsiteY36-392" fmla="*/ 2016224 h 3919264"/>
                <a:gd name="connsiteX37-393" fmla="*/ 89032 w 4536504"/>
                <a:gd name="connsiteY37-394" fmla="*/ 2016224 h 3919264"/>
                <a:gd name="connsiteX38-395" fmla="*/ 0 w 4536504"/>
                <a:gd name="connsiteY38-396" fmla="*/ 1927192 h 3919264"/>
                <a:gd name="connsiteX39-397" fmla="*/ 0 w 4536504"/>
                <a:gd name="connsiteY39-398" fmla="*/ 809112 h 3919264"/>
                <a:gd name="connsiteX40-399" fmla="*/ 89032 w 4536504"/>
                <a:gd name="connsiteY40-400" fmla="*/ 720080 h 3919264"/>
                <a:gd name="connsiteX41-401" fmla="*/ 1207112 w 4536504"/>
                <a:gd name="connsiteY41-402" fmla="*/ 720080 h 3919264"/>
                <a:gd name="connsiteX42-403" fmla="*/ 1296144 w 4536504"/>
                <a:gd name="connsiteY42-404" fmla="*/ 809112 h 3919264"/>
                <a:gd name="connsiteX43-405" fmla="*/ 1296144 w 4536504"/>
                <a:gd name="connsiteY43-406" fmla="*/ 1707636 h 3919264"/>
                <a:gd name="connsiteX44-407" fmla="*/ 1704226 w 4536504"/>
                <a:gd name="connsiteY44-408" fmla="*/ 2086756 h 3919264"/>
                <a:gd name="connsiteX45-409" fmla="*/ 2110101 w 4536504"/>
                <a:gd name="connsiteY45-410" fmla="*/ 2086756 h 3919264"/>
                <a:gd name="connsiteX46-411" fmla="*/ 2664296 w 4536504"/>
                <a:gd name="connsiteY46-412" fmla="*/ 1664322 h 3919264"/>
                <a:gd name="connsiteX47-413" fmla="*/ 2664296 w 4536504"/>
                <a:gd name="connsiteY47-414" fmla="*/ 995126 h 3919264"/>
                <a:gd name="connsiteX48-415" fmla="*/ 2728986 w 4536504"/>
                <a:gd name="connsiteY48-416" fmla="*/ 930436 h 3919264"/>
                <a:gd name="connsiteX49-417" fmla="*/ 3256610 w 4536504"/>
                <a:gd name="connsiteY49-418" fmla="*/ 930436 h 3919264"/>
                <a:gd name="connsiteX50-419" fmla="*/ 3816424 w 4536504"/>
                <a:gd name="connsiteY50-420" fmla="*/ 464510 h 3919264"/>
                <a:gd name="connsiteX51-421" fmla="*/ 3816424 w 4536504"/>
                <a:gd name="connsiteY51-422" fmla="*/ 49462 h 3919264"/>
                <a:gd name="connsiteX52-423" fmla="*/ 3865886 w 4536504"/>
                <a:gd name="connsiteY52-424" fmla="*/ 0 h 3919264"/>
                <a:gd name="connsiteX0-425" fmla="*/ 3865886 w 4536504"/>
                <a:gd name="connsiteY0-426" fmla="*/ 0 h 3919264"/>
                <a:gd name="connsiteX1-427" fmla="*/ 4487042 w 4536504"/>
                <a:gd name="connsiteY1-428" fmla="*/ 0 h 3919264"/>
                <a:gd name="connsiteX2-429" fmla="*/ 4536504 w 4536504"/>
                <a:gd name="connsiteY2-430" fmla="*/ 49462 h 3919264"/>
                <a:gd name="connsiteX3-431" fmla="*/ 4536504 w 4536504"/>
                <a:gd name="connsiteY3-432" fmla="*/ 670618 h 3919264"/>
                <a:gd name="connsiteX4-433" fmla="*/ 4487042 w 4536504"/>
                <a:gd name="connsiteY4-434" fmla="*/ 720080 h 3919264"/>
                <a:gd name="connsiteX5-435" fmla="*/ 4097918 w 4536504"/>
                <a:gd name="connsiteY5-436" fmla="*/ 720080 h 3919264"/>
                <a:gd name="connsiteX6-437" fmla="*/ 3606068 w 4536504"/>
                <a:gd name="connsiteY6-438" fmla="*/ 1182801 h 3919264"/>
                <a:gd name="connsiteX7-439" fmla="*/ 3606068 w 4536504"/>
                <a:gd name="connsiteY7-440" fmla="*/ 1356441 h 3919264"/>
                <a:gd name="connsiteX8-441" fmla="*/ 3609595 w 4536504"/>
                <a:gd name="connsiteY8-442" fmla="*/ 1725690 h 3919264"/>
                <a:gd name="connsiteX9-443" fmla="*/ 4111762 w 4536504"/>
                <a:gd name="connsiteY9-444" fmla="*/ 2193410 h 3919264"/>
                <a:gd name="connsiteX10-445" fmla="*/ 4487042 w 4536504"/>
                <a:gd name="connsiteY10-446" fmla="*/ 2193410 h 3919264"/>
                <a:gd name="connsiteX11-447" fmla="*/ 4536504 w 4536504"/>
                <a:gd name="connsiteY11-448" fmla="*/ 2242872 h 3919264"/>
                <a:gd name="connsiteX12-449" fmla="*/ 4536504 w 4536504"/>
                <a:gd name="connsiteY12-450" fmla="*/ 2864028 h 3919264"/>
                <a:gd name="connsiteX13-451" fmla="*/ 4487042 w 4536504"/>
                <a:gd name="connsiteY13-452" fmla="*/ 2913490 h 3919264"/>
                <a:gd name="connsiteX14-453" fmla="*/ 3865886 w 4536504"/>
                <a:gd name="connsiteY14-454" fmla="*/ 2913490 h 3919264"/>
                <a:gd name="connsiteX15-455" fmla="*/ 3816424 w 4536504"/>
                <a:gd name="connsiteY15-456" fmla="*/ 2864028 h 3919264"/>
                <a:gd name="connsiteX16-457" fmla="*/ 3816424 w 4536504"/>
                <a:gd name="connsiteY16-458" fmla="*/ 2499630 h 3919264"/>
                <a:gd name="connsiteX17-459" fmla="*/ 3805538 w 4536504"/>
                <a:gd name="connsiteY17-460" fmla="*/ 2509462 h 3919264"/>
                <a:gd name="connsiteX18-461" fmla="*/ 3325545 w 4536504"/>
                <a:gd name="connsiteY18-462" fmla="*/ 1872208 h 3919264"/>
                <a:gd name="connsiteX19-463" fmla="*/ 2879310 w 4536504"/>
                <a:gd name="connsiteY19-464" fmla="*/ 1872208 h 3919264"/>
                <a:gd name="connsiteX20-465" fmla="*/ 2458256 w 4536504"/>
                <a:gd name="connsiteY20-466" fmla="*/ 2405700 h 3919264"/>
                <a:gd name="connsiteX21-467" fmla="*/ 2458256 w 4536504"/>
                <a:gd name="connsiteY21-468" fmla="*/ 2711068 h 3919264"/>
                <a:gd name="connsiteX22-469" fmla="*/ 2967338 w 4536504"/>
                <a:gd name="connsiteY22-470" fmla="*/ 3195262 h 3919264"/>
                <a:gd name="connsiteX23-471" fmla="*/ 2964893 w 4536504"/>
                <a:gd name="connsiteY23-472" fmla="*/ 3199184 h 3919264"/>
                <a:gd name="connsiteX24-473" fmla="*/ 3445760 w 4536504"/>
                <a:gd name="connsiteY24-474" fmla="*/ 3199184 h 3919264"/>
                <a:gd name="connsiteX25-475" fmla="*/ 3495222 w 4536504"/>
                <a:gd name="connsiteY25-476" fmla="*/ 3248646 h 3919264"/>
                <a:gd name="connsiteX26-477" fmla="*/ 3495222 w 4536504"/>
                <a:gd name="connsiteY26-478" fmla="*/ 3869802 h 3919264"/>
                <a:gd name="connsiteX27-479" fmla="*/ 3445760 w 4536504"/>
                <a:gd name="connsiteY27-480" fmla="*/ 3919264 h 3919264"/>
                <a:gd name="connsiteX28-481" fmla="*/ 2824604 w 4536504"/>
                <a:gd name="connsiteY28-482" fmla="*/ 3919264 h 3919264"/>
                <a:gd name="connsiteX29-483" fmla="*/ 2775142 w 4536504"/>
                <a:gd name="connsiteY29-484" fmla="*/ 3869802 h 3919264"/>
                <a:gd name="connsiteX30-485" fmla="*/ 2775142 w 4536504"/>
                <a:gd name="connsiteY30-486" fmla="*/ 3495860 h 3919264"/>
                <a:gd name="connsiteX31-487" fmla="*/ 2237797 w 4536504"/>
                <a:gd name="connsiteY31-488" fmla="*/ 3114311 h 3919264"/>
                <a:gd name="connsiteX32-489" fmla="*/ 2214362 w 4536504"/>
                <a:gd name="connsiteY32-490" fmla="*/ 3096344 h 3919264"/>
                <a:gd name="connsiteX33-491" fmla="*/ 1518017 w 4536504"/>
                <a:gd name="connsiteY33-492" fmla="*/ 3096344 h 3919264"/>
                <a:gd name="connsiteX34-493" fmla="*/ 1448668 w 4536504"/>
                <a:gd name="connsiteY34-494" fmla="*/ 3026995 h 3919264"/>
                <a:gd name="connsiteX35-495" fmla="*/ 1448668 w 4536504"/>
                <a:gd name="connsiteY35-496" fmla="*/ 2508527 h 3919264"/>
                <a:gd name="connsiteX36-497" fmla="*/ 953449 w 4536504"/>
                <a:gd name="connsiteY36-498" fmla="*/ 2016224 h 3919264"/>
                <a:gd name="connsiteX37-499" fmla="*/ 89032 w 4536504"/>
                <a:gd name="connsiteY37-500" fmla="*/ 2016224 h 3919264"/>
                <a:gd name="connsiteX38-501" fmla="*/ 0 w 4536504"/>
                <a:gd name="connsiteY38-502" fmla="*/ 1927192 h 3919264"/>
                <a:gd name="connsiteX39-503" fmla="*/ 0 w 4536504"/>
                <a:gd name="connsiteY39-504" fmla="*/ 809112 h 3919264"/>
                <a:gd name="connsiteX40-505" fmla="*/ 89032 w 4536504"/>
                <a:gd name="connsiteY40-506" fmla="*/ 720080 h 3919264"/>
                <a:gd name="connsiteX41-507" fmla="*/ 1207112 w 4536504"/>
                <a:gd name="connsiteY41-508" fmla="*/ 720080 h 3919264"/>
                <a:gd name="connsiteX42-509" fmla="*/ 1296144 w 4536504"/>
                <a:gd name="connsiteY42-510" fmla="*/ 809112 h 3919264"/>
                <a:gd name="connsiteX43-511" fmla="*/ 1296144 w 4536504"/>
                <a:gd name="connsiteY43-512" fmla="*/ 1707636 h 3919264"/>
                <a:gd name="connsiteX44-513" fmla="*/ 1704226 w 4536504"/>
                <a:gd name="connsiteY44-514" fmla="*/ 2086756 h 3919264"/>
                <a:gd name="connsiteX45-515" fmla="*/ 2110101 w 4536504"/>
                <a:gd name="connsiteY45-516" fmla="*/ 2086756 h 3919264"/>
                <a:gd name="connsiteX46-517" fmla="*/ 2664296 w 4536504"/>
                <a:gd name="connsiteY46-518" fmla="*/ 1664322 h 3919264"/>
                <a:gd name="connsiteX47-519" fmla="*/ 2664296 w 4536504"/>
                <a:gd name="connsiteY47-520" fmla="*/ 995126 h 3919264"/>
                <a:gd name="connsiteX48-521" fmla="*/ 2728986 w 4536504"/>
                <a:gd name="connsiteY48-522" fmla="*/ 930436 h 3919264"/>
                <a:gd name="connsiteX49-523" fmla="*/ 3256610 w 4536504"/>
                <a:gd name="connsiteY49-524" fmla="*/ 930436 h 3919264"/>
                <a:gd name="connsiteX50-525" fmla="*/ 3816424 w 4536504"/>
                <a:gd name="connsiteY50-526" fmla="*/ 464510 h 3919264"/>
                <a:gd name="connsiteX51-527" fmla="*/ 3816424 w 4536504"/>
                <a:gd name="connsiteY51-528" fmla="*/ 49462 h 3919264"/>
                <a:gd name="connsiteX52-529" fmla="*/ 3865886 w 4536504"/>
                <a:gd name="connsiteY52-530" fmla="*/ 0 h 3919264"/>
                <a:gd name="connsiteX0-531" fmla="*/ 3865886 w 4536504"/>
                <a:gd name="connsiteY0-532" fmla="*/ 0 h 3919264"/>
                <a:gd name="connsiteX1-533" fmla="*/ 4487042 w 4536504"/>
                <a:gd name="connsiteY1-534" fmla="*/ 0 h 3919264"/>
                <a:gd name="connsiteX2-535" fmla="*/ 4536504 w 4536504"/>
                <a:gd name="connsiteY2-536" fmla="*/ 49462 h 3919264"/>
                <a:gd name="connsiteX3-537" fmla="*/ 4536504 w 4536504"/>
                <a:gd name="connsiteY3-538" fmla="*/ 670618 h 3919264"/>
                <a:gd name="connsiteX4-539" fmla="*/ 4487042 w 4536504"/>
                <a:gd name="connsiteY4-540" fmla="*/ 720080 h 3919264"/>
                <a:gd name="connsiteX5-541" fmla="*/ 4097918 w 4536504"/>
                <a:gd name="connsiteY5-542" fmla="*/ 720080 h 3919264"/>
                <a:gd name="connsiteX6-543" fmla="*/ 3606068 w 4536504"/>
                <a:gd name="connsiteY6-544" fmla="*/ 1182801 h 3919264"/>
                <a:gd name="connsiteX7-545" fmla="*/ 3606068 w 4536504"/>
                <a:gd name="connsiteY7-546" fmla="*/ 1356441 h 3919264"/>
                <a:gd name="connsiteX8-547" fmla="*/ 3609595 w 4536504"/>
                <a:gd name="connsiteY8-548" fmla="*/ 1725690 h 3919264"/>
                <a:gd name="connsiteX9-549" fmla="*/ 4111762 w 4536504"/>
                <a:gd name="connsiteY9-550" fmla="*/ 2193410 h 3919264"/>
                <a:gd name="connsiteX10-551" fmla="*/ 4487042 w 4536504"/>
                <a:gd name="connsiteY10-552" fmla="*/ 2193410 h 3919264"/>
                <a:gd name="connsiteX11-553" fmla="*/ 4536504 w 4536504"/>
                <a:gd name="connsiteY11-554" fmla="*/ 2242872 h 3919264"/>
                <a:gd name="connsiteX12-555" fmla="*/ 4536504 w 4536504"/>
                <a:gd name="connsiteY12-556" fmla="*/ 2864028 h 3919264"/>
                <a:gd name="connsiteX13-557" fmla="*/ 4487042 w 4536504"/>
                <a:gd name="connsiteY13-558" fmla="*/ 2913490 h 3919264"/>
                <a:gd name="connsiteX14-559" fmla="*/ 3865886 w 4536504"/>
                <a:gd name="connsiteY14-560" fmla="*/ 2913490 h 3919264"/>
                <a:gd name="connsiteX15-561" fmla="*/ 3816424 w 4536504"/>
                <a:gd name="connsiteY15-562" fmla="*/ 2864028 h 3919264"/>
                <a:gd name="connsiteX16-563" fmla="*/ 3816424 w 4536504"/>
                <a:gd name="connsiteY16-564" fmla="*/ 2499630 h 3919264"/>
                <a:gd name="connsiteX17-565" fmla="*/ 3805538 w 4536504"/>
                <a:gd name="connsiteY17-566" fmla="*/ 2509462 h 3919264"/>
                <a:gd name="connsiteX18-567" fmla="*/ 3325545 w 4536504"/>
                <a:gd name="connsiteY18-568" fmla="*/ 1872208 h 3919264"/>
                <a:gd name="connsiteX19-569" fmla="*/ 2879310 w 4536504"/>
                <a:gd name="connsiteY19-570" fmla="*/ 1872208 h 3919264"/>
                <a:gd name="connsiteX20-571" fmla="*/ 2458256 w 4536504"/>
                <a:gd name="connsiteY20-572" fmla="*/ 2405700 h 3919264"/>
                <a:gd name="connsiteX21-573" fmla="*/ 2458256 w 4536504"/>
                <a:gd name="connsiteY21-574" fmla="*/ 2711068 h 3919264"/>
                <a:gd name="connsiteX22-575" fmla="*/ 2967338 w 4536504"/>
                <a:gd name="connsiteY22-576" fmla="*/ 3195262 h 3919264"/>
                <a:gd name="connsiteX23-577" fmla="*/ 2964893 w 4536504"/>
                <a:gd name="connsiteY23-578" fmla="*/ 3199184 h 3919264"/>
                <a:gd name="connsiteX24-579" fmla="*/ 3445760 w 4536504"/>
                <a:gd name="connsiteY24-580" fmla="*/ 3199184 h 3919264"/>
                <a:gd name="connsiteX25-581" fmla="*/ 3495222 w 4536504"/>
                <a:gd name="connsiteY25-582" fmla="*/ 3248646 h 3919264"/>
                <a:gd name="connsiteX26-583" fmla="*/ 3495222 w 4536504"/>
                <a:gd name="connsiteY26-584" fmla="*/ 3869802 h 3919264"/>
                <a:gd name="connsiteX27-585" fmla="*/ 3445760 w 4536504"/>
                <a:gd name="connsiteY27-586" fmla="*/ 3919264 h 3919264"/>
                <a:gd name="connsiteX28-587" fmla="*/ 2824604 w 4536504"/>
                <a:gd name="connsiteY28-588" fmla="*/ 3919264 h 3919264"/>
                <a:gd name="connsiteX29-589" fmla="*/ 2775142 w 4536504"/>
                <a:gd name="connsiteY29-590" fmla="*/ 3869802 h 3919264"/>
                <a:gd name="connsiteX30-591" fmla="*/ 2775142 w 4536504"/>
                <a:gd name="connsiteY30-592" fmla="*/ 3495860 h 3919264"/>
                <a:gd name="connsiteX31-593" fmla="*/ 2237797 w 4536504"/>
                <a:gd name="connsiteY31-594" fmla="*/ 3114311 h 3919264"/>
                <a:gd name="connsiteX32-595" fmla="*/ 2214362 w 4536504"/>
                <a:gd name="connsiteY32-596" fmla="*/ 3096344 h 3919264"/>
                <a:gd name="connsiteX33-597" fmla="*/ 1518017 w 4536504"/>
                <a:gd name="connsiteY33-598" fmla="*/ 3096344 h 3919264"/>
                <a:gd name="connsiteX34-599" fmla="*/ 1448668 w 4536504"/>
                <a:gd name="connsiteY34-600" fmla="*/ 3026995 h 3919264"/>
                <a:gd name="connsiteX35-601" fmla="*/ 1448668 w 4536504"/>
                <a:gd name="connsiteY35-602" fmla="*/ 2508527 h 3919264"/>
                <a:gd name="connsiteX36-603" fmla="*/ 953449 w 4536504"/>
                <a:gd name="connsiteY36-604" fmla="*/ 2016224 h 3919264"/>
                <a:gd name="connsiteX37-605" fmla="*/ 89032 w 4536504"/>
                <a:gd name="connsiteY37-606" fmla="*/ 2016224 h 3919264"/>
                <a:gd name="connsiteX38-607" fmla="*/ 0 w 4536504"/>
                <a:gd name="connsiteY38-608" fmla="*/ 1927192 h 3919264"/>
                <a:gd name="connsiteX39-609" fmla="*/ 0 w 4536504"/>
                <a:gd name="connsiteY39-610" fmla="*/ 809112 h 3919264"/>
                <a:gd name="connsiteX40-611" fmla="*/ 89032 w 4536504"/>
                <a:gd name="connsiteY40-612" fmla="*/ 720080 h 3919264"/>
                <a:gd name="connsiteX41-613" fmla="*/ 1207112 w 4536504"/>
                <a:gd name="connsiteY41-614" fmla="*/ 720080 h 3919264"/>
                <a:gd name="connsiteX42-615" fmla="*/ 1296144 w 4536504"/>
                <a:gd name="connsiteY42-616" fmla="*/ 809112 h 3919264"/>
                <a:gd name="connsiteX43-617" fmla="*/ 1296144 w 4536504"/>
                <a:gd name="connsiteY43-618" fmla="*/ 1707636 h 3919264"/>
                <a:gd name="connsiteX44-619" fmla="*/ 1704226 w 4536504"/>
                <a:gd name="connsiteY44-620" fmla="*/ 2086756 h 3919264"/>
                <a:gd name="connsiteX45-621" fmla="*/ 2110101 w 4536504"/>
                <a:gd name="connsiteY45-622" fmla="*/ 2086756 h 3919264"/>
                <a:gd name="connsiteX46-623" fmla="*/ 2664296 w 4536504"/>
                <a:gd name="connsiteY46-624" fmla="*/ 1664322 h 3919264"/>
                <a:gd name="connsiteX47-625" fmla="*/ 2664296 w 4536504"/>
                <a:gd name="connsiteY47-626" fmla="*/ 995126 h 3919264"/>
                <a:gd name="connsiteX48-627" fmla="*/ 2728986 w 4536504"/>
                <a:gd name="connsiteY48-628" fmla="*/ 930436 h 3919264"/>
                <a:gd name="connsiteX49-629" fmla="*/ 3256610 w 4536504"/>
                <a:gd name="connsiteY49-630" fmla="*/ 930436 h 3919264"/>
                <a:gd name="connsiteX50-631" fmla="*/ 3816424 w 4536504"/>
                <a:gd name="connsiteY50-632" fmla="*/ 464510 h 3919264"/>
                <a:gd name="connsiteX51-633" fmla="*/ 3816424 w 4536504"/>
                <a:gd name="connsiteY51-634" fmla="*/ 49462 h 3919264"/>
                <a:gd name="connsiteX52-635" fmla="*/ 3865886 w 4536504"/>
                <a:gd name="connsiteY52-636" fmla="*/ 0 h 3919264"/>
                <a:gd name="connsiteX0-637" fmla="*/ 3865886 w 4536504"/>
                <a:gd name="connsiteY0-638" fmla="*/ 0 h 3919264"/>
                <a:gd name="connsiteX1-639" fmla="*/ 4487042 w 4536504"/>
                <a:gd name="connsiteY1-640" fmla="*/ 0 h 3919264"/>
                <a:gd name="connsiteX2-641" fmla="*/ 4536504 w 4536504"/>
                <a:gd name="connsiteY2-642" fmla="*/ 49462 h 3919264"/>
                <a:gd name="connsiteX3-643" fmla="*/ 4536504 w 4536504"/>
                <a:gd name="connsiteY3-644" fmla="*/ 670618 h 3919264"/>
                <a:gd name="connsiteX4-645" fmla="*/ 4487042 w 4536504"/>
                <a:gd name="connsiteY4-646" fmla="*/ 720080 h 3919264"/>
                <a:gd name="connsiteX5-647" fmla="*/ 4097918 w 4536504"/>
                <a:gd name="connsiteY5-648" fmla="*/ 720080 h 3919264"/>
                <a:gd name="connsiteX6-649" fmla="*/ 3606068 w 4536504"/>
                <a:gd name="connsiteY6-650" fmla="*/ 1182801 h 3919264"/>
                <a:gd name="connsiteX7-651" fmla="*/ 3606068 w 4536504"/>
                <a:gd name="connsiteY7-652" fmla="*/ 1356441 h 3919264"/>
                <a:gd name="connsiteX8-653" fmla="*/ 3609595 w 4536504"/>
                <a:gd name="connsiteY8-654" fmla="*/ 1725690 h 3919264"/>
                <a:gd name="connsiteX9-655" fmla="*/ 4111762 w 4536504"/>
                <a:gd name="connsiteY9-656" fmla="*/ 2193410 h 3919264"/>
                <a:gd name="connsiteX10-657" fmla="*/ 4487042 w 4536504"/>
                <a:gd name="connsiteY10-658" fmla="*/ 2193410 h 3919264"/>
                <a:gd name="connsiteX11-659" fmla="*/ 4536504 w 4536504"/>
                <a:gd name="connsiteY11-660" fmla="*/ 2242872 h 3919264"/>
                <a:gd name="connsiteX12-661" fmla="*/ 4536504 w 4536504"/>
                <a:gd name="connsiteY12-662" fmla="*/ 2864028 h 3919264"/>
                <a:gd name="connsiteX13-663" fmla="*/ 4487042 w 4536504"/>
                <a:gd name="connsiteY13-664" fmla="*/ 2913490 h 3919264"/>
                <a:gd name="connsiteX14-665" fmla="*/ 3865886 w 4536504"/>
                <a:gd name="connsiteY14-666" fmla="*/ 2913490 h 3919264"/>
                <a:gd name="connsiteX15-667" fmla="*/ 3816424 w 4536504"/>
                <a:gd name="connsiteY15-668" fmla="*/ 2864028 h 3919264"/>
                <a:gd name="connsiteX16-669" fmla="*/ 3816424 w 4536504"/>
                <a:gd name="connsiteY16-670" fmla="*/ 2499630 h 3919264"/>
                <a:gd name="connsiteX17-671" fmla="*/ 3325545 w 4536504"/>
                <a:gd name="connsiteY17-672" fmla="*/ 1872208 h 3919264"/>
                <a:gd name="connsiteX18-673" fmla="*/ 2879310 w 4536504"/>
                <a:gd name="connsiteY18-674" fmla="*/ 1872208 h 3919264"/>
                <a:gd name="connsiteX19-675" fmla="*/ 2458256 w 4536504"/>
                <a:gd name="connsiteY19-676" fmla="*/ 2405700 h 3919264"/>
                <a:gd name="connsiteX20-677" fmla="*/ 2458256 w 4536504"/>
                <a:gd name="connsiteY20-678" fmla="*/ 2711068 h 3919264"/>
                <a:gd name="connsiteX21-679" fmla="*/ 2967338 w 4536504"/>
                <a:gd name="connsiteY21-680" fmla="*/ 3195262 h 3919264"/>
                <a:gd name="connsiteX22-681" fmla="*/ 2964893 w 4536504"/>
                <a:gd name="connsiteY22-682" fmla="*/ 3199184 h 3919264"/>
                <a:gd name="connsiteX23-683" fmla="*/ 3445760 w 4536504"/>
                <a:gd name="connsiteY23-684" fmla="*/ 3199184 h 3919264"/>
                <a:gd name="connsiteX24-685" fmla="*/ 3495222 w 4536504"/>
                <a:gd name="connsiteY24-686" fmla="*/ 3248646 h 3919264"/>
                <a:gd name="connsiteX25-687" fmla="*/ 3495222 w 4536504"/>
                <a:gd name="connsiteY25-688" fmla="*/ 3869802 h 3919264"/>
                <a:gd name="connsiteX26-689" fmla="*/ 3445760 w 4536504"/>
                <a:gd name="connsiteY26-690" fmla="*/ 3919264 h 3919264"/>
                <a:gd name="connsiteX27-691" fmla="*/ 2824604 w 4536504"/>
                <a:gd name="connsiteY27-692" fmla="*/ 3919264 h 3919264"/>
                <a:gd name="connsiteX28-693" fmla="*/ 2775142 w 4536504"/>
                <a:gd name="connsiteY28-694" fmla="*/ 3869802 h 3919264"/>
                <a:gd name="connsiteX29-695" fmla="*/ 2775142 w 4536504"/>
                <a:gd name="connsiteY29-696" fmla="*/ 3495860 h 3919264"/>
                <a:gd name="connsiteX30-697" fmla="*/ 2237797 w 4536504"/>
                <a:gd name="connsiteY30-698" fmla="*/ 3114311 h 3919264"/>
                <a:gd name="connsiteX31-699" fmla="*/ 2214362 w 4536504"/>
                <a:gd name="connsiteY31-700" fmla="*/ 3096344 h 3919264"/>
                <a:gd name="connsiteX32-701" fmla="*/ 1518017 w 4536504"/>
                <a:gd name="connsiteY32-702" fmla="*/ 3096344 h 3919264"/>
                <a:gd name="connsiteX33-703" fmla="*/ 1448668 w 4536504"/>
                <a:gd name="connsiteY33-704" fmla="*/ 3026995 h 3919264"/>
                <a:gd name="connsiteX34-705" fmla="*/ 1448668 w 4536504"/>
                <a:gd name="connsiteY34-706" fmla="*/ 2508527 h 3919264"/>
                <a:gd name="connsiteX35-707" fmla="*/ 953449 w 4536504"/>
                <a:gd name="connsiteY35-708" fmla="*/ 2016224 h 3919264"/>
                <a:gd name="connsiteX36-709" fmla="*/ 89032 w 4536504"/>
                <a:gd name="connsiteY36-710" fmla="*/ 2016224 h 3919264"/>
                <a:gd name="connsiteX37-711" fmla="*/ 0 w 4536504"/>
                <a:gd name="connsiteY37-712" fmla="*/ 1927192 h 3919264"/>
                <a:gd name="connsiteX38-713" fmla="*/ 0 w 4536504"/>
                <a:gd name="connsiteY38-714" fmla="*/ 809112 h 3919264"/>
                <a:gd name="connsiteX39-715" fmla="*/ 89032 w 4536504"/>
                <a:gd name="connsiteY39-716" fmla="*/ 720080 h 3919264"/>
                <a:gd name="connsiteX40-717" fmla="*/ 1207112 w 4536504"/>
                <a:gd name="connsiteY40-718" fmla="*/ 720080 h 3919264"/>
                <a:gd name="connsiteX41-719" fmla="*/ 1296144 w 4536504"/>
                <a:gd name="connsiteY41-720" fmla="*/ 809112 h 3919264"/>
                <a:gd name="connsiteX42-721" fmla="*/ 1296144 w 4536504"/>
                <a:gd name="connsiteY42-722" fmla="*/ 1707636 h 3919264"/>
                <a:gd name="connsiteX43-723" fmla="*/ 1704226 w 4536504"/>
                <a:gd name="connsiteY43-724" fmla="*/ 2086756 h 3919264"/>
                <a:gd name="connsiteX44-725" fmla="*/ 2110101 w 4536504"/>
                <a:gd name="connsiteY44-726" fmla="*/ 2086756 h 3919264"/>
                <a:gd name="connsiteX45-727" fmla="*/ 2664296 w 4536504"/>
                <a:gd name="connsiteY45-728" fmla="*/ 1664322 h 3919264"/>
                <a:gd name="connsiteX46-729" fmla="*/ 2664296 w 4536504"/>
                <a:gd name="connsiteY46-730" fmla="*/ 995126 h 3919264"/>
                <a:gd name="connsiteX47-731" fmla="*/ 2728986 w 4536504"/>
                <a:gd name="connsiteY47-732" fmla="*/ 930436 h 3919264"/>
                <a:gd name="connsiteX48-733" fmla="*/ 3256610 w 4536504"/>
                <a:gd name="connsiteY48-734" fmla="*/ 930436 h 3919264"/>
                <a:gd name="connsiteX49-735" fmla="*/ 3816424 w 4536504"/>
                <a:gd name="connsiteY49-736" fmla="*/ 464510 h 3919264"/>
                <a:gd name="connsiteX50-737" fmla="*/ 3816424 w 4536504"/>
                <a:gd name="connsiteY50-738" fmla="*/ 49462 h 3919264"/>
                <a:gd name="connsiteX51-739" fmla="*/ 3865886 w 4536504"/>
                <a:gd name="connsiteY51-740" fmla="*/ 0 h 3919264"/>
                <a:gd name="connsiteX0-741" fmla="*/ 3865886 w 4536504"/>
                <a:gd name="connsiteY0-742" fmla="*/ 0 h 3919264"/>
                <a:gd name="connsiteX1-743" fmla="*/ 4487042 w 4536504"/>
                <a:gd name="connsiteY1-744" fmla="*/ 0 h 3919264"/>
                <a:gd name="connsiteX2-745" fmla="*/ 4536504 w 4536504"/>
                <a:gd name="connsiteY2-746" fmla="*/ 49462 h 3919264"/>
                <a:gd name="connsiteX3-747" fmla="*/ 4536504 w 4536504"/>
                <a:gd name="connsiteY3-748" fmla="*/ 670618 h 3919264"/>
                <a:gd name="connsiteX4-749" fmla="*/ 4487042 w 4536504"/>
                <a:gd name="connsiteY4-750" fmla="*/ 720080 h 3919264"/>
                <a:gd name="connsiteX5-751" fmla="*/ 4097918 w 4536504"/>
                <a:gd name="connsiteY5-752" fmla="*/ 720080 h 3919264"/>
                <a:gd name="connsiteX6-753" fmla="*/ 3606068 w 4536504"/>
                <a:gd name="connsiteY6-754" fmla="*/ 1182801 h 3919264"/>
                <a:gd name="connsiteX7-755" fmla="*/ 3606068 w 4536504"/>
                <a:gd name="connsiteY7-756" fmla="*/ 1356441 h 3919264"/>
                <a:gd name="connsiteX8-757" fmla="*/ 3609595 w 4536504"/>
                <a:gd name="connsiteY8-758" fmla="*/ 1725690 h 3919264"/>
                <a:gd name="connsiteX9-759" fmla="*/ 4111762 w 4536504"/>
                <a:gd name="connsiteY9-760" fmla="*/ 2193410 h 3919264"/>
                <a:gd name="connsiteX10-761" fmla="*/ 4487042 w 4536504"/>
                <a:gd name="connsiteY10-762" fmla="*/ 2193410 h 3919264"/>
                <a:gd name="connsiteX11-763" fmla="*/ 4536504 w 4536504"/>
                <a:gd name="connsiteY11-764" fmla="*/ 2242872 h 3919264"/>
                <a:gd name="connsiteX12-765" fmla="*/ 4536504 w 4536504"/>
                <a:gd name="connsiteY12-766" fmla="*/ 2864028 h 3919264"/>
                <a:gd name="connsiteX13-767" fmla="*/ 4487042 w 4536504"/>
                <a:gd name="connsiteY13-768" fmla="*/ 2913490 h 3919264"/>
                <a:gd name="connsiteX14-769" fmla="*/ 3865886 w 4536504"/>
                <a:gd name="connsiteY14-770" fmla="*/ 2913490 h 3919264"/>
                <a:gd name="connsiteX15-771" fmla="*/ 3816424 w 4536504"/>
                <a:gd name="connsiteY15-772" fmla="*/ 2864028 h 3919264"/>
                <a:gd name="connsiteX16-773" fmla="*/ 3816424 w 4536504"/>
                <a:gd name="connsiteY16-774" fmla="*/ 2499630 h 3919264"/>
                <a:gd name="connsiteX17-775" fmla="*/ 3325545 w 4536504"/>
                <a:gd name="connsiteY17-776" fmla="*/ 1872208 h 3919264"/>
                <a:gd name="connsiteX18-777" fmla="*/ 2879310 w 4536504"/>
                <a:gd name="connsiteY18-778" fmla="*/ 1872208 h 3919264"/>
                <a:gd name="connsiteX19-779" fmla="*/ 2458256 w 4536504"/>
                <a:gd name="connsiteY19-780" fmla="*/ 2405700 h 3919264"/>
                <a:gd name="connsiteX20-781" fmla="*/ 2458256 w 4536504"/>
                <a:gd name="connsiteY20-782" fmla="*/ 2711068 h 3919264"/>
                <a:gd name="connsiteX21-783" fmla="*/ 2967338 w 4536504"/>
                <a:gd name="connsiteY21-784" fmla="*/ 3195262 h 3919264"/>
                <a:gd name="connsiteX22-785" fmla="*/ 2964893 w 4536504"/>
                <a:gd name="connsiteY22-786" fmla="*/ 3199184 h 3919264"/>
                <a:gd name="connsiteX23-787" fmla="*/ 3445760 w 4536504"/>
                <a:gd name="connsiteY23-788" fmla="*/ 3199184 h 3919264"/>
                <a:gd name="connsiteX24-789" fmla="*/ 3495222 w 4536504"/>
                <a:gd name="connsiteY24-790" fmla="*/ 3248646 h 3919264"/>
                <a:gd name="connsiteX25-791" fmla="*/ 3495222 w 4536504"/>
                <a:gd name="connsiteY25-792" fmla="*/ 3869802 h 3919264"/>
                <a:gd name="connsiteX26-793" fmla="*/ 3445760 w 4536504"/>
                <a:gd name="connsiteY26-794" fmla="*/ 3919264 h 3919264"/>
                <a:gd name="connsiteX27-795" fmla="*/ 2824604 w 4536504"/>
                <a:gd name="connsiteY27-796" fmla="*/ 3919264 h 3919264"/>
                <a:gd name="connsiteX28-797" fmla="*/ 2775142 w 4536504"/>
                <a:gd name="connsiteY28-798" fmla="*/ 3869802 h 3919264"/>
                <a:gd name="connsiteX29-799" fmla="*/ 2775142 w 4536504"/>
                <a:gd name="connsiteY29-800" fmla="*/ 3495860 h 3919264"/>
                <a:gd name="connsiteX30-801" fmla="*/ 2237797 w 4536504"/>
                <a:gd name="connsiteY30-802" fmla="*/ 3114311 h 3919264"/>
                <a:gd name="connsiteX31-803" fmla="*/ 2214362 w 4536504"/>
                <a:gd name="connsiteY31-804" fmla="*/ 3096344 h 3919264"/>
                <a:gd name="connsiteX32-805" fmla="*/ 1518017 w 4536504"/>
                <a:gd name="connsiteY32-806" fmla="*/ 3096344 h 3919264"/>
                <a:gd name="connsiteX33-807" fmla="*/ 1448668 w 4536504"/>
                <a:gd name="connsiteY33-808" fmla="*/ 3026995 h 3919264"/>
                <a:gd name="connsiteX34-809" fmla="*/ 1448668 w 4536504"/>
                <a:gd name="connsiteY34-810" fmla="*/ 2508527 h 3919264"/>
                <a:gd name="connsiteX35-811" fmla="*/ 953449 w 4536504"/>
                <a:gd name="connsiteY35-812" fmla="*/ 2016224 h 3919264"/>
                <a:gd name="connsiteX36-813" fmla="*/ 89032 w 4536504"/>
                <a:gd name="connsiteY36-814" fmla="*/ 2016224 h 3919264"/>
                <a:gd name="connsiteX37-815" fmla="*/ 0 w 4536504"/>
                <a:gd name="connsiteY37-816" fmla="*/ 1927192 h 3919264"/>
                <a:gd name="connsiteX38-817" fmla="*/ 0 w 4536504"/>
                <a:gd name="connsiteY38-818" fmla="*/ 809112 h 3919264"/>
                <a:gd name="connsiteX39-819" fmla="*/ 89032 w 4536504"/>
                <a:gd name="connsiteY39-820" fmla="*/ 720080 h 3919264"/>
                <a:gd name="connsiteX40-821" fmla="*/ 1207112 w 4536504"/>
                <a:gd name="connsiteY40-822" fmla="*/ 720080 h 3919264"/>
                <a:gd name="connsiteX41-823" fmla="*/ 1296144 w 4536504"/>
                <a:gd name="connsiteY41-824" fmla="*/ 809112 h 3919264"/>
                <a:gd name="connsiteX42-825" fmla="*/ 1296144 w 4536504"/>
                <a:gd name="connsiteY42-826" fmla="*/ 1707636 h 3919264"/>
                <a:gd name="connsiteX43-827" fmla="*/ 1704226 w 4536504"/>
                <a:gd name="connsiteY43-828" fmla="*/ 2086756 h 3919264"/>
                <a:gd name="connsiteX44-829" fmla="*/ 2110101 w 4536504"/>
                <a:gd name="connsiteY44-830" fmla="*/ 2086756 h 3919264"/>
                <a:gd name="connsiteX45-831" fmla="*/ 2664296 w 4536504"/>
                <a:gd name="connsiteY45-832" fmla="*/ 1664322 h 3919264"/>
                <a:gd name="connsiteX46-833" fmla="*/ 2664296 w 4536504"/>
                <a:gd name="connsiteY46-834" fmla="*/ 995126 h 3919264"/>
                <a:gd name="connsiteX47-835" fmla="*/ 2728986 w 4536504"/>
                <a:gd name="connsiteY47-836" fmla="*/ 930436 h 3919264"/>
                <a:gd name="connsiteX48-837" fmla="*/ 3256610 w 4536504"/>
                <a:gd name="connsiteY48-838" fmla="*/ 930436 h 3919264"/>
                <a:gd name="connsiteX49-839" fmla="*/ 3816424 w 4536504"/>
                <a:gd name="connsiteY49-840" fmla="*/ 464510 h 3919264"/>
                <a:gd name="connsiteX50-841" fmla="*/ 3816424 w 4536504"/>
                <a:gd name="connsiteY50-842" fmla="*/ 49462 h 3919264"/>
                <a:gd name="connsiteX51-843" fmla="*/ 3865886 w 4536504"/>
                <a:gd name="connsiteY51-844" fmla="*/ 0 h 3919264"/>
                <a:gd name="connsiteX0-845" fmla="*/ 3865886 w 4536504"/>
                <a:gd name="connsiteY0-846" fmla="*/ 0 h 3919264"/>
                <a:gd name="connsiteX1-847" fmla="*/ 4487042 w 4536504"/>
                <a:gd name="connsiteY1-848" fmla="*/ 0 h 3919264"/>
                <a:gd name="connsiteX2-849" fmla="*/ 4536504 w 4536504"/>
                <a:gd name="connsiteY2-850" fmla="*/ 49462 h 3919264"/>
                <a:gd name="connsiteX3-851" fmla="*/ 4536504 w 4536504"/>
                <a:gd name="connsiteY3-852" fmla="*/ 670618 h 3919264"/>
                <a:gd name="connsiteX4-853" fmla="*/ 4487042 w 4536504"/>
                <a:gd name="connsiteY4-854" fmla="*/ 720080 h 3919264"/>
                <a:gd name="connsiteX5-855" fmla="*/ 4097918 w 4536504"/>
                <a:gd name="connsiteY5-856" fmla="*/ 720080 h 3919264"/>
                <a:gd name="connsiteX6-857" fmla="*/ 3606068 w 4536504"/>
                <a:gd name="connsiteY6-858" fmla="*/ 1182801 h 3919264"/>
                <a:gd name="connsiteX7-859" fmla="*/ 3606068 w 4536504"/>
                <a:gd name="connsiteY7-860" fmla="*/ 1356441 h 3919264"/>
                <a:gd name="connsiteX8-861" fmla="*/ 3609595 w 4536504"/>
                <a:gd name="connsiteY8-862" fmla="*/ 1725690 h 3919264"/>
                <a:gd name="connsiteX9-863" fmla="*/ 4111762 w 4536504"/>
                <a:gd name="connsiteY9-864" fmla="*/ 2193410 h 3919264"/>
                <a:gd name="connsiteX10-865" fmla="*/ 4487042 w 4536504"/>
                <a:gd name="connsiteY10-866" fmla="*/ 2193410 h 3919264"/>
                <a:gd name="connsiteX11-867" fmla="*/ 4536504 w 4536504"/>
                <a:gd name="connsiteY11-868" fmla="*/ 2242872 h 3919264"/>
                <a:gd name="connsiteX12-869" fmla="*/ 4536504 w 4536504"/>
                <a:gd name="connsiteY12-870" fmla="*/ 2864028 h 3919264"/>
                <a:gd name="connsiteX13-871" fmla="*/ 4487042 w 4536504"/>
                <a:gd name="connsiteY13-872" fmla="*/ 2913490 h 3919264"/>
                <a:gd name="connsiteX14-873" fmla="*/ 3865886 w 4536504"/>
                <a:gd name="connsiteY14-874" fmla="*/ 2913490 h 3919264"/>
                <a:gd name="connsiteX15-875" fmla="*/ 3816424 w 4536504"/>
                <a:gd name="connsiteY15-876" fmla="*/ 2864028 h 3919264"/>
                <a:gd name="connsiteX16-877" fmla="*/ 3816424 w 4536504"/>
                <a:gd name="connsiteY16-878" fmla="*/ 2499630 h 3919264"/>
                <a:gd name="connsiteX17-879" fmla="*/ 3325545 w 4536504"/>
                <a:gd name="connsiteY17-880" fmla="*/ 1872208 h 3919264"/>
                <a:gd name="connsiteX18-881" fmla="*/ 2879310 w 4536504"/>
                <a:gd name="connsiteY18-882" fmla="*/ 1872208 h 3919264"/>
                <a:gd name="connsiteX19-883" fmla="*/ 2458256 w 4536504"/>
                <a:gd name="connsiteY19-884" fmla="*/ 2405700 h 3919264"/>
                <a:gd name="connsiteX20-885" fmla="*/ 2458256 w 4536504"/>
                <a:gd name="connsiteY20-886" fmla="*/ 2711068 h 3919264"/>
                <a:gd name="connsiteX21-887" fmla="*/ 2967338 w 4536504"/>
                <a:gd name="connsiteY21-888" fmla="*/ 3195262 h 3919264"/>
                <a:gd name="connsiteX22-889" fmla="*/ 2964893 w 4536504"/>
                <a:gd name="connsiteY22-890" fmla="*/ 3199184 h 3919264"/>
                <a:gd name="connsiteX23-891" fmla="*/ 3445760 w 4536504"/>
                <a:gd name="connsiteY23-892" fmla="*/ 3199184 h 3919264"/>
                <a:gd name="connsiteX24-893" fmla="*/ 3495222 w 4536504"/>
                <a:gd name="connsiteY24-894" fmla="*/ 3248646 h 3919264"/>
                <a:gd name="connsiteX25-895" fmla="*/ 3495222 w 4536504"/>
                <a:gd name="connsiteY25-896" fmla="*/ 3869802 h 3919264"/>
                <a:gd name="connsiteX26-897" fmla="*/ 3445760 w 4536504"/>
                <a:gd name="connsiteY26-898" fmla="*/ 3919264 h 3919264"/>
                <a:gd name="connsiteX27-899" fmla="*/ 2824604 w 4536504"/>
                <a:gd name="connsiteY27-900" fmla="*/ 3919264 h 3919264"/>
                <a:gd name="connsiteX28-901" fmla="*/ 2775142 w 4536504"/>
                <a:gd name="connsiteY28-902" fmla="*/ 3869802 h 3919264"/>
                <a:gd name="connsiteX29-903" fmla="*/ 2775142 w 4536504"/>
                <a:gd name="connsiteY29-904" fmla="*/ 3495860 h 3919264"/>
                <a:gd name="connsiteX30-905" fmla="*/ 2237797 w 4536504"/>
                <a:gd name="connsiteY30-906" fmla="*/ 3114311 h 3919264"/>
                <a:gd name="connsiteX31-907" fmla="*/ 2214362 w 4536504"/>
                <a:gd name="connsiteY31-908" fmla="*/ 3096344 h 3919264"/>
                <a:gd name="connsiteX32-909" fmla="*/ 1518017 w 4536504"/>
                <a:gd name="connsiteY32-910" fmla="*/ 3096344 h 3919264"/>
                <a:gd name="connsiteX33-911" fmla="*/ 1448668 w 4536504"/>
                <a:gd name="connsiteY33-912" fmla="*/ 3026995 h 3919264"/>
                <a:gd name="connsiteX34-913" fmla="*/ 1448668 w 4536504"/>
                <a:gd name="connsiteY34-914" fmla="*/ 2508527 h 3919264"/>
                <a:gd name="connsiteX35-915" fmla="*/ 953449 w 4536504"/>
                <a:gd name="connsiteY35-916" fmla="*/ 2016224 h 3919264"/>
                <a:gd name="connsiteX36-917" fmla="*/ 89032 w 4536504"/>
                <a:gd name="connsiteY36-918" fmla="*/ 2016224 h 3919264"/>
                <a:gd name="connsiteX37-919" fmla="*/ 0 w 4536504"/>
                <a:gd name="connsiteY37-920" fmla="*/ 1927192 h 3919264"/>
                <a:gd name="connsiteX38-921" fmla="*/ 0 w 4536504"/>
                <a:gd name="connsiteY38-922" fmla="*/ 809112 h 3919264"/>
                <a:gd name="connsiteX39-923" fmla="*/ 89032 w 4536504"/>
                <a:gd name="connsiteY39-924" fmla="*/ 720080 h 3919264"/>
                <a:gd name="connsiteX40-925" fmla="*/ 1207112 w 4536504"/>
                <a:gd name="connsiteY40-926" fmla="*/ 720080 h 3919264"/>
                <a:gd name="connsiteX41-927" fmla="*/ 1296144 w 4536504"/>
                <a:gd name="connsiteY41-928" fmla="*/ 809112 h 3919264"/>
                <a:gd name="connsiteX42-929" fmla="*/ 1296144 w 4536504"/>
                <a:gd name="connsiteY42-930" fmla="*/ 1707636 h 3919264"/>
                <a:gd name="connsiteX43-931" fmla="*/ 1704226 w 4536504"/>
                <a:gd name="connsiteY43-932" fmla="*/ 2086756 h 3919264"/>
                <a:gd name="connsiteX44-933" fmla="*/ 2110101 w 4536504"/>
                <a:gd name="connsiteY44-934" fmla="*/ 2086756 h 3919264"/>
                <a:gd name="connsiteX45-935" fmla="*/ 2664296 w 4536504"/>
                <a:gd name="connsiteY45-936" fmla="*/ 1664322 h 3919264"/>
                <a:gd name="connsiteX46-937" fmla="*/ 2664296 w 4536504"/>
                <a:gd name="connsiteY46-938" fmla="*/ 995126 h 3919264"/>
                <a:gd name="connsiteX47-939" fmla="*/ 2728986 w 4536504"/>
                <a:gd name="connsiteY47-940" fmla="*/ 930436 h 3919264"/>
                <a:gd name="connsiteX48-941" fmla="*/ 3256610 w 4536504"/>
                <a:gd name="connsiteY48-942" fmla="*/ 930436 h 3919264"/>
                <a:gd name="connsiteX49-943" fmla="*/ 3816424 w 4536504"/>
                <a:gd name="connsiteY49-944" fmla="*/ 464510 h 3919264"/>
                <a:gd name="connsiteX50-945" fmla="*/ 3816424 w 4536504"/>
                <a:gd name="connsiteY50-946" fmla="*/ 49462 h 3919264"/>
                <a:gd name="connsiteX51-947" fmla="*/ 3865886 w 4536504"/>
                <a:gd name="connsiteY51-948" fmla="*/ 0 h 3919264"/>
                <a:gd name="connsiteX0-949" fmla="*/ 3865886 w 4536504"/>
                <a:gd name="connsiteY0-950" fmla="*/ 0 h 3919264"/>
                <a:gd name="connsiteX1-951" fmla="*/ 4487042 w 4536504"/>
                <a:gd name="connsiteY1-952" fmla="*/ 0 h 3919264"/>
                <a:gd name="connsiteX2-953" fmla="*/ 4536504 w 4536504"/>
                <a:gd name="connsiteY2-954" fmla="*/ 49462 h 3919264"/>
                <a:gd name="connsiteX3-955" fmla="*/ 4536504 w 4536504"/>
                <a:gd name="connsiteY3-956" fmla="*/ 670618 h 3919264"/>
                <a:gd name="connsiteX4-957" fmla="*/ 4487042 w 4536504"/>
                <a:gd name="connsiteY4-958" fmla="*/ 720080 h 3919264"/>
                <a:gd name="connsiteX5-959" fmla="*/ 4097918 w 4536504"/>
                <a:gd name="connsiteY5-960" fmla="*/ 720080 h 3919264"/>
                <a:gd name="connsiteX6-961" fmla="*/ 3606068 w 4536504"/>
                <a:gd name="connsiteY6-962" fmla="*/ 1182801 h 3919264"/>
                <a:gd name="connsiteX7-963" fmla="*/ 3606068 w 4536504"/>
                <a:gd name="connsiteY7-964" fmla="*/ 1356441 h 3919264"/>
                <a:gd name="connsiteX8-965" fmla="*/ 3609595 w 4536504"/>
                <a:gd name="connsiteY8-966" fmla="*/ 1725690 h 3919264"/>
                <a:gd name="connsiteX9-967" fmla="*/ 4111762 w 4536504"/>
                <a:gd name="connsiteY9-968" fmla="*/ 2193410 h 3919264"/>
                <a:gd name="connsiteX10-969" fmla="*/ 4487042 w 4536504"/>
                <a:gd name="connsiteY10-970" fmla="*/ 2193410 h 3919264"/>
                <a:gd name="connsiteX11-971" fmla="*/ 4536504 w 4536504"/>
                <a:gd name="connsiteY11-972" fmla="*/ 2242872 h 3919264"/>
                <a:gd name="connsiteX12-973" fmla="*/ 4536504 w 4536504"/>
                <a:gd name="connsiteY12-974" fmla="*/ 2864028 h 3919264"/>
                <a:gd name="connsiteX13-975" fmla="*/ 4487042 w 4536504"/>
                <a:gd name="connsiteY13-976" fmla="*/ 2913490 h 3919264"/>
                <a:gd name="connsiteX14-977" fmla="*/ 3865886 w 4536504"/>
                <a:gd name="connsiteY14-978" fmla="*/ 2913490 h 3919264"/>
                <a:gd name="connsiteX15-979" fmla="*/ 3816424 w 4536504"/>
                <a:gd name="connsiteY15-980" fmla="*/ 2864028 h 3919264"/>
                <a:gd name="connsiteX16-981" fmla="*/ 3816424 w 4536504"/>
                <a:gd name="connsiteY16-982" fmla="*/ 2499630 h 3919264"/>
                <a:gd name="connsiteX17-983" fmla="*/ 3325545 w 4536504"/>
                <a:gd name="connsiteY17-984" fmla="*/ 1872208 h 3919264"/>
                <a:gd name="connsiteX18-985" fmla="*/ 2879310 w 4536504"/>
                <a:gd name="connsiteY18-986" fmla="*/ 1872208 h 3919264"/>
                <a:gd name="connsiteX19-987" fmla="*/ 2458256 w 4536504"/>
                <a:gd name="connsiteY19-988" fmla="*/ 2405700 h 3919264"/>
                <a:gd name="connsiteX20-989" fmla="*/ 2458256 w 4536504"/>
                <a:gd name="connsiteY20-990" fmla="*/ 2711068 h 3919264"/>
                <a:gd name="connsiteX21-991" fmla="*/ 2967338 w 4536504"/>
                <a:gd name="connsiteY21-992" fmla="*/ 3195262 h 3919264"/>
                <a:gd name="connsiteX22-993" fmla="*/ 2964893 w 4536504"/>
                <a:gd name="connsiteY22-994" fmla="*/ 3199184 h 3919264"/>
                <a:gd name="connsiteX23-995" fmla="*/ 3445760 w 4536504"/>
                <a:gd name="connsiteY23-996" fmla="*/ 3199184 h 3919264"/>
                <a:gd name="connsiteX24-997" fmla="*/ 3495222 w 4536504"/>
                <a:gd name="connsiteY24-998" fmla="*/ 3248646 h 3919264"/>
                <a:gd name="connsiteX25-999" fmla="*/ 3495222 w 4536504"/>
                <a:gd name="connsiteY25-1000" fmla="*/ 3869802 h 3919264"/>
                <a:gd name="connsiteX26-1001" fmla="*/ 3445760 w 4536504"/>
                <a:gd name="connsiteY26-1002" fmla="*/ 3919264 h 3919264"/>
                <a:gd name="connsiteX27-1003" fmla="*/ 2824604 w 4536504"/>
                <a:gd name="connsiteY27-1004" fmla="*/ 3919264 h 3919264"/>
                <a:gd name="connsiteX28-1005" fmla="*/ 2775142 w 4536504"/>
                <a:gd name="connsiteY28-1006" fmla="*/ 3869802 h 3919264"/>
                <a:gd name="connsiteX29-1007" fmla="*/ 2775142 w 4536504"/>
                <a:gd name="connsiteY29-1008" fmla="*/ 3495860 h 3919264"/>
                <a:gd name="connsiteX30-1009" fmla="*/ 2237797 w 4536504"/>
                <a:gd name="connsiteY30-1010" fmla="*/ 3114311 h 3919264"/>
                <a:gd name="connsiteX31-1011" fmla="*/ 2214362 w 4536504"/>
                <a:gd name="connsiteY31-1012" fmla="*/ 3096344 h 3919264"/>
                <a:gd name="connsiteX32-1013" fmla="*/ 1518017 w 4536504"/>
                <a:gd name="connsiteY32-1014" fmla="*/ 3096344 h 3919264"/>
                <a:gd name="connsiteX33-1015" fmla="*/ 1448668 w 4536504"/>
                <a:gd name="connsiteY33-1016" fmla="*/ 3026995 h 3919264"/>
                <a:gd name="connsiteX34-1017" fmla="*/ 1448668 w 4536504"/>
                <a:gd name="connsiteY34-1018" fmla="*/ 2508527 h 3919264"/>
                <a:gd name="connsiteX35-1019" fmla="*/ 953449 w 4536504"/>
                <a:gd name="connsiteY35-1020" fmla="*/ 2016224 h 3919264"/>
                <a:gd name="connsiteX36-1021" fmla="*/ 89032 w 4536504"/>
                <a:gd name="connsiteY36-1022" fmla="*/ 2016224 h 3919264"/>
                <a:gd name="connsiteX37-1023" fmla="*/ 0 w 4536504"/>
                <a:gd name="connsiteY37-1024" fmla="*/ 1927192 h 3919264"/>
                <a:gd name="connsiteX38-1025" fmla="*/ 0 w 4536504"/>
                <a:gd name="connsiteY38-1026" fmla="*/ 809112 h 3919264"/>
                <a:gd name="connsiteX39-1027" fmla="*/ 89032 w 4536504"/>
                <a:gd name="connsiteY39-1028" fmla="*/ 720080 h 3919264"/>
                <a:gd name="connsiteX40-1029" fmla="*/ 1207112 w 4536504"/>
                <a:gd name="connsiteY40-1030" fmla="*/ 720080 h 3919264"/>
                <a:gd name="connsiteX41-1031" fmla="*/ 1296144 w 4536504"/>
                <a:gd name="connsiteY41-1032" fmla="*/ 809112 h 3919264"/>
                <a:gd name="connsiteX42-1033" fmla="*/ 1296144 w 4536504"/>
                <a:gd name="connsiteY42-1034" fmla="*/ 1707636 h 3919264"/>
                <a:gd name="connsiteX43-1035" fmla="*/ 1704226 w 4536504"/>
                <a:gd name="connsiteY43-1036" fmla="*/ 2086756 h 3919264"/>
                <a:gd name="connsiteX44-1037" fmla="*/ 2110101 w 4536504"/>
                <a:gd name="connsiteY44-1038" fmla="*/ 2086756 h 3919264"/>
                <a:gd name="connsiteX45-1039" fmla="*/ 2664296 w 4536504"/>
                <a:gd name="connsiteY45-1040" fmla="*/ 1664322 h 3919264"/>
                <a:gd name="connsiteX46-1041" fmla="*/ 2664296 w 4536504"/>
                <a:gd name="connsiteY46-1042" fmla="*/ 995126 h 3919264"/>
                <a:gd name="connsiteX47-1043" fmla="*/ 2728986 w 4536504"/>
                <a:gd name="connsiteY47-1044" fmla="*/ 930436 h 3919264"/>
                <a:gd name="connsiteX48-1045" fmla="*/ 3256610 w 4536504"/>
                <a:gd name="connsiteY48-1046" fmla="*/ 930436 h 3919264"/>
                <a:gd name="connsiteX49-1047" fmla="*/ 3816424 w 4536504"/>
                <a:gd name="connsiteY49-1048" fmla="*/ 464510 h 3919264"/>
                <a:gd name="connsiteX50-1049" fmla="*/ 3816424 w 4536504"/>
                <a:gd name="connsiteY50-1050" fmla="*/ 49462 h 3919264"/>
                <a:gd name="connsiteX51-1051" fmla="*/ 3865886 w 4536504"/>
                <a:gd name="connsiteY51-1052" fmla="*/ 0 h 3919264"/>
                <a:gd name="connsiteX0-1053" fmla="*/ 3865886 w 4536504"/>
                <a:gd name="connsiteY0-1054" fmla="*/ 0 h 3919264"/>
                <a:gd name="connsiteX1-1055" fmla="*/ 4487042 w 4536504"/>
                <a:gd name="connsiteY1-1056" fmla="*/ 0 h 3919264"/>
                <a:gd name="connsiteX2-1057" fmla="*/ 4536504 w 4536504"/>
                <a:gd name="connsiteY2-1058" fmla="*/ 49462 h 3919264"/>
                <a:gd name="connsiteX3-1059" fmla="*/ 4536504 w 4536504"/>
                <a:gd name="connsiteY3-1060" fmla="*/ 670618 h 3919264"/>
                <a:gd name="connsiteX4-1061" fmla="*/ 4487042 w 4536504"/>
                <a:gd name="connsiteY4-1062" fmla="*/ 720080 h 3919264"/>
                <a:gd name="connsiteX5-1063" fmla="*/ 4097918 w 4536504"/>
                <a:gd name="connsiteY5-1064" fmla="*/ 720080 h 3919264"/>
                <a:gd name="connsiteX6-1065" fmla="*/ 3606068 w 4536504"/>
                <a:gd name="connsiteY6-1066" fmla="*/ 1182801 h 3919264"/>
                <a:gd name="connsiteX7-1067" fmla="*/ 3606068 w 4536504"/>
                <a:gd name="connsiteY7-1068" fmla="*/ 1356441 h 3919264"/>
                <a:gd name="connsiteX8-1069" fmla="*/ 3609595 w 4536504"/>
                <a:gd name="connsiteY8-1070" fmla="*/ 1725690 h 3919264"/>
                <a:gd name="connsiteX9-1071" fmla="*/ 4111762 w 4536504"/>
                <a:gd name="connsiteY9-1072" fmla="*/ 2193410 h 3919264"/>
                <a:gd name="connsiteX10-1073" fmla="*/ 4487042 w 4536504"/>
                <a:gd name="connsiteY10-1074" fmla="*/ 2193410 h 3919264"/>
                <a:gd name="connsiteX11-1075" fmla="*/ 4536504 w 4536504"/>
                <a:gd name="connsiteY11-1076" fmla="*/ 2242872 h 3919264"/>
                <a:gd name="connsiteX12-1077" fmla="*/ 4536504 w 4536504"/>
                <a:gd name="connsiteY12-1078" fmla="*/ 2864028 h 3919264"/>
                <a:gd name="connsiteX13-1079" fmla="*/ 4487042 w 4536504"/>
                <a:gd name="connsiteY13-1080" fmla="*/ 2913490 h 3919264"/>
                <a:gd name="connsiteX14-1081" fmla="*/ 3865886 w 4536504"/>
                <a:gd name="connsiteY14-1082" fmla="*/ 2913490 h 3919264"/>
                <a:gd name="connsiteX15-1083" fmla="*/ 3816424 w 4536504"/>
                <a:gd name="connsiteY15-1084" fmla="*/ 2864028 h 3919264"/>
                <a:gd name="connsiteX16-1085" fmla="*/ 3816424 w 4536504"/>
                <a:gd name="connsiteY16-1086" fmla="*/ 2499630 h 3919264"/>
                <a:gd name="connsiteX17-1087" fmla="*/ 3325545 w 4536504"/>
                <a:gd name="connsiteY17-1088" fmla="*/ 1872208 h 3919264"/>
                <a:gd name="connsiteX18-1089" fmla="*/ 2879310 w 4536504"/>
                <a:gd name="connsiteY18-1090" fmla="*/ 1872208 h 3919264"/>
                <a:gd name="connsiteX19-1091" fmla="*/ 2458256 w 4536504"/>
                <a:gd name="connsiteY19-1092" fmla="*/ 2405700 h 3919264"/>
                <a:gd name="connsiteX20-1093" fmla="*/ 2458256 w 4536504"/>
                <a:gd name="connsiteY20-1094" fmla="*/ 2711068 h 3919264"/>
                <a:gd name="connsiteX21-1095" fmla="*/ 2967338 w 4536504"/>
                <a:gd name="connsiteY21-1096" fmla="*/ 3195262 h 3919264"/>
                <a:gd name="connsiteX22-1097" fmla="*/ 2964893 w 4536504"/>
                <a:gd name="connsiteY22-1098" fmla="*/ 3199184 h 3919264"/>
                <a:gd name="connsiteX23-1099" fmla="*/ 3445760 w 4536504"/>
                <a:gd name="connsiteY23-1100" fmla="*/ 3199184 h 3919264"/>
                <a:gd name="connsiteX24-1101" fmla="*/ 3495222 w 4536504"/>
                <a:gd name="connsiteY24-1102" fmla="*/ 3248646 h 3919264"/>
                <a:gd name="connsiteX25-1103" fmla="*/ 3495222 w 4536504"/>
                <a:gd name="connsiteY25-1104" fmla="*/ 3869802 h 3919264"/>
                <a:gd name="connsiteX26-1105" fmla="*/ 3445760 w 4536504"/>
                <a:gd name="connsiteY26-1106" fmla="*/ 3919264 h 3919264"/>
                <a:gd name="connsiteX27-1107" fmla="*/ 2824604 w 4536504"/>
                <a:gd name="connsiteY27-1108" fmla="*/ 3919264 h 3919264"/>
                <a:gd name="connsiteX28-1109" fmla="*/ 2775142 w 4536504"/>
                <a:gd name="connsiteY28-1110" fmla="*/ 3869802 h 3919264"/>
                <a:gd name="connsiteX29-1111" fmla="*/ 2775142 w 4536504"/>
                <a:gd name="connsiteY29-1112" fmla="*/ 3495860 h 3919264"/>
                <a:gd name="connsiteX30-1113" fmla="*/ 2237797 w 4536504"/>
                <a:gd name="connsiteY30-1114" fmla="*/ 3114311 h 3919264"/>
                <a:gd name="connsiteX31-1115" fmla="*/ 2214362 w 4536504"/>
                <a:gd name="connsiteY31-1116" fmla="*/ 3096344 h 3919264"/>
                <a:gd name="connsiteX32-1117" fmla="*/ 1518017 w 4536504"/>
                <a:gd name="connsiteY32-1118" fmla="*/ 3096344 h 3919264"/>
                <a:gd name="connsiteX33-1119" fmla="*/ 1448668 w 4536504"/>
                <a:gd name="connsiteY33-1120" fmla="*/ 3026995 h 3919264"/>
                <a:gd name="connsiteX34-1121" fmla="*/ 1448668 w 4536504"/>
                <a:gd name="connsiteY34-1122" fmla="*/ 2508527 h 3919264"/>
                <a:gd name="connsiteX35-1123" fmla="*/ 953449 w 4536504"/>
                <a:gd name="connsiteY35-1124" fmla="*/ 2016224 h 3919264"/>
                <a:gd name="connsiteX36-1125" fmla="*/ 89032 w 4536504"/>
                <a:gd name="connsiteY36-1126" fmla="*/ 2016224 h 3919264"/>
                <a:gd name="connsiteX37-1127" fmla="*/ 0 w 4536504"/>
                <a:gd name="connsiteY37-1128" fmla="*/ 1927192 h 3919264"/>
                <a:gd name="connsiteX38-1129" fmla="*/ 0 w 4536504"/>
                <a:gd name="connsiteY38-1130" fmla="*/ 809112 h 3919264"/>
                <a:gd name="connsiteX39-1131" fmla="*/ 89032 w 4536504"/>
                <a:gd name="connsiteY39-1132" fmla="*/ 720080 h 3919264"/>
                <a:gd name="connsiteX40-1133" fmla="*/ 1207112 w 4536504"/>
                <a:gd name="connsiteY40-1134" fmla="*/ 720080 h 3919264"/>
                <a:gd name="connsiteX41-1135" fmla="*/ 1296144 w 4536504"/>
                <a:gd name="connsiteY41-1136" fmla="*/ 809112 h 3919264"/>
                <a:gd name="connsiteX42-1137" fmla="*/ 1296144 w 4536504"/>
                <a:gd name="connsiteY42-1138" fmla="*/ 1707636 h 3919264"/>
                <a:gd name="connsiteX43-1139" fmla="*/ 1704226 w 4536504"/>
                <a:gd name="connsiteY43-1140" fmla="*/ 2086756 h 3919264"/>
                <a:gd name="connsiteX44-1141" fmla="*/ 2110101 w 4536504"/>
                <a:gd name="connsiteY44-1142" fmla="*/ 2086756 h 3919264"/>
                <a:gd name="connsiteX45-1143" fmla="*/ 2664296 w 4536504"/>
                <a:gd name="connsiteY45-1144" fmla="*/ 1664322 h 3919264"/>
                <a:gd name="connsiteX46-1145" fmla="*/ 2664296 w 4536504"/>
                <a:gd name="connsiteY46-1146" fmla="*/ 995126 h 3919264"/>
                <a:gd name="connsiteX47-1147" fmla="*/ 2728986 w 4536504"/>
                <a:gd name="connsiteY47-1148" fmla="*/ 930436 h 3919264"/>
                <a:gd name="connsiteX48-1149" fmla="*/ 3256610 w 4536504"/>
                <a:gd name="connsiteY48-1150" fmla="*/ 930436 h 3919264"/>
                <a:gd name="connsiteX49-1151" fmla="*/ 3816424 w 4536504"/>
                <a:gd name="connsiteY49-1152" fmla="*/ 464510 h 3919264"/>
                <a:gd name="connsiteX50-1153" fmla="*/ 3816424 w 4536504"/>
                <a:gd name="connsiteY50-1154" fmla="*/ 49462 h 3919264"/>
                <a:gd name="connsiteX51-1155" fmla="*/ 3865886 w 4536504"/>
                <a:gd name="connsiteY51-1156" fmla="*/ 0 h 3919264"/>
                <a:gd name="connsiteX0-1157" fmla="*/ 3865886 w 4536504"/>
                <a:gd name="connsiteY0-1158" fmla="*/ 0 h 3919264"/>
                <a:gd name="connsiteX1-1159" fmla="*/ 4487042 w 4536504"/>
                <a:gd name="connsiteY1-1160" fmla="*/ 0 h 3919264"/>
                <a:gd name="connsiteX2-1161" fmla="*/ 4536504 w 4536504"/>
                <a:gd name="connsiteY2-1162" fmla="*/ 49462 h 3919264"/>
                <a:gd name="connsiteX3-1163" fmla="*/ 4536504 w 4536504"/>
                <a:gd name="connsiteY3-1164" fmla="*/ 670618 h 3919264"/>
                <a:gd name="connsiteX4-1165" fmla="*/ 4487042 w 4536504"/>
                <a:gd name="connsiteY4-1166" fmla="*/ 720080 h 3919264"/>
                <a:gd name="connsiteX5-1167" fmla="*/ 4097918 w 4536504"/>
                <a:gd name="connsiteY5-1168" fmla="*/ 720080 h 3919264"/>
                <a:gd name="connsiteX6-1169" fmla="*/ 3606068 w 4536504"/>
                <a:gd name="connsiteY6-1170" fmla="*/ 1182801 h 3919264"/>
                <a:gd name="connsiteX7-1171" fmla="*/ 3606068 w 4536504"/>
                <a:gd name="connsiteY7-1172" fmla="*/ 1356441 h 3919264"/>
                <a:gd name="connsiteX8-1173" fmla="*/ 3609595 w 4536504"/>
                <a:gd name="connsiteY8-1174" fmla="*/ 1725690 h 3919264"/>
                <a:gd name="connsiteX9-1175" fmla="*/ 4111762 w 4536504"/>
                <a:gd name="connsiteY9-1176" fmla="*/ 2193410 h 3919264"/>
                <a:gd name="connsiteX10-1177" fmla="*/ 4487042 w 4536504"/>
                <a:gd name="connsiteY10-1178" fmla="*/ 2193410 h 3919264"/>
                <a:gd name="connsiteX11-1179" fmla="*/ 4536504 w 4536504"/>
                <a:gd name="connsiteY11-1180" fmla="*/ 2242872 h 3919264"/>
                <a:gd name="connsiteX12-1181" fmla="*/ 4536504 w 4536504"/>
                <a:gd name="connsiteY12-1182" fmla="*/ 2864028 h 3919264"/>
                <a:gd name="connsiteX13-1183" fmla="*/ 4487042 w 4536504"/>
                <a:gd name="connsiteY13-1184" fmla="*/ 2913490 h 3919264"/>
                <a:gd name="connsiteX14-1185" fmla="*/ 3865886 w 4536504"/>
                <a:gd name="connsiteY14-1186" fmla="*/ 2913490 h 3919264"/>
                <a:gd name="connsiteX15-1187" fmla="*/ 3816424 w 4536504"/>
                <a:gd name="connsiteY15-1188" fmla="*/ 2864028 h 3919264"/>
                <a:gd name="connsiteX16-1189" fmla="*/ 3816424 w 4536504"/>
                <a:gd name="connsiteY16-1190" fmla="*/ 2499630 h 3919264"/>
                <a:gd name="connsiteX17-1191" fmla="*/ 3325545 w 4536504"/>
                <a:gd name="connsiteY17-1192" fmla="*/ 1872208 h 3919264"/>
                <a:gd name="connsiteX18-1193" fmla="*/ 2879310 w 4536504"/>
                <a:gd name="connsiteY18-1194" fmla="*/ 1872208 h 3919264"/>
                <a:gd name="connsiteX19-1195" fmla="*/ 2458256 w 4536504"/>
                <a:gd name="connsiteY19-1196" fmla="*/ 2405700 h 3919264"/>
                <a:gd name="connsiteX20-1197" fmla="*/ 2458256 w 4536504"/>
                <a:gd name="connsiteY20-1198" fmla="*/ 2711068 h 3919264"/>
                <a:gd name="connsiteX21-1199" fmla="*/ 2967338 w 4536504"/>
                <a:gd name="connsiteY21-1200" fmla="*/ 3195262 h 3919264"/>
                <a:gd name="connsiteX22-1201" fmla="*/ 2964893 w 4536504"/>
                <a:gd name="connsiteY22-1202" fmla="*/ 3199184 h 3919264"/>
                <a:gd name="connsiteX23-1203" fmla="*/ 3445760 w 4536504"/>
                <a:gd name="connsiteY23-1204" fmla="*/ 3199184 h 3919264"/>
                <a:gd name="connsiteX24-1205" fmla="*/ 3495222 w 4536504"/>
                <a:gd name="connsiteY24-1206" fmla="*/ 3248646 h 3919264"/>
                <a:gd name="connsiteX25-1207" fmla="*/ 3495222 w 4536504"/>
                <a:gd name="connsiteY25-1208" fmla="*/ 3869802 h 3919264"/>
                <a:gd name="connsiteX26-1209" fmla="*/ 3445760 w 4536504"/>
                <a:gd name="connsiteY26-1210" fmla="*/ 3919264 h 3919264"/>
                <a:gd name="connsiteX27-1211" fmla="*/ 2824604 w 4536504"/>
                <a:gd name="connsiteY27-1212" fmla="*/ 3919264 h 3919264"/>
                <a:gd name="connsiteX28-1213" fmla="*/ 2775142 w 4536504"/>
                <a:gd name="connsiteY28-1214" fmla="*/ 3869802 h 3919264"/>
                <a:gd name="connsiteX29-1215" fmla="*/ 2775142 w 4536504"/>
                <a:gd name="connsiteY29-1216" fmla="*/ 3495860 h 3919264"/>
                <a:gd name="connsiteX30-1217" fmla="*/ 2237797 w 4536504"/>
                <a:gd name="connsiteY30-1218" fmla="*/ 3114311 h 3919264"/>
                <a:gd name="connsiteX31-1219" fmla="*/ 2214362 w 4536504"/>
                <a:gd name="connsiteY31-1220" fmla="*/ 3096344 h 3919264"/>
                <a:gd name="connsiteX32-1221" fmla="*/ 1518017 w 4536504"/>
                <a:gd name="connsiteY32-1222" fmla="*/ 3096344 h 3919264"/>
                <a:gd name="connsiteX33-1223" fmla="*/ 1448668 w 4536504"/>
                <a:gd name="connsiteY33-1224" fmla="*/ 3026995 h 3919264"/>
                <a:gd name="connsiteX34-1225" fmla="*/ 1448668 w 4536504"/>
                <a:gd name="connsiteY34-1226" fmla="*/ 2508527 h 3919264"/>
                <a:gd name="connsiteX35-1227" fmla="*/ 953449 w 4536504"/>
                <a:gd name="connsiteY35-1228" fmla="*/ 2016224 h 3919264"/>
                <a:gd name="connsiteX36-1229" fmla="*/ 89032 w 4536504"/>
                <a:gd name="connsiteY36-1230" fmla="*/ 2016224 h 3919264"/>
                <a:gd name="connsiteX37-1231" fmla="*/ 0 w 4536504"/>
                <a:gd name="connsiteY37-1232" fmla="*/ 1927192 h 3919264"/>
                <a:gd name="connsiteX38-1233" fmla="*/ 0 w 4536504"/>
                <a:gd name="connsiteY38-1234" fmla="*/ 809112 h 3919264"/>
                <a:gd name="connsiteX39-1235" fmla="*/ 89032 w 4536504"/>
                <a:gd name="connsiteY39-1236" fmla="*/ 720080 h 3919264"/>
                <a:gd name="connsiteX40-1237" fmla="*/ 1207112 w 4536504"/>
                <a:gd name="connsiteY40-1238" fmla="*/ 720080 h 3919264"/>
                <a:gd name="connsiteX41-1239" fmla="*/ 1296144 w 4536504"/>
                <a:gd name="connsiteY41-1240" fmla="*/ 809112 h 3919264"/>
                <a:gd name="connsiteX42-1241" fmla="*/ 1296144 w 4536504"/>
                <a:gd name="connsiteY42-1242" fmla="*/ 1707636 h 3919264"/>
                <a:gd name="connsiteX43-1243" fmla="*/ 1704226 w 4536504"/>
                <a:gd name="connsiteY43-1244" fmla="*/ 2086756 h 3919264"/>
                <a:gd name="connsiteX44-1245" fmla="*/ 2110101 w 4536504"/>
                <a:gd name="connsiteY44-1246" fmla="*/ 2086756 h 3919264"/>
                <a:gd name="connsiteX45-1247" fmla="*/ 2664296 w 4536504"/>
                <a:gd name="connsiteY45-1248" fmla="*/ 1664322 h 3919264"/>
                <a:gd name="connsiteX46-1249" fmla="*/ 2664296 w 4536504"/>
                <a:gd name="connsiteY46-1250" fmla="*/ 995126 h 3919264"/>
                <a:gd name="connsiteX47-1251" fmla="*/ 2728986 w 4536504"/>
                <a:gd name="connsiteY47-1252" fmla="*/ 930436 h 3919264"/>
                <a:gd name="connsiteX48-1253" fmla="*/ 3256610 w 4536504"/>
                <a:gd name="connsiteY48-1254" fmla="*/ 930436 h 3919264"/>
                <a:gd name="connsiteX49-1255" fmla="*/ 3816424 w 4536504"/>
                <a:gd name="connsiteY49-1256" fmla="*/ 464510 h 3919264"/>
                <a:gd name="connsiteX50-1257" fmla="*/ 3816424 w 4536504"/>
                <a:gd name="connsiteY50-1258" fmla="*/ 49462 h 3919264"/>
                <a:gd name="connsiteX51-1259" fmla="*/ 3865886 w 4536504"/>
                <a:gd name="connsiteY51-1260" fmla="*/ 0 h 3919264"/>
                <a:gd name="connsiteX0-1261" fmla="*/ 3865886 w 4536504"/>
                <a:gd name="connsiteY0-1262" fmla="*/ 0 h 3919264"/>
                <a:gd name="connsiteX1-1263" fmla="*/ 4487042 w 4536504"/>
                <a:gd name="connsiteY1-1264" fmla="*/ 0 h 3919264"/>
                <a:gd name="connsiteX2-1265" fmla="*/ 4536504 w 4536504"/>
                <a:gd name="connsiteY2-1266" fmla="*/ 49462 h 3919264"/>
                <a:gd name="connsiteX3-1267" fmla="*/ 4536504 w 4536504"/>
                <a:gd name="connsiteY3-1268" fmla="*/ 670618 h 3919264"/>
                <a:gd name="connsiteX4-1269" fmla="*/ 4487042 w 4536504"/>
                <a:gd name="connsiteY4-1270" fmla="*/ 720080 h 3919264"/>
                <a:gd name="connsiteX5-1271" fmla="*/ 4097918 w 4536504"/>
                <a:gd name="connsiteY5-1272" fmla="*/ 720080 h 3919264"/>
                <a:gd name="connsiteX6-1273" fmla="*/ 3606068 w 4536504"/>
                <a:gd name="connsiteY6-1274" fmla="*/ 1182801 h 3919264"/>
                <a:gd name="connsiteX7-1275" fmla="*/ 3606068 w 4536504"/>
                <a:gd name="connsiteY7-1276" fmla="*/ 1356441 h 3919264"/>
                <a:gd name="connsiteX8-1277" fmla="*/ 3609595 w 4536504"/>
                <a:gd name="connsiteY8-1278" fmla="*/ 1725690 h 3919264"/>
                <a:gd name="connsiteX9-1279" fmla="*/ 4111762 w 4536504"/>
                <a:gd name="connsiteY9-1280" fmla="*/ 2193410 h 3919264"/>
                <a:gd name="connsiteX10-1281" fmla="*/ 4487042 w 4536504"/>
                <a:gd name="connsiteY10-1282" fmla="*/ 2193410 h 3919264"/>
                <a:gd name="connsiteX11-1283" fmla="*/ 4536504 w 4536504"/>
                <a:gd name="connsiteY11-1284" fmla="*/ 2242872 h 3919264"/>
                <a:gd name="connsiteX12-1285" fmla="*/ 4536504 w 4536504"/>
                <a:gd name="connsiteY12-1286" fmla="*/ 2864028 h 3919264"/>
                <a:gd name="connsiteX13-1287" fmla="*/ 4487042 w 4536504"/>
                <a:gd name="connsiteY13-1288" fmla="*/ 2913490 h 3919264"/>
                <a:gd name="connsiteX14-1289" fmla="*/ 3865886 w 4536504"/>
                <a:gd name="connsiteY14-1290" fmla="*/ 2913490 h 3919264"/>
                <a:gd name="connsiteX15-1291" fmla="*/ 3816424 w 4536504"/>
                <a:gd name="connsiteY15-1292" fmla="*/ 2864028 h 3919264"/>
                <a:gd name="connsiteX16-1293" fmla="*/ 3816424 w 4536504"/>
                <a:gd name="connsiteY16-1294" fmla="*/ 2499630 h 3919264"/>
                <a:gd name="connsiteX17-1295" fmla="*/ 3325545 w 4536504"/>
                <a:gd name="connsiteY17-1296" fmla="*/ 1872208 h 3919264"/>
                <a:gd name="connsiteX18-1297" fmla="*/ 2879310 w 4536504"/>
                <a:gd name="connsiteY18-1298" fmla="*/ 1872208 h 3919264"/>
                <a:gd name="connsiteX19-1299" fmla="*/ 2458256 w 4536504"/>
                <a:gd name="connsiteY19-1300" fmla="*/ 2405700 h 3919264"/>
                <a:gd name="connsiteX20-1301" fmla="*/ 2458256 w 4536504"/>
                <a:gd name="connsiteY20-1302" fmla="*/ 2711068 h 3919264"/>
                <a:gd name="connsiteX21-1303" fmla="*/ 2967338 w 4536504"/>
                <a:gd name="connsiteY21-1304" fmla="*/ 3195262 h 3919264"/>
                <a:gd name="connsiteX22-1305" fmla="*/ 2964893 w 4536504"/>
                <a:gd name="connsiteY22-1306" fmla="*/ 3199184 h 3919264"/>
                <a:gd name="connsiteX23-1307" fmla="*/ 3445760 w 4536504"/>
                <a:gd name="connsiteY23-1308" fmla="*/ 3199184 h 3919264"/>
                <a:gd name="connsiteX24-1309" fmla="*/ 3495222 w 4536504"/>
                <a:gd name="connsiteY24-1310" fmla="*/ 3248646 h 3919264"/>
                <a:gd name="connsiteX25-1311" fmla="*/ 3495222 w 4536504"/>
                <a:gd name="connsiteY25-1312" fmla="*/ 3869802 h 3919264"/>
                <a:gd name="connsiteX26-1313" fmla="*/ 3445760 w 4536504"/>
                <a:gd name="connsiteY26-1314" fmla="*/ 3919264 h 3919264"/>
                <a:gd name="connsiteX27-1315" fmla="*/ 2824604 w 4536504"/>
                <a:gd name="connsiteY27-1316" fmla="*/ 3919264 h 3919264"/>
                <a:gd name="connsiteX28-1317" fmla="*/ 2775142 w 4536504"/>
                <a:gd name="connsiteY28-1318" fmla="*/ 3869802 h 3919264"/>
                <a:gd name="connsiteX29-1319" fmla="*/ 2775142 w 4536504"/>
                <a:gd name="connsiteY29-1320" fmla="*/ 3495860 h 3919264"/>
                <a:gd name="connsiteX30-1321" fmla="*/ 2214362 w 4536504"/>
                <a:gd name="connsiteY30-1322" fmla="*/ 3096344 h 3919264"/>
                <a:gd name="connsiteX31-1323" fmla="*/ 1518017 w 4536504"/>
                <a:gd name="connsiteY31-1324" fmla="*/ 3096344 h 3919264"/>
                <a:gd name="connsiteX32-1325" fmla="*/ 1448668 w 4536504"/>
                <a:gd name="connsiteY32-1326" fmla="*/ 3026995 h 3919264"/>
                <a:gd name="connsiteX33-1327" fmla="*/ 1448668 w 4536504"/>
                <a:gd name="connsiteY33-1328" fmla="*/ 2508527 h 3919264"/>
                <a:gd name="connsiteX34-1329" fmla="*/ 953449 w 4536504"/>
                <a:gd name="connsiteY34-1330" fmla="*/ 2016224 h 3919264"/>
                <a:gd name="connsiteX35-1331" fmla="*/ 89032 w 4536504"/>
                <a:gd name="connsiteY35-1332" fmla="*/ 2016224 h 3919264"/>
                <a:gd name="connsiteX36-1333" fmla="*/ 0 w 4536504"/>
                <a:gd name="connsiteY36-1334" fmla="*/ 1927192 h 3919264"/>
                <a:gd name="connsiteX37-1335" fmla="*/ 0 w 4536504"/>
                <a:gd name="connsiteY37-1336" fmla="*/ 809112 h 3919264"/>
                <a:gd name="connsiteX38-1337" fmla="*/ 89032 w 4536504"/>
                <a:gd name="connsiteY38-1338" fmla="*/ 720080 h 3919264"/>
                <a:gd name="connsiteX39-1339" fmla="*/ 1207112 w 4536504"/>
                <a:gd name="connsiteY39-1340" fmla="*/ 720080 h 3919264"/>
                <a:gd name="connsiteX40-1341" fmla="*/ 1296144 w 4536504"/>
                <a:gd name="connsiteY40-1342" fmla="*/ 809112 h 3919264"/>
                <a:gd name="connsiteX41-1343" fmla="*/ 1296144 w 4536504"/>
                <a:gd name="connsiteY41-1344" fmla="*/ 1707636 h 3919264"/>
                <a:gd name="connsiteX42-1345" fmla="*/ 1704226 w 4536504"/>
                <a:gd name="connsiteY42-1346" fmla="*/ 2086756 h 3919264"/>
                <a:gd name="connsiteX43-1347" fmla="*/ 2110101 w 4536504"/>
                <a:gd name="connsiteY43-1348" fmla="*/ 2086756 h 3919264"/>
                <a:gd name="connsiteX44-1349" fmla="*/ 2664296 w 4536504"/>
                <a:gd name="connsiteY44-1350" fmla="*/ 1664322 h 3919264"/>
                <a:gd name="connsiteX45-1351" fmla="*/ 2664296 w 4536504"/>
                <a:gd name="connsiteY45-1352" fmla="*/ 995126 h 3919264"/>
                <a:gd name="connsiteX46-1353" fmla="*/ 2728986 w 4536504"/>
                <a:gd name="connsiteY46-1354" fmla="*/ 930436 h 3919264"/>
                <a:gd name="connsiteX47-1355" fmla="*/ 3256610 w 4536504"/>
                <a:gd name="connsiteY47-1356" fmla="*/ 930436 h 3919264"/>
                <a:gd name="connsiteX48-1357" fmla="*/ 3816424 w 4536504"/>
                <a:gd name="connsiteY48-1358" fmla="*/ 464510 h 3919264"/>
                <a:gd name="connsiteX49-1359" fmla="*/ 3816424 w 4536504"/>
                <a:gd name="connsiteY49-1360" fmla="*/ 49462 h 3919264"/>
                <a:gd name="connsiteX50-1361" fmla="*/ 3865886 w 4536504"/>
                <a:gd name="connsiteY50-1362" fmla="*/ 0 h 3919264"/>
                <a:gd name="connsiteX0-1363" fmla="*/ 3865886 w 4536504"/>
                <a:gd name="connsiteY0-1364" fmla="*/ 0 h 3919264"/>
                <a:gd name="connsiteX1-1365" fmla="*/ 4487042 w 4536504"/>
                <a:gd name="connsiteY1-1366" fmla="*/ 0 h 3919264"/>
                <a:gd name="connsiteX2-1367" fmla="*/ 4536504 w 4536504"/>
                <a:gd name="connsiteY2-1368" fmla="*/ 49462 h 3919264"/>
                <a:gd name="connsiteX3-1369" fmla="*/ 4536504 w 4536504"/>
                <a:gd name="connsiteY3-1370" fmla="*/ 670618 h 3919264"/>
                <a:gd name="connsiteX4-1371" fmla="*/ 4487042 w 4536504"/>
                <a:gd name="connsiteY4-1372" fmla="*/ 720080 h 3919264"/>
                <a:gd name="connsiteX5-1373" fmla="*/ 4097918 w 4536504"/>
                <a:gd name="connsiteY5-1374" fmla="*/ 720080 h 3919264"/>
                <a:gd name="connsiteX6-1375" fmla="*/ 3606068 w 4536504"/>
                <a:gd name="connsiteY6-1376" fmla="*/ 1182801 h 3919264"/>
                <a:gd name="connsiteX7-1377" fmla="*/ 3606068 w 4536504"/>
                <a:gd name="connsiteY7-1378" fmla="*/ 1356441 h 3919264"/>
                <a:gd name="connsiteX8-1379" fmla="*/ 3609595 w 4536504"/>
                <a:gd name="connsiteY8-1380" fmla="*/ 1725690 h 3919264"/>
                <a:gd name="connsiteX9-1381" fmla="*/ 4111762 w 4536504"/>
                <a:gd name="connsiteY9-1382" fmla="*/ 2193410 h 3919264"/>
                <a:gd name="connsiteX10-1383" fmla="*/ 4487042 w 4536504"/>
                <a:gd name="connsiteY10-1384" fmla="*/ 2193410 h 3919264"/>
                <a:gd name="connsiteX11-1385" fmla="*/ 4536504 w 4536504"/>
                <a:gd name="connsiteY11-1386" fmla="*/ 2242872 h 3919264"/>
                <a:gd name="connsiteX12-1387" fmla="*/ 4536504 w 4536504"/>
                <a:gd name="connsiteY12-1388" fmla="*/ 2864028 h 3919264"/>
                <a:gd name="connsiteX13-1389" fmla="*/ 4487042 w 4536504"/>
                <a:gd name="connsiteY13-1390" fmla="*/ 2913490 h 3919264"/>
                <a:gd name="connsiteX14-1391" fmla="*/ 3865886 w 4536504"/>
                <a:gd name="connsiteY14-1392" fmla="*/ 2913490 h 3919264"/>
                <a:gd name="connsiteX15-1393" fmla="*/ 3816424 w 4536504"/>
                <a:gd name="connsiteY15-1394" fmla="*/ 2864028 h 3919264"/>
                <a:gd name="connsiteX16-1395" fmla="*/ 3816424 w 4536504"/>
                <a:gd name="connsiteY16-1396" fmla="*/ 2499630 h 3919264"/>
                <a:gd name="connsiteX17-1397" fmla="*/ 3325545 w 4536504"/>
                <a:gd name="connsiteY17-1398" fmla="*/ 1872208 h 3919264"/>
                <a:gd name="connsiteX18-1399" fmla="*/ 2879310 w 4536504"/>
                <a:gd name="connsiteY18-1400" fmla="*/ 1872208 h 3919264"/>
                <a:gd name="connsiteX19-1401" fmla="*/ 2458256 w 4536504"/>
                <a:gd name="connsiteY19-1402" fmla="*/ 2405700 h 3919264"/>
                <a:gd name="connsiteX20-1403" fmla="*/ 2458256 w 4536504"/>
                <a:gd name="connsiteY20-1404" fmla="*/ 2711068 h 3919264"/>
                <a:gd name="connsiteX21-1405" fmla="*/ 2967338 w 4536504"/>
                <a:gd name="connsiteY21-1406" fmla="*/ 3195262 h 3919264"/>
                <a:gd name="connsiteX22-1407" fmla="*/ 2964893 w 4536504"/>
                <a:gd name="connsiteY22-1408" fmla="*/ 3199184 h 3919264"/>
                <a:gd name="connsiteX23-1409" fmla="*/ 3445760 w 4536504"/>
                <a:gd name="connsiteY23-1410" fmla="*/ 3199184 h 3919264"/>
                <a:gd name="connsiteX24-1411" fmla="*/ 3495222 w 4536504"/>
                <a:gd name="connsiteY24-1412" fmla="*/ 3248646 h 3919264"/>
                <a:gd name="connsiteX25-1413" fmla="*/ 3495222 w 4536504"/>
                <a:gd name="connsiteY25-1414" fmla="*/ 3869802 h 3919264"/>
                <a:gd name="connsiteX26-1415" fmla="*/ 3445760 w 4536504"/>
                <a:gd name="connsiteY26-1416" fmla="*/ 3919264 h 3919264"/>
                <a:gd name="connsiteX27-1417" fmla="*/ 2824604 w 4536504"/>
                <a:gd name="connsiteY27-1418" fmla="*/ 3919264 h 3919264"/>
                <a:gd name="connsiteX28-1419" fmla="*/ 2775142 w 4536504"/>
                <a:gd name="connsiteY28-1420" fmla="*/ 3869802 h 3919264"/>
                <a:gd name="connsiteX29-1421" fmla="*/ 2775142 w 4536504"/>
                <a:gd name="connsiteY29-1422" fmla="*/ 3495860 h 3919264"/>
                <a:gd name="connsiteX30-1423" fmla="*/ 2214362 w 4536504"/>
                <a:gd name="connsiteY30-1424" fmla="*/ 3096344 h 3919264"/>
                <a:gd name="connsiteX31-1425" fmla="*/ 1518017 w 4536504"/>
                <a:gd name="connsiteY31-1426" fmla="*/ 3096344 h 3919264"/>
                <a:gd name="connsiteX32-1427" fmla="*/ 1448668 w 4536504"/>
                <a:gd name="connsiteY32-1428" fmla="*/ 3026995 h 3919264"/>
                <a:gd name="connsiteX33-1429" fmla="*/ 1448668 w 4536504"/>
                <a:gd name="connsiteY33-1430" fmla="*/ 2508527 h 3919264"/>
                <a:gd name="connsiteX34-1431" fmla="*/ 953449 w 4536504"/>
                <a:gd name="connsiteY34-1432" fmla="*/ 2016224 h 3919264"/>
                <a:gd name="connsiteX35-1433" fmla="*/ 89032 w 4536504"/>
                <a:gd name="connsiteY35-1434" fmla="*/ 2016224 h 3919264"/>
                <a:gd name="connsiteX36-1435" fmla="*/ 0 w 4536504"/>
                <a:gd name="connsiteY36-1436" fmla="*/ 1927192 h 3919264"/>
                <a:gd name="connsiteX37-1437" fmla="*/ 0 w 4536504"/>
                <a:gd name="connsiteY37-1438" fmla="*/ 809112 h 3919264"/>
                <a:gd name="connsiteX38-1439" fmla="*/ 89032 w 4536504"/>
                <a:gd name="connsiteY38-1440" fmla="*/ 720080 h 3919264"/>
                <a:gd name="connsiteX39-1441" fmla="*/ 1207112 w 4536504"/>
                <a:gd name="connsiteY39-1442" fmla="*/ 720080 h 3919264"/>
                <a:gd name="connsiteX40-1443" fmla="*/ 1296144 w 4536504"/>
                <a:gd name="connsiteY40-1444" fmla="*/ 809112 h 3919264"/>
                <a:gd name="connsiteX41-1445" fmla="*/ 1296144 w 4536504"/>
                <a:gd name="connsiteY41-1446" fmla="*/ 1707636 h 3919264"/>
                <a:gd name="connsiteX42-1447" fmla="*/ 1704226 w 4536504"/>
                <a:gd name="connsiteY42-1448" fmla="*/ 2086756 h 3919264"/>
                <a:gd name="connsiteX43-1449" fmla="*/ 2110101 w 4536504"/>
                <a:gd name="connsiteY43-1450" fmla="*/ 2086756 h 3919264"/>
                <a:gd name="connsiteX44-1451" fmla="*/ 2664296 w 4536504"/>
                <a:gd name="connsiteY44-1452" fmla="*/ 1664322 h 3919264"/>
                <a:gd name="connsiteX45-1453" fmla="*/ 2664296 w 4536504"/>
                <a:gd name="connsiteY45-1454" fmla="*/ 995126 h 3919264"/>
                <a:gd name="connsiteX46-1455" fmla="*/ 2728986 w 4536504"/>
                <a:gd name="connsiteY46-1456" fmla="*/ 930436 h 3919264"/>
                <a:gd name="connsiteX47-1457" fmla="*/ 3256610 w 4536504"/>
                <a:gd name="connsiteY47-1458" fmla="*/ 930436 h 3919264"/>
                <a:gd name="connsiteX48-1459" fmla="*/ 3816424 w 4536504"/>
                <a:gd name="connsiteY48-1460" fmla="*/ 464510 h 3919264"/>
                <a:gd name="connsiteX49-1461" fmla="*/ 3816424 w 4536504"/>
                <a:gd name="connsiteY49-1462" fmla="*/ 49462 h 3919264"/>
                <a:gd name="connsiteX50-1463" fmla="*/ 3865886 w 4536504"/>
                <a:gd name="connsiteY50-1464" fmla="*/ 0 h 3919264"/>
                <a:gd name="connsiteX0-1465" fmla="*/ 3865886 w 4536504"/>
                <a:gd name="connsiteY0-1466" fmla="*/ 0 h 3919264"/>
                <a:gd name="connsiteX1-1467" fmla="*/ 4487042 w 4536504"/>
                <a:gd name="connsiteY1-1468" fmla="*/ 0 h 3919264"/>
                <a:gd name="connsiteX2-1469" fmla="*/ 4536504 w 4536504"/>
                <a:gd name="connsiteY2-1470" fmla="*/ 49462 h 3919264"/>
                <a:gd name="connsiteX3-1471" fmla="*/ 4536504 w 4536504"/>
                <a:gd name="connsiteY3-1472" fmla="*/ 670618 h 3919264"/>
                <a:gd name="connsiteX4-1473" fmla="*/ 4487042 w 4536504"/>
                <a:gd name="connsiteY4-1474" fmla="*/ 720080 h 3919264"/>
                <a:gd name="connsiteX5-1475" fmla="*/ 4097918 w 4536504"/>
                <a:gd name="connsiteY5-1476" fmla="*/ 720080 h 3919264"/>
                <a:gd name="connsiteX6-1477" fmla="*/ 3606068 w 4536504"/>
                <a:gd name="connsiteY6-1478" fmla="*/ 1182801 h 3919264"/>
                <a:gd name="connsiteX7-1479" fmla="*/ 3606068 w 4536504"/>
                <a:gd name="connsiteY7-1480" fmla="*/ 1356441 h 3919264"/>
                <a:gd name="connsiteX8-1481" fmla="*/ 3609595 w 4536504"/>
                <a:gd name="connsiteY8-1482" fmla="*/ 1725690 h 3919264"/>
                <a:gd name="connsiteX9-1483" fmla="*/ 4111762 w 4536504"/>
                <a:gd name="connsiteY9-1484" fmla="*/ 2193410 h 3919264"/>
                <a:gd name="connsiteX10-1485" fmla="*/ 4487042 w 4536504"/>
                <a:gd name="connsiteY10-1486" fmla="*/ 2193410 h 3919264"/>
                <a:gd name="connsiteX11-1487" fmla="*/ 4536504 w 4536504"/>
                <a:gd name="connsiteY11-1488" fmla="*/ 2242872 h 3919264"/>
                <a:gd name="connsiteX12-1489" fmla="*/ 4536504 w 4536504"/>
                <a:gd name="connsiteY12-1490" fmla="*/ 2864028 h 3919264"/>
                <a:gd name="connsiteX13-1491" fmla="*/ 4487042 w 4536504"/>
                <a:gd name="connsiteY13-1492" fmla="*/ 2913490 h 3919264"/>
                <a:gd name="connsiteX14-1493" fmla="*/ 3865886 w 4536504"/>
                <a:gd name="connsiteY14-1494" fmla="*/ 2913490 h 3919264"/>
                <a:gd name="connsiteX15-1495" fmla="*/ 3816424 w 4536504"/>
                <a:gd name="connsiteY15-1496" fmla="*/ 2864028 h 3919264"/>
                <a:gd name="connsiteX16-1497" fmla="*/ 3816424 w 4536504"/>
                <a:gd name="connsiteY16-1498" fmla="*/ 2499630 h 3919264"/>
                <a:gd name="connsiteX17-1499" fmla="*/ 3325545 w 4536504"/>
                <a:gd name="connsiteY17-1500" fmla="*/ 1872208 h 3919264"/>
                <a:gd name="connsiteX18-1501" fmla="*/ 2879310 w 4536504"/>
                <a:gd name="connsiteY18-1502" fmla="*/ 1872208 h 3919264"/>
                <a:gd name="connsiteX19-1503" fmla="*/ 2458256 w 4536504"/>
                <a:gd name="connsiteY19-1504" fmla="*/ 2405700 h 3919264"/>
                <a:gd name="connsiteX20-1505" fmla="*/ 2458256 w 4536504"/>
                <a:gd name="connsiteY20-1506" fmla="*/ 2711068 h 3919264"/>
                <a:gd name="connsiteX21-1507" fmla="*/ 2967338 w 4536504"/>
                <a:gd name="connsiteY21-1508" fmla="*/ 3195262 h 3919264"/>
                <a:gd name="connsiteX22-1509" fmla="*/ 2964893 w 4536504"/>
                <a:gd name="connsiteY22-1510" fmla="*/ 3199184 h 3919264"/>
                <a:gd name="connsiteX23-1511" fmla="*/ 3445760 w 4536504"/>
                <a:gd name="connsiteY23-1512" fmla="*/ 3199184 h 3919264"/>
                <a:gd name="connsiteX24-1513" fmla="*/ 3495222 w 4536504"/>
                <a:gd name="connsiteY24-1514" fmla="*/ 3248646 h 3919264"/>
                <a:gd name="connsiteX25-1515" fmla="*/ 3495222 w 4536504"/>
                <a:gd name="connsiteY25-1516" fmla="*/ 3869802 h 3919264"/>
                <a:gd name="connsiteX26-1517" fmla="*/ 3445760 w 4536504"/>
                <a:gd name="connsiteY26-1518" fmla="*/ 3919264 h 3919264"/>
                <a:gd name="connsiteX27-1519" fmla="*/ 2824604 w 4536504"/>
                <a:gd name="connsiteY27-1520" fmla="*/ 3919264 h 3919264"/>
                <a:gd name="connsiteX28-1521" fmla="*/ 2775142 w 4536504"/>
                <a:gd name="connsiteY28-1522" fmla="*/ 3869802 h 3919264"/>
                <a:gd name="connsiteX29-1523" fmla="*/ 2775142 w 4536504"/>
                <a:gd name="connsiteY29-1524" fmla="*/ 3495860 h 3919264"/>
                <a:gd name="connsiteX30-1525" fmla="*/ 2214362 w 4536504"/>
                <a:gd name="connsiteY30-1526" fmla="*/ 3096344 h 3919264"/>
                <a:gd name="connsiteX31-1527" fmla="*/ 1518017 w 4536504"/>
                <a:gd name="connsiteY31-1528" fmla="*/ 3096344 h 3919264"/>
                <a:gd name="connsiteX32-1529" fmla="*/ 1448668 w 4536504"/>
                <a:gd name="connsiteY32-1530" fmla="*/ 3026995 h 3919264"/>
                <a:gd name="connsiteX33-1531" fmla="*/ 1448668 w 4536504"/>
                <a:gd name="connsiteY33-1532" fmla="*/ 2508527 h 3919264"/>
                <a:gd name="connsiteX34-1533" fmla="*/ 953449 w 4536504"/>
                <a:gd name="connsiteY34-1534" fmla="*/ 2016224 h 3919264"/>
                <a:gd name="connsiteX35-1535" fmla="*/ 89032 w 4536504"/>
                <a:gd name="connsiteY35-1536" fmla="*/ 2016224 h 3919264"/>
                <a:gd name="connsiteX36-1537" fmla="*/ 0 w 4536504"/>
                <a:gd name="connsiteY36-1538" fmla="*/ 1927192 h 3919264"/>
                <a:gd name="connsiteX37-1539" fmla="*/ 0 w 4536504"/>
                <a:gd name="connsiteY37-1540" fmla="*/ 809112 h 3919264"/>
                <a:gd name="connsiteX38-1541" fmla="*/ 89032 w 4536504"/>
                <a:gd name="connsiteY38-1542" fmla="*/ 720080 h 3919264"/>
                <a:gd name="connsiteX39-1543" fmla="*/ 1207112 w 4536504"/>
                <a:gd name="connsiteY39-1544" fmla="*/ 720080 h 3919264"/>
                <a:gd name="connsiteX40-1545" fmla="*/ 1296144 w 4536504"/>
                <a:gd name="connsiteY40-1546" fmla="*/ 809112 h 3919264"/>
                <a:gd name="connsiteX41-1547" fmla="*/ 1296144 w 4536504"/>
                <a:gd name="connsiteY41-1548" fmla="*/ 1707636 h 3919264"/>
                <a:gd name="connsiteX42-1549" fmla="*/ 1704226 w 4536504"/>
                <a:gd name="connsiteY42-1550" fmla="*/ 2086756 h 3919264"/>
                <a:gd name="connsiteX43-1551" fmla="*/ 2110101 w 4536504"/>
                <a:gd name="connsiteY43-1552" fmla="*/ 2086756 h 3919264"/>
                <a:gd name="connsiteX44-1553" fmla="*/ 2664296 w 4536504"/>
                <a:gd name="connsiteY44-1554" fmla="*/ 1664322 h 3919264"/>
                <a:gd name="connsiteX45-1555" fmla="*/ 2664296 w 4536504"/>
                <a:gd name="connsiteY45-1556" fmla="*/ 995126 h 3919264"/>
                <a:gd name="connsiteX46-1557" fmla="*/ 2728986 w 4536504"/>
                <a:gd name="connsiteY46-1558" fmla="*/ 930436 h 3919264"/>
                <a:gd name="connsiteX47-1559" fmla="*/ 3256610 w 4536504"/>
                <a:gd name="connsiteY47-1560" fmla="*/ 930436 h 3919264"/>
                <a:gd name="connsiteX48-1561" fmla="*/ 3816424 w 4536504"/>
                <a:gd name="connsiteY48-1562" fmla="*/ 464510 h 3919264"/>
                <a:gd name="connsiteX49-1563" fmla="*/ 3816424 w 4536504"/>
                <a:gd name="connsiteY49-1564" fmla="*/ 49462 h 3919264"/>
                <a:gd name="connsiteX50-1565" fmla="*/ 3865886 w 4536504"/>
                <a:gd name="connsiteY50-1566" fmla="*/ 0 h 391926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 ang="0">
                  <a:pos x="connsiteX41-83" y="connsiteY41-84"/>
                </a:cxn>
                <a:cxn ang="0">
                  <a:pos x="connsiteX42-85" y="connsiteY42-86"/>
                </a:cxn>
                <a:cxn ang="0">
                  <a:pos x="connsiteX43-87" y="connsiteY43-88"/>
                </a:cxn>
                <a:cxn ang="0">
                  <a:pos x="connsiteX44-89" y="connsiteY44-90"/>
                </a:cxn>
                <a:cxn ang="0">
                  <a:pos x="connsiteX45-91" y="connsiteY45-92"/>
                </a:cxn>
                <a:cxn ang="0">
                  <a:pos x="connsiteX46-93" y="connsiteY46-94"/>
                </a:cxn>
                <a:cxn ang="0">
                  <a:pos x="connsiteX47-95" y="connsiteY47-96"/>
                </a:cxn>
                <a:cxn ang="0">
                  <a:pos x="connsiteX48-97" y="connsiteY48-98"/>
                </a:cxn>
                <a:cxn ang="0">
                  <a:pos x="connsiteX49-99" y="connsiteY49-100"/>
                </a:cxn>
                <a:cxn ang="0">
                  <a:pos x="connsiteX50-101" y="connsiteY50-102"/>
                </a:cxn>
              </a:cxnLst>
              <a:rect l="l" t="t" r="r" b="b"/>
              <a:pathLst>
                <a:path w="4536504" h="3919264">
                  <a:moveTo>
                    <a:pt x="3865886" y="0"/>
                  </a:moveTo>
                  <a:lnTo>
                    <a:pt x="4487042" y="0"/>
                  </a:lnTo>
                  <a:cubicBezTo>
                    <a:pt x="4514359" y="0"/>
                    <a:pt x="4536504" y="22145"/>
                    <a:pt x="4536504" y="49462"/>
                  </a:cubicBezTo>
                  <a:lnTo>
                    <a:pt x="4536504" y="670618"/>
                  </a:lnTo>
                  <a:cubicBezTo>
                    <a:pt x="4536504" y="697935"/>
                    <a:pt x="4514359" y="720080"/>
                    <a:pt x="4487042" y="720080"/>
                  </a:cubicBezTo>
                  <a:lnTo>
                    <a:pt x="4097918" y="720080"/>
                  </a:lnTo>
                  <a:cubicBezTo>
                    <a:pt x="3728485" y="786990"/>
                    <a:pt x="3626180" y="1038835"/>
                    <a:pt x="3606068" y="1182801"/>
                  </a:cubicBezTo>
                  <a:lnTo>
                    <a:pt x="3606068" y="1356441"/>
                  </a:lnTo>
                  <a:cubicBezTo>
                    <a:pt x="3607244" y="1479524"/>
                    <a:pt x="3608420" y="1602607"/>
                    <a:pt x="3609595" y="1725690"/>
                  </a:cubicBezTo>
                  <a:cubicBezTo>
                    <a:pt x="3757628" y="2077855"/>
                    <a:pt x="3910674" y="2124181"/>
                    <a:pt x="4111762" y="2193410"/>
                  </a:cubicBezTo>
                  <a:lnTo>
                    <a:pt x="4487042" y="2193410"/>
                  </a:lnTo>
                  <a:cubicBezTo>
                    <a:pt x="4514359" y="2193410"/>
                    <a:pt x="4536504" y="2215555"/>
                    <a:pt x="4536504" y="2242872"/>
                  </a:cubicBezTo>
                  <a:lnTo>
                    <a:pt x="4536504" y="2864028"/>
                  </a:lnTo>
                  <a:cubicBezTo>
                    <a:pt x="4536504" y="2891345"/>
                    <a:pt x="4514359" y="2913490"/>
                    <a:pt x="4487042" y="2913490"/>
                  </a:cubicBezTo>
                  <a:lnTo>
                    <a:pt x="3865886" y="2913490"/>
                  </a:lnTo>
                  <a:cubicBezTo>
                    <a:pt x="3838569" y="2913490"/>
                    <a:pt x="3816424" y="2891345"/>
                    <a:pt x="3816424" y="2864028"/>
                  </a:cubicBezTo>
                  <a:lnTo>
                    <a:pt x="3816424" y="2499630"/>
                  </a:lnTo>
                  <a:cubicBezTo>
                    <a:pt x="3822322" y="2110692"/>
                    <a:pt x="3566227" y="1896414"/>
                    <a:pt x="3325545" y="1872208"/>
                  </a:cubicBezTo>
                  <a:lnTo>
                    <a:pt x="2879310" y="1872208"/>
                  </a:lnTo>
                  <a:cubicBezTo>
                    <a:pt x="2531323" y="2003356"/>
                    <a:pt x="2492442" y="2228681"/>
                    <a:pt x="2458256" y="2405700"/>
                  </a:cubicBezTo>
                  <a:lnTo>
                    <a:pt x="2458256" y="2711068"/>
                  </a:lnTo>
                  <a:cubicBezTo>
                    <a:pt x="2535109" y="3132774"/>
                    <a:pt x="2764526" y="3154096"/>
                    <a:pt x="2967338" y="3195262"/>
                  </a:cubicBezTo>
                  <a:lnTo>
                    <a:pt x="2964893" y="3199184"/>
                  </a:lnTo>
                  <a:lnTo>
                    <a:pt x="3445760" y="3199184"/>
                  </a:lnTo>
                  <a:cubicBezTo>
                    <a:pt x="3473077" y="3199184"/>
                    <a:pt x="3495222" y="3221329"/>
                    <a:pt x="3495222" y="3248646"/>
                  </a:cubicBezTo>
                  <a:lnTo>
                    <a:pt x="3495222" y="3869802"/>
                  </a:lnTo>
                  <a:cubicBezTo>
                    <a:pt x="3495222" y="3897119"/>
                    <a:pt x="3473077" y="3919264"/>
                    <a:pt x="3445760" y="3919264"/>
                  </a:cubicBezTo>
                  <a:lnTo>
                    <a:pt x="2824604" y="3919264"/>
                  </a:lnTo>
                  <a:cubicBezTo>
                    <a:pt x="2797287" y="3919264"/>
                    <a:pt x="2775142" y="3897119"/>
                    <a:pt x="2775142" y="3869802"/>
                  </a:cubicBezTo>
                  <a:lnTo>
                    <a:pt x="2775142" y="3495860"/>
                  </a:lnTo>
                  <a:cubicBezTo>
                    <a:pt x="2774146" y="3279619"/>
                    <a:pt x="2531761" y="3096148"/>
                    <a:pt x="2214362" y="3096344"/>
                  </a:cubicBezTo>
                  <a:lnTo>
                    <a:pt x="1518017" y="3096344"/>
                  </a:lnTo>
                  <a:cubicBezTo>
                    <a:pt x="1479717" y="3096344"/>
                    <a:pt x="1448668" y="3065295"/>
                    <a:pt x="1448668" y="3026995"/>
                  </a:cubicBezTo>
                  <a:lnTo>
                    <a:pt x="1448668" y="2508527"/>
                  </a:lnTo>
                  <a:cubicBezTo>
                    <a:pt x="1410010" y="2284169"/>
                    <a:pt x="1283234" y="2050340"/>
                    <a:pt x="953449" y="2016224"/>
                  </a:cubicBezTo>
                  <a:lnTo>
                    <a:pt x="89032" y="2016224"/>
                  </a:lnTo>
                  <a:cubicBezTo>
                    <a:pt x="39861" y="2016224"/>
                    <a:pt x="0" y="1976363"/>
                    <a:pt x="0" y="1927192"/>
                  </a:cubicBezTo>
                  <a:lnTo>
                    <a:pt x="0" y="809112"/>
                  </a:lnTo>
                  <a:cubicBezTo>
                    <a:pt x="0" y="759941"/>
                    <a:pt x="39861" y="720080"/>
                    <a:pt x="89032" y="720080"/>
                  </a:cubicBezTo>
                  <a:lnTo>
                    <a:pt x="1207112" y="720080"/>
                  </a:lnTo>
                  <a:cubicBezTo>
                    <a:pt x="1256283" y="720080"/>
                    <a:pt x="1296144" y="759941"/>
                    <a:pt x="1296144" y="809112"/>
                  </a:cubicBezTo>
                  <a:lnTo>
                    <a:pt x="1296144" y="1707636"/>
                  </a:lnTo>
                  <a:cubicBezTo>
                    <a:pt x="1370957" y="1982046"/>
                    <a:pt x="1542981" y="2062787"/>
                    <a:pt x="1704226" y="2086756"/>
                  </a:cubicBezTo>
                  <a:lnTo>
                    <a:pt x="2110101" y="2086756"/>
                  </a:lnTo>
                  <a:cubicBezTo>
                    <a:pt x="2468449" y="2037373"/>
                    <a:pt x="2584530" y="1883758"/>
                    <a:pt x="2664296" y="1664322"/>
                  </a:cubicBezTo>
                  <a:lnTo>
                    <a:pt x="2664296" y="995126"/>
                  </a:lnTo>
                  <a:cubicBezTo>
                    <a:pt x="2664296" y="959399"/>
                    <a:pt x="2693259" y="930436"/>
                    <a:pt x="2728986" y="930436"/>
                  </a:cubicBezTo>
                  <a:lnTo>
                    <a:pt x="3256610" y="930436"/>
                  </a:lnTo>
                  <a:cubicBezTo>
                    <a:pt x="3553092" y="919609"/>
                    <a:pt x="3749771" y="773757"/>
                    <a:pt x="3816424" y="464510"/>
                  </a:cubicBezTo>
                  <a:lnTo>
                    <a:pt x="3816424" y="49462"/>
                  </a:lnTo>
                  <a:cubicBezTo>
                    <a:pt x="3816424" y="22145"/>
                    <a:pt x="3838569" y="0"/>
                    <a:pt x="3865886" y="0"/>
                  </a:cubicBezTo>
                  <a:close/>
                </a:path>
              </a:pathLst>
            </a:custGeom>
            <a:solidFill>
              <a:srgbClr val="FF0000"/>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35" name="圆角矩形 34"/>
            <p:cNvSpPr/>
            <p:nvPr/>
          </p:nvSpPr>
          <p:spPr>
            <a:xfrm>
              <a:off x="2379680" y="2680936"/>
              <a:ext cx="1079228" cy="1079228"/>
            </a:xfrm>
            <a:prstGeom prst="roundRect">
              <a:avLst>
                <a:gd name="adj" fmla="val 6869"/>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36" name="圆角矩形 35"/>
            <p:cNvSpPr/>
            <p:nvPr/>
          </p:nvSpPr>
          <p:spPr>
            <a:xfrm>
              <a:off x="3795594" y="4030534"/>
              <a:ext cx="862166" cy="862166"/>
            </a:xfrm>
            <a:prstGeom prst="roundRect">
              <a:avLst>
                <a:gd name="adj" fmla="val 6869"/>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7" name="圆角矩形 36"/>
            <p:cNvSpPr/>
            <p:nvPr/>
          </p:nvSpPr>
          <p:spPr>
            <a:xfrm>
              <a:off x="5012270" y="2870988"/>
              <a:ext cx="792088" cy="792088"/>
            </a:xfrm>
            <a:prstGeom prst="roundRect">
              <a:avLst>
                <a:gd name="adj" fmla="val 6869"/>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8" name="圆角矩形 37"/>
            <p:cNvSpPr/>
            <p:nvPr/>
          </p:nvSpPr>
          <p:spPr>
            <a:xfrm>
              <a:off x="5109917" y="5113262"/>
              <a:ext cx="612000" cy="612000"/>
            </a:xfrm>
            <a:prstGeom prst="roundRect">
              <a:avLst>
                <a:gd name="adj" fmla="val 6869"/>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9" name="圆角矩形 38"/>
            <p:cNvSpPr/>
            <p:nvPr/>
          </p:nvSpPr>
          <p:spPr>
            <a:xfrm>
              <a:off x="6142593" y="4113011"/>
              <a:ext cx="612000" cy="612000"/>
            </a:xfrm>
            <a:prstGeom prst="roundRect">
              <a:avLst>
                <a:gd name="adj" fmla="val 6869"/>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40" name="圆角矩形 39"/>
            <p:cNvSpPr/>
            <p:nvPr/>
          </p:nvSpPr>
          <p:spPr>
            <a:xfrm>
              <a:off x="6142593" y="1904437"/>
              <a:ext cx="612000" cy="612000"/>
            </a:xfrm>
            <a:prstGeom prst="roundRect">
              <a:avLst>
                <a:gd name="adj" fmla="val 6869"/>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41" name="TextBox 86"/>
            <p:cNvSpPr txBox="1"/>
            <p:nvPr/>
          </p:nvSpPr>
          <p:spPr>
            <a:xfrm>
              <a:off x="2291373" y="2870988"/>
              <a:ext cx="1296144" cy="70788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推广</a:t>
              </a:r>
              <a:endParaRPr kumimoji="0" lang="en-US" altLang="zh-CN" sz="2000" b="1"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方案</a:t>
              </a:r>
            </a:p>
          </p:txBody>
        </p:sp>
        <p:sp>
          <p:nvSpPr>
            <p:cNvPr id="42" name="Freeform 16"/>
            <p:cNvSpPr>
              <a:spLocks noEditPoints="1"/>
            </p:cNvSpPr>
            <p:nvPr/>
          </p:nvSpPr>
          <p:spPr bwMode="auto">
            <a:xfrm>
              <a:off x="5269599" y="3162114"/>
              <a:ext cx="262533" cy="209835"/>
            </a:xfrm>
            <a:custGeom>
              <a:avLst/>
              <a:gdLst>
                <a:gd name="T0" fmla="*/ 153 w 274"/>
                <a:gd name="T1" fmla="*/ 85 h 219"/>
                <a:gd name="T2" fmla="*/ 175 w 274"/>
                <a:gd name="T3" fmla="*/ 107 h 219"/>
                <a:gd name="T4" fmla="*/ 175 w 274"/>
                <a:gd name="T5" fmla="*/ 140 h 219"/>
                <a:gd name="T6" fmla="*/ 153 w 274"/>
                <a:gd name="T7" fmla="*/ 162 h 219"/>
                <a:gd name="T8" fmla="*/ 121 w 274"/>
                <a:gd name="T9" fmla="*/ 162 h 219"/>
                <a:gd name="T10" fmla="*/ 100 w 274"/>
                <a:gd name="T11" fmla="*/ 140 h 219"/>
                <a:gd name="T12" fmla="*/ 100 w 274"/>
                <a:gd name="T13" fmla="*/ 107 h 219"/>
                <a:gd name="T14" fmla="*/ 121 w 274"/>
                <a:gd name="T15" fmla="*/ 85 h 219"/>
                <a:gd name="T16" fmla="*/ 237 w 274"/>
                <a:gd name="T17" fmla="*/ 69 h 219"/>
                <a:gd name="T18" fmla="*/ 231 w 274"/>
                <a:gd name="T19" fmla="*/ 71 h 219"/>
                <a:gd name="T20" fmla="*/ 228 w 274"/>
                <a:gd name="T21" fmla="*/ 78 h 219"/>
                <a:gd name="T22" fmla="*/ 231 w 274"/>
                <a:gd name="T23" fmla="*/ 85 h 219"/>
                <a:gd name="T24" fmla="*/ 237 w 274"/>
                <a:gd name="T25" fmla="*/ 88 h 219"/>
                <a:gd name="T26" fmla="*/ 244 w 274"/>
                <a:gd name="T27" fmla="*/ 85 h 219"/>
                <a:gd name="T28" fmla="*/ 247 w 274"/>
                <a:gd name="T29" fmla="*/ 78 h 219"/>
                <a:gd name="T30" fmla="*/ 244 w 274"/>
                <a:gd name="T31" fmla="*/ 71 h 219"/>
                <a:gd name="T32" fmla="*/ 237 w 274"/>
                <a:gd name="T33" fmla="*/ 69 h 219"/>
                <a:gd name="T34" fmla="*/ 115 w 274"/>
                <a:gd name="T35" fmla="*/ 59 h 219"/>
                <a:gd name="T36" fmla="*/ 82 w 274"/>
                <a:gd name="T37" fmla="*/ 83 h 219"/>
                <a:gd name="T38" fmla="*/ 68 w 274"/>
                <a:gd name="T39" fmla="*/ 124 h 219"/>
                <a:gd name="T40" fmla="*/ 82 w 274"/>
                <a:gd name="T41" fmla="*/ 164 h 219"/>
                <a:gd name="T42" fmla="*/ 115 w 274"/>
                <a:gd name="T43" fmla="*/ 189 h 219"/>
                <a:gd name="T44" fmla="*/ 158 w 274"/>
                <a:gd name="T45" fmla="*/ 189 h 219"/>
                <a:gd name="T46" fmla="*/ 193 w 274"/>
                <a:gd name="T47" fmla="*/ 164 h 219"/>
                <a:gd name="T48" fmla="*/ 205 w 274"/>
                <a:gd name="T49" fmla="*/ 124 h 219"/>
                <a:gd name="T50" fmla="*/ 193 w 274"/>
                <a:gd name="T51" fmla="*/ 83 h 219"/>
                <a:gd name="T52" fmla="*/ 158 w 274"/>
                <a:gd name="T53" fmla="*/ 59 h 219"/>
                <a:gd name="T54" fmla="*/ 91 w 274"/>
                <a:gd name="T55" fmla="*/ 0 h 219"/>
                <a:gd name="T56" fmla="*/ 188 w 274"/>
                <a:gd name="T57" fmla="*/ 0 h 219"/>
                <a:gd name="T58" fmla="*/ 193 w 274"/>
                <a:gd name="T59" fmla="*/ 5 h 219"/>
                <a:gd name="T60" fmla="*/ 203 w 274"/>
                <a:gd name="T61" fmla="*/ 33 h 219"/>
                <a:gd name="T62" fmla="*/ 208 w 274"/>
                <a:gd name="T63" fmla="*/ 38 h 219"/>
                <a:gd name="T64" fmla="*/ 214 w 274"/>
                <a:gd name="T65" fmla="*/ 41 h 219"/>
                <a:gd name="T66" fmla="*/ 261 w 274"/>
                <a:gd name="T67" fmla="*/ 45 h 219"/>
                <a:gd name="T68" fmla="*/ 274 w 274"/>
                <a:gd name="T69" fmla="*/ 69 h 219"/>
                <a:gd name="T70" fmla="*/ 270 w 274"/>
                <a:gd name="T71" fmla="*/ 207 h 219"/>
                <a:gd name="T72" fmla="*/ 247 w 274"/>
                <a:gd name="T73" fmla="*/ 219 h 219"/>
                <a:gd name="T74" fmla="*/ 13 w 274"/>
                <a:gd name="T75" fmla="*/ 217 h 219"/>
                <a:gd name="T76" fmla="*/ 0 w 274"/>
                <a:gd name="T77" fmla="*/ 193 h 219"/>
                <a:gd name="T78" fmla="*/ 3 w 274"/>
                <a:gd name="T79" fmla="*/ 55 h 219"/>
                <a:gd name="T80" fmla="*/ 27 w 274"/>
                <a:gd name="T81" fmla="*/ 41 h 219"/>
                <a:gd name="T82" fmla="*/ 64 w 274"/>
                <a:gd name="T83" fmla="*/ 41 h 219"/>
                <a:gd name="T84" fmla="*/ 69 w 274"/>
                <a:gd name="T85" fmla="*/ 36 h 219"/>
                <a:gd name="T86" fmla="*/ 79 w 274"/>
                <a:gd name="T87" fmla="*/ 8 h 219"/>
                <a:gd name="T88" fmla="*/ 84 w 274"/>
                <a:gd name="T89" fmla="*/ 3 h 219"/>
                <a:gd name="T90" fmla="*/ 91 w 274"/>
                <a:gd name="T91" fmla="*/ 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74" h="219">
                  <a:moveTo>
                    <a:pt x="137" y="83"/>
                  </a:moveTo>
                  <a:lnTo>
                    <a:pt x="153" y="85"/>
                  </a:lnTo>
                  <a:lnTo>
                    <a:pt x="166" y="94"/>
                  </a:lnTo>
                  <a:lnTo>
                    <a:pt x="175" y="107"/>
                  </a:lnTo>
                  <a:lnTo>
                    <a:pt x="179" y="124"/>
                  </a:lnTo>
                  <a:lnTo>
                    <a:pt x="175" y="140"/>
                  </a:lnTo>
                  <a:lnTo>
                    <a:pt x="166" y="153"/>
                  </a:lnTo>
                  <a:lnTo>
                    <a:pt x="153" y="162"/>
                  </a:lnTo>
                  <a:lnTo>
                    <a:pt x="137" y="164"/>
                  </a:lnTo>
                  <a:lnTo>
                    <a:pt x="121" y="162"/>
                  </a:lnTo>
                  <a:lnTo>
                    <a:pt x="108" y="153"/>
                  </a:lnTo>
                  <a:lnTo>
                    <a:pt x="100" y="140"/>
                  </a:lnTo>
                  <a:lnTo>
                    <a:pt x="96" y="124"/>
                  </a:lnTo>
                  <a:lnTo>
                    <a:pt x="100" y="107"/>
                  </a:lnTo>
                  <a:lnTo>
                    <a:pt x="108" y="94"/>
                  </a:lnTo>
                  <a:lnTo>
                    <a:pt x="121" y="85"/>
                  </a:lnTo>
                  <a:lnTo>
                    <a:pt x="137" y="83"/>
                  </a:lnTo>
                  <a:close/>
                  <a:moveTo>
                    <a:pt x="237" y="69"/>
                  </a:moveTo>
                  <a:lnTo>
                    <a:pt x="233" y="69"/>
                  </a:lnTo>
                  <a:lnTo>
                    <a:pt x="231" y="71"/>
                  </a:lnTo>
                  <a:lnTo>
                    <a:pt x="228" y="74"/>
                  </a:lnTo>
                  <a:lnTo>
                    <a:pt x="228" y="78"/>
                  </a:lnTo>
                  <a:lnTo>
                    <a:pt x="228" y="82"/>
                  </a:lnTo>
                  <a:lnTo>
                    <a:pt x="231" y="85"/>
                  </a:lnTo>
                  <a:lnTo>
                    <a:pt x="233" y="87"/>
                  </a:lnTo>
                  <a:lnTo>
                    <a:pt x="237" y="88"/>
                  </a:lnTo>
                  <a:lnTo>
                    <a:pt x="241" y="87"/>
                  </a:lnTo>
                  <a:lnTo>
                    <a:pt x="244" y="85"/>
                  </a:lnTo>
                  <a:lnTo>
                    <a:pt x="246" y="82"/>
                  </a:lnTo>
                  <a:lnTo>
                    <a:pt x="247" y="78"/>
                  </a:lnTo>
                  <a:lnTo>
                    <a:pt x="246" y="74"/>
                  </a:lnTo>
                  <a:lnTo>
                    <a:pt x="244" y="71"/>
                  </a:lnTo>
                  <a:lnTo>
                    <a:pt x="241" y="69"/>
                  </a:lnTo>
                  <a:lnTo>
                    <a:pt x="237" y="69"/>
                  </a:lnTo>
                  <a:close/>
                  <a:moveTo>
                    <a:pt x="137" y="55"/>
                  </a:moveTo>
                  <a:lnTo>
                    <a:pt x="115" y="59"/>
                  </a:lnTo>
                  <a:lnTo>
                    <a:pt x="97" y="68"/>
                  </a:lnTo>
                  <a:lnTo>
                    <a:pt x="82" y="83"/>
                  </a:lnTo>
                  <a:lnTo>
                    <a:pt x="72" y="102"/>
                  </a:lnTo>
                  <a:lnTo>
                    <a:pt x="68" y="124"/>
                  </a:lnTo>
                  <a:lnTo>
                    <a:pt x="72" y="145"/>
                  </a:lnTo>
                  <a:lnTo>
                    <a:pt x="82" y="164"/>
                  </a:lnTo>
                  <a:lnTo>
                    <a:pt x="97" y="179"/>
                  </a:lnTo>
                  <a:lnTo>
                    <a:pt x="115" y="189"/>
                  </a:lnTo>
                  <a:lnTo>
                    <a:pt x="137" y="193"/>
                  </a:lnTo>
                  <a:lnTo>
                    <a:pt x="158" y="189"/>
                  </a:lnTo>
                  <a:lnTo>
                    <a:pt x="177" y="179"/>
                  </a:lnTo>
                  <a:lnTo>
                    <a:pt x="193" y="164"/>
                  </a:lnTo>
                  <a:lnTo>
                    <a:pt x="203" y="145"/>
                  </a:lnTo>
                  <a:lnTo>
                    <a:pt x="205" y="124"/>
                  </a:lnTo>
                  <a:lnTo>
                    <a:pt x="203" y="102"/>
                  </a:lnTo>
                  <a:lnTo>
                    <a:pt x="193" y="83"/>
                  </a:lnTo>
                  <a:lnTo>
                    <a:pt x="177" y="68"/>
                  </a:lnTo>
                  <a:lnTo>
                    <a:pt x="158" y="59"/>
                  </a:lnTo>
                  <a:lnTo>
                    <a:pt x="137" y="55"/>
                  </a:lnTo>
                  <a:close/>
                  <a:moveTo>
                    <a:pt x="91" y="0"/>
                  </a:moveTo>
                  <a:lnTo>
                    <a:pt x="184" y="0"/>
                  </a:lnTo>
                  <a:lnTo>
                    <a:pt x="188" y="0"/>
                  </a:lnTo>
                  <a:lnTo>
                    <a:pt x="190" y="3"/>
                  </a:lnTo>
                  <a:lnTo>
                    <a:pt x="193" y="5"/>
                  </a:lnTo>
                  <a:lnTo>
                    <a:pt x="195" y="8"/>
                  </a:lnTo>
                  <a:lnTo>
                    <a:pt x="203" y="33"/>
                  </a:lnTo>
                  <a:lnTo>
                    <a:pt x="205" y="36"/>
                  </a:lnTo>
                  <a:lnTo>
                    <a:pt x="208" y="38"/>
                  </a:lnTo>
                  <a:lnTo>
                    <a:pt x="210" y="41"/>
                  </a:lnTo>
                  <a:lnTo>
                    <a:pt x="214" y="41"/>
                  </a:lnTo>
                  <a:lnTo>
                    <a:pt x="247" y="41"/>
                  </a:lnTo>
                  <a:lnTo>
                    <a:pt x="261" y="45"/>
                  </a:lnTo>
                  <a:lnTo>
                    <a:pt x="270" y="55"/>
                  </a:lnTo>
                  <a:lnTo>
                    <a:pt x="274" y="69"/>
                  </a:lnTo>
                  <a:lnTo>
                    <a:pt x="274" y="193"/>
                  </a:lnTo>
                  <a:lnTo>
                    <a:pt x="270" y="207"/>
                  </a:lnTo>
                  <a:lnTo>
                    <a:pt x="261" y="217"/>
                  </a:lnTo>
                  <a:lnTo>
                    <a:pt x="247" y="219"/>
                  </a:lnTo>
                  <a:lnTo>
                    <a:pt x="27" y="219"/>
                  </a:lnTo>
                  <a:lnTo>
                    <a:pt x="13" y="217"/>
                  </a:lnTo>
                  <a:lnTo>
                    <a:pt x="3" y="207"/>
                  </a:lnTo>
                  <a:lnTo>
                    <a:pt x="0" y="193"/>
                  </a:lnTo>
                  <a:lnTo>
                    <a:pt x="0" y="69"/>
                  </a:lnTo>
                  <a:lnTo>
                    <a:pt x="3" y="55"/>
                  </a:lnTo>
                  <a:lnTo>
                    <a:pt x="13" y="45"/>
                  </a:lnTo>
                  <a:lnTo>
                    <a:pt x="27" y="41"/>
                  </a:lnTo>
                  <a:lnTo>
                    <a:pt x="60" y="41"/>
                  </a:lnTo>
                  <a:lnTo>
                    <a:pt x="64" y="41"/>
                  </a:lnTo>
                  <a:lnTo>
                    <a:pt x="66" y="38"/>
                  </a:lnTo>
                  <a:lnTo>
                    <a:pt x="69" y="36"/>
                  </a:lnTo>
                  <a:lnTo>
                    <a:pt x="72" y="33"/>
                  </a:lnTo>
                  <a:lnTo>
                    <a:pt x="79" y="8"/>
                  </a:lnTo>
                  <a:lnTo>
                    <a:pt x="82" y="5"/>
                  </a:lnTo>
                  <a:lnTo>
                    <a:pt x="84" y="3"/>
                  </a:lnTo>
                  <a:lnTo>
                    <a:pt x="87" y="0"/>
                  </a:lnTo>
                  <a:lnTo>
                    <a:pt x="91" y="0"/>
                  </a:lnTo>
                  <a:close/>
                </a:path>
              </a:pathLst>
            </a:custGeom>
            <a:solidFill>
              <a:sysClr val="windowText" lastClr="000000">
                <a:lumMod val="50000"/>
                <a:lumOff val="50000"/>
              </a:sysClr>
            </a:solidFill>
            <a:ln w="0">
              <a:noFill/>
              <a:prstDash val="solid"/>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3" name="Freeform 32"/>
            <p:cNvSpPr>
              <a:spLocks noEditPoints="1"/>
            </p:cNvSpPr>
            <p:nvPr/>
          </p:nvSpPr>
          <p:spPr bwMode="auto">
            <a:xfrm>
              <a:off x="6337926" y="4308344"/>
              <a:ext cx="221333" cy="221333"/>
            </a:xfrm>
            <a:custGeom>
              <a:avLst/>
              <a:gdLst>
                <a:gd name="T0" fmla="*/ 99 w 231"/>
                <a:gd name="T1" fmla="*/ 68 h 231"/>
                <a:gd name="T2" fmla="*/ 75 w 231"/>
                <a:gd name="T3" fmla="*/ 85 h 231"/>
                <a:gd name="T4" fmla="*/ 65 w 231"/>
                <a:gd name="T5" fmla="*/ 115 h 231"/>
                <a:gd name="T6" fmla="*/ 75 w 231"/>
                <a:gd name="T7" fmla="*/ 144 h 231"/>
                <a:gd name="T8" fmla="*/ 99 w 231"/>
                <a:gd name="T9" fmla="*/ 163 h 231"/>
                <a:gd name="T10" fmla="*/ 131 w 231"/>
                <a:gd name="T11" fmla="*/ 163 h 231"/>
                <a:gd name="T12" fmla="*/ 155 w 231"/>
                <a:gd name="T13" fmla="*/ 144 h 231"/>
                <a:gd name="T14" fmla="*/ 166 w 231"/>
                <a:gd name="T15" fmla="*/ 115 h 231"/>
                <a:gd name="T16" fmla="*/ 155 w 231"/>
                <a:gd name="T17" fmla="*/ 85 h 231"/>
                <a:gd name="T18" fmla="*/ 131 w 231"/>
                <a:gd name="T19" fmla="*/ 68 h 231"/>
                <a:gd name="T20" fmla="*/ 79 w 231"/>
                <a:gd name="T21" fmla="*/ 0 h 231"/>
                <a:gd name="T22" fmla="*/ 102 w 231"/>
                <a:gd name="T23" fmla="*/ 19 h 231"/>
                <a:gd name="T24" fmla="*/ 130 w 231"/>
                <a:gd name="T25" fmla="*/ 19 h 231"/>
                <a:gd name="T26" fmla="*/ 152 w 231"/>
                <a:gd name="T27" fmla="*/ 0 h 231"/>
                <a:gd name="T28" fmla="*/ 173 w 231"/>
                <a:gd name="T29" fmla="*/ 23 h 231"/>
                <a:gd name="T30" fmla="*/ 185 w 231"/>
                <a:gd name="T31" fmla="*/ 46 h 231"/>
                <a:gd name="T32" fmla="*/ 208 w 231"/>
                <a:gd name="T33" fmla="*/ 59 h 231"/>
                <a:gd name="T34" fmla="*/ 231 w 231"/>
                <a:gd name="T35" fmla="*/ 82 h 231"/>
                <a:gd name="T36" fmla="*/ 212 w 231"/>
                <a:gd name="T37" fmla="*/ 102 h 231"/>
                <a:gd name="T38" fmla="*/ 212 w 231"/>
                <a:gd name="T39" fmla="*/ 129 h 231"/>
                <a:gd name="T40" fmla="*/ 231 w 231"/>
                <a:gd name="T41" fmla="*/ 149 h 231"/>
                <a:gd name="T42" fmla="*/ 208 w 231"/>
                <a:gd name="T43" fmla="*/ 171 h 231"/>
                <a:gd name="T44" fmla="*/ 185 w 231"/>
                <a:gd name="T45" fmla="*/ 184 h 231"/>
                <a:gd name="T46" fmla="*/ 173 w 231"/>
                <a:gd name="T47" fmla="*/ 206 h 231"/>
                <a:gd name="T48" fmla="*/ 152 w 231"/>
                <a:gd name="T49" fmla="*/ 231 h 231"/>
                <a:gd name="T50" fmla="*/ 130 w 231"/>
                <a:gd name="T51" fmla="*/ 212 h 231"/>
                <a:gd name="T52" fmla="*/ 102 w 231"/>
                <a:gd name="T53" fmla="*/ 212 h 231"/>
                <a:gd name="T54" fmla="*/ 79 w 231"/>
                <a:gd name="T55" fmla="*/ 231 h 231"/>
                <a:gd name="T56" fmla="*/ 57 w 231"/>
                <a:gd name="T57" fmla="*/ 206 h 231"/>
                <a:gd name="T58" fmla="*/ 47 w 231"/>
                <a:gd name="T59" fmla="*/ 184 h 231"/>
                <a:gd name="T60" fmla="*/ 24 w 231"/>
                <a:gd name="T61" fmla="*/ 172 h 231"/>
                <a:gd name="T62" fmla="*/ 0 w 231"/>
                <a:gd name="T63" fmla="*/ 152 h 231"/>
                <a:gd name="T64" fmla="*/ 19 w 231"/>
                <a:gd name="T65" fmla="*/ 129 h 231"/>
                <a:gd name="T66" fmla="*/ 19 w 231"/>
                <a:gd name="T67" fmla="*/ 102 h 231"/>
                <a:gd name="T68" fmla="*/ 0 w 231"/>
                <a:gd name="T69" fmla="*/ 82 h 231"/>
                <a:gd name="T70" fmla="*/ 24 w 231"/>
                <a:gd name="T71" fmla="*/ 59 h 231"/>
                <a:gd name="T72" fmla="*/ 47 w 231"/>
                <a:gd name="T73" fmla="*/ 46 h 231"/>
                <a:gd name="T74" fmla="*/ 57 w 231"/>
                <a:gd name="T75" fmla="*/ 23 h 231"/>
                <a:gd name="T76" fmla="*/ 79 w 231"/>
                <a:gd name="T77" fmla="*/ 0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31" h="231">
                  <a:moveTo>
                    <a:pt x="116" y="65"/>
                  </a:moveTo>
                  <a:lnTo>
                    <a:pt x="99" y="68"/>
                  </a:lnTo>
                  <a:lnTo>
                    <a:pt x="85" y="74"/>
                  </a:lnTo>
                  <a:lnTo>
                    <a:pt x="75" y="85"/>
                  </a:lnTo>
                  <a:lnTo>
                    <a:pt x="68" y="99"/>
                  </a:lnTo>
                  <a:lnTo>
                    <a:pt x="65" y="115"/>
                  </a:lnTo>
                  <a:lnTo>
                    <a:pt x="68" y="131"/>
                  </a:lnTo>
                  <a:lnTo>
                    <a:pt x="75" y="144"/>
                  </a:lnTo>
                  <a:lnTo>
                    <a:pt x="85" y="155"/>
                  </a:lnTo>
                  <a:lnTo>
                    <a:pt x="99" y="163"/>
                  </a:lnTo>
                  <a:lnTo>
                    <a:pt x="116" y="166"/>
                  </a:lnTo>
                  <a:lnTo>
                    <a:pt x="131" y="163"/>
                  </a:lnTo>
                  <a:lnTo>
                    <a:pt x="145" y="155"/>
                  </a:lnTo>
                  <a:lnTo>
                    <a:pt x="155" y="144"/>
                  </a:lnTo>
                  <a:lnTo>
                    <a:pt x="163" y="131"/>
                  </a:lnTo>
                  <a:lnTo>
                    <a:pt x="166" y="115"/>
                  </a:lnTo>
                  <a:lnTo>
                    <a:pt x="163" y="99"/>
                  </a:lnTo>
                  <a:lnTo>
                    <a:pt x="155" y="85"/>
                  </a:lnTo>
                  <a:lnTo>
                    <a:pt x="145" y="74"/>
                  </a:lnTo>
                  <a:lnTo>
                    <a:pt x="131" y="68"/>
                  </a:lnTo>
                  <a:lnTo>
                    <a:pt x="116" y="65"/>
                  </a:lnTo>
                  <a:close/>
                  <a:moveTo>
                    <a:pt x="79" y="0"/>
                  </a:moveTo>
                  <a:lnTo>
                    <a:pt x="89" y="11"/>
                  </a:lnTo>
                  <a:lnTo>
                    <a:pt x="102" y="19"/>
                  </a:lnTo>
                  <a:lnTo>
                    <a:pt x="116" y="22"/>
                  </a:lnTo>
                  <a:lnTo>
                    <a:pt x="130" y="19"/>
                  </a:lnTo>
                  <a:lnTo>
                    <a:pt x="143" y="11"/>
                  </a:lnTo>
                  <a:lnTo>
                    <a:pt x="152" y="0"/>
                  </a:lnTo>
                  <a:lnTo>
                    <a:pt x="175" y="9"/>
                  </a:lnTo>
                  <a:lnTo>
                    <a:pt x="173" y="23"/>
                  </a:lnTo>
                  <a:lnTo>
                    <a:pt x="176" y="36"/>
                  </a:lnTo>
                  <a:lnTo>
                    <a:pt x="185" y="46"/>
                  </a:lnTo>
                  <a:lnTo>
                    <a:pt x="195" y="55"/>
                  </a:lnTo>
                  <a:lnTo>
                    <a:pt x="208" y="59"/>
                  </a:lnTo>
                  <a:lnTo>
                    <a:pt x="222" y="59"/>
                  </a:lnTo>
                  <a:lnTo>
                    <a:pt x="231" y="82"/>
                  </a:lnTo>
                  <a:lnTo>
                    <a:pt x="219" y="90"/>
                  </a:lnTo>
                  <a:lnTo>
                    <a:pt x="212" y="102"/>
                  </a:lnTo>
                  <a:lnTo>
                    <a:pt x="209" y="115"/>
                  </a:lnTo>
                  <a:lnTo>
                    <a:pt x="212" y="129"/>
                  </a:lnTo>
                  <a:lnTo>
                    <a:pt x="219" y="139"/>
                  </a:lnTo>
                  <a:lnTo>
                    <a:pt x="231" y="149"/>
                  </a:lnTo>
                  <a:lnTo>
                    <a:pt x="222" y="172"/>
                  </a:lnTo>
                  <a:lnTo>
                    <a:pt x="208" y="171"/>
                  </a:lnTo>
                  <a:lnTo>
                    <a:pt x="195" y="175"/>
                  </a:lnTo>
                  <a:lnTo>
                    <a:pt x="185" y="184"/>
                  </a:lnTo>
                  <a:lnTo>
                    <a:pt x="176" y="195"/>
                  </a:lnTo>
                  <a:lnTo>
                    <a:pt x="173" y="206"/>
                  </a:lnTo>
                  <a:lnTo>
                    <a:pt x="175" y="220"/>
                  </a:lnTo>
                  <a:lnTo>
                    <a:pt x="152" y="231"/>
                  </a:lnTo>
                  <a:lnTo>
                    <a:pt x="143" y="219"/>
                  </a:lnTo>
                  <a:lnTo>
                    <a:pt x="130" y="212"/>
                  </a:lnTo>
                  <a:lnTo>
                    <a:pt x="116" y="208"/>
                  </a:lnTo>
                  <a:lnTo>
                    <a:pt x="102" y="212"/>
                  </a:lnTo>
                  <a:lnTo>
                    <a:pt x="89" y="219"/>
                  </a:lnTo>
                  <a:lnTo>
                    <a:pt x="79" y="231"/>
                  </a:lnTo>
                  <a:lnTo>
                    <a:pt x="56" y="220"/>
                  </a:lnTo>
                  <a:lnTo>
                    <a:pt x="57" y="206"/>
                  </a:lnTo>
                  <a:lnTo>
                    <a:pt x="55" y="195"/>
                  </a:lnTo>
                  <a:lnTo>
                    <a:pt x="47" y="184"/>
                  </a:lnTo>
                  <a:lnTo>
                    <a:pt x="36" y="176"/>
                  </a:lnTo>
                  <a:lnTo>
                    <a:pt x="24" y="172"/>
                  </a:lnTo>
                  <a:lnTo>
                    <a:pt x="10" y="175"/>
                  </a:lnTo>
                  <a:lnTo>
                    <a:pt x="0" y="152"/>
                  </a:lnTo>
                  <a:lnTo>
                    <a:pt x="11" y="141"/>
                  </a:lnTo>
                  <a:lnTo>
                    <a:pt x="19" y="129"/>
                  </a:lnTo>
                  <a:lnTo>
                    <a:pt x="22" y="115"/>
                  </a:lnTo>
                  <a:lnTo>
                    <a:pt x="19" y="102"/>
                  </a:lnTo>
                  <a:lnTo>
                    <a:pt x="11" y="90"/>
                  </a:lnTo>
                  <a:lnTo>
                    <a:pt x="0" y="82"/>
                  </a:lnTo>
                  <a:lnTo>
                    <a:pt x="10" y="59"/>
                  </a:lnTo>
                  <a:lnTo>
                    <a:pt x="24" y="59"/>
                  </a:lnTo>
                  <a:lnTo>
                    <a:pt x="36" y="55"/>
                  </a:lnTo>
                  <a:lnTo>
                    <a:pt x="47" y="46"/>
                  </a:lnTo>
                  <a:lnTo>
                    <a:pt x="55" y="36"/>
                  </a:lnTo>
                  <a:lnTo>
                    <a:pt x="57" y="23"/>
                  </a:lnTo>
                  <a:lnTo>
                    <a:pt x="56" y="9"/>
                  </a:lnTo>
                  <a:lnTo>
                    <a:pt x="79" y="0"/>
                  </a:lnTo>
                  <a:close/>
                </a:path>
              </a:pathLst>
            </a:custGeom>
            <a:solidFill>
              <a:sysClr val="windowText" lastClr="000000">
                <a:lumMod val="50000"/>
                <a:lumOff val="50000"/>
              </a:sysClr>
            </a:solidFill>
            <a:ln w="0">
              <a:noFill/>
              <a:prstDash val="solid"/>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4" name="Freeform 43"/>
            <p:cNvSpPr>
              <a:spLocks noEditPoints="1"/>
            </p:cNvSpPr>
            <p:nvPr/>
          </p:nvSpPr>
          <p:spPr bwMode="auto">
            <a:xfrm>
              <a:off x="4061549" y="4296489"/>
              <a:ext cx="330256" cy="330256"/>
            </a:xfrm>
            <a:custGeom>
              <a:avLst/>
              <a:gdLst>
                <a:gd name="T0" fmla="*/ 179 w 252"/>
                <a:gd name="T1" fmla="*/ 184 h 252"/>
                <a:gd name="T2" fmla="*/ 184 w 252"/>
                <a:gd name="T3" fmla="*/ 201 h 252"/>
                <a:gd name="T4" fmla="*/ 180 w 252"/>
                <a:gd name="T5" fmla="*/ 240 h 252"/>
                <a:gd name="T6" fmla="*/ 126 w 252"/>
                <a:gd name="T7" fmla="*/ 252 h 252"/>
                <a:gd name="T8" fmla="*/ 117 w 252"/>
                <a:gd name="T9" fmla="*/ 221 h 252"/>
                <a:gd name="T10" fmla="*/ 175 w 252"/>
                <a:gd name="T11" fmla="*/ 182 h 252"/>
                <a:gd name="T12" fmla="*/ 236 w 252"/>
                <a:gd name="T13" fmla="*/ 188 h 252"/>
                <a:gd name="T14" fmla="*/ 201 w 252"/>
                <a:gd name="T15" fmla="*/ 228 h 252"/>
                <a:gd name="T16" fmla="*/ 201 w 252"/>
                <a:gd name="T17" fmla="*/ 186 h 252"/>
                <a:gd name="T18" fmla="*/ 212 w 252"/>
                <a:gd name="T19" fmla="*/ 179 h 252"/>
                <a:gd name="T20" fmla="*/ 217 w 252"/>
                <a:gd name="T21" fmla="*/ 169 h 252"/>
                <a:gd name="T22" fmla="*/ 75 w 252"/>
                <a:gd name="T23" fmla="*/ 133 h 252"/>
                <a:gd name="T24" fmla="*/ 130 w 252"/>
                <a:gd name="T25" fmla="*/ 160 h 252"/>
                <a:gd name="T26" fmla="*/ 129 w 252"/>
                <a:gd name="T27" fmla="*/ 187 h 252"/>
                <a:gd name="T28" fmla="*/ 77 w 252"/>
                <a:gd name="T29" fmla="*/ 242 h 252"/>
                <a:gd name="T30" fmla="*/ 35 w 252"/>
                <a:gd name="T31" fmla="*/ 212 h 252"/>
                <a:gd name="T32" fmla="*/ 45 w 252"/>
                <a:gd name="T33" fmla="*/ 160 h 252"/>
                <a:gd name="T34" fmla="*/ 61 w 252"/>
                <a:gd name="T35" fmla="*/ 137 h 252"/>
                <a:gd name="T36" fmla="*/ 71 w 252"/>
                <a:gd name="T37" fmla="*/ 136 h 252"/>
                <a:gd name="T38" fmla="*/ 111 w 252"/>
                <a:gd name="T39" fmla="*/ 71 h 252"/>
                <a:gd name="T40" fmla="*/ 121 w 252"/>
                <a:gd name="T41" fmla="*/ 76 h 252"/>
                <a:gd name="T42" fmla="*/ 133 w 252"/>
                <a:gd name="T43" fmla="*/ 76 h 252"/>
                <a:gd name="T44" fmla="*/ 159 w 252"/>
                <a:gd name="T45" fmla="*/ 105 h 252"/>
                <a:gd name="T46" fmla="*/ 170 w 252"/>
                <a:gd name="T47" fmla="*/ 145 h 252"/>
                <a:gd name="T48" fmla="*/ 139 w 252"/>
                <a:gd name="T49" fmla="*/ 142 h 252"/>
                <a:gd name="T50" fmla="*/ 87 w 252"/>
                <a:gd name="T51" fmla="*/ 118 h 252"/>
                <a:gd name="T52" fmla="*/ 88 w 252"/>
                <a:gd name="T53" fmla="*/ 110 h 252"/>
                <a:gd name="T54" fmla="*/ 87 w 252"/>
                <a:gd name="T55" fmla="*/ 100 h 252"/>
                <a:gd name="T56" fmla="*/ 111 w 252"/>
                <a:gd name="T57" fmla="*/ 71 h 252"/>
                <a:gd name="T58" fmla="*/ 37 w 252"/>
                <a:gd name="T59" fmla="*/ 100 h 252"/>
                <a:gd name="T60" fmla="*/ 35 w 252"/>
                <a:gd name="T61" fmla="*/ 110 h 252"/>
                <a:gd name="T62" fmla="*/ 37 w 252"/>
                <a:gd name="T63" fmla="*/ 122 h 252"/>
                <a:gd name="T64" fmla="*/ 27 w 252"/>
                <a:gd name="T65" fmla="*/ 158 h 252"/>
                <a:gd name="T66" fmla="*/ 8 w 252"/>
                <a:gd name="T67" fmla="*/ 170 h 252"/>
                <a:gd name="T68" fmla="*/ 0 w 252"/>
                <a:gd name="T69" fmla="*/ 126 h 252"/>
                <a:gd name="T70" fmla="*/ 13 w 252"/>
                <a:gd name="T71" fmla="*/ 68 h 252"/>
                <a:gd name="T72" fmla="*/ 228 w 252"/>
                <a:gd name="T73" fmla="*/ 52 h 252"/>
                <a:gd name="T74" fmla="*/ 250 w 252"/>
                <a:gd name="T75" fmla="*/ 99 h 252"/>
                <a:gd name="T76" fmla="*/ 252 w 252"/>
                <a:gd name="T77" fmla="*/ 135 h 252"/>
                <a:gd name="T78" fmla="*/ 217 w 252"/>
                <a:gd name="T79" fmla="*/ 150 h 252"/>
                <a:gd name="T80" fmla="*/ 201 w 252"/>
                <a:gd name="T81" fmla="*/ 136 h 252"/>
                <a:gd name="T82" fmla="*/ 181 w 252"/>
                <a:gd name="T83" fmla="*/ 108 h 252"/>
                <a:gd name="T84" fmla="*/ 150 w 252"/>
                <a:gd name="T85" fmla="*/ 61 h 252"/>
                <a:gd name="T86" fmla="*/ 154 w 252"/>
                <a:gd name="T87" fmla="*/ 49 h 252"/>
                <a:gd name="T88" fmla="*/ 181 w 252"/>
                <a:gd name="T89" fmla="*/ 38 h 252"/>
                <a:gd name="T90" fmla="*/ 60 w 252"/>
                <a:gd name="T91" fmla="*/ 19 h 252"/>
                <a:gd name="T92" fmla="*/ 101 w 252"/>
                <a:gd name="T93" fmla="*/ 40 h 252"/>
                <a:gd name="T94" fmla="*/ 100 w 252"/>
                <a:gd name="T95" fmla="*/ 49 h 252"/>
                <a:gd name="T96" fmla="*/ 84 w 252"/>
                <a:gd name="T97" fmla="*/ 70 h 252"/>
                <a:gd name="T98" fmla="*/ 65 w 252"/>
                <a:gd name="T99" fmla="*/ 84 h 252"/>
                <a:gd name="T100" fmla="*/ 55 w 252"/>
                <a:gd name="T101" fmla="*/ 84 h 252"/>
                <a:gd name="T102" fmla="*/ 36 w 252"/>
                <a:gd name="T103" fmla="*/ 70 h 252"/>
                <a:gd name="T104" fmla="*/ 41 w 252"/>
                <a:gd name="T105" fmla="*/ 33 h 252"/>
                <a:gd name="T106" fmla="*/ 126 w 252"/>
                <a:gd name="T107" fmla="*/ 0 h 252"/>
                <a:gd name="T108" fmla="*/ 170 w 252"/>
                <a:gd name="T109" fmla="*/ 7 h 252"/>
                <a:gd name="T110" fmla="*/ 167 w 252"/>
                <a:gd name="T111" fmla="*/ 21 h 252"/>
                <a:gd name="T112" fmla="*/ 140 w 252"/>
                <a:gd name="T113" fmla="*/ 26 h 252"/>
                <a:gd name="T114" fmla="*/ 126 w 252"/>
                <a:gd name="T115" fmla="*/ 22 h 252"/>
                <a:gd name="T116" fmla="*/ 117 w 252"/>
                <a:gd name="T117" fmla="*/ 24 h 252"/>
                <a:gd name="T118" fmla="*/ 82 w 252"/>
                <a:gd name="T119" fmla="*/ 7 h 252"/>
                <a:gd name="T120" fmla="*/ 126 w 252"/>
                <a:gd name="T12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2" h="252">
                  <a:moveTo>
                    <a:pt x="175" y="182"/>
                  </a:moveTo>
                  <a:lnTo>
                    <a:pt x="179" y="184"/>
                  </a:lnTo>
                  <a:lnTo>
                    <a:pt x="184" y="187"/>
                  </a:lnTo>
                  <a:lnTo>
                    <a:pt x="184" y="201"/>
                  </a:lnTo>
                  <a:lnTo>
                    <a:pt x="182" y="221"/>
                  </a:lnTo>
                  <a:lnTo>
                    <a:pt x="180" y="240"/>
                  </a:lnTo>
                  <a:lnTo>
                    <a:pt x="154" y="249"/>
                  </a:lnTo>
                  <a:lnTo>
                    <a:pt x="126" y="252"/>
                  </a:lnTo>
                  <a:lnTo>
                    <a:pt x="96" y="248"/>
                  </a:lnTo>
                  <a:lnTo>
                    <a:pt x="117" y="221"/>
                  </a:lnTo>
                  <a:lnTo>
                    <a:pt x="144" y="200"/>
                  </a:lnTo>
                  <a:lnTo>
                    <a:pt x="175" y="182"/>
                  </a:lnTo>
                  <a:close/>
                  <a:moveTo>
                    <a:pt x="247" y="164"/>
                  </a:moveTo>
                  <a:lnTo>
                    <a:pt x="236" y="188"/>
                  </a:lnTo>
                  <a:lnTo>
                    <a:pt x="221" y="210"/>
                  </a:lnTo>
                  <a:lnTo>
                    <a:pt x="201" y="228"/>
                  </a:lnTo>
                  <a:lnTo>
                    <a:pt x="203" y="201"/>
                  </a:lnTo>
                  <a:lnTo>
                    <a:pt x="201" y="186"/>
                  </a:lnTo>
                  <a:lnTo>
                    <a:pt x="207" y="183"/>
                  </a:lnTo>
                  <a:lnTo>
                    <a:pt x="212" y="179"/>
                  </a:lnTo>
                  <a:lnTo>
                    <a:pt x="214" y="174"/>
                  </a:lnTo>
                  <a:lnTo>
                    <a:pt x="217" y="169"/>
                  </a:lnTo>
                  <a:lnTo>
                    <a:pt x="247" y="164"/>
                  </a:lnTo>
                  <a:close/>
                  <a:moveTo>
                    <a:pt x="75" y="133"/>
                  </a:moveTo>
                  <a:lnTo>
                    <a:pt x="102" y="149"/>
                  </a:lnTo>
                  <a:lnTo>
                    <a:pt x="130" y="160"/>
                  </a:lnTo>
                  <a:lnTo>
                    <a:pt x="161" y="168"/>
                  </a:lnTo>
                  <a:lnTo>
                    <a:pt x="129" y="187"/>
                  </a:lnTo>
                  <a:lnTo>
                    <a:pt x="101" y="212"/>
                  </a:lnTo>
                  <a:lnTo>
                    <a:pt x="77" y="242"/>
                  </a:lnTo>
                  <a:lnTo>
                    <a:pt x="54" y="229"/>
                  </a:lnTo>
                  <a:lnTo>
                    <a:pt x="35" y="212"/>
                  </a:lnTo>
                  <a:lnTo>
                    <a:pt x="38" y="186"/>
                  </a:lnTo>
                  <a:lnTo>
                    <a:pt x="45" y="160"/>
                  </a:lnTo>
                  <a:lnTo>
                    <a:pt x="56" y="137"/>
                  </a:lnTo>
                  <a:lnTo>
                    <a:pt x="61" y="137"/>
                  </a:lnTo>
                  <a:lnTo>
                    <a:pt x="66" y="137"/>
                  </a:lnTo>
                  <a:lnTo>
                    <a:pt x="71" y="136"/>
                  </a:lnTo>
                  <a:lnTo>
                    <a:pt x="75" y="133"/>
                  </a:lnTo>
                  <a:close/>
                  <a:moveTo>
                    <a:pt x="111" y="71"/>
                  </a:moveTo>
                  <a:lnTo>
                    <a:pt x="116" y="73"/>
                  </a:lnTo>
                  <a:lnTo>
                    <a:pt x="121" y="76"/>
                  </a:lnTo>
                  <a:lnTo>
                    <a:pt x="126" y="76"/>
                  </a:lnTo>
                  <a:lnTo>
                    <a:pt x="133" y="76"/>
                  </a:lnTo>
                  <a:lnTo>
                    <a:pt x="138" y="75"/>
                  </a:lnTo>
                  <a:lnTo>
                    <a:pt x="159" y="105"/>
                  </a:lnTo>
                  <a:lnTo>
                    <a:pt x="175" y="140"/>
                  </a:lnTo>
                  <a:lnTo>
                    <a:pt x="170" y="145"/>
                  </a:lnTo>
                  <a:lnTo>
                    <a:pt x="167" y="149"/>
                  </a:lnTo>
                  <a:lnTo>
                    <a:pt x="139" y="142"/>
                  </a:lnTo>
                  <a:lnTo>
                    <a:pt x="112" y="132"/>
                  </a:lnTo>
                  <a:lnTo>
                    <a:pt x="87" y="118"/>
                  </a:lnTo>
                  <a:lnTo>
                    <a:pt x="88" y="114"/>
                  </a:lnTo>
                  <a:lnTo>
                    <a:pt x="88" y="110"/>
                  </a:lnTo>
                  <a:lnTo>
                    <a:pt x="88" y="105"/>
                  </a:lnTo>
                  <a:lnTo>
                    <a:pt x="87" y="100"/>
                  </a:lnTo>
                  <a:lnTo>
                    <a:pt x="84" y="96"/>
                  </a:lnTo>
                  <a:lnTo>
                    <a:pt x="111" y="71"/>
                  </a:lnTo>
                  <a:close/>
                  <a:moveTo>
                    <a:pt x="13" y="68"/>
                  </a:moveTo>
                  <a:lnTo>
                    <a:pt x="37" y="100"/>
                  </a:lnTo>
                  <a:lnTo>
                    <a:pt x="35" y="105"/>
                  </a:lnTo>
                  <a:lnTo>
                    <a:pt x="35" y="110"/>
                  </a:lnTo>
                  <a:lnTo>
                    <a:pt x="36" y="117"/>
                  </a:lnTo>
                  <a:lnTo>
                    <a:pt x="37" y="122"/>
                  </a:lnTo>
                  <a:lnTo>
                    <a:pt x="40" y="127"/>
                  </a:lnTo>
                  <a:lnTo>
                    <a:pt x="27" y="158"/>
                  </a:lnTo>
                  <a:lnTo>
                    <a:pt x="18" y="191"/>
                  </a:lnTo>
                  <a:lnTo>
                    <a:pt x="8" y="170"/>
                  </a:lnTo>
                  <a:lnTo>
                    <a:pt x="3" y="149"/>
                  </a:lnTo>
                  <a:lnTo>
                    <a:pt x="0" y="126"/>
                  </a:lnTo>
                  <a:lnTo>
                    <a:pt x="4" y="96"/>
                  </a:lnTo>
                  <a:lnTo>
                    <a:pt x="13" y="68"/>
                  </a:lnTo>
                  <a:close/>
                  <a:moveTo>
                    <a:pt x="212" y="31"/>
                  </a:moveTo>
                  <a:lnTo>
                    <a:pt x="228" y="52"/>
                  </a:lnTo>
                  <a:lnTo>
                    <a:pt x="242" y="73"/>
                  </a:lnTo>
                  <a:lnTo>
                    <a:pt x="250" y="99"/>
                  </a:lnTo>
                  <a:lnTo>
                    <a:pt x="252" y="126"/>
                  </a:lnTo>
                  <a:lnTo>
                    <a:pt x="252" y="135"/>
                  </a:lnTo>
                  <a:lnTo>
                    <a:pt x="251" y="144"/>
                  </a:lnTo>
                  <a:lnTo>
                    <a:pt x="217" y="150"/>
                  </a:lnTo>
                  <a:lnTo>
                    <a:pt x="210" y="142"/>
                  </a:lnTo>
                  <a:lnTo>
                    <a:pt x="201" y="136"/>
                  </a:lnTo>
                  <a:lnTo>
                    <a:pt x="191" y="133"/>
                  </a:lnTo>
                  <a:lnTo>
                    <a:pt x="181" y="108"/>
                  </a:lnTo>
                  <a:lnTo>
                    <a:pt x="167" y="84"/>
                  </a:lnTo>
                  <a:lnTo>
                    <a:pt x="150" y="61"/>
                  </a:lnTo>
                  <a:lnTo>
                    <a:pt x="153" y="56"/>
                  </a:lnTo>
                  <a:lnTo>
                    <a:pt x="154" y="49"/>
                  </a:lnTo>
                  <a:lnTo>
                    <a:pt x="153" y="47"/>
                  </a:lnTo>
                  <a:lnTo>
                    <a:pt x="181" y="38"/>
                  </a:lnTo>
                  <a:lnTo>
                    <a:pt x="212" y="31"/>
                  </a:lnTo>
                  <a:close/>
                  <a:moveTo>
                    <a:pt x="60" y="19"/>
                  </a:moveTo>
                  <a:lnTo>
                    <a:pt x="82" y="29"/>
                  </a:lnTo>
                  <a:lnTo>
                    <a:pt x="101" y="40"/>
                  </a:lnTo>
                  <a:lnTo>
                    <a:pt x="101" y="45"/>
                  </a:lnTo>
                  <a:lnTo>
                    <a:pt x="100" y="49"/>
                  </a:lnTo>
                  <a:lnTo>
                    <a:pt x="101" y="56"/>
                  </a:lnTo>
                  <a:lnTo>
                    <a:pt x="84" y="70"/>
                  </a:lnTo>
                  <a:lnTo>
                    <a:pt x="69" y="85"/>
                  </a:lnTo>
                  <a:lnTo>
                    <a:pt x="65" y="84"/>
                  </a:lnTo>
                  <a:lnTo>
                    <a:pt x="61" y="84"/>
                  </a:lnTo>
                  <a:lnTo>
                    <a:pt x="55" y="84"/>
                  </a:lnTo>
                  <a:lnTo>
                    <a:pt x="50" y="86"/>
                  </a:lnTo>
                  <a:lnTo>
                    <a:pt x="36" y="70"/>
                  </a:lnTo>
                  <a:lnTo>
                    <a:pt x="24" y="51"/>
                  </a:lnTo>
                  <a:lnTo>
                    <a:pt x="41" y="33"/>
                  </a:lnTo>
                  <a:lnTo>
                    <a:pt x="60" y="19"/>
                  </a:lnTo>
                  <a:close/>
                  <a:moveTo>
                    <a:pt x="126" y="0"/>
                  </a:moveTo>
                  <a:lnTo>
                    <a:pt x="149" y="1"/>
                  </a:lnTo>
                  <a:lnTo>
                    <a:pt x="170" y="7"/>
                  </a:lnTo>
                  <a:lnTo>
                    <a:pt x="190" y="16"/>
                  </a:lnTo>
                  <a:lnTo>
                    <a:pt x="167" y="21"/>
                  </a:lnTo>
                  <a:lnTo>
                    <a:pt x="145" y="30"/>
                  </a:lnTo>
                  <a:lnTo>
                    <a:pt x="140" y="26"/>
                  </a:lnTo>
                  <a:lnTo>
                    <a:pt x="134" y="24"/>
                  </a:lnTo>
                  <a:lnTo>
                    <a:pt x="126" y="22"/>
                  </a:lnTo>
                  <a:lnTo>
                    <a:pt x="122" y="22"/>
                  </a:lnTo>
                  <a:lnTo>
                    <a:pt x="117" y="24"/>
                  </a:lnTo>
                  <a:lnTo>
                    <a:pt x="114" y="26"/>
                  </a:lnTo>
                  <a:lnTo>
                    <a:pt x="82" y="7"/>
                  </a:lnTo>
                  <a:lnTo>
                    <a:pt x="103" y="1"/>
                  </a:lnTo>
                  <a:lnTo>
                    <a:pt x="126" y="0"/>
                  </a:lnTo>
                  <a:close/>
                </a:path>
              </a:pathLst>
            </a:custGeom>
            <a:solidFill>
              <a:sysClr val="windowText" lastClr="000000">
                <a:lumMod val="50000"/>
                <a:lumOff val="50000"/>
              </a:sysClr>
            </a:solidFill>
            <a:ln w="0">
              <a:noFill/>
              <a:prstDash val="solid"/>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5" name="Freeform 49"/>
            <p:cNvSpPr>
              <a:spLocks noEditPoints="1"/>
            </p:cNvSpPr>
            <p:nvPr/>
          </p:nvSpPr>
          <p:spPr bwMode="auto">
            <a:xfrm>
              <a:off x="6317806" y="2094022"/>
              <a:ext cx="261574" cy="232830"/>
            </a:xfrm>
            <a:custGeom>
              <a:avLst/>
              <a:gdLst>
                <a:gd name="T0" fmla="*/ 60 w 273"/>
                <a:gd name="T1" fmla="*/ 239 h 243"/>
                <a:gd name="T2" fmla="*/ 52 w 273"/>
                <a:gd name="T3" fmla="*/ 243 h 243"/>
                <a:gd name="T4" fmla="*/ 36 w 273"/>
                <a:gd name="T5" fmla="*/ 225 h 243"/>
                <a:gd name="T6" fmla="*/ 37 w 273"/>
                <a:gd name="T7" fmla="*/ 218 h 243"/>
                <a:gd name="T8" fmla="*/ 118 w 273"/>
                <a:gd name="T9" fmla="*/ 84 h 243"/>
                <a:gd name="T10" fmla="*/ 234 w 273"/>
                <a:gd name="T11" fmla="*/ 219 h 243"/>
                <a:gd name="T12" fmla="*/ 233 w 273"/>
                <a:gd name="T13" fmla="*/ 226 h 243"/>
                <a:gd name="T14" fmla="*/ 214 w 273"/>
                <a:gd name="T15" fmla="*/ 239 h 243"/>
                <a:gd name="T16" fmla="*/ 95 w 273"/>
                <a:gd name="T17" fmla="*/ 108 h 243"/>
                <a:gd name="T18" fmla="*/ 95 w 273"/>
                <a:gd name="T19" fmla="*/ 102 h 243"/>
                <a:gd name="T20" fmla="*/ 228 w 273"/>
                <a:gd name="T21" fmla="*/ 2 h 243"/>
                <a:gd name="T22" fmla="*/ 232 w 273"/>
                <a:gd name="T23" fmla="*/ 5 h 243"/>
                <a:gd name="T24" fmla="*/ 229 w 273"/>
                <a:gd name="T25" fmla="*/ 11 h 243"/>
                <a:gd name="T26" fmla="*/ 219 w 273"/>
                <a:gd name="T27" fmla="*/ 30 h 243"/>
                <a:gd name="T28" fmla="*/ 218 w 273"/>
                <a:gd name="T29" fmla="*/ 45 h 243"/>
                <a:gd name="T30" fmla="*/ 241 w 273"/>
                <a:gd name="T31" fmla="*/ 58 h 243"/>
                <a:gd name="T32" fmla="*/ 254 w 273"/>
                <a:gd name="T33" fmla="*/ 48 h 243"/>
                <a:gd name="T34" fmla="*/ 264 w 273"/>
                <a:gd name="T35" fmla="*/ 31 h 243"/>
                <a:gd name="T36" fmla="*/ 269 w 273"/>
                <a:gd name="T37" fmla="*/ 25 h 243"/>
                <a:gd name="T38" fmla="*/ 271 w 273"/>
                <a:gd name="T39" fmla="*/ 28 h 243"/>
                <a:gd name="T40" fmla="*/ 273 w 273"/>
                <a:gd name="T41" fmla="*/ 51 h 243"/>
                <a:gd name="T42" fmla="*/ 261 w 273"/>
                <a:gd name="T43" fmla="*/ 85 h 243"/>
                <a:gd name="T44" fmla="*/ 225 w 273"/>
                <a:gd name="T45" fmla="*/ 93 h 243"/>
                <a:gd name="T46" fmla="*/ 199 w 273"/>
                <a:gd name="T47" fmla="*/ 102 h 243"/>
                <a:gd name="T48" fmla="*/ 176 w 273"/>
                <a:gd name="T49" fmla="*/ 82 h 243"/>
                <a:gd name="T50" fmla="*/ 186 w 273"/>
                <a:gd name="T51" fmla="*/ 47 h 243"/>
                <a:gd name="T52" fmla="*/ 201 w 273"/>
                <a:gd name="T53" fmla="*/ 16 h 243"/>
                <a:gd name="T54" fmla="*/ 227 w 273"/>
                <a:gd name="T55" fmla="*/ 3 h 243"/>
                <a:gd name="T56" fmla="*/ 141 w 273"/>
                <a:gd name="T57" fmla="*/ 0 h 243"/>
                <a:gd name="T58" fmla="*/ 145 w 273"/>
                <a:gd name="T59" fmla="*/ 2 h 243"/>
                <a:gd name="T60" fmla="*/ 113 w 273"/>
                <a:gd name="T61" fmla="*/ 19 h 243"/>
                <a:gd name="T62" fmla="*/ 92 w 273"/>
                <a:gd name="T63" fmla="*/ 44 h 243"/>
                <a:gd name="T64" fmla="*/ 101 w 273"/>
                <a:gd name="T65" fmla="*/ 61 h 243"/>
                <a:gd name="T66" fmla="*/ 106 w 273"/>
                <a:gd name="T67" fmla="*/ 67 h 243"/>
                <a:gd name="T68" fmla="*/ 106 w 273"/>
                <a:gd name="T69" fmla="*/ 71 h 243"/>
                <a:gd name="T70" fmla="*/ 92 w 273"/>
                <a:gd name="T71" fmla="*/ 84 h 243"/>
                <a:gd name="T72" fmla="*/ 84 w 273"/>
                <a:gd name="T73" fmla="*/ 91 h 243"/>
                <a:gd name="T74" fmla="*/ 80 w 273"/>
                <a:gd name="T75" fmla="*/ 91 h 243"/>
                <a:gd name="T76" fmla="*/ 51 w 273"/>
                <a:gd name="T77" fmla="*/ 74 h 243"/>
                <a:gd name="T78" fmla="*/ 38 w 273"/>
                <a:gd name="T79" fmla="*/ 84 h 243"/>
                <a:gd name="T80" fmla="*/ 37 w 273"/>
                <a:gd name="T81" fmla="*/ 93 h 243"/>
                <a:gd name="T82" fmla="*/ 34 w 273"/>
                <a:gd name="T83" fmla="*/ 98 h 243"/>
                <a:gd name="T84" fmla="*/ 28 w 273"/>
                <a:gd name="T85" fmla="*/ 103 h 243"/>
                <a:gd name="T86" fmla="*/ 22 w 273"/>
                <a:gd name="T87" fmla="*/ 103 h 243"/>
                <a:gd name="T88" fmla="*/ 13 w 273"/>
                <a:gd name="T89" fmla="*/ 94 h 243"/>
                <a:gd name="T90" fmla="*/ 1 w 273"/>
                <a:gd name="T91" fmla="*/ 81 h 243"/>
                <a:gd name="T92" fmla="*/ 1 w 273"/>
                <a:gd name="T93" fmla="*/ 75 h 243"/>
                <a:gd name="T94" fmla="*/ 8 w 273"/>
                <a:gd name="T95" fmla="*/ 70 h 243"/>
                <a:gd name="T96" fmla="*/ 14 w 273"/>
                <a:gd name="T97" fmla="*/ 65 h 243"/>
                <a:gd name="T98" fmla="*/ 22 w 273"/>
                <a:gd name="T99" fmla="*/ 65 h 243"/>
                <a:gd name="T100" fmla="*/ 32 w 273"/>
                <a:gd name="T101" fmla="*/ 57 h 243"/>
                <a:gd name="T102" fmla="*/ 34 w 273"/>
                <a:gd name="T103" fmla="*/ 47 h 243"/>
                <a:gd name="T104" fmla="*/ 39 w 273"/>
                <a:gd name="T105" fmla="*/ 39 h 243"/>
                <a:gd name="T106" fmla="*/ 69 w 273"/>
                <a:gd name="T107" fmla="*/ 19 h 243"/>
                <a:gd name="T108" fmla="*/ 110 w 273"/>
                <a:gd name="T109" fmla="*/ 0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43">
                  <a:moveTo>
                    <a:pt x="107" y="150"/>
                  </a:moveTo>
                  <a:lnTo>
                    <a:pt x="127" y="173"/>
                  </a:lnTo>
                  <a:lnTo>
                    <a:pt x="60" y="239"/>
                  </a:lnTo>
                  <a:lnTo>
                    <a:pt x="57" y="242"/>
                  </a:lnTo>
                  <a:lnTo>
                    <a:pt x="55" y="243"/>
                  </a:lnTo>
                  <a:lnTo>
                    <a:pt x="52" y="243"/>
                  </a:lnTo>
                  <a:lnTo>
                    <a:pt x="50" y="240"/>
                  </a:lnTo>
                  <a:lnTo>
                    <a:pt x="37" y="228"/>
                  </a:lnTo>
                  <a:lnTo>
                    <a:pt x="36" y="225"/>
                  </a:lnTo>
                  <a:lnTo>
                    <a:pt x="34" y="223"/>
                  </a:lnTo>
                  <a:lnTo>
                    <a:pt x="36" y="220"/>
                  </a:lnTo>
                  <a:lnTo>
                    <a:pt x="37" y="218"/>
                  </a:lnTo>
                  <a:lnTo>
                    <a:pt x="107" y="150"/>
                  </a:lnTo>
                  <a:close/>
                  <a:moveTo>
                    <a:pt x="117" y="84"/>
                  </a:moveTo>
                  <a:lnTo>
                    <a:pt x="118" y="84"/>
                  </a:lnTo>
                  <a:lnTo>
                    <a:pt x="121" y="85"/>
                  </a:lnTo>
                  <a:lnTo>
                    <a:pt x="233" y="216"/>
                  </a:lnTo>
                  <a:lnTo>
                    <a:pt x="234" y="219"/>
                  </a:lnTo>
                  <a:lnTo>
                    <a:pt x="236" y="221"/>
                  </a:lnTo>
                  <a:lnTo>
                    <a:pt x="234" y="224"/>
                  </a:lnTo>
                  <a:lnTo>
                    <a:pt x="233" y="226"/>
                  </a:lnTo>
                  <a:lnTo>
                    <a:pt x="219" y="238"/>
                  </a:lnTo>
                  <a:lnTo>
                    <a:pt x="217" y="239"/>
                  </a:lnTo>
                  <a:lnTo>
                    <a:pt x="214" y="239"/>
                  </a:lnTo>
                  <a:lnTo>
                    <a:pt x="211" y="239"/>
                  </a:lnTo>
                  <a:lnTo>
                    <a:pt x="209" y="237"/>
                  </a:lnTo>
                  <a:lnTo>
                    <a:pt x="95" y="108"/>
                  </a:lnTo>
                  <a:lnTo>
                    <a:pt x="94" y="105"/>
                  </a:lnTo>
                  <a:lnTo>
                    <a:pt x="94" y="104"/>
                  </a:lnTo>
                  <a:lnTo>
                    <a:pt x="95" y="102"/>
                  </a:lnTo>
                  <a:lnTo>
                    <a:pt x="115" y="85"/>
                  </a:lnTo>
                  <a:lnTo>
                    <a:pt x="117" y="84"/>
                  </a:lnTo>
                  <a:close/>
                  <a:moveTo>
                    <a:pt x="228" y="2"/>
                  </a:moveTo>
                  <a:lnTo>
                    <a:pt x="229" y="2"/>
                  </a:lnTo>
                  <a:lnTo>
                    <a:pt x="231" y="3"/>
                  </a:lnTo>
                  <a:lnTo>
                    <a:pt x="232" y="5"/>
                  </a:lnTo>
                  <a:lnTo>
                    <a:pt x="232" y="7"/>
                  </a:lnTo>
                  <a:lnTo>
                    <a:pt x="232" y="7"/>
                  </a:lnTo>
                  <a:lnTo>
                    <a:pt x="229" y="11"/>
                  </a:lnTo>
                  <a:lnTo>
                    <a:pt x="225" y="17"/>
                  </a:lnTo>
                  <a:lnTo>
                    <a:pt x="222" y="24"/>
                  </a:lnTo>
                  <a:lnTo>
                    <a:pt x="219" y="30"/>
                  </a:lnTo>
                  <a:lnTo>
                    <a:pt x="217" y="34"/>
                  </a:lnTo>
                  <a:lnTo>
                    <a:pt x="215" y="39"/>
                  </a:lnTo>
                  <a:lnTo>
                    <a:pt x="218" y="45"/>
                  </a:lnTo>
                  <a:lnTo>
                    <a:pt x="227" y="54"/>
                  </a:lnTo>
                  <a:lnTo>
                    <a:pt x="234" y="58"/>
                  </a:lnTo>
                  <a:lnTo>
                    <a:pt x="241" y="58"/>
                  </a:lnTo>
                  <a:lnTo>
                    <a:pt x="246" y="56"/>
                  </a:lnTo>
                  <a:lnTo>
                    <a:pt x="250" y="52"/>
                  </a:lnTo>
                  <a:lnTo>
                    <a:pt x="254" y="48"/>
                  </a:lnTo>
                  <a:lnTo>
                    <a:pt x="256" y="43"/>
                  </a:lnTo>
                  <a:lnTo>
                    <a:pt x="260" y="37"/>
                  </a:lnTo>
                  <a:lnTo>
                    <a:pt x="264" y="31"/>
                  </a:lnTo>
                  <a:lnTo>
                    <a:pt x="266" y="28"/>
                  </a:lnTo>
                  <a:lnTo>
                    <a:pt x="268" y="26"/>
                  </a:lnTo>
                  <a:lnTo>
                    <a:pt x="269" y="25"/>
                  </a:lnTo>
                  <a:lnTo>
                    <a:pt x="270" y="25"/>
                  </a:lnTo>
                  <a:lnTo>
                    <a:pt x="271" y="25"/>
                  </a:lnTo>
                  <a:lnTo>
                    <a:pt x="271" y="28"/>
                  </a:lnTo>
                  <a:lnTo>
                    <a:pt x="273" y="30"/>
                  </a:lnTo>
                  <a:lnTo>
                    <a:pt x="273" y="38"/>
                  </a:lnTo>
                  <a:lnTo>
                    <a:pt x="273" y="51"/>
                  </a:lnTo>
                  <a:lnTo>
                    <a:pt x="271" y="65"/>
                  </a:lnTo>
                  <a:lnTo>
                    <a:pt x="268" y="76"/>
                  </a:lnTo>
                  <a:lnTo>
                    <a:pt x="261" y="85"/>
                  </a:lnTo>
                  <a:lnTo>
                    <a:pt x="252" y="91"/>
                  </a:lnTo>
                  <a:lnTo>
                    <a:pt x="241" y="94"/>
                  </a:lnTo>
                  <a:lnTo>
                    <a:pt x="225" y="93"/>
                  </a:lnTo>
                  <a:lnTo>
                    <a:pt x="215" y="93"/>
                  </a:lnTo>
                  <a:lnTo>
                    <a:pt x="205" y="96"/>
                  </a:lnTo>
                  <a:lnTo>
                    <a:pt x="199" y="102"/>
                  </a:lnTo>
                  <a:lnTo>
                    <a:pt x="176" y="123"/>
                  </a:lnTo>
                  <a:lnTo>
                    <a:pt x="157" y="102"/>
                  </a:lnTo>
                  <a:lnTo>
                    <a:pt x="176" y="82"/>
                  </a:lnTo>
                  <a:lnTo>
                    <a:pt x="183" y="71"/>
                  </a:lnTo>
                  <a:lnTo>
                    <a:pt x="186" y="58"/>
                  </a:lnTo>
                  <a:lnTo>
                    <a:pt x="186" y="47"/>
                  </a:lnTo>
                  <a:lnTo>
                    <a:pt x="187" y="34"/>
                  </a:lnTo>
                  <a:lnTo>
                    <a:pt x="192" y="24"/>
                  </a:lnTo>
                  <a:lnTo>
                    <a:pt x="201" y="16"/>
                  </a:lnTo>
                  <a:lnTo>
                    <a:pt x="211" y="10"/>
                  </a:lnTo>
                  <a:lnTo>
                    <a:pt x="220" y="5"/>
                  </a:lnTo>
                  <a:lnTo>
                    <a:pt x="227" y="3"/>
                  </a:lnTo>
                  <a:lnTo>
                    <a:pt x="228" y="2"/>
                  </a:lnTo>
                  <a:close/>
                  <a:moveTo>
                    <a:pt x="129" y="0"/>
                  </a:moveTo>
                  <a:lnTo>
                    <a:pt x="141" y="0"/>
                  </a:lnTo>
                  <a:lnTo>
                    <a:pt x="149" y="0"/>
                  </a:lnTo>
                  <a:lnTo>
                    <a:pt x="150" y="1"/>
                  </a:lnTo>
                  <a:lnTo>
                    <a:pt x="145" y="2"/>
                  </a:lnTo>
                  <a:lnTo>
                    <a:pt x="136" y="6"/>
                  </a:lnTo>
                  <a:lnTo>
                    <a:pt x="125" y="12"/>
                  </a:lnTo>
                  <a:lnTo>
                    <a:pt x="113" y="19"/>
                  </a:lnTo>
                  <a:lnTo>
                    <a:pt x="102" y="25"/>
                  </a:lnTo>
                  <a:lnTo>
                    <a:pt x="94" y="34"/>
                  </a:lnTo>
                  <a:lnTo>
                    <a:pt x="92" y="44"/>
                  </a:lnTo>
                  <a:lnTo>
                    <a:pt x="95" y="54"/>
                  </a:lnTo>
                  <a:lnTo>
                    <a:pt x="98" y="57"/>
                  </a:lnTo>
                  <a:lnTo>
                    <a:pt x="101" y="61"/>
                  </a:lnTo>
                  <a:lnTo>
                    <a:pt x="103" y="63"/>
                  </a:lnTo>
                  <a:lnTo>
                    <a:pt x="104" y="66"/>
                  </a:lnTo>
                  <a:lnTo>
                    <a:pt x="106" y="67"/>
                  </a:lnTo>
                  <a:lnTo>
                    <a:pt x="107" y="68"/>
                  </a:lnTo>
                  <a:lnTo>
                    <a:pt x="107" y="71"/>
                  </a:lnTo>
                  <a:lnTo>
                    <a:pt x="106" y="71"/>
                  </a:lnTo>
                  <a:lnTo>
                    <a:pt x="103" y="74"/>
                  </a:lnTo>
                  <a:lnTo>
                    <a:pt x="98" y="79"/>
                  </a:lnTo>
                  <a:lnTo>
                    <a:pt x="92" y="84"/>
                  </a:lnTo>
                  <a:lnTo>
                    <a:pt x="87" y="88"/>
                  </a:lnTo>
                  <a:lnTo>
                    <a:pt x="84" y="90"/>
                  </a:lnTo>
                  <a:lnTo>
                    <a:pt x="84" y="91"/>
                  </a:lnTo>
                  <a:lnTo>
                    <a:pt x="83" y="91"/>
                  </a:lnTo>
                  <a:lnTo>
                    <a:pt x="81" y="93"/>
                  </a:lnTo>
                  <a:lnTo>
                    <a:pt x="80" y="91"/>
                  </a:lnTo>
                  <a:lnTo>
                    <a:pt x="70" y="81"/>
                  </a:lnTo>
                  <a:lnTo>
                    <a:pt x="60" y="75"/>
                  </a:lnTo>
                  <a:lnTo>
                    <a:pt x="51" y="74"/>
                  </a:lnTo>
                  <a:lnTo>
                    <a:pt x="42" y="79"/>
                  </a:lnTo>
                  <a:lnTo>
                    <a:pt x="39" y="81"/>
                  </a:lnTo>
                  <a:lnTo>
                    <a:pt x="38" y="84"/>
                  </a:lnTo>
                  <a:lnTo>
                    <a:pt x="38" y="88"/>
                  </a:lnTo>
                  <a:lnTo>
                    <a:pt x="38" y="90"/>
                  </a:lnTo>
                  <a:lnTo>
                    <a:pt x="37" y="93"/>
                  </a:lnTo>
                  <a:lnTo>
                    <a:pt x="37" y="94"/>
                  </a:lnTo>
                  <a:lnTo>
                    <a:pt x="36" y="95"/>
                  </a:lnTo>
                  <a:lnTo>
                    <a:pt x="34" y="98"/>
                  </a:lnTo>
                  <a:lnTo>
                    <a:pt x="32" y="99"/>
                  </a:lnTo>
                  <a:lnTo>
                    <a:pt x="29" y="102"/>
                  </a:lnTo>
                  <a:lnTo>
                    <a:pt x="28" y="103"/>
                  </a:lnTo>
                  <a:lnTo>
                    <a:pt x="25" y="104"/>
                  </a:lnTo>
                  <a:lnTo>
                    <a:pt x="23" y="104"/>
                  </a:lnTo>
                  <a:lnTo>
                    <a:pt x="22" y="103"/>
                  </a:lnTo>
                  <a:lnTo>
                    <a:pt x="19" y="102"/>
                  </a:lnTo>
                  <a:lnTo>
                    <a:pt x="16" y="99"/>
                  </a:lnTo>
                  <a:lnTo>
                    <a:pt x="13" y="94"/>
                  </a:lnTo>
                  <a:lnTo>
                    <a:pt x="8" y="88"/>
                  </a:lnTo>
                  <a:lnTo>
                    <a:pt x="2" y="82"/>
                  </a:lnTo>
                  <a:lnTo>
                    <a:pt x="1" y="81"/>
                  </a:lnTo>
                  <a:lnTo>
                    <a:pt x="0" y="79"/>
                  </a:lnTo>
                  <a:lnTo>
                    <a:pt x="0" y="76"/>
                  </a:lnTo>
                  <a:lnTo>
                    <a:pt x="1" y="75"/>
                  </a:lnTo>
                  <a:lnTo>
                    <a:pt x="2" y="74"/>
                  </a:lnTo>
                  <a:lnTo>
                    <a:pt x="5" y="71"/>
                  </a:lnTo>
                  <a:lnTo>
                    <a:pt x="8" y="70"/>
                  </a:lnTo>
                  <a:lnTo>
                    <a:pt x="10" y="67"/>
                  </a:lnTo>
                  <a:lnTo>
                    <a:pt x="11" y="66"/>
                  </a:lnTo>
                  <a:lnTo>
                    <a:pt x="14" y="65"/>
                  </a:lnTo>
                  <a:lnTo>
                    <a:pt x="16" y="65"/>
                  </a:lnTo>
                  <a:lnTo>
                    <a:pt x="19" y="65"/>
                  </a:lnTo>
                  <a:lnTo>
                    <a:pt x="22" y="65"/>
                  </a:lnTo>
                  <a:lnTo>
                    <a:pt x="25" y="63"/>
                  </a:lnTo>
                  <a:lnTo>
                    <a:pt x="29" y="61"/>
                  </a:lnTo>
                  <a:lnTo>
                    <a:pt x="32" y="57"/>
                  </a:lnTo>
                  <a:lnTo>
                    <a:pt x="33" y="53"/>
                  </a:lnTo>
                  <a:lnTo>
                    <a:pt x="34" y="51"/>
                  </a:lnTo>
                  <a:lnTo>
                    <a:pt x="34" y="47"/>
                  </a:lnTo>
                  <a:lnTo>
                    <a:pt x="36" y="44"/>
                  </a:lnTo>
                  <a:lnTo>
                    <a:pt x="37" y="42"/>
                  </a:lnTo>
                  <a:lnTo>
                    <a:pt x="39" y="39"/>
                  </a:lnTo>
                  <a:lnTo>
                    <a:pt x="46" y="34"/>
                  </a:lnTo>
                  <a:lnTo>
                    <a:pt x="59" y="25"/>
                  </a:lnTo>
                  <a:lnTo>
                    <a:pt x="69" y="19"/>
                  </a:lnTo>
                  <a:lnTo>
                    <a:pt x="81" y="10"/>
                  </a:lnTo>
                  <a:lnTo>
                    <a:pt x="95" y="3"/>
                  </a:lnTo>
                  <a:lnTo>
                    <a:pt x="110" y="0"/>
                  </a:lnTo>
                  <a:lnTo>
                    <a:pt x="116" y="0"/>
                  </a:lnTo>
                  <a:lnTo>
                    <a:pt x="129" y="0"/>
                  </a:lnTo>
                  <a:close/>
                </a:path>
              </a:pathLst>
            </a:custGeom>
            <a:solidFill>
              <a:sysClr val="windowText" lastClr="000000">
                <a:lumMod val="50000"/>
                <a:lumOff val="50000"/>
              </a:sysClr>
            </a:solidFill>
            <a:ln w="0">
              <a:noFill/>
              <a:prstDash val="solid"/>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6" name="Freeform 55"/>
            <p:cNvSpPr>
              <a:spLocks noEditPoints="1"/>
            </p:cNvSpPr>
            <p:nvPr/>
          </p:nvSpPr>
          <p:spPr bwMode="auto">
            <a:xfrm>
              <a:off x="5297864" y="5290390"/>
              <a:ext cx="206002" cy="257743"/>
            </a:xfrm>
            <a:custGeom>
              <a:avLst/>
              <a:gdLst>
                <a:gd name="T0" fmla="*/ 145 w 215"/>
                <a:gd name="T1" fmla="*/ 27 h 269"/>
                <a:gd name="T2" fmla="*/ 132 w 215"/>
                <a:gd name="T3" fmla="*/ 32 h 269"/>
                <a:gd name="T4" fmla="*/ 123 w 215"/>
                <a:gd name="T5" fmla="*/ 42 h 269"/>
                <a:gd name="T6" fmla="*/ 119 w 215"/>
                <a:gd name="T7" fmla="*/ 50 h 269"/>
                <a:gd name="T8" fmla="*/ 121 w 215"/>
                <a:gd name="T9" fmla="*/ 57 h 269"/>
                <a:gd name="T10" fmla="*/ 124 w 215"/>
                <a:gd name="T11" fmla="*/ 64 h 269"/>
                <a:gd name="T12" fmla="*/ 132 w 215"/>
                <a:gd name="T13" fmla="*/ 70 h 269"/>
                <a:gd name="T14" fmla="*/ 141 w 215"/>
                <a:gd name="T15" fmla="*/ 76 h 269"/>
                <a:gd name="T16" fmla="*/ 150 w 215"/>
                <a:gd name="T17" fmla="*/ 83 h 269"/>
                <a:gd name="T18" fmla="*/ 158 w 215"/>
                <a:gd name="T19" fmla="*/ 88 h 269"/>
                <a:gd name="T20" fmla="*/ 165 w 215"/>
                <a:gd name="T21" fmla="*/ 90 h 269"/>
                <a:gd name="T22" fmla="*/ 172 w 215"/>
                <a:gd name="T23" fmla="*/ 89 h 269"/>
                <a:gd name="T24" fmla="*/ 178 w 215"/>
                <a:gd name="T25" fmla="*/ 83 h 269"/>
                <a:gd name="T26" fmla="*/ 183 w 215"/>
                <a:gd name="T27" fmla="*/ 69 h 269"/>
                <a:gd name="T28" fmla="*/ 184 w 215"/>
                <a:gd name="T29" fmla="*/ 56 h 269"/>
                <a:gd name="T30" fmla="*/ 179 w 215"/>
                <a:gd name="T31" fmla="*/ 43 h 269"/>
                <a:gd name="T32" fmla="*/ 170 w 215"/>
                <a:gd name="T33" fmla="*/ 33 h 269"/>
                <a:gd name="T34" fmla="*/ 158 w 215"/>
                <a:gd name="T35" fmla="*/ 27 h 269"/>
                <a:gd name="T36" fmla="*/ 145 w 215"/>
                <a:gd name="T37" fmla="*/ 27 h 269"/>
                <a:gd name="T38" fmla="*/ 149 w 215"/>
                <a:gd name="T39" fmla="*/ 0 h 269"/>
                <a:gd name="T40" fmla="*/ 167 w 215"/>
                <a:gd name="T41" fmla="*/ 4 h 269"/>
                <a:gd name="T42" fmla="*/ 183 w 215"/>
                <a:gd name="T43" fmla="*/ 13 h 269"/>
                <a:gd name="T44" fmla="*/ 197 w 215"/>
                <a:gd name="T45" fmla="*/ 25 h 269"/>
                <a:gd name="T46" fmla="*/ 207 w 215"/>
                <a:gd name="T47" fmla="*/ 42 h 269"/>
                <a:gd name="T48" fmla="*/ 212 w 215"/>
                <a:gd name="T49" fmla="*/ 61 h 269"/>
                <a:gd name="T50" fmla="*/ 215 w 215"/>
                <a:gd name="T51" fmla="*/ 81 h 269"/>
                <a:gd name="T52" fmla="*/ 212 w 215"/>
                <a:gd name="T53" fmla="*/ 102 h 269"/>
                <a:gd name="T54" fmla="*/ 206 w 215"/>
                <a:gd name="T55" fmla="*/ 120 h 269"/>
                <a:gd name="T56" fmla="*/ 196 w 215"/>
                <a:gd name="T57" fmla="*/ 135 h 269"/>
                <a:gd name="T58" fmla="*/ 182 w 215"/>
                <a:gd name="T59" fmla="*/ 146 h 269"/>
                <a:gd name="T60" fmla="*/ 164 w 215"/>
                <a:gd name="T61" fmla="*/ 153 h 269"/>
                <a:gd name="T62" fmla="*/ 152 w 215"/>
                <a:gd name="T63" fmla="*/ 154 h 269"/>
                <a:gd name="T64" fmla="*/ 140 w 215"/>
                <a:gd name="T65" fmla="*/ 154 h 269"/>
                <a:gd name="T66" fmla="*/ 128 w 215"/>
                <a:gd name="T67" fmla="*/ 153 h 269"/>
                <a:gd name="T68" fmla="*/ 95 w 215"/>
                <a:gd name="T69" fmla="*/ 206 h 269"/>
                <a:gd name="T70" fmla="*/ 76 w 215"/>
                <a:gd name="T71" fmla="*/ 210 h 269"/>
                <a:gd name="T72" fmla="*/ 76 w 215"/>
                <a:gd name="T73" fmla="*/ 210 h 269"/>
                <a:gd name="T74" fmla="*/ 48 w 215"/>
                <a:gd name="T75" fmla="*/ 256 h 269"/>
                <a:gd name="T76" fmla="*/ 45 w 215"/>
                <a:gd name="T77" fmla="*/ 259 h 269"/>
                <a:gd name="T78" fmla="*/ 43 w 215"/>
                <a:gd name="T79" fmla="*/ 261 h 269"/>
                <a:gd name="T80" fmla="*/ 39 w 215"/>
                <a:gd name="T81" fmla="*/ 264 h 269"/>
                <a:gd name="T82" fmla="*/ 35 w 215"/>
                <a:gd name="T83" fmla="*/ 265 h 269"/>
                <a:gd name="T84" fmla="*/ 15 w 215"/>
                <a:gd name="T85" fmla="*/ 269 h 269"/>
                <a:gd name="T86" fmla="*/ 11 w 215"/>
                <a:gd name="T87" fmla="*/ 269 h 269"/>
                <a:gd name="T88" fmla="*/ 8 w 215"/>
                <a:gd name="T89" fmla="*/ 268 h 269"/>
                <a:gd name="T90" fmla="*/ 6 w 215"/>
                <a:gd name="T91" fmla="*/ 265 h 269"/>
                <a:gd name="T92" fmla="*/ 5 w 215"/>
                <a:gd name="T93" fmla="*/ 261 h 269"/>
                <a:gd name="T94" fmla="*/ 1 w 215"/>
                <a:gd name="T95" fmla="*/ 234 h 269"/>
                <a:gd name="T96" fmla="*/ 0 w 215"/>
                <a:gd name="T97" fmla="*/ 231 h 269"/>
                <a:gd name="T98" fmla="*/ 1 w 215"/>
                <a:gd name="T99" fmla="*/ 226 h 269"/>
                <a:gd name="T100" fmla="*/ 2 w 215"/>
                <a:gd name="T101" fmla="*/ 222 h 269"/>
                <a:gd name="T102" fmla="*/ 3 w 215"/>
                <a:gd name="T103" fmla="*/ 219 h 269"/>
                <a:gd name="T104" fmla="*/ 75 w 215"/>
                <a:gd name="T105" fmla="*/ 112 h 269"/>
                <a:gd name="T106" fmla="*/ 70 w 215"/>
                <a:gd name="T107" fmla="*/ 102 h 269"/>
                <a:gd name="T108" fmla="*/ 67 w 215"/>
                <a:gd name="T109" fmla="*/ 90 h 269"/>
                <a:gd name="T110" fmla="*/ 65 w 215"/>
                <a:gd name="T111" fmla="*/ 80 h 269"/>
                <a:gd name="T112" fmla="*/ 65 w 215"/>
                <a:gd name="T113" fmla="*/ 60 h 269"/>
                <a:gd name="T114" fmla="*/ 70 w 215"/>
                <a:gd name="T115" fmla="*/ 43 h 269"/>
                <a:gd name="T116" fmla="*/ 80 w 215"/>
                <a:gd name="T117" fmla="*/ 28 h 269"/>
                <a:gd name="T118" fmla="*/ 94 w 215"/>
                <a:gd name="T119" fmla="*/ 15 h 269"/>
                <a:gd name="T120" fmla="*/ 110 w 215"/>
                <a:gd name="T121" fmla="*/ 6 h 269"/>
                <a:gd name="T122" fmla="*/ 130 w 215"/>
                <a:gd name="T123" fmla="*/ 0 h 269"/>
                <a:gd name="T124" fmla="*/ 149 w 215"/>
                <a:gd name="T125" fmla="*/ 0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5" h="269">
                  <a:moveTo>
                    <a:pt x="145" y="27"/>
                  </a:moveTo>
                  <a:lnTo>
                    <a:pt x="132" y="32"/>
                  </a:lnTo>
                  <a:lnTo>
                    <a:pt x="123" y="42"/>
                  </a:lnTo>
                  <a:lnTo>
                    <a:pt x="119" y="50"/>
                  </a:lnTo>
                  <a:lnTo>
                    <a:pt x="121" y="57"/>
                  </a:lnTo>
                  <a:lnTo>
                    <a:pt x="124" y="64"/>
                  </a:lnTo>
                  <a:lnTo>
                    <a:pt x="132" y="70"/>
                  </a:lnTo>
                  <a:lnTo>
                    <a:pt x="141" y="76"/>
                  </a:lnTo>
                  <a:lnTo>
                    <a:pt x="150" y="83"/>
                  </a:lnTo>
                  <a:lnTo>
                    <a:pt x="158" y="88"/>
                  </a:lnTo>
                  <a:lnTo>
                    <a:pt x="165" y="90"/>
                  </a:lnTo>
                  <a:lnTo>
                    <a:pt x="172" y="89"/>
                  </a:lnTo>
                  <a:lnTo>
                    <a:pt x="178" y="83"/>
                  </a:lnTo>
                  <a:lnTo>
                    <a:pt x="183" y="69"/>
                  </a:lnTo>
                  <a:lnTo>
                    <a:pt x="184" y="56"/>
                  </a:lnTo>
                  <a:lnTo>
                    <a:pt x="179" y="43"/>
                  </a:lnTo>
                  <a:lnTo>
                    <a:pt x="170" y="33"/>
                  </a:lnTo>
                  <a:lnTo>
                    <a:pt x="158" y="27"/>
                  </a:lnTo>
                  <a:lnTo>
                    <a:pt x="145" y="27"/>
                  </a:lnTo>
                  <a:close/>
                  <a:moveTo>
                    <a:pt x="149" y="0"/>
                  </a:moveTo>
                  <a:lnTo>
                    <a:pt x="167" y="4"/>
                  </a:lnTo>
                  <a:lnTo>
                    <a:pt x="183" y="13"/>
                  </a:lnTo>
                  <a:lnTo>
                    <a:pt x="197" y="25"/>
                  </a:lnTo>
                  <a:lnTo>
                    <a:pt x="207" y="42"/>
                  </a:lnTo>
                  <a:lnTo>
                    <a:pt x="212" y="61"/>
                  </a:lnTo>
                  <a:lnTo>
                    <a:pt x="215" y="81"/>
                  </a:lnTo>
                  <a:lnTo>
                    <a:pt x="212" y="102"/>
                  </a:lnTo>
                  <a:lnTo>
                    <a:pt x="206" y="120"/>
                  </a:lnTo>
                  <a:lnTo>
                    <a:pt x="196" y="135"/>
                  </a:lnTo>
                  <a:lnTo>
                    <a:pt x="182" y="146"/>
                  </a:lnTo>
                  <a:lnTo>
                    <a:pt x="164" y="153"/>
                  </a:lnTo>
                  <a:lnTo>
                    <a:pt x="152" y="154"/>
                  </a:lnTo>
                  <a:lnTo>
                    <a:pt x="140" y="154"/>
                  </a:lnTo>
                  <a:lnTo>
                    <a:pt x="128" y="153"/>
                  </a:lnTo>
                  <a:lnTo>
                    <a:pt x="95" y="206"/>
                  </a:lnTo>
                  <a:lnTo>
                    <a:pt x="76" y="210"/>
                  </a:lnTo>
                  <a:lnTo>
                    <a:pt x="76" y="210"/>
                  </a:lnTo>
                  <a:lnTo>
                    <a:pt x="48" y="256"/>
                  </a:lnTo>
                  <a:lnTo>
                    <a:pt x="45" y="259"/>
                  </a:lnTo>
                  <a:lnTo>
                    <a:pt x="43" y="261"/>
                  </a:lnTo>
                  <a:lnTo>
                    <a:pt x="39" y="264"/>
                  </a:lnTo>
                  <a:lnTo>
                    <a:pt x="35" y="265"/>
                  </a:lnTo>
                  <a:lnTo>
                    <a:pt x="15" y="269"/>
                  </a:lnTo>
                  <a:lnTo>
                    <a:pt x="11" y="269"/>
                  </a:lnTo>
                  <a:lnTo>
                    <a:pt x="8" y="268"/>
                  </a:lnTo>
                  <a:lnTo>
                    <a:pt x="6" y="265"/>
                  </a:lnTo>
                  <a:lnTo>
                    <a:pt x="5" y="261"/>
                  </a:lnTo>
                  <a:lnTo>
                    <a:pt x="1" y="234"/>
                  </a:lnTo>
                  <a:lnTo>
                    <a:pt x="0" y="231"/>
                  </a:lnTo>
                  <a:lnTo>
                    <a:pt x="1" y="226"/>
                  </a:lnTo>
                  <a:lnTo>
                    <a:pt x="2" y="222"/>
                  </a:lnTo>
                  <a:lnTo>
                    <a:pt x="3" y="219"/>
                  </a:lnTo>
                  <a:lnTo>
                    <a:pt x="75" y="112"/>
                  </a:lnTo>
                  <a:lnTo>
                    <a:pt x="70" y="102"/>
                  </a:lnTo>
                  <a:lnTo>
                    <a:pt x="67" y="90"/>
                  </a:lnTo>
                  <a:lnTo>
                    <a:pt x="65" y="80"/>
                  </a:lnTo>
                  <a:lnTo>
                    <a:pt x="65" y="60"/>
                  </a:lnTo>
                  <a:lnTo>
                    <a:pt x="70" y="43"/>
                  </a:lnTo>
                  <a:lnTo>
                    <a:pt x="80" y="28"/>
                  </a:lnTo>
                  <a:lnTo>
                    <a:pt x="94" y="15"/>
                  </a:lnTo>
                  <a:lnTo>
                    <a:pt x="110" y="6"/>
                  </a:lnTo>
                  <a:lnTo>
                    <a:pt x="130" y="0"/>
                  </a:lnTo>
                  <a:lnTo>
                    <a:pt x="149" y="0"/>
                  </a:lnTo>
                  <a:close/>
                </a:path>
              </a:pathLst>
            </a:custGeom>
            <a:solidFill>
              <a:sysClr val="windowText" lastClr="000000">
                <a:lumMod val="50000"/>
                <a:lumOff val="50000"/>
              </a:sysClr>
            </a:solidFill>
            <a:ln w="0">
              <a:noFill/>
              <a:prstDash val="solid"/>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cxnSp>
        <p:nvCxnSpPr>
          <p:cNvPr id="47" name="直接连接符 46"/>
          <p:cNvCxnSpPr/>
          <p:nvPr/>
        </p:nvCxnSpPr>
        <p:spPr>
          <a:xfrm>
            <a:off x="6426669" y="3090186"/>
            <a:ext cx="4272397" cy="0"/>
          </a:xfrm>
          <a:prstGeom prst="line">
            <a:avLst/>
          </a:prstGeom>
          <a:noFill/>
          <a:ln w="6350" cap="flat" cmpd="sng" algn="ctr">
            <a:solidFill>
              <a:sysClr val="window" lastClr="FFFFFF">
                <a:lumMod val="50000"/>
              </a:sysClr>
            </a:solidFill>
            <a:prstDash val="solid"/>
            <a:miter lim="800000"/>
            <a:headEnd type="oval"/>
          </a:ln>
          <a:effectLst/>
        </p:spPr>
      </p:cxnSp>
      <p:sp>
        <p:nvSpPr>
          <p:cNvPr id="48" name="TextBox 6"/>
          <p:cNvSpPr txBox="1"/>
          <p:nvPr/>
        </p:nvSpPr>
        <p:spPr>
          <a:xfrm>
            <a:off x="6875783" y="2469015"/>
            <a:ext cx="720080" cy="523220"/>
          </a:xfrm>
          <a:prstGeom prst="rect">
            <a:avLst/>
          </a:prstGeom>
          <a:noFill/>
        </p:spPr>
        <p:txBody>
          <a:bodyPr wrap="square" rtlCol="0">
            <a:spAutoFit/>
          </a:bodyPr>
          <a:lstStyle/>
          <a:p>
            <a:pPr algn="ctr" fontAlgn="auto">
              <a:spcBef>
                <a:spcPts val="0"/>
              </a:spcBef>
              <a:spcAft>
                <a:spcPts val="0"/>
              </a:spcAft>
            </a:pPr>
            <a:r>
              <a:rPr lang="en-US" altLang="zh-CN" sz="2800" b="1" dirty="0">
                <a:solidFill>
                  <a:srgbClr val="C00000"/>
                </a:solidFill>
                <a:latin typeface="微软雅黑" panose="020B0503020204020204" pitchFamily="34" charset="-122"/>
                <a:ea typeface="微软雅黑" panose="020B0503020204020204" pitchFamily="34" charset="-122"/>
              </a:rPr>
              <a:t>05</a:t>
            </a:r>
            <a:endParaRPr lang="zh-CN" altLang="en-US" sz="2800" b="1" dirty="0">
              <a:solidFill>
                <a:srgbClr val="C00000"/>
              </a:solidFill>
              <a:latin typeface="微软雅黑" panose="020B0503020204020204" pitchFamily="34" charset="-122"/>
              <a:ea typeface="微软雅黑" panose="020B0503020204020204" pitchFamily="34" charset="-122"/>
            </a:endParaRPr>
          </a:p>
        </p:txBody>
      </p:sp>
      <p:sp>
        <p:nvSpPr>
          <p:cNvPr id="49" name="TextBox 92"/>
          <p:cNvSpPr txBox="1"/>
          <p:nvPr/>
        </p:nvSpPr>
        <p:spPr>
          <a:xfrm>
            <a:off x="7434246" y="2422849"/>
            <a:ext cx="3264820" cy="738664"/>
          </a:xfrm>
          <a:prstGeom prst="rect">
            <a:avLst/>
          </a:prstGeom>
          <a:noFill/>
        </p:spPr>
        <p:txBody>
          <a:bodyPr wrap="square" rtlCol="0">
            <a:spAutoFit/>
          </a:bodyPr>
          <a:lstStyle/>
          <a:p>
            <a:pPr fontAlgn="auto">
              <a:lnSpc>
                <a:spcPct val="150000"/>
              </a:lnSpc>
              <a:spcBef>
                <a:spcPts val="0"/>
              </a:spcBef>
              <a:spcAft>
                <a:spcPts val="0"/>
              </a:spcAft>
            </a:pPr>
            <a:r>
              <a:rPr lang="zh-CN" altLang="en-US" sz="1400" dirty="0">
                <a:solidFill>
                  <a:prstClr val="black"/>
                </a:solidFill>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cxnSp>
        <p:nvCxnSpPr>
          <p:cNvPr id="50" name="直接连接符 49"/>
          <p:cNvCxnSpPr/>
          <p:nvPr/>
        </p:nvCxnSpPr>
        <p:spPr>
          <a:xfrm>
            <a:off x="5499098" y="4171122"/>
            <a:ext cx="5199968" cy="0"/>
          </a:xfrm>
          <a:prstGeom prst="line">
            <a:avLst/>
          </a:prstGeom>
          <a:noFill/>
          <a:ln w="6350" cap="flat" cmpd="sng" algn="ctr">
            <a:solidFill>
              <a:sysClr val="window" lastClr="FFFFFF">
                <a:lumMod val="50000"/>
              </a:sysClr>
            </a:solidFill>
            <a:prstDash val="solid"/>
            <a:miter lim="800000"/>
            <a:headEnd type="oval"/>
          </a:ln>
          <a:effectLst/>
        </p:spPr>
      </p:cxnSp>
      <p:sp>
        <p:nvSpPr>
          <p:cNvPr id="51" name="TextBox 94"/>
          <p:cNvSpPr txBox="1"/>
          <p:nvPr/>
        </p:nvSpPr>
        <p:spPr>
          <a:xfrm>
            <a:off x="5948212" y="3549951"/>
            <a:ext cx="720080" cy="523220"/>
          </a:xfrm>
          <a:prstGeom prst="rect">
            <a:avLst/>
          </a:prstGeom>
          <a:noFill/>
        </p:spPr>
        <p:txBody>
          <a:bodyPr wrap="square" rtlCol="0">
            <a:spAutoFit/>
          </a:bodyPr>
          <a:lstStyle/>
          <a:p>
            <a:pPr algn="ctr" fontAlgn="auto">
              <a:spcBef>
                <a:spcPts val="0"/>
              </a:spcBef>
              <a:spcAft>
                <a:spcPts val="0"/>
              </a:spcAft>
            </a:pPr>
            <a:r>
              <a:rPr lang="en-US" altLang="zh-CN" sz="2800" b="1" dirty="0">
                <a:solidFill>
                  <a:srgbClr val="C00000"/>
                </a:solidFill>
                <a:latin typeface="微软雅黑" panose="020B0503020204020204" pitchFamily="34" charset="-122"/>
                <a:ea typeface="微软雅黑" panose="020B0503020204020204" pitchFamily="34" charset="-122"/>
              </a:rPr>
              <a:t>02</a:t>
            </a:r>
            <a:endParaRPr lang="zh-CN" altLang="en-US" sz="2800" b="1" dirty="0">
              <a:solidFill>
                <a:srgbClr val="C00000"/>
              </a:solidFill>
              <a:latin typeface="微软雅黑" panose="020B0503020204020204" pitchFamily="34" charset="-122"/>
              <a:ea typeface="微软雅黑" panose="020B0503020204020204" pitchFamily="34" charset="-122"/>
            </a:endParaRPr>
          </a:p>
        </p:txBody>
      </p:sp>
      <p:sp>
        <p:nvSpPr>
          <p:cNvPr id="52" name="TextBox 95"/>
          <p:cNvSpPr txBox="1"/>
          <p:nvPr/>
        </p:nvSpPr>
        <p:spPr>
          <a:xfrm>
            <a:off x="6506675" y="3503785"/>
            <a:ext cx="3264820" cy="738664"/>
          </a:xfrm>
          <a:prstGeom prst="rect">
            <a:avLst/>
          </a:prstGeom>
          <a:noFill/>
        </p:spPr>
        <p:txBody>
          <a:bodyPr wrap="square" rtlCol="0">
            <a:spAutoFit/>
          </a:bodyPr>
          <a:lstStyle/>
          <a:p>
            <a:pPr fontAlgn="auto">
              <a:lnSpc>
                <a:spcPct val="150000"/>
              </a:lnSpc>
              <a:spcBef>
                <a:spcPts val="0"/>
              </a:spcBef>
              <a:spcAft>
                <a:spcPts val="0"/>
              </a:spcAft>
            </a:pPr>
            <a:r>
              <a:rPr lang="zh-CN" altLang="en-US" sz="1400" dirty="0">
                <a:solidFill>
                  <a:prstClr val="black"/>
                </a:solidFill>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cxnSp>
        <p:nvCxnSpPr>
          <p:cNvPr id="53" name="直接连接符 52"/>
          <p:cNvCxnSpPr/>
          <p:nvPr/>
        </p:nvCxnSpPr>
        <p:spPr>
          <a:xfrm>
            <a:off x="6426669" y="5271738"/>
            <a:ext cx="4272397" cy="0"/>
          </a:xfrm>
          <a:prstGeom prst="line">
            <a:avLst/>
          </a:prstGeom>
          <a:noFill/>
          <a:ln w="6350" cap="flat" cmpd="sng" algn="ctr">
            <a:solidFill>
              <a:sysClr val="window" lastClr="FFFFFF">
                <a:lumMod val="50000"/>
              </a:sysClr>
            </a:solidFill>
            <a:prstDash val="solid"/>
            <a:miter lim="800000"/>
            <a:headEnd type="oval"/>
          </a:ln>
          <a:effectLst/>
        </p:spPr>
      </p:cxnSp>
      <p:sp>
        <p:nvSpPr>
          <p:cNvPr id="54" name="TextBox 97"/>
          <p:cNvSpPr txBox="1"/>
          <p:nvPr/>
        </p:nvSpPr>
        <p:spPr>
          <a:xfrm>
            <a:off x="6875783" y="4650567"/>
            <a:ext cx="720080" cy="523220"/>
          </a:xfrm>
          <a:prstGeom prst="rect">
            <a:avLst/>
          </a:prstGeom>
          <a:noFill/>
        </p:spPr>
        <p:txBody>
          <a:bodyPr wrap="square" rtlCol="0">
            <a:spAutoFit/>
          </a:bodyPr>
          <a:lstStyle/>
          <a:p>
            <a:pPr algn="ctr" fontAlgn="auto">
              <a:spcBef>
                <a:spcPts val="0"/>
              </a:spcBef>
              <a:spcAft>
                <a:spcPts val="0"/>
              </a:spcAft>
            </a:pPr>
            <a:r>
              <a:rPr lang="en-US" altLang="zh-CN" sz="2800" b="1" dirty="0">
                <a:solidFill>
                  <a:srgbClr val="C00000"/>
                </a:solidFill>
                <a:latin typeface="微软雅黑" panose="020B0503020204020204" pitchFamily="34" charset="-122"/>
                <a:ea typeface="微软雅黑" panose="020B0503020204020204" pitchFamily="34" charset="-122"/>
              </a:rPr>
              <a:t>04</a:t>
            </a:r>
            <a:endParaRPr lang="zh-CN" altLang="en-US" sz="2800" b="1" dirty="0">
              <a:solidFill>
                <a:srgbClr val="C00000"/>
              </a:solidFill>
              <a:latin typeface="微软雅黑" panose="020B0503020204020204" pitchFamily="34" charset="-122"/>
              <a:ea typeface="微软雅黑" panose="020B0503020204020204" pitchFamily="34" charset="-122"/>
            </a:endParaRPr>
          </a:p>
        </p:txBody>
      </p:sp>
      <p:sp>
        <p:nvSpPr>
          <p:cNvPr id="55" name="TextBox 98"/>
          <p:cNvSpPr txBox="1"/>
          <p:nvPr/>
        </p:nvSpPr>
        <p:spPr>
          <a:xfrm>
            <a:off x="7434246" y="4604401"/>
            <a:ext cx="3264820" cy="738664"/>
          </a:xfrm>
          <a:prstGeom prst="rect">
            <a:avLst/>
          </a:prstGeom>
          <a:noFill/>
        </p:spPr>
        <p:txBody>
          <a:bodyPr wrap="square" rtlCol="0">
            <a:spAutoFit/>
          </a:bodyPr>
          <a:lstStyle/>
          <a:p>
            <a:pPr fontAlgn="auto">
              <a:lnSpc>
                <a:spcPct val="150000"/>
              </a:lnSpc>
              <a:spcBef>
                <a:spcPts val="0"/>
              </a:spcBef>
              <a:spcAft>
                <a:spcPts val="0"/>
              </a:spcAft>
            </a:pPr>
            <a:r>
              <a:rPr lang="zh-CN" altLang="en-US" sz="1400" dirty="0">
                <a:solidFill>
                  <a:prstClr val="black"/>
                </a:solidFill>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cxnSp>
        <p:nvCxnSpPr>
          <p:cNvPr id="56" name="直接连接符 55"/>
          <p:cNvCxnSpPr/>
          <p:nvPr/>
        </p:nvCxnSpPr>
        <p:spPr>
          <a:xfrm>
            <a:off x="5494627" y="6265639"/>
            <a:ext cx="5204439" cy="0"/>
          </a:xfrm>
          <a:prstGeom prst="line">
            <a:avLst/>
          </a:prstGeom>
          <a:noFill/>
          <a:ln w="6350" cap="flat" cmpd="sng" algn="ctr">
            <a:solidFill>
              <a:sysClr val="window" lastClr="FFFFFF">
                <a:lumMod val="50000"/>
              </a:sysClr>
            </a:solidFill>
            <a:prstDash val="solid"/>
            <a:miter lim="800000"/>
            <a:headEnd type="oval"/>
          </a:ln>
          <a:effectLst/>
        </p:spPr>
      </p:cxnSp>
      <p:sp>
        <p:nvSpPr>
          <p:cNvPr id="57" name="TextBox 100"/>
          <p:cNvSpPr txBox="1"/>
          <p:nvPr/>
        </p:nvSpPr>
        <p:spPr>
          <a:xfrm>
            <a:off x="5943741" y="5644468"/>
            <a:ext cx="720080" cy="523220"/>
          </a:xfrm>
          <a:prstGeom prst="rect">
            <a:avLst/>
          </a:prstGeom>
          <a:noFill/>
        </p:spPr>
        <p:txBody>
          <a:bodyPr wrap="square" rtlCol="0">
            <a:spAutoFit/>
          </a:bodyPr>
          <a:lstStyle/>
          <a:p>
            <a:pPr algn="ctr" fontAlgn="auto">
              <a:spcBef>
                <a:spcPts val="0"/>
              </a:spcBef>
              <a:spcAft>
                <a:spcPts val="0"/>
              </a:spcAft>
            </a:pPr>
            <a:r>
              <a:rPr lang="en-US" altLang="zh-CN" sz="2800" b="1" dirty="0">
                <a:solidFill>
                  <a:srgbClr val="C00000"/>
                </a:solidFill>
                <a:latin typeface="微软雅黑" panose="020B0503020204020204" pitchFamily="34" charset="-122"/>
                <a:ea typeface="微软雅黑" panose="020B0503020204020204" pitchFamily="34" charset="-122"/>
              </a:rPr>
              <a:t>03</a:t>
            </a:r>
            <a:endParaRPr lang="zh-CN" altLang="en-US" sz="2800" b="1" dirty="0">
              <a:solidFill>
                <a:srgbClr val="C00000"/>
              </a:solidFill>
              <a:latin typeface="微软雅黑" panose="020B0503020204020204" pitchFamily="34" charset="-122"/>
              <a:ea typeface="微软雅黑" panose="020B0503020204020204" pitchFamily="34" charset="-122"/>
            </a:endParaRPr>
          </a:p>
        </p:txBody>
      </p:sp>
      <p:sp>
        <p:nvSpPr>
          <p:cNvPr id="58" name="TextBox 101"/>
          <p:cNvSpPr txBox="1"/>
          <p:nvPr/>
        </p:nvSpPr>
        <p:spPr>
          <a:xfrm>
            <a:off x="6502204" y="5598302"/>
            <a:ext cx="3264820" cy="738664"/>
          </a:xfrm>
          <a:prstGeom prst="rect">
            <a:avLst/>
          </a:prstGeom>
          <a:noFill/>
        </p:spPr>
        <p:txBody>
          <a:bodyPr wrap="square" rtlCol="0">
            <a:spAutoFit/>
          </a:bodyPr>
          <a:lstStyle/>
          <a:p>
            <a:pPr fontAlgn="auto">
              <a:lnSpc>
                <a:spcPct val="150000"/>
              </a:lnSpc>
              <a:spcBef>
                <a:spcPts val="0"/>
              </a:spcBef>
              <a:spcAft>
                <a:spcPts val="0"/>
              </a:spcAft>
            </a:pPr>
            <a:r>
              <a:rPr lang="zh-CN" altLang="en-US" sz="1400" dirty="0">
                <a:solidFill>
                  <a:prstClr val="black"/>
                </a:solidFill>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sp>
        <p:nvSpPr>
          <p:cNvPr id="59" name="TextBox 103"/>
          <p:cNvSpPr txBox="1"/>
          <p:nvPr/>
        </p:nvSpPr>
        <p:spPr>
          <a:xfrm>
            <a:off x="998003" y="5644468"/>
            <a:ext cx="720080" cy="523220"/>
          </a:xfrm>
          <a:prstGeom prst="rect">
            <a:avLst/>
          </a:prstGeom>
          <a:noFill/>
        </p:spPr>
        <p:txBody>
          <a:bodyPr wrap="square" rtlCol="0">
            <a:spAutoFit/>
          </a:bodyPr>
          <a:lstStyle/>
          <a:p>
            <a:pPr algn="ctr" fontAlgn="auto">
              <a:spcBef>
                <a:spcPts val="0"/>
              </a:spcBef>
              <a:spcAft>
                <a:spcPts val="0"/>
              </a:spcAft>
            </a:pPr>
            <a:r>
              <a:rPr lang="en-US" altLang="zh-CN" sz="2800" b="1" dirty="0">
                <a:solidFill>
                  <a:srgbClr val="C00000"/>
                </a:solidFill>
                <a:latin typeface="微软雅黑" panose="020B0503020204020204" pitchFamily="34" charset="-122"/>
                <a:ea typeface="微软雅黑" panose="020B0503020204020204" pitchFamily="34" charset="-122"/>
              </a:rPr>
              <a:t>01</a:t>
            </a:r>
            <a:endParaRPr lang="zh-CN" altLang="en-US" sz="2800" b="1" dirty="0">
              <a:solidFill>
                <a:srgbClr val="C00000"/>
              </a:solidFill>
              <a:latin typeface="微软雅黑" panose="020B0503020204020204" pitchFamily="34" charset="-122"/>
              <a:ea typeface="微软雅黑" panose="020B0503020204020204" pitchFamily="34" charset="-122"/>
            </a:endParaRPr>
          </a:p>
        </p:txBody>
      </p:sp>
      <p:sp>
        <p:nvSpPr>
          <p:cNvPr id="60" name="TextBox 104"/>
          <p:cNvSpPr txBox="1"/>
          <p:nvPr/>
        </p:nvSpPr>
        <p:spPr>
          <a:xfrm>
            <a:off x="1556466" y="5598302"/>
            <a:ext cx="2352062" cy="738664"/>
          </a:xfrm>
          <a:prstGeom prst="rect">
            <a:avLst/>
          </a:prstGeom>
          <a:noFill/>
        </p:spPr>
        <p:txBody>
          <a:bodyPr wrap="square" rtlCol="0">
            <a:spAutoFit/>
          </a:bodyPr>
          <a:lstStyle/>
          <a:p>
            <a:pPr fontAlgn="auto">
              <a:lnSpc>
                <a:spcPct val="150000"/>
              </a:lnSpc>
              <a:spcBef>
                <a:spcPts val="0"/>
              </a:spcBef>
              <a:spcAft>
                <a:spcPts val="0"/>
              </a:spcAft>
            </a:pPr>
            <a:r>
              <a:rPr lang="zh-CN" altLang="en-US" sz="1400" dirty="0">
                <a:solidFill>
                  <a:prstClr val="black"/>
                </a:solidFill>
                <a:latin typeface="微软雅黑" panose="020B0503020204020204" pitchFamily="34" charset="-122"/>
                <a:ea typeface="微软雅黑" panose="020B0503020204020204" pitchFamily="34" charset="-122"/>
              </a:rPr>
              <a:t>单击此处添加文本单击此处添加文本单击此处添加文本</a:t>
            </a:r>
          </a:p>
        </p:txBody>
      </p:sp>
      <p:grpSp>
        <p:nvGrpSpPr>
          <p:cNvPr id="61" name="组合 60"/>
          <p:cNvGrpSpPr/>
          <p:nvPr/>
        </p:nvGrpSpPr>
        <p:grpSpPr>
          <a:xfrm>
            <a:off x="936501" y="5356089"/>
            <a:ext cx="3137465" cy="909550"/>
            <a:chOff x="1089212" y="4725011"/>
            <a:chExt cx="3137465" cy="909550"/>
          </a:xfrm>
        </p:grpSpPr>
        <p:cxnSp>
          <p:nvCxnSpPr>
            <p:cNvPr id="62" name="直接连接符 61"/>
            <p:cNvCxnSpPr/>
            <p:nvPr/>
          </p:nvCxnSpPr>
          <p:spPr>
            <a:xfrm>
              <a:off x="1089212" y="5634561"/>
              <a:ext cx="2842938" cy="0"/>
            </a:xfrm>
            <a:prstGeom prst="line">
              <a:avLst/>
            </a:prstGeom>
            <a:noFill/>
            <a:ln w="6350" cap="flat" cmpd="sng" algn="ctr">
              <a:solidFill>
                <a:sysClr val="window" lastClr="FFFFFF">
                  <a:lumMod val="50000"/>
                </a:sysClr>
              </a:solidFill>
              <a:prstDash val="solid"/>
              <a:miter lim="800000"/>
              <a:headEnd type="oval"/>
            </a:ln>
            <a:effectLst/>
          </p:spPr>
        </p:cxnSp>
        <p:cxnSp>
          <p:nvCxnSpPr>
            <p:cNvPr id="63" name="直接连接符 62"/>
            <p:cNvCxnSpPr/>
            <p:nvPr/>
          </p:nvCxnSpPr>
          <p:spPr>
            <a:xfrm flipV="1">
              <a:off x="3932150" y="4725011"/>
              <a:ext cx="294527" cy="909550"/>
            </a:xfrm>
            <a:prstGeom prst="line">
              <a:avLst/>
            </a:prstGeom>
            <a:noFill/>
            <a:ln w="6350" cap="flat" cmpd="sng" algn="ctr">
              <a:solidFill>
                <a:sysClr val="window" lastClr="FFFFFF">
                  <a:lumMod val="50000"/>
                </a:sysClr>
              </a:solidFill>
              <a:prstDash val="solid"/>
              <a:miter lim="800000"/>
              <a:headEnd type="oval"/>
            </a:ln>
            <a:effectLst/>
          </p:spPr>
        </p:cxnSp>
      </p:gr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barn(inVertical)">
                                      <p:cBhvr>
                                        <p:cTn id="7" dur="500"/>
                                        <p:tgtEl>
                                          <p:spTgt spid="33"/>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wipe(right)">
                                      <p:cBhvr>
                                        <p:cTn id="11" dur="500"/>
                                        <p:tgtEl>
                                          <p:spTgt spid="61"/>
                                        </p:tgtEl>
                                      </p:cBhvr>
                                    </p:animEffect>
                                  </p:childTnLst>
                                </p:cTn>
                              </p:par>
                              <p:par>
                                <p:cTn id="12" presetID="22" presetClass="entr" presetSubtype="8" fill="hold" nodeType="withEffect">
                                  <p:stCondLst>
                                    <p:cond delay="0"/>
                                  </p:stCondLst>
                                  <p:childTnLst>
                                    <p:set>
                                      <p:cBhvr>
                                        <p:cTn id="13" dur="1" fill="hold">
                                          <p:stCondLst>
                                            <p:cond delay="0"/>
                                          </p:stCondLst>
                                        </p:cTn>
                                        <p:tgtEl>
                                          <p:spTgt spid="47"/>
                                        </p:tgtEl>
                                        <p:attrNameLst>
                                          <p:attrName>style.visibility</p:attrName>
                                        </p:attrNameLst>
                                      </p:cBhvr>
                                      <p:to>
                                        <p:strVal val="visible"/>
                                      </p:to>
                                    </p:set>
                                    <p:animEffect transition="in" filter="wipe(left)">
                                      <p:cBhvr>
                                        <p:cTn id="14" dur="500"/>
                                        <p:tgtEl>
                                          <p:spTgt spid="47"/>
                                        </p:tgtEl>
                                      </p:cBhvr>
                                    </p:animEffect>
                                  </p:childTnLst>
                                </p:cTn>
                              </p:par>
                              <p:par>
                                <p:cTn id="15" presetID="22" presetClass="entr" presetSubtype="8" fill="hold" nodeType="withEffect">
                                  <p:stCondLst>
                                    <p:cond delay="0"/>
                                  </p:stCondLst>
                                  <p:childTnLst>
                                    <p:set>
                                      <p:cBhvr>
                                        <p:cTn id="16" dur="1" fill="hold">
                                          <p:stCondLst>
                                            <p:cond delay="0"/>
                                          </p:stCondLst>
                                        </p:cTn>
                                        <p:tgtEl>
                                          <p:spTgt spid="50"/>
                                        </p:tgtEl>
                                        <p:attrNameLst>
                                          <p:attrName>style.visibility</p:attrName>
                                        </p:attrNameLst>
                                      </p:cBhvr>
                                      <p:to>
                                        <p:strVal val="visible"/>
                                      </p:to>
                                    </p:set>
                                    <p:animEffect transition="in" filter="wipe(left)">
                                      <p:cBhvr>
                                        <p:cTn id="17" dur="500"/>
                                        <p:tgtEl>
                                          <p:spTgt spid="50"/>
                                        </p:tgtEl>
                                      </p:cBhvr>
                                    </p:animEffect>
                                  </p:childTnLst>
                                </p:cTn>
                              </p:par>
                              <p:par>
                                <p:cTn id="18" presetID="22" presetClass="entr" presetSubtype="8" fill="hold" nodeType="withEffect">
                                  <p:stCondLst>
                                    <p:cond delay="0"/>
                                  </p:stCondLst>
                                  <p:childTnLst>
                                    <p:set>
                                      <p:cBhvr>
                                        <p:cTn id="19" dur="1" fill="hold">
                                          <p:stCondLst>
                                            <p:cond delay="0"/>
                                          </p:stCondLst>
                                        </p:cTn>
                                        <p:tgtEl>
                                          <p:spTgt spid="56"/>
                                        </p:tgtEl>
                                        <p:attrNameLst>
                                          <p:attrName>style.visibility</p:attrName>
                                        </p:attrNameLst>
                                      </p:cBhvr>
                                      <p:to>
                                        <p:strVal val="visible"/>
                                      </p:to>
                                    </p:set>
                                    <p:animEffect transition="in" filter="wipe(left)">
                                      <p:cBhvr>
                                        <p:cTn id="20" dur="500"/>
                                        <p:tgtEl>
                                          <p:spTgt spid="56"/>
                                        </p:tgtEl>
                                      </p:cBhvr>
                                    </p:animEffect>
                                  </p:childTnLst>
                                </p:cTn>
                              </p:par>
                              <p:par>
                                <p:cTn id="21" presetID="22" presetClass="entr" presetSubtype="8" fill="hold" nodeType="withEffect">
                                  <p:stCondLst>
                                    <p:cond delay="0"/>
                                  </p:stCondLst>
                                  <p:childTnLst>
                                    <p:set>
                                      <p:cBhvr>
                                        <p:cTn id="22" dur="1" fill="hold">
                                          <p:stCondLst>
                                            <p:cond delay="0"/>
                                          </p:stCondLst>
                                        </p:cTn>
                                        <p:tgtEl>
                                          <p:spTgt spid="53"/>
                                        </p:tgtEl>
                                        <p:attrNameLst>
                                          <p:attrName>style.visibility</p:attrName>
                                        </p:attrNameLst>
                                      </p:cBhvr>
                                      <p:to>
                                        <p:strVal val="visible"/>
                                      </p:to>
                                    </p:set>
                                    <p:animEffect transition="in" filter="wipe(left)">
                                      <p:cBhvr>
                                        <p:cTn id="23" dur="500"/>
                                        <p:tgtEl>
                                          <p:spTgt spid="53"/>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60"/>
                                        </p:tgtEl>
                                        <p:attrNameLst>
                                          <p:attrName>style.visibility</p:attrName>
                                        </p:attrNameLst>
                                      </p:cBhvr>
                                      <p:to>
                                        <p:strVal val="visible"/>
                                      </p:to>
                                    </p:set>
                                    <p:animEffect transition="in" filter="fade">
                                      <p:cBhvr>
                                        <p:cTn id="27" dur="500"/>
                                        <p:tgtEl>
                                          <p:spTgt spid="6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9"/>
                                        </p:tgtEl>
                                        <p:attrNameLst>
                                          <p:attrName>style.visibility</p:attrName>
                                        </p:attrNameLst>
                                      </p:cBhvr>
                                      <p:to>
                                        <p:strVal val="visible"/>
                                      </p:to>
                                    </p:set>
                                    <p:animEffect transition="in" filter="fade">
                                      <p:cBhvr>
                                        <p:cTn id="30" dur="500"/>
                                        <p:tgtEl>
                                          <p:spTgt spid="59"/>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fade">
                                      <p:cBhvr>
                                        <p:cTn id="33" dur="500"/>
                                        <p:tgtEl>
                                          <p:spTgt spid="5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2"/>
                                        </p:tgtEl>
                                        <p:attrNameLst>
                                          <p:attrName>style.visibility</p:attrName>
                                        </p:attrNameLst>
                                      </p:cBhvr>
                                      <p:to>
                                        <p:strVal val="visible"/>
                                      </p:to>
                                    </p:set>
                                    <p:animEffect transition="in" filter="fade">
                                      <p:cBhvr>
                                        <p:cTn id="36" dur="500"/>
                                        <p:tgtEl>
                                          <p:spTgt spid="5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fade">
                                      <p:cBhvr>
                                        <p:cTn id="39" dur="500"/>
                                        <p:tgtEl>
                                          <p:spTgt spid="4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9"/>
                                        </p:tgtEl>
                                        <p:attrNameLst>
                                          <p:attrName>style.visibility</p:attrName>
                                        </p:attrNameLst>
                                      </p:cBhvr>
                                      <p:to>
                                        <p:strVal val="visible"/>
                                      </p:to>
                                    </p:set>
                                    <p:animEffect transition="in" filter="fade">
                                      <p:cBhvr>
                                        <p:cTn id="42" dur="500"/>
                                        <p:tgtEl>
                                          <p:spTgt spid="49"/>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54"/>
                                        </p:tgtEl>
                                        <p:attrNameLst>
                                          <p:attrName>style.visibility</p:attrName>
                                        </p:attrNameLst>
                                      </p:cBhvr>
                                      <p:to>
                                        <p:strVal val="visible"/>
                                      </p:to>
                                    </p:set>
                                    <p:animEffect transition="in" filter="fade">
                                      <p:cBhvr>
                                        <p:cTn id="45" dur="500"/>
                                        <p:tgtEl>
                                          <p:spTgt spid="54"/>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55"/>
                                        </p:tgtEl>
                                        <p:attrNameLst>
                                          <p:attrName>style.visibility</p:attrName>
                                        </p:attrNameLst>
                                      </p:cBhvr>
                                      <p:to>
                                        <p:strVal val="visible"/>
                                      </p:to>
                                    </p:set>
                                    <p:animEffect transition="in" filter="fade">
                                      <p:cBhvr>
                                        <p:cTn id="48" dur="500"/>
                                        <p:tgtEl>
                                          <p:spTgt spid="55"/>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57"/>
                                        </p:tgtEl>
                                        <p:attrNameLst>
                                          <p:attrName>style.visibility</p:attrName>
                                        </p:attrNameLst>
                                      </p:cBhvr>
                                      <p:to>
                                        <p:strVal val="visible"/>
                                      </p:to>
                                    </p:set>
                                    <p:animEffect transition="in" filter="fade">
                                      <p:cBhvr>
                                        <p:cTn id="51" dur="500"/>
                                        <p:tgtEl>
                                          <p:spTgt spid="57"/>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58"/>
                                        </p:tgtEl>
                                        <p:attrNameLst>
                                          <p:attrName>style.visibility</p:attrName>
                                        </p:attrNameLst>
                                      </p:cBhvr>
                                      <p:to>
                                        <p:strVal val="visible"/>
                                      </p:to>
                                    </p:set>
                                    <p:animEffect transition="in" filter="fade">
                                      <p:cBhvr>
                                        <p:cTn id="54"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1" grpId="0"/>
      <p:bldP spid="52" grpId="0"/>
      <p:bldP spid="54" grpId="0"/>
      <p:bldP spid="55" grpId="0"/>
      <p:bldP spid="57" grpId="0"/>
      <p:bldP spid="58" grpId="0"/>
      <p:bldP spid="59" grpId="0"/>
      <p:bldP spid="6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5088942" y="2088133"/>
            <a:ext cx="1634532" cy="1634532"/>
            <a:chOff x="1805940" y="1198245"/>
            <a:chExt cx="2011680" cy="2011680"/>
          </a:xfrm>
        </p:grpSpPr>
        <p:sp>
          <p:nvSpPr>
            <p:cNvPr id="17" name="圆角矩形 14"/>
            <p:cNvSpPr/>
            <p:nvPr/>
          </p:nvSpPr>
          <p:spPr>
            <a:xfrm>
              <a:off x="1805940" y="1198245"/>
              <a:ext cx="2011680" cy="2011680"/>
            </a:xfrm>
            <a:prstGeom prst="roundRect">
              <a:avLst>
                <a:gd name="adj" fmla="val 19981"/>
              </a:avLst>
            </a:prstGeom>
            <a:solidFill>
              <a:srgbClr val="FF0000"/>
            </a:solidFill>
            <a:ln w="22225"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a:innerShdw blurRad="254000" dist="127000" dir="13500000">
                <a:srgbClr val="ED7D31">
                  <a:lumMod val="50000"/>
                  <a:alpha val="85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effectLst/>
                <a:uLnTx/>
                <a:uFillTx/>
                <a:latin typeface="等线"/>
                <a:ea typeface="微软雅黑"/>
                <a:cs typeface="+mn-cs"/>
              </a:endParaRPr>
            </a:p>
          </p:txBody>
        </p:sp>
        <p:sp>
          <p:nvSpPr>
            <p:cNvPr id="18" name="圆角矩形 17"/>
            <p:cNvSpPr/>
            <p:nvPr/>
          </p:nvSpPr>
          <p:spPr>
            <a:xfrm>
              <a:off x="1971639" y="1363944"/>
              <a:ext cx="1680278" cy="1680278"/>
            </a:xfrm>
            <a:prstGeom prst="roundRect">
              <a:avLst>
                <a:gd name="adj" fmla="val 19112"/>
              </a:avLst>
            </a:prstGeom>
            <a:gradFill>
              <a:gsLst>
                <a:gs pos="100000">
                  <a:srgbClr val="E0E0E0"/>
                </a:gs>
                <a:gs pos="0">
                  <a:sysClr val="window" lastClr="FFFFFF"/>
                </a:gs>
              </a:gsLst>
              <a:lin ang="2700000" scaled="1"/>
            </a:gradFill>
            <a:ln w="101600" cap="flat" cmpd="sng" algn="ctr">
              <a:noFill/>
              <a:prstDash val="solid"/>
              <a:miter lim="800000"/>
            </a:ln>
            <a:effectLst>
              <a:outerShdw blurRad="177800" dist="88900" dir="2700000" algn="tl" rotWithShape="0">
                <a:srgbClr val="ED7D31">
                  <a:lumMod val="50000"/>
                  <a:alpha val="64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effectLst/>
                <a:uLnTx/>
                <a:uFillTx/>
                <a:latin typeface="等线"/>
                <a:ea typeface="微软雅黑"/>
                <a:cs typeface="+mn-cs"/>
              </a:endParaRPr>
            </a:p>
          </p:txBody>
        </p:sp>
        <p:sp>
          <p:nvSpPr>
            <p:cNvPr id="19" name="圆角矩形 18"/>
            <p:cNvSpPr/>
            <p:nvPr/>
          </p:nvSpPr>
          <p:spPr>
            <a:xfrm>
              <a:off x="2077721" y="1470026"/>
              <a:ext cx="1468114" cy="1468114"/>
            </a:xfrm>
            <a:prstGeom prst="roundRect">
              <a:avLst>
                <a:gd name="adj" fmla="val 19981"/>
              </a:avLst>
            </a:prstGeom>
            <a:gradFill>
              <a:gsLst>
                <a:gs pos="0">
                  <a:srgbClr val="D7D7D7"/>
                </a:gs>
                <a:gs pos="100000">
                  <a:sysClr val="window" lastClr="FFFFFF"/>
                </a:gs>
              </a:gsLst>
              <a:lin ang="2700000" scaled="1"/>
            </a:gradFill>
            <a:ln w="19050" cap="flat" cmpd="sng" algn="ctr">
              <a:noFill/>
              <a:prstDash val="solid"/>
              <a:miter lim="800000"/>
            </a:ln>
            <a:effectLst>
              <a:softEdge rad="381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effectLst/>
                <a:uLnTx/>
                <a:uFillTx/>
                <a:latin typeface="等线"/>
                <a:ea typeface="微软雅黑"/>
                <a:cs typeface="+mn-cs"/>
              </a:endParaRPr>
            </a:p>
          </p:txBody>
        </p:sp>
      </p:grpSp>
      <p:cxnSp>
        <p:nvCxnSpPr>
          <p:cNvPr id="20" name="直接连接符 19"/>
          <p:cNvCxnSpPr/>
          <p:nvPr/>
        </p:nvCxnSpPr>
        <p:spPr>
          <a:xfrm>
            <a:off x="2776146" y="5114310"/>
            <a:ext cx="6260123" cy="0"/>
          </a:xfrm>
          <a:prstGeom prst="line">
            <a:avLst/>
          </a:prstGeom>
          <a:noFill/>
          <a:ln w="6350" cap="flat" cmpd="sng" algn="ctr">
            <a:solidFill>
              <a:sysClr val="window" lastClr="FFFFFF">
                <a:lumMod val="65000"/>
              </a:sysClr>
            </a:solidFill>
            <a:prstDash val="lgDash"/>
            <a:miter lim="800000"/>
          </a:ln>
          <a:effectLst/>
        </p:spPr>
      </p:cxnSp>
      <p:sp>
        <p:nvSpPr>
          <p:cNvPr id="21" name="文本框 38"/>
          <p:cNvSpPr txBox="1"/>
          <p:nvPr/>
        </p:nvSpPr>
        <p:spPr>
          <a:xfrm>
            <a:off x="2520677" y="5431264"/>
            <a:ext cx="1909497" cy="338554"/>
          </a:xfrm>
          <a:prstGeom prst="rect">
            <a:avLst/>
          </a:prstGeom>
          <a:noFill/>
        </p:spPr>
        <p:txBody>
          <a:bodyPr wrap="none" rtlCol="0">
            <a:spAutoFit/>
          </a:bodyPr>
          <a:lstStyle/>
          <a:p>
            <a:pPr marL="285750" indent="-285750" fontAlgn="auto">
              <a:spcBef>
                <a:spcPts val="0"/>
              </a:spcBef>
              <a:spcAft>
                <a:spcPts val="0"/>
              </a:spcAft>
              <a:buClr>
                <a:srgbClr val="FF0000"/>
              </a:buClr>
              <a:buFont typeface="Wingdings" panose="05000000000000000000" pitchFamily="2" charset="2"/>
              <a:buChar char="n"/>
            </a:pPr>
            <a:r>
              <a:rPr lang="zh-CN" altLang="en-US" sz="1600" dirty="0">
                <a:latin typeface="等线"/>
                <a:ea typeface="微软雅黑"/>
              </a:rPr>
              <a:t>在此添加小标题</a:t>
            </a:r>
          </a:p>
        </p:txBody>
      </p:sp>
      <p:sp>
        <p:nvSpPr>
          <p:cNvPr id="22" name="文本框 39"/>
          <p:cNvSpPr txBox="1"/>
          <p:nvPr/>
        </p:nvSpPr>
        <p:spPr>
          <a:xfrm>
            <a:off x="4961507" y="5442749"/>
            <a:ext cx="1909497" cy="338554"/>
          </a:xfrm>
          <a:prstGeom prst="rect">
            <a:avLst/>
          </a:prstGeom>
          <a:noFill/>
        </p:spPr>
        <p:txBody>
          <a:bodyPr wrap="none" rtlCol="0">
            <a:spAutoFit/>
          </a:bodyPr>
          <a:lstStyle/>
          <a:p>
            <a:pPr marL="285750" indent="-285750" fontAlgn="auto">
              <a:spcBef>
                <a:spcPts val="0"/>
              </a:spcBef>
              <a:spcAft>
                <a:spcPts val="0"/>
              </a:spcAft>
              <a:buClr>
                <a:srgbClr val="FF0000"/>
              </a:buClr>
              <a:buFont typeface="Wingdings" panose="05000000000000000000" pitchFamily="2" charset="2"/>
              <a:buChar char="n"/>
            </a:pPr>
            <a:r>
              <a:rPr lang="zh-CN" altLang="en-US" sz="1600" dirty="0">
                <a:latin typeface="等线"/>
                <a:ea typeface="微软雅黑"/>
              </a:rPr>
              <a:t>在此添加小标题</a:t>
            </a:r>
          </a:p>
        </p:txBody>
      </p:sp>
      <p:sp>
        <p:nvSpPr>
          <p:cNvPr id="23" name="文本框 40"/>
          <p:cNvSpPr txBox="1"/>
          <p:nvPr/>
        </p:nvSpPr>
        <p:spPr>
          <a:xfrm>
            <a:off x="7402337" y="5442749"/>
            <a:ext cx="1909497" cy="338554"/>
          </a:xfrm>
          <a:prstGeom prst="rect">
            <a:avLst/>
          </a:prstGeom>
          <a:noFill/>
        </p:spPr>
        <p:txBody>
          <a:bodyPr wrap="none" rtlCol="0">
            <a:spAutoFit/>
          </a:bodyPr>
          <a:lstStyle/>
          <a:p>
            <a:pPr marL="285750" indent="-285750" fontAlgn="auto">
              <a:spcBef>
                <a:spcPts val="0"/>
              </a:spcBef>
              <a:spcAft>
                <a:spcPts val="0"/>
              </a:spcAft>
              <a:buClr>
                <a:srgbClr val="FF0000"/>
              </a:buClr>
              <a:buFont typeface="Wingdings" panose="05000000000000000000" pitchFamily="2" charset="2"/>
              <a:buChar char="n"/>
            </a:pPr>
            <a:r>
              <a:rPr lang="zh-CN" altLang="en-US" sz="1600" dirty="0">
                <a:latin typeface="等线"/>
                <a:ea typeface="微软雅黑"/>
              </a:rPr>
              <a:t>在此添加小标题</a:t>
            </a:r>
          </a:p>
        </p:txBody>
      </p:sp>
      <p:sp>
        <p:nvSpPr>
          <p:cNvPr id="24" name="文本框 41"/>
          <p:cNvSpPr txBox="1"/>
          <p:nvPr/>
        </p:nvSpPr>
        <p:spPr>
          <a:xfrm>
            <a:off x="2520677" y="5928979"/>
            <a:ext cx="1909497" cy="338554"/>
          </a:xfrm>
          <a:prstGeom prst="rect">
            <a:avLst/>
          </a:prstGeom>
          <a:noFill/>
        </p:spPr>
        <p:txBody>
          <a:bodyPr wrap="none" rtlCol="0">
            <a:spAutoFit/>
          </a:bodyPr>
          <a:lstStyle/>
          <a:p>
            <a:pPr marL="285750" indent="-285750" fontAlgn="auto">
              <a:spcBef>
                <a:spcPts val="0"/>
              </a:spcBef>
              <a:spcAft>
                <a:spcPts val="0"/>
              </a:spcAft>
              <a:buClr>
                <a:srgbClr val="FF0000"/>
              </a:buClr>
              <a:buFont typeface="Wingdings" panose="05000000000000000000" pitchFamily="2" charset="2"/>
              <a:buChar char="n"/>
            </a:pPr>
            <a:r>
              <a:rPr lang="zh-CN" altLang="en-US" sz="1600" dirty="0">
                <a:latin typeface="等线"/>
                <a:ea typeface="微软雅黑"/>
              </a:rPr>
              <a:t>在此添加小标题</a:t>
            </a:r>
          </a:p>
        </p:txBody>
      </p:sp>
      <p:sp>
        <p:nvSpPr>
          <p:cNvPr id="25" name="文本框 42"/>
          <p:cNvSpPr txBox="1"/>
          <p:nvPr/>
        </p:nvSpPr>
        <p:spPr>
          <a:xfrm>
            <a:off x="4961507" y="5940464"/>
            <a:ext cx="1909497" cy="338554"/>
          </a:xfrm>
          <a:prstGeom prst="rect">
            <a:avLst/>
          </a:prstGeom>
          <a:noFill/>
        </p:spPr>
        <p:txBody>
          <a:bodyPr wrap="none" rtlCol="0">
            <a:spAutoFit/>
          </a:bodyPr>
          <a:lstStyle/>
          <a:p>
            <a:pPr marL="285750" indent="-285750" fontAlgn="auto">
              <a:spcBef>
                <a:spcPts val="0"/>
              </a:spcBef>
              <a:spcAft>
                <a:spcPts val="0"/>
              </a:spcAft>
              <a:buClr>
                <a:srgbClr val="FF0000"/>
              </a:buClr>
              <a:buFont typeface="Wingdings" panose="05000000000000000000" pitchFamily="2" charset="2"/>
              <a:buChar char="n"/>
            </a:pPr>
            <a:r>
              <a:rPr lang="zh-CN" altLang="en-US" sz="1600" dirty="0">
                <a:latin typeface="等线"/>
                <a:ea typeface="微软雅黑"/>
              </a:rPr>
              <a:t>在此添加小标题</a:t>
            </a:r>
          </a:p>
        </p:txBody>
      </p:sp>
      <p:sp>
        <p:nvSpPr>
          <p:cNvPr id="26" name="文本框 43"/>
          <p:cNvSpPr txBox="1"/>
          <p:nvPr/>
        </p:nvSpPr>
        <p:spPr>
          <a:xfrm>
            <a:off x="7402337" y="5940464"/>
            <a:ext cx="1909497" cy="338554"/>
          </a:xfrm>
          <a:prstGeom prst="rect">
            <a:avLst/>
          </a:prstGeom>
          <a:noFill/>
        </p:spPr>
        <p:txBody>
          <a:bodyPr wrap="none" rtlCol="0">
            <a:spAutoFit/>
          </a:bodyPr>
          <a:lstStyle/>
          <a:p>
            <a:pPr marL="285750" indent="-285750" fontAlgn="auto">
              <a:spcBef>
                <a:spcPts val="0"/>
              </a:spcBef>
              <a:spcAft>
                <a:spcPts val="0"/>
              </a:spcAft>
              <a:buClr>
                <a:srgbClr val="FF0000"/>
              </a:buClr>
              <a:buFont typeface="Wingdings" panose="05000000000000000000" pitchFamily="2" charset="2"/>
              <a:buChar char="n"/>
            </a:pPr>
            <a:r>
              <a:rPr lang="zh-CN" altLang="en-US" sz="1600" dirty="0">
                <a:latin typeface="等线"/>
                <a:ea typeface="微软雅黑"/>
              </a:rPr>
              <a:t>在此添加小标题</a:t>
            </a:r>
          </a:p>
        </p:txBody>
      </p:sp>
      <p:sp>
        <p:nvSpPr>
          <p:cNvPr id="27" name="TextBox 6"/>
          <p:cNvSpPr txBox="1">
            <a:spLocks noChangeArrowheads="1"/>
          </p:cNvSpPr>
          <p:nvPr/>
        </p:nvSpPr>
        <p:spPr bwMode="auto">
          <a:xfrm>
            <a:off x="4722001" y="4089471"/>
            <a:ext cx="238850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zh-CN" altLang="en-US" sz="2800" b="1" dirty="0">
                <a:latin typeface="微软雅黑" panose="020B0503020204020204" pitchFamily="34" charset="-122"/>
                <a:ea typeface="微软雅黑" panose="020B0503020204020204" pitchFamily="34" charset="-122"/>
              </a:rPr>
              <a:t>项目介绍</a:t>
            </a:r>
          </a:p>
        </p:txBody>
      </p:sp>
      <p:sp>
        <p:nvSpPr>
          <p:cNvPr id="28" name="TextBox 8"/>
          <p:cNvSpPr txBox="1"/>
          <p:nvPr/>
        </p:nvSpPr>
        <p:spPr>
          <a:xfrm>
            <a:off x="5261268" y="4623030"/>
            <a:ext cx="1309974" cy="318100"/>
          </a:xfrm>
          <a:prstGeom prst="rect">
            <a:avLst/>
          </a:prstGeom>
          <a:noFill/>
        </p:spPr>
        <p:txBody>
          <a:bodyPr wrap="none" rtlCol="0">
            <a:spAutoFit/>
          </a:bodyPr>
          <a:lstStyle/>
          <a:p>
            <a:pPr marL="0" lvl="1" algn="ctr"/>
            <a:r>
              <a:rPr lang="zh-CN" altLang="en-US" sz="1400" dirty="0">
                <a:latin typeface="微软雅黑" panose="020B0503020204020204" pitchFamily="34" charset="-122"/>
                <a:ea typeface="微软雅黑" panose="020B0503020204020204" pitchFamily="34" charset="-122"/>
              </a:rPr>
              <a:t>我们要做什么</a:t>
            </a:r>
          </a:p>
        </p:txBody>
      </p:sp>
      <p:sp>
        <p:nvSpPr>
          <p:cNvPr id="29" name="KSO_Shape"/>
          <p:cNvSpPr/>
          <p:nvPr/>
        </p:nvSpPr>
        <p:spPr bwMode="auto">
          <a:xfrm>
            <a:off x="5500112" y="2559542"/>
            <a:ext cx="812193" cy="691715"/>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rgbClr val="FF0000"/>
          </a:solidFill>
          <a:ln>
            <a:noFill/>
          </a:ln>
        </p:spPr>
        <p:txBody>
          <a:bodyPr anchor="ctr">
            <a:scene3d>
              <a:camera prst="orthographicFront"/>
              <a:lightRig rig="threePt" dir="t"/>
            </a:scene3d>
            <a:sp3d contourW="12700">
              <a:contourClr>
                <a:srgbClr val="FFFFFF"/>
              </a:contourClr>
            </a:sp3d>
          </a:bodyPr>
          <a:lstStyle/>
          <a:p>
            <a:pPr algn="ctr" fontAlgn="auto">
              <a:spcBef>
                <a:spcPts val="0"/>
              </a:spcBef>
              <a:spcAft>
                <a:spcPts val="0"/>
              </a:spcAft>
              <a:defRPr/>
            </a:pPr>
            <a:endParaRPr lang="zh-CN" altLang="en-US">
              <a:latin typeface="等线"/>
            </a:endParaRPr>
          </a:p>
        </p:txBody>
      </p:sp>
    </p:spTree>
    <p:extLst>
      <p:ext uri="{BB962C8B-B14F-4D97-AF65-F5344CB8AC3E}">
        <p14:creationId xmlns:p14="http://schemas.microsoft.com/office/powerpoint/2010/main" val="40074155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5679467" y="2241169"/>
            <a:ext cx="1018492" cy="1026254"/>
            <a:chOff x="4644008" y="1988840"/>
            <a:chExt cx="966398" cy="973763"/>
          </a:xfrm>
        </p:grpSpPr>
        <p:sp>
          <p:nvSpPr>
            <p:cNvPr id="43" name="圆角矩形 1"/>
            <p:cNvSpPr/>
            <p:nvPr/>
          </p:nvSpPr>
          <p:spPr>
            <a:xfrm>
              <a:off x="4644008" y="1988840"/>
              <a:ext cx="864096" cy="866686"/>
            </a:xfrm>
            <a:custGeom>
              <a:avLst/>
              <a:gdLst/>
              <a:ahLst/>
              <a:cxnLst/>
              <a:rect l="l" t="t" r="r" b="b"/>
              <a:pathLst>
                <a:path w="864096" h="866686">
                  <a:moveTo>
                    <a:pt x="180020" y="0"/>
                  </a:moveTo>
                  <a:lnTo>
                    <a:pt x="684076" y="0"/>
                  </a:lnTo>
                  <a:cubicBezTo>
                    <a:pt x="783498" y="0"/>
                    <a:pt x="864096" y="80598"/>
                    <a:pt x="864096" y="180020"/>
                  </a:cubicBezTo>
                  <a:cubicBezTo>
                    <a:pt x="864096" y="279442"/>
                    <a:pt x="783498" y="360040"/>
                    <a:pt x="684076" y="360040"/>
                  </a:cubicBezTo>
                  <a:lnTo>
                    <a:pt x="360040" y="360040"/>
                  </a:lnTo>
                  <a:lnTo>
                    <a:pt x="360040" y="686666"/>
                  </a:lnTo>
                  <a:cubicBezTo>
                    <a:pt x="360040" y="786088"/>
                    <a:pt x="279442" y="866686"/>
                    <a:pt x="180020" y="866686"/>
                  </a:cubicBezTo>
                  <a:cubicBezTo>
                    <a:pt x="80598" y="866686"/>
                    <a:pt x="0" y="786088"/>
                    <a:pt x="0" y="686666"/>
                  </a:cubicBezTo>
                  <a:lnTo>
                    <a:pt x="0" y="182610"/>
                  </a:lnTo>
                  <a:lnTo>
                    <a:pt x="131" y="181315"/>
                  </a:lnTo>
                  <a:cubicBezTo>
                    <a:pt x="2" y="180884"/>
                    <a:pt x="0" y="180452"/>
                    <a:pt x="0" y="180020"/>
                  </a:cubicBezTo>
                  <a:cubicBezTo>
                    <a:pt x="0" y="80598"/>
                    <a:pt x="80598" y="0"/>
                    <a:pt x="180020" y="0"/>
                  </a:cubicBezTo>
                  <a:close/>
                </a:path>
              </a:pathLst>
            </a:custGeom>
            <a:solidFill>
              <a:srgbClr val="FF0000"/>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44" name="矩形 6"/>
            <p:cNvSpPr/>
            <p:nvPr/>
          </p:nvSpPr>
          <p:spPr>
            <a:xfrm>
              <a:off x="5049264" y="2407296"/>
              <a:ext cx="561142" cy="555307"/>
            </a:xfrm>
            <a:custGeom>
              <a:avLst/>
              <a:gdLst/>
              <a:ahLst/>
              <a:cxnLst/>
              <a:rect l="l" t="t" r="r" b="b"/>
              <a:pathLst>
                <a:path w="561142" h="555307">
                  <a:moveTo>
                    <a:pt x="0" y="0"/>
                  </a:moveTo>
                  <a:lnTo>
                    <a:pt x="260421" y="0"/>
                  </a:lnTo>
                  <a:lnTo>
                    <a:pt x="561142" y="300720"/>
                  </a:lnTo>
                  <a:cubicBezTo>
                    <a:pt x="631443" y="371022"/>
                    <a:pt x="631443" y="485005"/>
                    <a:pt x="561142" y="555307"/>
                  </a:cubicBezTo>
                  <a:cubicBezTo>
                    <a:pt x="490840" y="625609"/>
                    <a:pt x="376857" y="625609"/>
                    <a:pt x="306555" y="555307"/>
                  </a:cubicBezTo>
                  <a:lnTo>
                    <a:pt x="0" y="248753"/>
                  </a:lnTo>
                  <a:close/>
                </a:path>
              </a:pathLst>
            </a:custGeom>
            <a:solidFill>
              <a:srgbClr val="FF0000"/>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45" name="椭圆 44"/>
            <p:cNvSpPr/>
            <p:nvPr/>
          </p:nvSpPr>
          <p:spPr>
            <a:xfrm>
              <a:off x="4691074" y="2038333"/>
              <a:ext cx="346448" cy="346448"/>
            </a:xfrm>
            <a:prstGeom prst="ellipse">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46" name="TextBox 55"/>
            <p:cNvSpPr txBox="1"/>
            <p:nvPr/>
          </p:nvSpPr>
          <p:spPr>
            <a:xfrm>
              <a:off x="4691074" y="2061776"/>
              <a:ext cx="384982" cy="29203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srgbClr val="C00000"/>
                  </a:solidFill>
                  <a:effectLst/>
                  <a:uLnTx/>
                  <a:uFillTx/>
                  <a:latin typeface="Impact" panose="020B0806030902050204" pitchFamily="34" charset="0"/>
                  <a:ea typeface="微软雅黑"/>
                </a:rPr>
                <a:t>01</a:t>
              </a:r>
              <a:endParaRPr kumimoji="0" lang="zh-CN" altLang="en-US" sz="1400" b="0" i="0" u="none" strike="noStrike" kern="0" cap="none" spc="0" normalizeH="0" baseline="0" noProof="0" dirty="0" smtClean="0">
                <a:ln>
                  <a:noFill/>
                </a:ln>
                <a:solidFill>
                  <a:srgbClr val="C00000"/>
                </a:solidFill>
                <a:effectLst/>
                <a:uLnTx/>
                <a:uFillTx/>
                <a:latin typeface="Impact" panose="020B0806030902050204" pitchFamily="34" charset="0"/>
                <a:ea typeface="微软雅黑"/>
              </a:endParaRPr>
            </a:p>
          </p:txBody>
        </p:sp>
      </p:grpSp>
      <p:grpSp>
        <p:nvGrpSpPr>
          <p:cNvPr id="47" name="组合 46"/>
          <p:cNvGrpSpPr/>
          <p:nvPr/>
        </p:nvGrpSpPr>
        <p:grpSpPr>
          <a:xfrm>
            <a:off x="4590903" y="3686469"/>
            <a:ext cx="1018493" cy="1026254"/>
            <a:chOff x="4823407" y="3433269"/>
            <a:chExt cx="1018493" cy="1026254"/>
          </a:xfrm>
        </p:grpSpPr>
        <p:sp>
          <p:nvSpPr>
            <p:cNvPr id="48" name="圆角矩形 1"/>
            <p:cNvSpPr/>
            <p:nvPr/>
          </p:nvSpPr>
          <p:spPr>
            <a:xfrm>
              <a:off x="4823407" y="3433269"/>
              <a:ext cx="910676" cy="913405"/>
            </a:xfrm>
            <a:custGeom>
              <a:avLst/>
              <a:gdLst/>
              <a:ahLst/>
              <a:cxnLst/>
              <a:rect l="l" t="t" r="r" b="b"/>
              <a:pathLst>
                <a:path w="864096" h="866686">
                  <a:moveTo>
                    <a:pt x="180020" y="0"/>
                  </a:moveTo>
                  <a:lnTo>
                    <a:pt x="684076" y="0"/>
                  </a:lnTo>
                  <a:cubicBezTo>
                    <a:pt x="783498" y="0"/>
                    <a:pt x="864096" y="80598"/>
                    <a:pt x="864096" y="180020"/>
                  </a:cubicBezTo>
                  <a:cubicBezTo>
                    <a:pt x="864096" y="279442"/>
                    <a:pt x="783498" y="360040"/>
                    <a:pt x="684076" y="360040"/>
                  </a:cubicBezTo>
                  <a:lnTo>
                    <a:pt x="360040" y="360040"/>
                  </a:lnTo>
                  <a:lnTo>
                    <a:pt x="360040" y="686666"/>
                  </a:lnTo>
                  <a:cubicBezTo>
                    <a:pt x="360040" y="786088"/>
                    <a:pt x="279442" y="866686"/>
                    <a:pt x="180020" y="866686"/>
                  </a:cubicBezTo>
                  <a:cubicBezTo>
                    <a:pt x="80598" y="866686"/>
                    <a:pt x="0" y="786088"/>
                    <a:pt x="0" y="686666"/>
                  </a:cubicBezTo>
                  <a:lnTo>
                    <a:pt x="0" y="182610"/>
                  </a:lnTo>
                  <a:lnTo>
                    <a:pt x="131" y="181315"/>
                  </a:lnTo>
                  <a:cubicBezTo>
                    <a:pt x="2" y="180884"/>
                    <a:pt x="0" y="180452"/>
                    <a:pt x="0" y="180020"/>
                  </a:cubicBezTo>
                  <a:cubicBezTo>
                    <a:pt x="0" y="80598"/>
                    <a:pt x="80598" y="0"/>
                    <a:pt x="180020" y="0"/>
                  </a:cubicBezTo>
                  <a:close/>
                </a:path>
              </a:pathLst>
            </a:custGeom>
            <a:solidFill>
              <a:srgbClr val="FF0000"/>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49" name="矩形 6"/>
            <p:cNvSpPr/>
            <p:nvPr/>
          </p:nvSpPr>
          <p:spPr>
            <a:xfrm>
              <a:off x="5250509" y="3874282"/>
              <a:ext cx="591391" cy="585241"/>
            </a:xfrm>
            <a:custGeom>
              <a:avLst/>
              <a:gdLst/>
              <a:ahLst/>
              <a:cxnLst/>
              <a:rect l="l" t="t" r="r" b="b"/>
              <a:pathLst>
                <a:path w="561142" h="555307">
                  <a:moveTo>
                    <a:pt x="0" y="0"/>
                  </a:moveTo>
                  <a:lnTo>
                    <a:pt x="260421" y="0"/>
                  </a:lnTo>
                  <a:lnTo>
                    <a:pt x="561142" y="300720"/>
                  </a:lnTo>
                  <a:cubicBezTo>
                    <a:pt x="631443" y="371022"/>
                    <a:pt x="631443" y="485005"/>
                    <a:pt x="561142" y="555307"/>
                  </a:cubicBezTo>
                  <a:cubicBezTo>
                    <a:pt x="490840" y="625609"/>
                    <a:pt x="376857" y="625609"/>
                    <a:pt x="306555" y="555307"/>
                  </a:cubicBezTo>
                  <a:lnTo>
                    <a:pt x="0" y="248753"/>
                  </a:lnTo>
                  <a:close/>
                </a:path>
              </a:pathLst>
            </a:custGeom>
            <a:solidFill>
              <a:srgbClr val="FF0000"/>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50" name="椭圆 49"/>
            <p:cNvSpPr/>
            <p:nvPr/>
          </p:nvSpPr>
          <p:spPr>
            <a:xfrm>
              <a:off x="4873010" y="3485430"/>
              <a:ext cx="365124" cy="365124"/>
            </a:xfrm>
            <a:prstGeom prst="ellipse">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51" name="TextBox 59"/>
            <p:cNvSpPr txBox="1"/>
            <p:nvPr/>
          </p:nvSpPr>
          <p:spPr>
            <a:xfrm>
              <a:off x="4873010" y="3510137"/>
              <a:ext cx="405735" cy="30777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srgbClr val="C00000"/>
                  </a:solidFill>
                  <a:effectLst/>
                  <a:uLnTx/>
                  <a:uFillTx/>
                  <a:latin typeface="Impact" panose="020B0806030902050204" pitchFamily="34" charset="0"/>
                  <a:ea typeface="微软雅黑"/>
                </a:rPr>
                <a:t>02</a:t>
              </a:r>
              <a:endParaRPr kumimoji="0" lang="zh-CN" altLang="en-US" sz="1400" b="0" i="0" u="none" strike="noStrike" kern="0" cap="none" spc="0" normalizeH="0" baseline="0" noProof="0" dirty="0" smtClean="0">
                <a:ln>
                  <a:noFill/>
                </a:ln>
                <a:solidFill>
                  <a:srgbClr val="C00000"/>
                </a:solidFill>
                <a:effectLst/>
                <a:uLnTx/>
                <a:uFillTx/>
                <a:latin typeface="Impact" panose="020B0806030902050204" pitchFamily="34" charset="0"/>
                <a:ea typeface="微软雅黑"/>
              </a:endParaRPr>
            </a:p>
          </p:txBody>
        </p:sp>
      </p:grpSp>
      <p:grpSp>
        <p:nvGrpSpPr>
          <p:cNvPr id="52" name="组合 51"/>
          <p:cNvGrpSpPr/>
          <p:nvPr/>
        </p:nvGrpSpPr>
        <p:grpSpPr>
          <a:xfrm>
            <a:off x="5679467" y="3686469"/>
            <a:ext cx="1018831" cy="1026254"/>
            <a:chOff x="4644008" y="3137107"/>
            <a:chExt cx="966719" cy="973763"/>
          </a:xfrm>
        </p:grpSpPr>
        <p:sp>
          <p:nvSpPr>
            <p:cNvPr id="53" name="圆角矩形 1"/>
            <p:cNvSpPr/>
            <p:nvPr/>
          </p:nvSpPr>
          <p:spPr>
            <a:xfrm flipH="1" flipV="1">
              <a:off x="4746310" y="3244184"/>
              <a:ext cx="864096" cy="866686"/>
            </a:xfrm>
            <a:custGeom>
              <a:avLst/>
              <a:gdLst/>
              <a:ahLst/>
              <a:cxnLst/>
              <a:rect l="l" t="t" r="r" b="b"/>
              <a:pathLst>
                <a:path w="864096" h="866686">
                  <a:moveTo>
                    <a:pt x="180020" y="0"/>
                  </a:moveTo>
                  <a:lnTo>
                    <a:pt x="684076" y="0"/>
                  </a:lnTo>
                  <a:cubicBezTo>
                    <a:pt x="783498" y="0"/>
                    <a:pt x="864096" y="80598"/>
                    <a:pt x="864096" y="180020"/>
                  </a:cubicBezTo>
                  <a:cubicBezTo>
                    <a:pt x="864096" y="279442"/>
                    <a:pt x="783498" y="360040"/>
                    <a:pt x="684076" y="360040"/>
                  </a:cubicBezTo>
                  <a:lnTo>
                    <a:pt x="360040" y="360040"/>
                  </a:lnTo>
                  <a:lnTo>
                    <a:pt x="360040" y="686666"/>
                  </a:lnTo>
                  <a:cubicBezTo>
                    <a:pt x="360040" y="786088"/>
                    <a:pt x="279442" y="866686"/>
                    <a:pt x="180020" y="866686"/>
                  </a:cubicBezTo>
                  <a:cubicBezTo>
                    <a:pt x="80598" y="866686"/>
                    <a:pt x="0" y="786088"/>
                    <a:pt x="0" y="686666"/>
                  </a:cubicBezTo>
                  <a:lnTo>
                    <a:pt x="0" y="182610"/>
                  </a:lnTo>
                  <a:lnTo>
                    <a:pt x="131" y="181315"/>
                  </a:lnTo>
                  <a:cubicBezTo>
                    <a:pt x="2" y="180884"/>
                    <a:pt x="0" y="180452"/>
                    <a:pt x="0" y="180020"/>
                  </a:cubicBezTo>
                  <a:cubicBezTo>
                    <a:pt x="0" y="80598"/>
                    <a:pt x="80598" y="0"/>
                    <a:pt x="180020" y="0"/>
                  </a:cubicBezTo>
                  <a:close/>
                </a:path>
              </a:pathLst>
            </a:custGeom>
            <a:solidFill>
              <a:srgbClr val="FF0000"/>
            </a:solidFill>
            <a:ln w="12700" cap="flat" cmpd="sng" algn="ctr">
              <a:noFill/>
              <a:prstDash val="solid"/>
              <a:miter lim="800000"/>
            </a:ln>
            <a:effectLst>
              <a:innerShdw blurRad="63500" dist="50800" dir="81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54" name="矩形 6"/>
            <p:cNvSpPr/>
            <p:nvPr/>
          </p:nvSpPr>
          <p:spPr>
            <a:xfrm flipH="1" flipV="1">
              <a:off x="4644008" y="3137107"/>
              <a:ext cx="561142" cy="555307"/>
            </a:xfrm>
            <a:custGeom>
              <a:avLst/>
              <a:gdLst/>
              <a:ahLst/>
              <a:cxnLst/>
              <a:rect l="l" t="t" r="r" b="b"/>
              <a:pathLst>
                <a:path w="561142" h="555307">
                  <a:moveTo>
                    <a:pt x="0" y="0"/>
                  </a:moveTo>
                  <a:lnTo>
                    <a:pt x="260421" y="0"/>
                  </a:lnTo>
                  <a:lnTo>
                    <a:pt x="561142" y="300720"/>
                  </a:lnTo>
                  <a:cubicBezTo>
                    <a:pt x="631443" y="371022"/>
                    <a:pt x="631443" y="485005"/>
                    <a:pt x="561142" y="555307"/>
                  </a:cubicBezTo>
                  <a:cubicBezTo>
                    <a:pt x="490840" y="625609"/>
                    <a:pt x="376857" y="625609"/>
                    <a:pt x="306555" y="555307"/>
                  </a:cubicBezTo>
                  <a:lnTo>
                    <a:pt x="0" y="248753"/>
                  </a:lnTo>
                  <a:close/>
                </a:path>
              </a:pathLst>
            </a:custGeom>
            <a:solidFill>
              <a:srgbClr val="FF0000"/>
            </a:solidFill>
            <a:ln w="12700" cap="flat" cmpd="sng" algn="ctr">
              <a:noFill/>
              <a:prstDash val="solid"/>
              <a:miter lim="800000"/>
            </a:ln>
            <a:effectLst>
              <a:innerShdw blurRad="63500" dist="50800" dir="81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55" name="椭圆 54"/>
            <p:cNvSpPr/>
            <p:nvPr/>
          </p:nvSpPr>
          <p:spPr>
            <a:xfrm>
              <a:off x="5225745" y="3721454"/>
              <a:ext cx="346448" cy="346448"/>
            </a:xfrm>
            <a:prstGeom prst="ellipse">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56" name="TextBox 63"/>
            <p:cNvSpPr txBox="1"/>
            <p:nvPr/>
          </p:nvSpPr>
          <p:spPr>
            <a:xfrm>
              <a:off x="5225745" y="3744897"/>
              <a:ext cx="384982" cy="29203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srgbClr val="C00000"/>
                  </a:solidFill>
                  <a:effectLst/>
                  <a:uLnTx/>
                  <a:uFillTx/>
                  <a:latin typeface="Impact" panose="020B0806030902050204" pitchFamily="34" charset="0"/>
                  <a:ea typeface="微软雅黑"/>
                </a:rPr>
                <a:t>03</a:t>
              </a:r>
              <a:endParaRPr kumimoji="0" lang="zh-CN" altLang="en-US" sz="1400" b="0" i="0" u="none" strike="noStrike" kern="0" cap="none" spc="0" normalizeH="0" baseline="0" noProof="0" dirty="0" smtClean="0">
                <a:ln>
                  <a:noFill/>
                </a:ln>
                <a:solidFill>
                  <a:srgbClr val="C00000"/>
                </a:solidFill>
                <a:effectLst/>
                <a:uLnTx/>
                <a:uFillTx/>
                <a:latin typeface="Impact" panose="020B0806030902050204" pitchFamily="34" charset="0"/>
                <a:ea typeface="微软雅黑"/>
              </a:endParaRPr>
            </a:p>
          </p:txBody>
        </p:sp>
      </p:grpSp>
      <p:grpSp>
        <p:nvGrpSpPr>
          <p:cNvPr id="57" name="组合 56"/>
          <p:cNvGrpSpPr/>
          <p:nvPr/>
        </p:nvGrpSpPr>
        <p:grpSpPr>
          <a:xfrm>
            <a:off x="4590903" y="5131768"/>
            <a:ext cx="1018831" cy="1026254"/>
            <a:chOff x="4644008" y="3137107"/>
            <a:chExt cx="966719" cy="973763"/>
          </a:xfrm>
        </p:grpSpPr>
        <p:sp>
          <p:nvSpPr>
            <p:cNvPr id="58" name="圆角矩形 1"/>
            <p:cNvSpPr/>
            <p:nvPr/>
          </p:nvSpPr>
          <p:spPr>
            <a:xfrm flipH="1" flipV="1">
              <a:off x="4746310" y="3244184"/>
              <a:ext cx="864096" cy="866686"/>
            </a:xfrm>
            <a:custGeom>
              <a:avLst/>
              <a:gdLst/>
              <a:ahLst/>
              <a:cxnLst/>
              <a:rect l="l" t="t" r="r" b="b"/>
              <a:pathLst>
                <a:path w="864096" h="866686">
                  <a:moveTo>
                    <a:pt x="180020" y="0"/>
                  </a:moveTo>
                  <a:lnTo>
                    <a:pt x="684076" y="0"/>
                  </a:lnTo>
                  <a:cubicBezTo>
                    <a:pt x="783498" y="0"/>
                    <a:pt x="864096" y="80598"/>
                    <a:pt x="864096" y="180020"/>
                  </a:cubicBezTo>
                  <a:cubicBezTo>
                    <a:pt x="864096" y="279442"/>
                    <a:pt x="783498" y="360040"/>
                    <a:pt x="684076" y="360040"/>
                  </a:cubicBezTo>
                  <a:lnTo>
                    <a:pt x="360040" y="360040"/>
                  </a:lnTo>
                  <a:lnTo>
                    <a:pt x="360040" y="686666"/>
                  </a:lnTo>
                  <a:cubicBezTo>
                    <a:pt x="360040" y="786088"/>
                    <a:pt x="279442" y="866686"/>
                    <a:pt x="180020" y="866686"/>
                  </a:cubicBezTo>
                  <a:cubicBezTo>
                    <a:pt x="80598" y="866686"/>
                    <a:pt x="0" y="786088"/>
                    <a:pt x="0" y="686666"/>
                  </a:cubicBezTo>
                  <a:lnTo>
                    <a:pt x="0" y="182610"/>
                  </a:lnTo>
                  <a:lnTo>
                    <a:pt x="131" y="181315"/>
                  </a:lnTo>
                  <a:cubicBezTo>
                    <a:pt x="2" y="180884"/>
                    <a:pt x="0" y="180452"/>
                    <a:pt x="0" y="180020"/>
                  </a:cubicBezTo>
                  <a:cubicBezTo>
                    <a:pt x="0" y="80598"/>
                    <a:pt x="80598" y="0"/>
                    <a:pt x="180020" y="0"/>
                  </a:cubicBezTo>
                  <a:close/>
                </a:path>
              </a:pathLst>
            </a:custGeom>
            <a:solidFill>
              <a:srgbClr val="FF0000"/>
            </a:solidFill>
            <a:ln w="12700" cap="flat" cmpd="sng" algn="ctr">
              <a:noFill/>
              <a:prstDash val="solid"/>
              <a:miter lim="800000"/>
            </a:ln>
            <a:effectLst>
              <a:innerShdw blurRad="63500" dist="50800" dir="81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59" name="矩形 6"/>
            <p:cNvSpPr/>
            <p:nvPr/>
          </p:nvSpPr>
          <p:spPr>
            <a:xfrm flipH="1" flipV="1">
              <a:off x="4644008" y="3137107"/>
              <a:ext cx="561142" cy="555307"/>
            </a:xfrm>
            <a:custGeom>
              <a:avLst/>
              <a:gdLst/>
              <a:ahLst/>
              <a:cxnLst/>
              <a:rect l="l" t="t" r="r" b="b"/>
              <a:pathLst>
                <a:path w="561142" h="555307">
                  <a:moveTo>
                    <a:pt x="0" y="0"/>
                  </a:moveTo>
                  <a:lnTo>
                    <a:pt x="260421" y="0"/>
                  </a:lnTo>
                  <a:lnTo>
                    <a:pt x="561142" y="300720"/>
                  </a:lnTo>
                  <a:cubicBezTo>
                    <a:pt x="631443" y="371022"/>
                    <a:pt x="631443" y="485005"/>
                    <a:pt x="561142" y="555307"/>
                  </a:cubicBezTo>
                  <a:cubicBezTo>
                    <a:pt x="490840" y="625609"/>
                    <a:pt x="376857" y="625609"/>
                    <a:pt x="306555" y="555307"/>
                  </a:cubicBezTo>
                  <a:lnTo>
                    <a:pt x="0" y="248753"/>
                  </a:lnTo>
                  <a:close/>
                </a:path>
              </a:pathLst>
            </a:custGeom>
            <a:solidFill>
              <a:srgbClr val="FF0000"/>
            </a:solidFill>
            <a:ln w="12700" cap="flat" cmpd="sng" algn="ctr">
              <a:noFill/>
              <a:prstDash val="solid"/>
              <a:miter lim="800000"/>
            </a:ln>
            <a:effectLst>
              <a:innerShdw blurRad="63500" dist="50800" dir="81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60" name="椭圆 59"/>
            <p:cNvSpPr/>
            <p:nvPr/>
          </p:nvSpPr>
          <p:spPr>
            <a:xfrm>
              <a:off x="5225745" y="3721454"/>
              <a:ext cx="346448" cy="346448"/>
            </a:xfrm>
            <a:prstGeom prst="ellipse">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61" name="TextBox 68"/>
            <p:cNvSpPr txBox="1"/>
            <p:nvPr/>
          </p:nvSpPr>
          <p:spPr>
            <a:xfrm>
              <a:off x="5225745" y="3744897"/>
              <a:ext cx="384982" cy="29203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srgbClr val="C00000"/>
                  </a:solidFill>
                  <a:effectLst/>
                  <a:uLnTx/>
                  <a:uFillTx/>
                  <a:latin typeface="Impact" panose="020B0806030902050204" pitchFamily="34" charset="0"/>
                  <a:ea typeface="微软雅黑"/>
                </a:rPr>
                <a:t>04</a:t>
              </a:r>
              <a:endParaRPr kumimoji="0" lang="zh-CN" altLang="en-US" sz="1400" b="0" i="0" u="none" strike="noStrike" kern="0" cap="none" spc="0" normalizeH="0" baseline="0" noProof="0" dirty="0" smtClean="0">
                <a:ln>
                  <a:noFill/>
                </a:ln>
                <a:solidFill>
                  <a:srgbClr val="C00000"/>
                </a:solidFill>
                <a:effectLst/>
                <a:uLnTx/>
                <a:uFillTx/>
                <a:latin typeface="Impact" panose="020B0806030902050204" pitchFamily="34" charset="0"/>
                <a:ea typeface="微软雅黑"/>
              </a:endParaRPr>
            </a:p>
          </p:txBody>
        </p:sp>
      </p:grpSp>
      <p:grpSp>
        <p:nvGrpSpPr>
          <p:cNvPr id="62" name="组合 61"/>
          <p:cNvGrpSpPr/>
          <p:nvPr/>
        </p:nvGrpSpPr>
        <p:grpSpPr>
          <a:xfrm>
            <a:off x="432445" y="3716359"/>
            <a:ext cx="4069514" cy="1315698"/>
            <a:chOff x="997338" y="3464644"/>
            <a:chExt cx="3278191" cy="1059859"/>
          </a:xfrm>
        </p:grpSpPr>
        <p:sp>
          <p:nvSpPr>
            <p:cNvPr id="63" name="椭圆 62"/>
            <p:cNvSpPr/>
            <p:nvPr/>
          </p:nvSpPr>
          <p:spPr>
            <a:xfrm>
              <a:off x="997338" y="3464644"/>
              <a:ext cx="346448" cy="346448"/>
            </a:xfrm>
            <a:prstGeom prst="ellipse">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64" name="燕尾形 63"/>
            <p:cNvSpPr/>
            <p:nvPr/>
          </p:nvSpPr>
          <p:spPr>
            <a:xfrm>
              <a:off x="1112710" y="3582932"/>
              <a:ext cx="115704" cy="150835"/>
            </a:xfrm>
            <a:prstGeom prst="chevron">
              <a:avLst>
                <a:gd name="adj" fmla="val 67365"/>
              </a:avLst>
            </a:prstGeom>
            <a:solidFill>
              <a:sysClr val="windowText" lastClr="000000">
                <a:lumMod val="65000"/>
                <a:lumOff val="3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等线"/>
                <a:ea typeface="微软雅黑"/>
                <a:cs typeface="+mn-cs"/>
              </a:endParaRPr>
            </a:p>
          </p:txBody>
        </p:sp>
        <p:sp>
          <p:nvSpPr>
            <p:cNvPr id="65" name="TextBox 71"/>
            <p:cNvSpPr txBox="1"/>
            <p:nvPr/>
          </p:nvSpPr>
          <p:spPr>
            <a:xfrm>
              <a:off x="1449513" y="3484456"/>
              <a:ext cx="2208676" cy="32230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rPr>
                <a:t>单击此处添加标题</a:t>
              </a:r>
            </a:p>
          </p:txBody>
        </p:sp>
        <p:sp>
          <p:nvSpPr>
            <p:cNvPr id="66" name="TextBox 72"/>
            <p:cNvSpPr txBox="1"/>
            <p:nvPr/>
          </p:nvSpPr>
          <p:spPr>
            <a:xfrm>
              <a:off x="1449512" y="3855094"/>
              <a:ext cx="2826017" cy="669409"/>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grpSp>
      <p:grpSp>
        <p:nvGrpSpPr>
          <p:cNvPr id="67" name="组合 66"/>
          <p:cNvGrpSpPr/>
          <p:nvPr/>
        </p:nvGrpSpPr>
        <p:grpSpPr>
          <a:xfrm>
            <a:off x="1154616" y="2005638"/>
            <a:ext cx="4069514" cy="1322696"/>
            <a:chOff x="997338" y="3464644"/>
            <a:chExt cx="3231537" cy="1050332"/>
          </a:xfrm>
        </p:grpSpPr>
        <p:sp>
          <p:nvSpPr>
            <p:cNvPr id="68" name="椭圆 67"/>
            <p:cNvSpPr/>
            <p:nvPr/>
          </p:nvSpPr>
          <p:spPr>
            <a:xfrm>
              <a:off x="997338" y="3464644"/>
              <a:ext cx="346448" cy="346448"/>
            </a:xfrm>
            <a:prstGeom prst="ellipse">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69" name="燕尾形 68"/>
            <p:cNvSpPr/>
            <p:nvPr/>
          </p:nvSpPr>
          <p:spPr>
            <a:xfrm>
              <a:off x="1112710" y="3582932"/>
              <a:ext cx="115704" cy="150835"/>
            </a:xfrm>
            <a:prstGeom prst="chevron">
              <a:avLst>
                <a:gd name="adj" fmla="val 67365"/>
              </a:avLst>
            </a:prstGeom>
            <a:solidFill>
              <a:sysClr val="windowText" lastClr="000000">
                <a:lumMod val="65000"/>
                <a:lumOff val="3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等线"/>
                <a:ea typeface="微软雅黑"/>
                <a:cs typeface="+mn-cs"/>
              </a:endParaRPr>
            </a:p>
          </p:txBody>
        </p:sp>
        <p:sp>
          <p:nvSpPr>
            <p:cNvPr id="70" name="TextBox 76"/>
            <p:cNvSpPr txBox="1"/>
            <p:nvPr/>
          </p:nvSpPr>
          <p:spPr>
            <a:xfrm>
              <a:off x="1449513" y="3484456"/>
              <a:ext cx="2208676" cy="31772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rPr>
                <a:t>单击此处添加标题</a:t>
              </a:r>
            </a:p>
          </p:txBody>
        </p:sp>
        <p:sp>
          <p:nvSpPr>
            <p:cNvPr id="71" name="TextBox 77"/>
            <p:cNvSpPr txBox="1"/>
            <p:nvPr/>
          </p:nvSpPr>
          <p:spPr>
            <a:xfrm>
              <a:off x="1449512" y="3855094"/>
              <a:ext cx="2779363" cy="659882"/>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grpSp>
      <p:grpSp>
        <p:nvGrpSpPr>
          <p:cNvPr id="72" name="组合 71"/>
          <p:cNvGrpSpPr/>
          <p:nvPr/>
        </p:nvGrpSpPr>
        <p:grpSpPr>
          <a:xfrm>
            <a:off x="6188713" y="5146168"/>
            <a:ext cx="4188512" cy="1334453"/>
            <a:chOff x="997338" y="3464644"/>
            <a:chExt cx="3248357" cy="1034921"/>
          </a:xfrm>
        </p:grpSpPr>
        <p:sp>
          <p:nvSpPr>
            <p:cNvPr id="73" name="椭圆 72"/>
            <p:cNvSpPr/>
            <p:nvPr/>
          </p:nvSpPr>
          <p:spPr>
            <a:xfrm>
              <a:off x="997338" y="3464644"/>
              <a:ext cx="346448" cy="346448"/>
            </a:xfrm>
            <a:prstGeom prst="ellipse">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74" name="燕尾形 73"/>
            <p:cNvSpPr/>
            <p:nvPr/>
          </p:nvSpPr>
          <p:spPr>
            <a:xfrm>
              <a:off x="1112710" y="3582932"/>
              <a:ext cx="115704" cy="150835"/>
            </a:xfrm>
            <a:prstGeom prst="chevron">
              <a:avLst>
                <a:gd name="adj" fmla="val 67365"/>
              </a:avLst>
            </a:prstGeom>
            <a:solidFill>
              <a:sysClr val="windowText" lastClr="000000">
                <a:lumMod val="65000"/>
                <a:lumOff val="3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等线"/>
                <a:ea typeface="微软雅黑"/>
                <a:cs typeface="+mn-cs"/>
              </a:endParaRPr>
            </a:p>
          </p:txBody>
        </p:sp>
        <p:sp>
          <p:nvSpPr>
            <p:cNvPr id="75" name="TextBox 84"/>
            <p:cNvSpPr txBox="1"/>
            <p:nvPr/>
          </p:nvSpPr>
          <p:spPr>
            <a:xfrm>
              <a:off x="1449513" y="3484456"/>
              <a:ext cx="2208676" cy="31030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rPr>
                <a:t>单击此处添加标题</a:t>
              </a:r>
            </a:p>
          </p:txBody>
        </p:sp>
        <p:sp>
          <p:nvSpPr>
            <p:cNvPr id="76" name="TextBox 95"/>
            <p:cNvSpPr txBox="1"/>
            <p:nvPr/>
          </p:nvSpPr>
          <p:spPr>
            <a:xfrm>
              <a:off x="1449512" y="3855094"/>
              <a:ext cx="2796183" cy="644471"/>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grpSp>
      <p:grpSp>
        <p:nvGrpSpPr>
          <p:cNvPr id="77" name="组合 76"/>
          <p:cNvGrpSpPr/>
          <p:nvPr/>
        </p:nvGrpSpPr>
        <p:grpSpPr>
          <a:xfrm>
            <a:off x="7051115" y="3315343"/>
            <a:ext cx="4213617" cy="1345376"/>
            <a:chOff x="997338" y="3464644"/>
            <a:chExt cx="3198432" cy="1021235"/>
          </a:xfrm>
        </p:grpSpPr>
        <p:sp>
          <p:nvSpPr>
            <p:cNvPr id="78" name="椭圆 77"/>
            <p:cNvSpPr/>
            <p:nvPr/>
          </p:nvSpPr>
          <p:spPr>
            <a:xfrm>
              <a:off x="997338" y="3464644"/>
              <a:ext cx="346448" cy="346448"/>
            </a:xfrm>
            <a:prstGeom prst="ellipse">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79" name="燕尾形 78"/>
            <p:cNvSpPr/>
            <p:nvPr/>
          </p:nvSpPr>
          <p:spPr>
            <a:xfrm>
              <a:off x="1112710" y="3582932"/>
              <a:ext cx="115704" cy="150835"/>
            </a:xfrm>
            <a:prstGeom prst="chevron">
              <a:avLst>
                <a:gd name="adj" fmla="val 67365"/>
              </a:avLst>
            </a:prstGeom>
            <a:solidFill>
              <a:sysClr val="windowText" lastClr="000000">
                <a:lumMod val="65000"/>
                <a:lumOff val="3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等线"/>
                <a:ea typeface="微软雅黑"/>
                <a:cs typeface="+mn-cs"/>
              </a:endParaRPr>
            </a:p>
          </p:txBody>
        </p:sp>
        <p:sp>
          <p:nvSpPr>
            <p:cNvPr id="80" name="TextBox 99"/>
            <p:cNvSpPr txBox="1"/>
            <p:nvPr/>
          </p:nvSpPr>
          <p:spPr>
            <a:xfrm>
              <a:off x="1449513" y="3484456"/>
              <a:ext cx="2208676" cy="30371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rPr>
                <a:t>单击此处添加标题</a:t>
              </a:r>
            </a:p>
          </p:txBody>
        </p:sp>
        <p:sp>
          <p:nvSpPr>
            <p:cNvPr id="81" name="TextBox 100"/>
            <p:cNvSpPr txBox="1"/>
            <p:nvPr/>
          </p:nvSpPr>
          <p:spPr>
            <a:xfrm>
              <a:off x="1449512" y="3855094"/>
              <a:ext cx="2746258" cy="630785"/>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gr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250"/>
                                        <p:tgtEl>
                                          <p:spTgt spid="42"/>
                                        </p:tgtEl>
                                        <p:attrNameLst>
                                          <p:attrName>ppt_y</p:attrName>
                                        </p:attrNameLst>
                                      </p:cBhvr>
                                      <p:tavLst>
                                        <p:tav tm="0">
                                          <p:val>
                                            <p:strVal val="#ppt_y+#ppt_h*1.125000"/>
                                          </p:val>
                                        </p:tav>
                                        <p:tav tm="100000">
                                          <p:val>
                                            <p:strVal val="#ppt_y"/>
                                          </p:val>
                                        </p:tav>
                                      </p:tavLst>
                                    </p:anim>
                                    <p:animEffect transition="in" filter="wipe(up)">
                                      <p:cBhvr>
                                        <p:cTn id="8" dur="250"/>
                                        <p:tgtEl>
                                          <p:spTgt spid="42"/>
                                        </p:tgtEl>
                                      </p:cBhvr>
                                    </p:animEffect>
                                  </p:childTnLst>
                                </p:cTn>
                              </p:par>
                            </p:childTnLst>
                          </p:cTn>
                        </p:par>
                        <p:par>
                          <p:cTn id="9" fill="hold">
                            <p:stCondLst>
                              <p:cond delay="250"/>
                            </p:stCondLst>
                            <p:childTnLst>
                              <p:par>
                                <p:cTn id="10" presetID="12" presetClass="entr" presetSubtype="4" fill="hold" nodeType="afterEffect">
                                  <p:stCondLst>
                                    <p:cond delay="0"/>
                                  </p:stCondLst>
                                  <p:childTnLst>
                                    <p:set>
                                      <p:cBhvr>
                                        <p:cTn id="11" dur="1" fill="hold">
                                          <p:stCondLst>
                                            <p:cond delay="0"/>
                                          </p:stCondLst>
                                        </p:cTn>
                                        <p:tgtEl>
                                          <p:spTgt spid="47"/>
                                        </p:tgtEl>
                                        <p:attrNameLst>
                                          <p:attrName>style.visibility</p:attrName>
                                        </p:attrNameLst>
                                      </p:cBhvr>
                                      <p:to>
                                        <p:strVal val="visible"/>
                                      </p:to>
                                    </p:set>
                                    <p:anim calcmode="lin" valueType="num">
                                      <p:cBhvr additive="base">
                                        <p:cTn id="12" dur="250"/>
                                        <p:tgtEl>
                                          <p:spTgt spid="47"/>
                                        </p:tgtEl>
                                        <p:attrNameLst>
                                          <p:attrName>ppt_y</p:attrName>
                                        </p:attrNameLst>
                                      </p:cBhvr>
                                      <p:tavLst>
                                        <p:tav tm="0">
                                          <p:val>
                                            <p:strVal val="#ppt_y+#ppt_h*1.125000"/>
                                          </p:val>
                                        </p:tav>
                                        <p:tav tm="100000">
                                          <p:val>
                                            <p:strVal val="#ppt_y"/>
                                          </p:val>
                                        </p:tav>
                                      </p:tavLst>
                                    </p:anim>
                                    <p:animEffect transition="in" filter="wipe(up)">
                                      <p:cBhvr>
                                        <p:cTn id="13" dur="250"/>
                                        <p:tgtEl>
                                          <p:spTgt spid="47"/>
                                        </p:tgtEl>
                                      </p:cBhvr>
                                    </p:animEffect>
                                  </p:childTnLst>
                                </p:cTn>
                              </p:par>
                            </p:childTnLst>
                          </p:cTn>
                        </p:par>
                        <p:par>
                          <p:cTn id="14" fill="hold">
                            <p:stCondLst>
                              <p:cond delay="500"/>
                            </p:stCondLst>
                            <p:childTnLst>
                              <p:par>
                                <p:cTn id="15" presetID="12" presetClass="entr" presetSubtype="4" fill="hold" nodeType="afterEffect">
                                  <p:stCondLst>
                                    <p:cond delay="0"/>
                                  </p:stCondLst>
                                  <p:childTnLst>
                                    <p:set>
                                      <p:cBhvr>
                                        <p:cTn id="16" dur="1" fill="hold">
                                          <p:stCondLst>
                                            <p:cond delay="0"/>
                                          </p:stCondLst>
                                        </p:cTn>
                                        <p:tgtEl>
                                          <p:spTgt spid="52"/>
                                        </p:tgtEl>
                                        <p:attrNameLst>
                                          <p:attrName>style.visibility</p:attrName>
                                        </p:attrNameLst>
                                      </p:cBhvr>
                                      <p:to>
                                        <p:strVal val="visible"/>
                                      </p:to>
                                    </p:set>
                                    <p:anim calcmode="lin" valueType="num">
                                      <p:cBhvr additive="base">
                                        <p:cTn id="17" dur="250"/>
                                        <p:tgtEl>
                                          <p:spTgt spid="52"/>
                                        </p:tgtEl>
                                        <p:attrNameLst>
                                          <p:attrName>ppt_y</p:attrName>
                                        </p:attrNameLst>
                                      </p:cBhvr>
                                      <p:tavLst>
                                        <p:tav tm="0">
                                          <p:val>
                                            <p:strVal val="#ppt_y+#ppt_h*1.125000"/>
                                          </p:val>
                                        </p:tav>
                                        <p:tav tm="100000">
                                          <p:val>
                                            <p:strVal val="#ppt_y"/>
                                          </p:val>
                                        </p:tav>
                                      </p:tavLst>
                                    </p:anim>
                                    <p:animEffect transition="in" filter="wipe(up)">
                                      <p:cBhvr>
                                        <p:cTn id="18" dur="250"/>
                                        <p:tgtEl>
                                          <p:spTgt spid="52"/>
                                        </p:tgtEl>
                                      </p:cBhvr>
                                    </p:animEffect>
                                  </p:childTnLst>
                                </p:cTn>
                              </p:par>
                            </p:childTnLst>
                          </p:cTn>
                        </p:par>
                        <p:par>
                          <p:cTn id="19" fill="hold">
                            <p:stCondLst>
                              <p:cond delay="750"/>
                            </p:stCondLst>
                            <p:childTnLst>
                              <p:par>
                                <p:cTn id="20" presetID="12" presetClass="entr" presetSubtype="4" fill="hold" nodeType="afterEffect">
                                  <p:stCondLst>
                                    <p:cond delay="0"/>
                                  </p:stCondLst>
                                  <p:childTnLst>
                                    <p:set>
                                      <p:cBhvr>
                                        <p:cTn id="21" dur="1" fill="hold">
                                          <p:stCondLst>
                                            <p:cond delay="0"/>
                                          </p:stCondLst>
                                        </p:cTn>
                                        <p:tgtEl>
                                          <p:spTgt spid="57"/>
                                        </p:tgtEl>
                                        <p:attrNameLst>
                                          <p:attrName>style.visibility</p:attrName>
                                        </p:attrNameLst>
                                      </p:cBhvr>
                                      <p:to>
                                        <p:strVal val="visible"/>
                                      </p:to>
                                    </p:set>
                                    <p:anim calcmode="lin" valueType="num">
                                      <p:cBhvr additive="base">
                                        <p:cTn id="22" dur="250"/>
                                        <p:tgtEl>
                                          <p:spTgt spid="57"/>
                                        </p:tgtEl>
                                        <p:attrNameLst>
                                          <p:attrName>ppt_y</p:attrName>
                                        </p:attrNameLst>
                                      </p:cBhvr>
                                      <p:tavLst>
                                        <p:tav tm="0">
                                          <p:val>
                                            <p:strVal val="#ppt_y+#ppt_h*1.125000"/>
                                          </p:val>
                                        </p:tav>
                                        <p:tav tm="100000">
                                          <p:val>
                                            <p:strVal val="#ppt_y"/>
                                          </p:val>
                                        </p:tav>
                                      </p:tavLst>
                                    </p:anim>
                                    <p:animEffect transition="in" filter="wipe(up)">
                                      <p:cBhvr>
                                        <p:cTn id="23" dur="250"/>
                                        <p:tgtEl>
                                          <p:spTgt spid="57"/>
                                        </p:tgtEl>
                                      </p:cBhvr>
                                    </p:animEffect>
                                  </p:childTnLst>
                                </p:cTn>
                              </p:par>
                            </p:childTnLst>
                          </p:cTn>
                        </p:par>
                        <p:par>
                          <p:cTn id="24" fill="hold">
                            <p:stCondLst>
                              <p:cond delay="1000"/>
                            </p:stCondLst>
                            <p:childTnLst>
                              <p:par>
                                <p:cTn id="25" presetID="22" presetClass="entr" presetSubtype="1" fill="hold" nodeType="afterEffect">
                                  <p:stCondLst>
                                    <p:cond delay="0"/>
                                  </p:stCondLst>
                                  <p:childTnLst>
                                    <p:set>
                                      <p:cBhvr>
                                        <p:cTn id="26" dur="1" fill="hold">
                                          <p:stCondLst>
                                            <p:cond delay="0"/>
                                          </p:stCondLst>
                                        </p:cTn>
                                        <p:tgtEl>
                                          <p:spTgt spid="67"/>
                                        </p:tgtEl>
                                        <p:attrNameLst>
                                          <p:attrName>style.visibility</p:attrName>
                                        </p:attrNameLst>
                                      </p:cBhvr>
                                      <p:to>
                                        <p:strVal val="visible"/>
                                      </p:to>
                                    </p:set>
                                    <p:animEffect transition="in" filter="wipe(up)">
                                      <p:cBhvr>
                                        <p:cTn id="27" dur="500"/>
                                        <p:tgtEl>
                                          <p:spTgt spid="67"/>
                                        </p:tgtEl>
                                      </p:cBhvr>
                                    </p:animEffect>
                                  </p:childTnLst>
                                </p:cTn>
                              </p:par>
                            </p:childTnLst>
                          </p:cTn>
                        </p:par>
                        <p:par>
                          <p:cTn id="28" fill="hold">
                            <p:stCondLst>
                              <p:cond delay="1500"/>
                            </p:stCondLst>
                            <p:childTnLst>
                              <p:par>
                                <p:cTn id="29" presetID="22" presetClass="entr" presetSubtype="1" fill="hold" nodeType="afterEffect">
                                  <p:stCondLst>
                                    <p:cond delay="0"/>
                                  </p:stCondLst>
                                  <p:childTnLst>
                                    <p:set>
                                      <p:cBhvr>
                                        <p:cTn id="30" dur="1" fill="hold">
                                          <p:stCondLst>
                                            <p:cond delay="0"/>
                                          </p:stCondLst>
                                        </p:cTn>
                                        <p:tgtEl>
                                          <p:spTgt spid="62"/>
                                        </p:tgtEl>
                                        <p:attrNameLst>
                                          <p:attrName>style.visibility</p:attrName>
                                        </p:attrNameLst>
                                      </p:cBhvr>
                                      <p:to>
                                        <p:strVal val="visible"/>
                                      </p:to>
                                    </p:set>
                                    <p:animEffect transition="in" filter="wipe(up)">
                                      <p:cBhvr>
                                        <p:cTn id="31" dur="500"/>
                                        <p:tgtEl>
                                          <p:spTgt spid="62"/>
                                        </p:tgtEl>
                                      </p:cBhvr>
                                    </p:animEffect>
                                  </p:childTnLst>
                                </p:cTn>
                              </p:par>
                            </p:childTnLst>
                          </p:cTn>
                        </p:par>
                        <p:par>
                          <p:cTn id="32" fill="hold">
                            <p:stCondLst>
                              <p:cond delay="2000"/>
                            </p:stCondLst>
                            <p:childTnLst>
                              <p:par>
                                <p:cTn id="33" presetID="22" presetClass="entr" presetSubtype="1" fill="hold" nodeType="afterEffect">
                                  <p:stCondLst>
                                    <p:cond delay="0"/>
                                  </p:stCondLst>
                                  <p:childTnLst>
                                    <p:set>
                                      <p:cBhvr>
                                        <p:cTn id="34" dur="1" fill="hold">
                                          <p:stCondLst>
                                            <p:cond delay="0"/>
                                          </p:stCondLst>
                                        </p:cTn>
                                        <p:tgtEl>
                                          <p:spTgt spid="77"/>
                                        </p:tgtEl>
                                        <p:attrNameLst>
                                          <p:attrName>style.visibility</p:attrName>
                                        </p:attrNameLst>
                                      </p:cBhvr>
                                      <p:to>
                                        <p:strVal val="visible"/>
                                      </p:to>
                                    </p:set>
                                    <p:animEffect transition="in" filter="wipe(up)">
                                      <p:cBhvr>
                                        <p:cTn id="35" dur="500"/>
                                        <p:tgtEl>
                                          <p:spTgt spid="77"/>
                                        </p:tgtEl>
                                      </p:cBhvr>
                                    </p:animEffect>
                                  </p:childTnLst>
                                </p:cTn>
                              </p:par>
                            </p:childTnLst>
                          </p:cTn>
                        </p:par>
                        <p:par>
                          <p:cTn id="36" fill="hold">
                            <p:stCondLst>
                              <p:cond delay="2500"/>
                            </p:stCondLst>
                            <p:childTnLst>
                              <p:par>
                                <p:cTn id="37" presetID="22" presetClass="entr" presetSubtype="1" fill="hold" nodeType="afterEffect">
                                  <p:stCondLst>
                                    <p:cond delay="0"/>
                                  </p:stCondLst>
                                  <p:childTnLst>
                                    <p:set>
                                      <p:cBhvr>
                                        <p:cTn id="38" dur="1" fill="hold">
                                          <p:stCondLst>
                                            <p:cond delay="0"/>
                                          </p:stCondLst>
                                        </p:cTn>
                                        <p:tgtEl>
                                          <p:spTgt spid="72"/>
                                        </p:tgtEl>
                                        <p:attrNameLst>
                                          <p:attrName>style.visibility</p:attrName>
                                        </p:attrNameLst>
                                      </p:cBhvr>
                                      <p:to>
                                        <p:strVal val="visible"/>
                                      </p:to>
                                    </p:set>
                                    <p:animEffect transition="in" filter="wipe(up)">
                                      <p:cBhvr>
                                        <p:cTn id="39"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1459714" y="1728093"/>
            <a:ext cx="8765819" cy="1780928"/>
            <a:chOff x="4471835" y="2012360"/>
            <a:chExt cx="8765819" cy="1780928"/>
          </a:xfrm>
        </p:grpSpPr>
        <p:sp>
          <p:nvSpPr>
            <p:cNvPr id="24" name="Rectangle 32"/>
            <p:cNvSpPr>
              <a:spLocks noChangeArrowheads="1"/>
            </p:cNvSpPr>
            <p:nvPr/>
          </p:nvSpPr>
          <p:spPr bwMode="auto">
            <a:xfrm flipH="1">
              <a:off x="4471835" y="3480147"/>
              <a:ext cx="3988596" cy="185737"/>
            </a:xfrm>
            <a:prstGeom prst="rect">
              <a:avLst/>
            </a:prstGeom>
            <a:gradFill rotWithShape="1">
              <a:gsLst>
                <a:gs pos="0">
                  <a:sysClr val="windowText" lastClr="000000">
                    <a:alpha val="70000"/>
                  </a:sysClr>
                </a:gs>
                <a:gs pos="100000">
                  <a:sysClr val="windowText" lastClr="000000">
                    <a:alpha val="0"/>
                  </a:sysClr>
                </a:gs>
              </a:gsLst>
              <a:path path="shape">
                <a:fillToRect l="50000" t="50000" r="50000" b="5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等线"/>
                <a:ea typeface="华文细黑" panose="02010600040101010101" pitchFamily="2" charset="-122"/>
              </a:endParaRPr>
            </a:p>
          </p:txBody>
        </p:sp>
        <p:sp>
          <p:nvSpPr>
            <p:cNvPr id="25" name="圆角矩形 24"/>
            <p:cNvSpPr/>
            <p:nvPr/>
          </p:nvSpPr>
          <p:spPr>
            <a:xfrm>
              <a:off x="4471836" y="2492896"/>
              <a:ext cx="8765818" cy="1080120"/>
            </a:xfrm>
            <a:prstGeom prst="roundRect">
              <a:avLst>
                <a:gd name="adj" fmla="val 9840"/>
              </a:avLst>
            </a:prstGeom>
            <a:gradFill flip="none" rotWithShape="1">
              <a:gsLst>
                <a:gs pos="51000">
                  <a:srgbClr val="C9CBC8"/>
                </a:gs>
                <a:gs pos="50000">
                  <a:srgbClr val="FCFCFC"/>
                </a:gs>
              </a:gsLst>
              <a:lin ang="5400000" scaled="0"/>
              <a:tileRect/>
            </a:gradFill>
            <a:ln w="12700" cap="flat" cmpd="sng" algn="ctr">
              <a:no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26" name="椭圆 4"/>
            <p:cNvSpPr/>
            <p:nvPr/>
          </p:nvSpPr>
          <p:spPr>
            <a:xfrm>
              <a:off x="4716016" y="2012360"/>
              <a:ext cx="1152128" cy="576064"/>
            </a:xfrm>
            <a:custGeom>
              <a:avLst/>
              <a:gdLst/>
              <a:ahLst/>
              <a:cxnLst/>
              <a:rect l="l" t="t" r="r" b="b"/>
              <a:pathLst>
                <a:path w="1152128" h="576064">
                  <a:moveTo>
                    <a:pt x="576064" y="0"/>
                  </a:moveTo>
                  <a:cubicBezTo>
                    <a:pt x="894215" y="0"/>
                    <a:pt x="1152128" y="257913"/>
                    <a:pt x="1152128" y="576064"/>
                  </a:cubicBezTo>
                  <a:lnTo>
                    <a:pt x="0" y="576064"/>
                  </a:lnTo>
                  <a:cubicBezTo>
                    <a:pt x="0" y="257913"/>
                    <a:pt x="257913" y="0"/>
                    <a:pt x="576064" y="0"/>
                  </a:cubicBezTo>
                  <a:close/>
                </a:path>
              </a:pathLst>
            </a:custGeom>
            <a:solidFill>
              <a:srgbClr val="FF0000"/>
            </a:solidFill>
            <a:ln w="3175" cap="flat" cmpd="sng" algn="ctr">
              <a:gradFill flip="none" rotWithShape="1">
                <a:gsLst>
                  <a:gs pos="0">
                    <a:srgbClr val="FCFDFD"/>
                  </a:gs>
                  <a:gs pos="100000">
                    <a:srgbClr val="CFD4D0"/>
                  </a:gs>
                </a:gsLst>
                <a:lin ang="8100000" scaled="1"/>
                <a:tileRect/>
              </a:gradFill>
              <a:prstDash val="solid"/>
              <a:miter lim="800000"/>
            </a:ln>
            <a:effectLst>
              <a:outerShdw blurRad="165100" dist="38100" dir="10800000" algn="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27" name="圆角矩形 26"/>
            <p:cNvSpPr/>
            <p:nvPr/>
          </p:nvSpPr>
          <p:spPr>
            <a:xfrm>
              <a:off x="4680022" y="2516415"/>
              <a:ext cx="1224116" cy="100817"/>
            </a:xfrm>
            <a:prstGeom prst="roundRect">
              <a:avLst>
                <a:gd name="adj" fmla="val 50000"/>
              </a:avLst>
            </a:prstGeom>
            <a:gradFill>
              <a:gsLst>
                <a:gs pos="0">
                  <a:sysClr val="windowText" lastClr="000000">
                    <a:alpha val="0"/>
                  </a:sysClr>
                </a:gs>
                <a:gs pos="100000">
                  <a:sysClr val="windowText" lastClr="000000">
                    <a:alpha val="51000"/>
                  </a:sysClr>
                </a:gs>
              </a:gsLst>
              <a:lin ang="54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28" name="TextBox 68"/>
            <p:cNvSpPr txBox="1"/>
            <p:nvPr/>
          </p:nvSpPr>
          <p:spPr>
            <a:xfrm>
              <a:off x="4747141" y="2094344"/>
              <a:ext cx="1152128" cy="52322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prstClr val="white"/>
                  </a:solidFill>
                  <a:effectLst/>
                  <a:uLnTx/>
                  <a:uFillTx/>
                  <a:latin typeface="Impact" panose="020B0806030902050204" pitchFamily="34" charset="0"/>
                  <a:ea typeface="微软雅黑"/>
                </a:rPr>
                <a:t>1</a:t>
              </a:r>
              <a:endParaRPr kumimoji="0" lang="zh-CN" altLang="en-US" sz="2800" b="0" i="0" u="none" strike="noStrike" kern="0" cap="none" spc="0" normalizeH="0" baseline="0" noProof="0" dirty="0" smtClean="0">
                <a:ln>
                  <a:noFill/>
                </a:ln>
                <a:solidFill>
                  <a:prstClr val="white"/>
                </a:solidFill>
                <a:effectLst/>
                <a:uLnTx/>
                <a:uFillTx/>
                <a:latin typeface="Impact" panose="020B0806030902050204" pitchFamily="34" charset="0"/>
                <a:ea typeface="微软雅黑"/>
              </a:endParaRPr>
            </a:p>
          </p:txBody>
        </p:sp>
        <p:sp>
          <p:nvSpPr>
            <p:cNvPr id="29" name="TextBox 70"/>
            <p:cNvSpPr txBox="1"/>
            <p:nvPr/>
          </p:nvSpPr>
          <p:spPr>
            <a:xfrm>
              <a:off x="4716016" y="2544100"/>
              <a:ext cx="8373721" cy="1249188"/>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rPr>
                <a:t>发展趋势</a:t>
              </a:r>
              <a:r>
                <a:rPr kumimoji="0" lang="en-US" altLang="zh-CN" sz="2000" b="1"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rPr>
                <a:t>--</a:t>
              </a:r>
              <a:r>
                <a:rPr kumimoji="0" lang="zh-CN" altLang="en-US" sz="16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单击此处添加文本单击此处添加文本单击此处添加文本单击此处添加文         本单击此处添加文本单击此处添加文本单击此处添加文本单击此处添加文本</a:t>
              </a:r>
            </a:p>
            <a:p>
              <a:pPr marL="0" marR="0" lvl="0" indent="0" defTabSz="914400" eaLnBrk="1" fontAlgn="auto" latinLnBrk="0" hangingPunct="1">
                <a:lnSpc>
                  <a:spcPct val="15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1459714" y="3509021"/>
            <a:ext cx="8765819" cy="1780928"/>
            <a:chOff x="4471835" y="2012360"/>
            <a:chExt cx="8765819" cy="1780928"/>
          </a:xfrm>
        </p:grpSpPr>
        <p:sp>
          <p:nvSpPr>
            <p:cNvPr id="31" name="Rectangle 32"/>
            <p:cNvSpPr>
              <a:spLocks noChangeArrowheads="1"/>
            </p:cNvSpPr>
            <p:nvPr/>
          </p:nvSpPr>
          <p:spPr bwMode="auto">
            <a:xfrm flipH="1">
              <a:off x="4471835" y="3480147"/>
              <a:ext cx="3988596" cy="185737"/>
            </a:xfrm>
            <a:prstGeom prst="rect">
              <a:avLst/>
            </a:prstGeom>
            <a:gradFill rotWithShape="1">
              <a:gsLst>
                <a:gs pos="0">
                  <a:sysClr val="windowText" lastClr="000000">
                    <a:alpha val="70000"/>
                  </a:sysClr>
                </a:gs>
                <a:gs pos="100000">
                  <a:sysClr val="windowText" lastClr="000000">
                    <a:alpha val="0"/>
                  </a:sysClr>
                </a:gs>
              </a:gsLst>
              <a:path path="shape">
                <a:fillToRect l="50000" t="50000" r="50000" b="5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等线"/>
                <a:ea typeface="华文细黑" panose="02010600040101010101" pitchFamily="2" charset="-122"/>
              </a:endParaRPr>
            </a:p>
          </p:txBody>
        </p:sp>
        <p:sp>
          <p:nvSpPr>
            <p:cNvPr id="32" name="圆角矩形 31"/>
            <p:cNvSpPr/>
            <p:nvPr/>
          </p:nvSpPr>
          <p:spPr>
            <a:xfrm>
              <a:off x="4471836" y="2492896"/>
              <a:ext cx="8765818" cy="1080120"/>
            </a:xfrm>
            <a:prstGeom prst="roundRect">
              <a:avLst>
                <a:gd name="adj" fmla="val 9840"/>
              </a:avLst>
            </a:prstGeom>
            <a:gradFill flip="none" rotWithShape="1">
              <a:gsLst>
                <a:gs pos="51000">
                  <a:srgbClr val="C9CBC8"/>
                </a:gs>
                <a:gs pos="50000">
                  <a:srgbClr val="FCFCFC"/>
                </a:gs>
              </a:gsLst>
              <a:lin ang="5400000" scaled="0"/>
              <a:tileRect/>
            </a:gradFill>
            <a:ln w="12700" cap="flat" cmpd="sng" algn="ctr">
              <a:no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33" name="椭圆 4"/>
            <p:cNvSpPr/>
            <p:nvPr/>
          </p:nvSpPr>
          <p:spPr>
            <a:xfrm>
              <a:off x="4716016" y="2012360"/>
              <a:ext cx="1152128" cy="576064"/>
            </a:xfrm>
            <a:custGeom>
              <a:avLst/>
              <a:gdLst/>
              <a:ahLst/>
              <a:cxnLst/>
              <a:rect l="l" t="t" r="r" b="b"/>
              <a:pathLst>
                <a:path w="1152128" h="576064">
                  <a:moveTo>
                    <a:pt x="576064" y="0"/>
                  </a:moveTo>
                  <a:cubicBezTo>
                    <a:pt x="894215" y="0"/>
                    <a:pt x="1152128" y="257913"/>
                    <a:pt x="1152128" y="576064"/>
                  </a:cubicBezTo>
                  <a:lnTo>
                    <a:pt x="0" y="576064"/>
                  </a:lnTo>
                  <a:cubicBezTo>
                    <a:pt x="0" y="257913"/>
                    <a:pt x="257913" y="0"/>
                    <a:pt x="576064" y="0"/>
                  </a:cubicBezTo>
                  <a:close/>
                </a:path>
              </a:pathLst>
            </a:custGeom>
            <a:solidFill>
              <a:srgbClr val="FF0000"/>
            </a:solidFill>
            <a:ln w="3175" cap="flat" cmpd="sng" algn="ctr">
              <a:gradFill flip="none" rotWithShape="1">
                <a:gsLst>
                  <a:gs pos="0">
                    <a:srgbClr val="FCFDFD"/>
                  </a:gs>
                  <a:gs pos="100000">
                    <a:srgbClr val="CFD4D0"/>
                  </a:gs>
                </a:gsLst>
                <a:lin ang="8100000" scaled="1"/>
                <a:tileRect/>
              </a:gradFill>
              <a:prstDash val="solid"/>
              <a:miter lim="800000"/>
            </a:ln>
            <a:effectLst>
              <a:outerShdw blurRad="165100" dist="38100" dir="10800000" algn="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34" name="圆角矩形 33"/>
            <p:cNvSpPr/>
            <p:nvPr/>
          </p:nvSpPr>
          <p:spPr>
            <a:xfrm>
              <a:off x="4680022" y="2516415"/>
              <a:ext cx="1224116" cy="100817"/>
            </a:xfrm>
            <a:prstGeom prst="roundRect">
              <a:avLst>
                <a:gd name="adj" fmla="val 50000"/>
              </a:avLst>
            </a:prstGeom>
            <a:gradFill>
              <a:gsLst>
                <a:gs pos="0">
                  <a:sysClr val="windowText" lastClr="000000">
                    <a:alpha val="0"/>
                  </a:sysClr>
                </a:gs>
                <a:gs pos="100000">
                  <a:sysClr val="windowText" lastClr="000000">
                    <a:alpha val="51000"/>
                  </a:sysClr>
                </a:gs>
              </a:gsLst>
              <a:lin ang="54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35" name="TextBox 68"/>
            <p:cNvSpPr txBox="1"/>
            <p:nvPr/>
          </p:nvSpPr>
          <p:spPr>
            <a:xfrm>
              <a:off x="4747141" y="2094344"/>
              <a:ext cx="1152128" cy="52322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prstClr val="white"/>
                  </a:solidFill>
                  <a:effectLst/>
                  <a:uLnTx/>
                  <a:uFillTx/>
                  <a:latin typeface="Impact" panose="020B0806030902050204" pitchFamily="34" charset="0"/>
                  <a:ea typeface="微软雅黑"/>
                </a:rPr>
                <a:t>2</a:t>
              </a:r>
              <a:endParaRPr kumimoji="0" lang="zh-CN" altLang="en-US" sz="2800" b="0" i="0" u="none" strike="noStrike" kern="0" cap="none" spc="0" normalizeH="0" baseline="0" noProof="0" dirty="0" smtClean="0">
                <a:ln>
                  <a:noFill/>
                </a:ln>
                <a:solidFill>
                  <a:prstClr val="white"/>
                </a:solidFill>
                <a:effectLst/>
                <a:uLnTx/>
                <a:uFillTx/>
                <a:latin typeface="Impact" panose="020B0806030902050204" pitchFamily="34" charset="0"/>
                <a:ea typeface="微软雅黑"/>
              </a:endParaRPr>
            </a:p>
          </p:txBody>
        </p:sp>
        <p:sp>
          <p:nvSpPr>
            <p:cNvPr id="36" name="TextBox 70"/>
            <p:cNvSpPr txBox="1"/>
            <p:nvPr/>
          </p:nvSpPr>
          <p:spPr>
            <a:xfrm>
              <a:off x="4716016" y="2544100"/>
              <a:ext cx="8373721" cy="1249188"/>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rPr>
                <a:t>发展趋势</a:t>
              </a:r>
              <a:r>
                <a:rPr kumimoji="0" lang="en-US" altLang="zh-CN" sz="2000" b="1"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rPr>
                <a:t>--</a:t>
              </a:r>
              <a:r>
                <a:rPr kumimoji="0" lang="zh-CN" altLang="en-US" sz="16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单击此处添加文本单击此处添加文本单击此处添加文本单击此处添加文         本单击此处添加文本单击此处添加文本单击此处添加文本单击此处添加文本</a:t>
              </a:r>
            </a:p>
            <a:p>
              <a:pPr marL="0" marR="0" lvl="0" indent="0" defTabSz="914400" eaLnBrk="1" fontAlgn="auto" latinLnBrk="0" hangingPunct="1">
                <a:lnSpc>
                  <a:spcPct val="15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1459714" y="5259332"/>
            <a:ext cx="8765819" cy="1780928"/>
            <a:chOff x="4471835" y="2012360"/>
            <a:chExt cx="8765819" cy="1780928"/>
          </a:xfrm>
        </p:grpSpPr>
        <p:sp>
          <p:nvSpPr>
            <p:cNvPr id="38" name="Rectangle 32"/>
            <p:cNvSpPr>
              <a:spLocks noChangeArrowheads="1"/>
            </p:cNvSpPr>
            <p:nvPr/>
          </p:nvSpPr>
          <p:spPr bwMode="auto">
            <a:xfrm flipH="1">
              <a:off x="4471835" y="3480147"/>
              <a:ext cx="3988596" cy="185737"/>
            </a:xfrm>
            <a:prstGeom prst="rect">
              <a:avLst/>
            </a:prstGeom>
            <a:gradFill rotWithShape="1">
              <a:gsLst>
                <a:gs pos="0">
                  <a:sysClr val="windowText" lastClr="000000">
                    <a:alpha val="70000"/>
                  </a:sysClr>
                </a:gs>
                <a:gs pos="100000">
                  <a:sysClr val="windowText" lastClr="000000">
                    <a:alpha val="0"/>
                  </a:sysClr>
                </a:gs>
              </a:gsLst>
              <a:path path="shape">
                <a:fillToRect l="50000" t="50000" r="50000" b="5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等线"/>
                <a:ea typeface="华文细黑" panose="02010600040101010101" pitchFamily="2" charset="-122"/>
              </a:endParaRPr>
            </a:p>
          </p:txBody>
        </p:sp>
        <p:sp>
          <p:nvSpPr>
            <p:cNvPr id="39" name="圆角矩形 38"/>
            <p:cNvSpPr/>
            <p:nvPr/>
          </p:nvSpPr>
          <p:spPr>
            <a:xfrm>
              <a:off x="4471836" y="2492896"/>
              <a:ext cx="8765818" cy="1080120"/>
            </a:xfrm>
            <a:prstGeom prst="roundRect">
              <a:avLst>
                <a:gd name="adj" fmla="val 9840"/>
              </a:avLst>
            </a:prstGeom>
            <a:gradFill flip="none" rotWithShape="1">
              <a:gsLst>
                <a:gs pos="51000">
                  <a:srgbClr val="C9CBC8"/>
                </a:gs>
                <a:gs pos="50000">
                  <a:srgbClr val="FCFCFC"/>
                </a:gs>
              </a:gsLst>
              <a:lin ang="5400000" scaled="0"/>
              <a:tileRect/>
            </a:gradFill>
            <a:ln w="12700" cap="flat" cmpd="sng" algn="ctr">
              <a:no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40" name="椭圆 4"/>
            <p:cNvSpPr/>
            <p:nvPr/>
          </p:nvSpPr>
          <p:spPr>
            <a:xfrm>
              <a:off x="4716016" y="2012360"/>
              <a:ext cx="1152128" cy="576064"/>
            </a:xfrm>
            <a:custGeom>
              <a:avLst/>
              <a:gdLst/>
              <a:ahLst/>
              <a:cxnLst/>
              <a:rect l="l" t="t" r="r" b="b"/>
              <a:pathLst>
                <a:path w="1152128" h="576064">
                  <a:moveTo>
                    <a:pt x="576064" y="0"/>
                  </a:moveTo>
                  <a:cubicBezTo>
                    <a:pt x="894215" y="0"/>
                    <a:pt x="1152128" y="257913"/>
                    <a:pt x="1152128" y="576064"/>
                  </a:cubicBezTo>
                  <a:lnTo>
                    <a:pt x="0" y="576064"/>
                  </a:lnTo>
                  <a:cubicBezTo>
                    <a:pt x="0" y="257913"/>
                    <a:pt x="257913" y="0"/>
                    <a:pt x="576064" y="0"/>
                  </a:cubicBezTo>
                  <a:close/>
                </a:path>
              </a:pathLst>
            </a:custGeom>
            <a:solidFill>
              <a:srgbClr val="FF0000"/>
            </a:solidFill>
            <a:ln w="3175" cap="flat" cmpd="sng" algn="ctr">
              <a:gradFill flip="none" rotWithShape="1">
                <a:gsLst>
                  <a:gs pos="0">
                    <a:srgbClr val="FCFDFD"/>
                  </a:gs>
                  <a:gs pos="100000">
                    <a:srgbClr val="CFD4D0"/>
                  </a:gs>
                </a:gsLst>
                <a:lin ang="8100000" scaled="1"/>
                <a:tileRect/>
              </a:gradFill>
              <a:prstDash val="solid"/>
              <a:miter lim="800000"/>
            </a:ln>
            <a:effectLst>
              <a:outerShdw blurRad="165100" dist="38100" dir="10800000" algn="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41" name="圆角矩形 40"/>
            <p:cNvSpPr/>
            <p:nvPr/>
          </p:nvSpPr>
          <p:spPr>
            <a:xfrm>
              <a:off x="4680022" y="2516415"/>
              <a:ext cx="1224116" cy="100817"/>
            </a:xfrm>
            <a:prstGeom prst="roundRect">
              <a:avLst>
                <a:gd name="adj" fmla="val 50000"/>
              </a:avLst>
            </a:prstGeom>
            <a:gradFill>
              <a:gsLst>
                <a:gs pos="0">
                  <a:sysClr val="windowText" lastClr="000000">
                    <a:alpha val="0"/>
                  </a:sysClr>
                </a:gs>
                <a:gs pos="100000">
                  <a:sysClr val="windowText" lastClr="000000">
                    <a:alpha val="51000"/>
                  </a:sysClr>
                </a:gs>
              </a:gsLst>
              <a:lin ang="54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42" name="TextBox 68"/>
            <p:cNvSpPr txBox="1"/>
            <p:nvPr/>
          </p:nvSpPr>
          <p:spPr>
            <a:xfrm>
              <a:off x="4747141" y="2094344"/>
              <a:ext cx="1152128" cy="52322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prstClr val="white"/>
                  </a:solidFill>
                  <a:effectLst/>
                  <a:uLnTx/>
                  <a:uFillTx/>
                  <a:latin typeface="Impact" panose="020B0806030902050204" pitchFamily="34" charset="0"/>
                  <a:ea typeface="微软雅黑"/>
                </a:rPr>
                <a:t>3</a:t>
              </a:r>
              <a:endParaRPr kumimoji="0" lang="zh-CN" altLang="en-US" sz="2800" b="0" i="0" u="none" strike="noStrike" kern="0" cap="none" spc="0" normalizeH="0" baseline="0" noProof="0" dirty="0" smtClean="0">
                <a:ln>
                  <a:noFill/>
                </a:ln>
                <a:solidFill>
                  <a:prstClr val="white"/>
                </a:solidFill>
                <a:effectLst/>
                <a:uLnTx/>
                <a:uFillTx/>
                <a:latin typeface="Impact" panose="020B0806030902050204" pitchFamily="34" charset="0"/>
                <a:ea typeface="微软雅黑"/>
              </a:endParaRPr>
            </a:p>
          </p:txBody>
        </p:sp>
        <p:sp>
          <p:nvSpPr>
            <p:cNvPr id="43" name="TextBox 70"/>
            <p:cNvSpPr txBox="1"/>
            <p:nvPr/>
          </p:nvSpPr>
          <p:spPr>
            <a:xfrm>
              <a:off x="4716016" y="2544100"/>
              <a:ext cx="8373721" cy="1249188"/>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rPr>
                <a:t>发展趋势</a:t>
              </a:r>
              <a:r>
                <a:rPr kumimoji="0" lang="en-US" altLang="zh-CN" sz="2000" b="1" i="0" u="none" strike="noStrike" kern="0" cap="none" spc="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rPr>
                <a:t>--</a:t>
              </a:r>
              <a:r>
                <a:rPr kumimoji="0" lang="zh-CN" altLang="en-US" sz="16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单击此处添加文本单击此处添加文本单击此处添加文本单击此处添加文         本单击此处添加文本单击此处添加文本单击此处添加文本单击此处添加文本</a:t>
              </a:r>
            </a:p>
            <a:p>
              <a:pPr marL="0" marR="0" lvl="0" indent="0" defTabSz="914400" eaLnBrk="1" fontAlgn="auto" latinLnBrk="0" hangingPunct="1">
                <a:lnSpc>
                  <a:spcPct val="15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1+#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fill="hold"/>
                                        <p:tgtEl>
                                          <p:spTgt spid="30"/>
                                        </p:tgtEl>
                                        <p:attrNameLst>
                                          <p:attrName>ppt_x</p:attrName>
                                        </p:attrNameLst>
                                      </p:cBhvr>
                                      <p:tavLst>
                                        <p:tav tm="0">
                                          <p:val>
                                            <p:strVal val="1+#ppt_w/2"/>
                                          </p:val>
                                        </p:tav>
                                        <p:tav tm="100000">
                                          <p:val>
                                            <p:strVal val="#ppt_x"/>
                                          </p:val>
                                        </p:tav>
                                      </p:tavLst>
                                    </p:anim>
                                    <p:anim calcmode="lin" valueType="num">
                                      <p:cBhvr additive="base">
                                        <p:cTn id="13" dur="500" fill="hold"/>
                                        <p:tgtEl>
                                          <p:spTgt spid="3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additive="base">
                                        <p:cTn id="17" dur="500" fill="hold"/>
                                        <p:tgtEl>
                                          <p:spTgt spid="37"/>
                                        </p:tgtEl>
                                        <p:attrNameLst>
                                          <p:attrName>ppt_x</p:attrName>
                                        </p:attrNameLst>
                                      </p:cBhvr>
                                      <p:tavLst>
                                        <p:tav tm="0">
                                          <p:val>
                                            <p:strVal val="1+#ppt_w/2"/>
                                          </p:val>
                                        </p:tav>
                                        <p:tav tm="100000">
                                          <p:val>
                                            <p:strVal val="#ppt_x"/>
                                          </p:val>
                                        </p:tav>
                                      </p:tavLst>
                                    </p:anim>
                                    <p:anim calcmode="lin" valueType="num">
                                      <p:cBhvr additive="base">
                                        <p:cTn id="18"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等腰三角形 30"/>
          <p:cNvSpPr/>
          <p:nvPr/>
        </p:nvSpPr>
        <p:spPr>
          <a:xfrm rot="7294826">
            <a:off x="4928210" y="2112298"/>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等线"/>
              <a:ea typeface="华文细黑" panose="02010600040101010101" pitchFamily="2" charset="-122"/>
            </a:endParaRPr>
          </a:p>
        </p:txBody>
      </p:sp>
      <p:sp>
        <p:nvSpPr>
          <p:cNvPr id="32" name="等腰三角形 31"/>
          <p:cNvSpPr/>
          <p:nvPr/>
        </p:nvSpPr>
        <p:spPr>
          <a:xfrm rot="7601584">
            <a:off x="3918527" y="3068394"/>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等线"/>
              <a:ea typeface="华文细黑" panose="02010600040101010101" pitchFamily="2" charset="-122"/>
            </a:endParaRPr>
          </a:p>
        </p:txBody>
      </p:sp>
      <p:sp>
        <p:nvSpPr>
          <p:cNvPr id="33" name="菱形 7"/>
          <p:cNvSpPr/>
          <p:nvPr/>
        </p:nvSpPr>
        <p:spPr>
          <a:xfrm>
            <a:off x="3655970" y="2148064"/>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solidFill>
            <a:srgbClr val="FF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34" name="菱形 7"/>
          <p:cNvSpPr/>
          <p:nvPr/>
        </p:nvSpPr>
        <p:spPr>
          <a:xfrm flipV="1">
            <a:off x="3655970" y="3178441"/>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 lastClr="FFFFFF">
                  <a:lumMod val="65000"/>
                </a:sysClr>
              </a:gs>
              <a:gs pos="51000">
                <a:sysClr val="window" lastClr="FFFFFF">
                  <a:lumMod val="85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35" name="TextBox 29"/>
          <p:cNvSpPr txBox="1"/>
          <p:nvPr/>
        </p:nvSpPr>
        <p:spPr>
          <a:xfrm>
            <a:off x="3655970" y="3128208"/>
            <a:ext cx="2060752" cy="335389"/>
          </a:xfrm>
          <a:prstGeom prst="rect">
            <a:avLst/>
          </a:prstGeom>
          <a:noFill/>
        </p:spPr>
        <p:txBody>
          <a:bodyPr wrap="square" rtlCol="0">
            <a:spAutoFit/>
          </a:bodyPr>
          <a:lstStyle/>
          <a:p>
            <a:pPr algn="ctr" fontAlgn="auto">
              <a:spcBef>
                <a:spcPts val="0"/>
              </a:spcBef>
              <a:spcAft>
                <a:spcPts val="0"/>
              </a:spcAft>
            </a:pPr>
            <a:r>
              <a:rPr lang="zh-CN" altLang="en-US" sz="1600" b="1" dirty="0">
                <a:solidFill>
                  <a:srgbClr val="FF0000"/>
                </a:solidFill>
                <a:latin typeface="微软雅黑" panose="020B0503020204020204" pitchFamily="34" charset="-122"/>
                <a:ea typeface="微软雅黑" panose="020B0503020204020204" pitchFamily="34" charset="-122"/>
              </a:rPr>
              <a:t>强大的执行力</a:t>
            </a:r>
          </a:p>
        </p:txBody>
      </p:sp>
      <p:sp>
        <p:nvSpPr>
          <p:cNvPr id="36" name="等腰三角形 35"/>
          <p:cNvSpPr/>
          <p:nvPr/>
        </p:nvSpPr>
        <p:spPr>
          <a:xfrm rot="7294826">
            <a:off x="6991698" y="2112298"/>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等线"/>
              <a:ea typeface="华文细黑" panose="02010600040101010101" pitchFamily="2" charset="-122"/>
            </a:endParaRPr>
          </a:p>
        </p:txBody>
      </p:sp>
      <p:sp>
        <p:nvSpPr>
          <p:cNvPr id="37" name="等腰三角形 36"/>
          <p:cNvSpPr/>
          <p:nvPr/>
        </p:nvSpPr>
        <p:spPr>
          <a:xfrm rot="7601584">
            <a:off x="5982015" y="3068394"/>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等线"/>
              <a:ea typeface="华文细黑" panose="02010600040101010101" pitchFamily="2" charset="-122"/>
            </a:endParaRPr>
          </a:p>
        </p:txBody>
      </p:sp>
      <p:sp>
        <p:nvSpPr>
          <p:cNvPr id="38" name="菱形 7"/>
          <p:cNvSpPr/>
          <p:nvPr/>
        </p:nvSpPr>
        <p:spPr>
          <a:xfrm>
            <a:off x="5719458" y="2148064"/>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solidFill>
            <a:srgbClr val="FF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39" name="菱形 7"/>
          <p:cNvSpPr/>
          <p:nvPr/>
        </p:nvSpPr>
        <p:spPr>
          <a:xfrm flipV="1">
            <a:off x="5719458" y="3178441"/>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 lastClr="FFFFFF">
                  <a:lumMod val="65000"/>
                </a:sysClr>
              </a:gs>
              <a:gs pos="51000">
                <a:sysClr val="window" lastClr="FFFFFF">
                  <a:lumMod val="85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40" name="TextBox 36"/>
          <p:cNvSpPr txBox="1"/>
          <p:nvPr/>
        </p:nvSpPr>
        <p:spPr>
          <a:xfrm>
            <a:off x="5719458" y="3128208"/>
            <a:ext cx="2060752" cy="584775"/>
          </a:xfrm>
          <a:prstGeom prst="rect">
            <a:avLst/>
          </a:prstGeom>
          <a:noFill/>
        </p:spPr>
        <p:txBody>
          <a:bodyPr wrap="square" rtlCol="0">
            <a:spAutoFit/>
          </a:bodyPr>
          <a:lstStyle/>
          <a:p>
            <a:pPr algn="ctr" fontAlgn="auto">
              <a:spcBef>
                <a:spcPts val="0"/>
              </a:spcBef>
              <a:spcAft>
                <a:spcPts val="0"/>
              </a:spcAft>
            </a:pPr>
            <a:r>
              <a:rPr lang="zh-CN" altLang="en-US" sz="1600" b="1" dirty="0">
                <a:solidFill>
                  <a:srgbClr val="FF0000"/>
                </a:solidFill>
                <a:latin typeface="微软雅黑" panose="020B0503020204020204" pitchFamily="34" charset="-122"/>
                <a:ea typeface="微软雅黑" panose="020B0503020204020204" pitchFamily="34" charset="-122"/>
              </a:rPr>
              <a:t>对该项目的深</a:t>
            </a:r>
            <a:endParaRPr lang="en-US" altLang="zh-CN" sz="1600" b="1" dirty="0">
              <a:solidFill>
                <a:srgbClr val="FF0000"/>
              </a:solidFill>
              <a:latin typeface="微软雅黑" panose="020B0503020204020204" pitchFamily="34" charset="-122"/>
              <a:ea typeface="微软雅黑" panose="020B0503020204020204" pitchFamily="34" charset="-122"/>
            </a:endParaRPr>
          </a:p>
          <a:p>
            <a:pPr algn="ctr" fontAlgn="auto">
              <a:spcBef>
                <a:spcPts val="0"/>
              </a:spcBef>
              <a:spcAft>
                <a:spcPts val="0"/>
              </a:spcAft>
            </a:pPr>
            <a:r>
              <a:rPr lang="zh-CN" altLang="en-US" sz="1600" b="1" dirty="0">
                <a:solidFill>
                  <a:srgbClr val="FF0000"/>
                </a:solidFill>
                <a:latin typeface="微软雅黑" panose="020B0503020204020204" pitchFamily="34" charset="-122"/>
                <a:ea typeface="微软雅黑" panose="020B0503020204020204" pitchFamily="34" charset="-122"/>
              </a:rPr>
              <a:t>刻理解</a:t>
            </a:r>
          </a:p>
        </p:txBody>
      </p:sp>
      <p:sp>
        <p:nvSpPr>
          <p:cNvPr id="41" name="等腰三角形 40"/>
          <p:cNvSpPr/>
          <p:nvPr/>
        </p:nvSpPr>
        <p:spPr>
          <a:xfrm rot="7294826">
            <a:off x="4928210" y="4186412"/>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等线"/>
              <a:ea typeface="华文细黑" panose="02010600040101010101" pitchFamily="2" charset="-122"/>
            </a:endParaRPr>
          </a:p>
        </p:txBody>
      </p:sp>
      <p:sp>
        <p:nvSpPr>
          <p:cNvPr id="42" name="等腰三角形 41"/>
          <p:cNvSpPr/>
          <p:nvPr/>
        </p:nvSpPr>
        <p:spPr>
          <a:xfrm rot="7601584">
            <a:off x="3918527" y="5142508"/>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等线"/>
              <a:ea typeface="华文细黑" panose="02010600040101010101" pitchFamily="2" charset="-122"/>
            </a:endParaRPr>
          </a:p>
        </p:txBody>
      </p:sp>
      <p:sp>
        <p:nvSpPr>
          <p:cNvPr id="43" name="菱形 7"/>
          <p:cNvSpPr/>
          <p:nvPr/>
        </p:nvSpPr>
        <p:spPr>
          <a:xfrm>
            <a:off x="3655970" y="4222178"/>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solidFill>
            <a:srgbClr val="FF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44" name="菱形 7"/>
          <p:cNvSpPr/>
          <p:nvPr/>
        </p:nvSpPr>
        <p:spPr>
          <a:xfrm flipV="1">
            <a:off x="3655970" y="5252555"/>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 lastClr="FFFFFF">
                  <a:lumMod val="65000"/>
                </a:sysClr>
              </a:gs>
              <a:gs pos="51000">
                <a:sysClr val="window" lastClr="FFFFFF">
                  <a:lumMod val="85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45" name="TextBox 67"/>
          <p:cNvSpPr txBox="1"/>
          <p:nvPr/>
        </p:nvSpPr>
        <p:spPr>
          <a:xfrm>
            <a:off x="3655970" y="5202322"/>
            <a:ext cx="2060752" cy="335389"/>
          </a:xfrm>
          <a:prstGeom prst="rect">
            <a:avLst/>
          </a:prstGeom>
          <a:noFill/>
        </p:spPr>
        <p:txBody>
          <a:bodyPr wrap="square" rtlCol="0">
            <a:spAutoFit/>
          </a:bodyPr>
          <a:lstStyle/>
          <a:p>
            <a:pPr algn="ctr" fontAlgn="auto">
              <a:spcBef>
                <a:spcPts val="0"/>
              </a:spcBef>
              <a:spcAft>
                <a:spcPts val="0"/>
              </a:spcAft>
            </a:pPr>
            <a:r>
              <a:rPr lang="zh-CN" altLang="en-US" sz="1600" b="1" dirty="0">
                <a:solidFill>
                  <a:srgbClr val="FF0000"/>
                </a:solidFill>
                <a:latin typeface="微软雅黑" panose="020B0503020204020204" pitchFamily="34" charset="-122"/>
                <a:ea typeface="微软雅黑" panose="020B0503020204020204" pitchFamily="34" charset="-122"/>
              </a:rPr>
              <a:t>精准的营销能力</a:t>
            </a:r>
          </a:p>
        </p:txBody>
      </p:sp>
      <p:sp>
        <p:nvSpPr>
          <p:cNvPr id="46" name="等腰三角形 45"/>
          <p:cNvSpPr/>
          <p:nvPr/>
        </p:nvSpPr>
        <p:spPr>
          <a:xfrm rot="7294826">
            <a:off x="6991698" y="4186412"/>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等线"/>
              <a:ea typeface="华文细黑" panose="02010600040101010101" pitchFamily="2" charset="-122"/>
            </a:endParaRPr>
          </a:p>
        </p:txBody>
      </p:sp>
      <p:sp>
        <p:nvSpPr>
          <p:cNvPr id="47" name="等腰三角形 46"/>
          <p:cNvSpPr/>
          <p:nvPr/>
        </p:nvSpPr>
        <p:spPr>
          <a:xfrm rot="7601584">
            <a:off x="5982015" y="5142508"/>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等线"/>
              <a:ea typeface="华文细黑" panose="02010600040101010101" pitchFamily="2" charset="-122"/>
            </a:endParaRPr>
          </a:p>
        </p:txBody>
      </p:sp>
      <p:sp>
        <p:nvSpPr>
          <p:cNvPr id="48" name="菱形 7"/>
          <p:cNvSpPr/>
          <p:nvPr/>
        </p:nvSpPr>
        <p:spPr>
          <a:xfrm>
            <a:off x="5719458" y="4222178"/>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solidFill>
            <a:srgbClr val="FF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49" name="菱形 7"/>
          <p:cNvSpPr/>
          <p:nvPr/>
        </p:nvSpPr>
        <p:spPr>
          <a:xfrm flipV="1">
            <a:off x="5719458" y="5252555"/>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 lastClr="FFFFFF">
                  <a:lumMod val="65000"/>
                </a:sysClr>
              </a:gs>
              <a:gs pos="51000">
                <a:sysClr val="window" lastClr="FFFFFF">
                  <a:lumMod val="85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等线"/>
              <a:ea typeface="微软雅黑"/>
              <a:cs typeface="+mn-cs"/>
            </a:endParaRPr>
          </a:p>
        </p:txBody>
      </p:sp>
      <p:sp>
        <p:nvSpPr>
          <p:cNvPr id="50" name="TextBox 49"/>
          <p:cNvSpPr txBox="1"/>
          <p:nvPr/>
        </p:nvSpPr>
        <p:spPr>
          <a:xfrm>
            <a:off x="5719458" y="5202322"/>
            <a:ext cx="2060752" cy="335389"/>
          </a:xfrm>
          <a:prstGeom prst="rect">
            <a:avLst/>
          </a:prstGeom>
          <a:noFill/>
        </p:spPr>
        <p:txBody>
          <a:bodyPr wrap="square" rtlCol="0">
            <a:spAutoFit/>
          </a:bodyPr>
          <a:lstStyle/>
          <a:p>
            <a:pPr algn="ctr" fontAlgn="auto">
              <a:spcBef>
                <a:spcPts val="0"/>
              </a:spcBef>
              <a:spcAft>
                <a:spcPts val="0"/>
              </a:spcAft>
            </a:pPr>
            <a:r>
              <a:rPr lang="zh-CN" altLang="en-US" sz="1600" b="1" dirty="0">
                <a:solidFill>
                  <a:srgbClr val="FF0000"/>
                </a:solidFill>
                <a:latin typeface="微软雅黑" panose="020B0503020204020204" pitchFamily="34" charset="-122"/>
                <a:ea typeface="微软雅黑" panose="020B0503020204020204" pitchFamily="34" charset="-122"/>
              </a:rPr>
              <a:t>丰富的产品运营经验</a:t>
            </a:r>
          </a:p>
        </p:txBody>
      </p:sp>
      <p:sp>
        <p:nvSpPr>
          <p:cNvPr id="51" name="Freeform 9"/>
          <p:cNvSpPr>
            <a:spLocks noEditPoints="1"/>
          </p:cNvSpPr>
          <p:nvPr/>
        </p:nvSpPr>
        <p:spPr bwMode="auto">
          <a:xfrm>
            <a:off x="6527456" y="4695129"/>
            <a:ext cx="444756" cy="381686"/>
          </a:xfrm>
          <a:custGeom>
            <a:avLst/>
            <a:gdLst>
              <a:gd name="T0" fmla="*/ 236 w 409"/>
              <a:gd name="T1" fmla="*/ 98 h 351"/>
              <a:gd name="T2" fmla="*/ 242 w 409"/>
              <a:gd name="T3" fmla="*/ 110 h 351"/>
              <a:gd name="T4" fmla="*/ 263 w 409"/>
              <a:gd name="T5" fmla="*/ 149 h 351"/>
              <a:gd name="T6" fmla="*/ 257 w 409"/>
              <a:gd name="T7" fmla="*/ 223 h 351"/>
              <a:gd name="T8" fmla="*/ 240 w 409"/>
              <a:gd name="T9" fmla="*/ 243 h 351"/>
              <a:gd name="T10" fmla="*/ 234 w 409"/>
              <a:gd name="T11" fmla="*/ 255 h 351"/>
              <a:gd name="T12" fmla="*/ 220 w 409"/>
              <a:gd name="T13" fmla="*/ 253 h 351"/>
              <a:gd name="T14" fmla="*/ 218 w 409"/>
              <a:gd name="T15" fmla="*/ 241 h 351"/>
              <a:gd name="T16" fmla="*/ 238 w 409"/>
              <a:gd name="T17" fmla="*/ 203 h 351"/>
              <a:gd name="T18" fmla="*/ 232 w 409"/>
              <a:gd name="T19" fmla="*/ 129 h 351"/>
              <a:gd name="T20" fmla="*/ 216 w 409"/>
              <a:gd name="T21" fmla="*/ 106 h 351"/>
              <a:gd name="T22" fmla="*/ 224 w 409"/>
              <a:gd name="T23" fmla="*/ 96 h 351"/>
              <a:gd name="T24" fmla="*/ 168 w 409"/>
              <a:gd name="T25" fmla="*/ 303 h 351"/>
              <a:gd name="T26" fmla="*/ 0 w 409"/>
              <a:gd name="T27" fmla="*/ 127 h 351"/>
              <a:gd name="T28" fmla="*/ 285 w 409"/>
              <a:gd name="T29" fmla="*/ 48 h 351"/>
              <a:gd name="T30" fmla="*/ 297 w 409"/>
              <a:gd name="T31" fmla="*/ 54 h 351"/>
              <a:gd name="T32" fmla="*/ 307 w 409"/>
              <a:gd name="T33" fmla="*/ 72 h 351"/>
              <a:gd name="T34" fmla="*/ 335 w 409"/>
              <a:gd name="T35" fmla="*/ 139 h 351"/>
              <a:gd name="T36" fmla="*/ 327 w 409"/>
              <a:gd name="T37" fmla="*/ 241 h 351"/>
              <a:gd name="T38" fmla="*/ 301 w 409"/>
              <a:gd name="T39" fmla="*/ 289 h 351"/>
              <a:gd name="T40" fmla="*/ 293 w 409"/>
              <a:gd name="T41" fmla="*/ 301 h 351"/>
              <a:gd name="T42" fmla="*/ 281 w 409"/>
              <a:gd name="T43" fmla="*/ 303 h 351"/>
              <a:gd name="T44" fmla="*/ 273 w 409"/>
              <a:gd name="T45" fmla="*/ 291 h 351"/>
              <a:gd name="T46" fmla="*/ 293 w 409"/>
              <a:gd name="T47" fmla="*/ 263 h 351"/>
              <a:gd name="T48" fmla="*/ 313 w 409"/>
              <a:gd name="T49" fmla="*/ 175 h 351"/>
              <a:gd name="T50" fmla="*/ 293 w 409"/>
              <a:gd name="T51" fmla="*/ 86 h 351"/>
              <a:gd name="T52" fmla="*/ 273 w 409"/>
              <a:gd name="T53" fmla="*/ 60 h 351"/>
              <a:gd name="T54" fmla="*/ 281 w 409"/>
              <a:gd name="T55" fmla="*/ 48 h 351"/>
              <a:gd name="T56" fmla="*/ 345 w 409"/>
              <a:gd name="T57" fmla="*/ 0 h 351"/>
              <a:gd name="T58" fmla="*/ 353 w 409"/>
              <a:gd name="T59" fmla="*/ 12 h 351"/>
              <a:gd name="T60" fmla="*/ 375 w 409"/>
              <a:gd name="T61" fmla="*/ 40 h 351"/>
              <a:gd name="T62" fmla="*/ 407 w 409"/>
              <a:gd name="T63" fmla="*/ 131 h 351"/>
              <a:gd name="T64" fmla="*/ 399 w 409"/>
              <a:gd name="T65" fmla="*/ 257 h 351"/>
              <a:gd name="T66" fmla="*/ 365 w 409"/>
              <a:gd name="T67" fmla="*/ 327 h 351"/>
              <a:gd name="T68" fmla="*/ 353 w 409"/>
              <a:gd name="T69" fmla="*/ 345 h 351"/>
              <a:gd name="T70" fmla="*/ 341 w 409"/>
              <a:gd name="T71" fmla="*/ 351 h 351"/>
              <a:gd name="T72" fmla="*/ 331 w 409"/>
              <a:gd name="T73" fmla="*/ 345 h 351"/>
              <a:gd name="T74" fmla="*/ 341 w 409"/>
              <a:gd name="T75" fmla="*/ 327 h 351"/>
              <a:gd name="T76" fmla="*/ 375 w 409"/>
              <a:gd name="T77" fmla="*/ 257 h 351"/>
              <a:gd name="T78" fmla="*/ 383 w 409"/>
              <a:gd name="T79" fmla="*/ 131 h 351"/>
              <a:gd name="T80" fmla="*/ 351 w 409"/>
              <a:gd name="T81" fmla="*/ 40 h 351"/>
              <a:gd name="T82" fmla="*/ 329 w 409"/>
              <a:gd name="T83" fmla="*/ 12 h 351"/>
              <a:gd name="T84" fmla="*/ 337 w 409"/>
              <a:gd name="T85" fmla="*/ 0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09" h="351">
                <a:moveTo>
                  <a:pt x="228" y="94"/>
                </a:moveTo>
                <a:lnTo>
                  <a:pt x="234" y="96"/>
                </a:lnTo>
                <a:lnTo>
                  <a:pt x="236" y="98"/>
                </a:lnTo>
                <a:lnTo>
                  <a:pt x="240" y="102"/>
                </a:lnTo>
                <a:lnTo>
                  <a:pt x="240" y="106"/>
                </a:lnTo>
                <a:lnTo>
                  <a:pt x="242" y="110"/>
                </a:lnTo>
                <a:lnTo>
                  <a:pt x="248" y="116"/>
                </a:lnTo>
                <a:lnTo>
                  <a:pt x="257" y="129"/>
                </a:lnTo>
                <a:lnTo>
                  <a:pt x="263" y="149"/>
                </a:lnTo>
                <a:lnTo>
                  <a:pt x="265" y="175"/>
                </a:lnTo>
                <a:lnTo>
                  <a:pt x="263" y="203"/>
                </a:lnTo>
                <a:lnTo>
                  <a:pt x="257" y="223"/>
                </a:lnTo>
                <a:lnTo>
                  <a:pt x="248" y="235"/>
                </a:lnTo>
                <a:lnTo>
                  <a:pt x="242" y="241"/>
                </a:lnTo>
                <a:lnTo>
                  <a:pt x="240" y="243"/>
                </a:lnTo>
                <a:lnTo>
                  <a:pt x="240" y="249"/>
                </a:lnTo>
                <a:lnTo>
                  <a:pt x="236" y="253"/>
                </a:lnTo>
                <a:lnTo>
                  <a:pt x="234" y="255"/>
                </a:lnTo>
                <a:lnTo>
                  <a:pt x="228" y="255"/>
                </a:lnTo>
                <a:lnTo>
                  <a:pt x="224" y="255"/>
                </a:lnTo>
                <a:lnTo>
                  <a:pt x="220" y="253"/>
                </a:lnTo>
                <a:lnTo>
                  <a:pt x="218" y="249"/>
                </a:lnTo>
                <a:lnTo>
                  <a:pt x="216" y="243"/>
                </a:lnTo>
                <a:lnTo>
                  <a:pt x="218" y="241"/>
                </a:lnTo>
                <a:lnTo>
                  <a:pt x="224" y="235"/>
                </a:lnTo>
                <a:lnTo>
                  <a:pt x="232" y="223"/>
                </a:lnTo>
                <a:lnTo>
                  <a:pt x="238" y="203"/>
                </a:lnTo>
                <a:lnTo>
                  <a:pt x="240" y="175"/>
                </a:lnTo>
                <a:lnTo>
                  <a:pt x="238" y="149"/>
                </a:lnTo>
                <a:lnTo>
                  <a:pt x="232" y="129"/>
                </a:lnTo>
                <a:lnTo>
                  <a:pt x="224" y="116"/>
                </a:lnTo>
                <a:lnTo>
                  <a:pt x="218" y="110"/>
                </a:lnTo>
                <a:lnTo>
                  <a:pt x="216" y="106"/>
                </a:lnTo>
                <a:lnTo>
                  <a:pt x="218" y="102"/>
                </a:lnTo>
                <a:lnTo>
                  <a:pt x="220" y="98"/>
                </a:lnTo>
                <a:lnTo>
                  <a:pt x="224" y="96"/>
                </a:lnTo>
                <a:lnTo>
                  <a:pt x="228" y="94"/>
                </a:lnTo>
                <a:close/>
                <a:moveTo>
                  <a:pt x="168" y="56"/>
                </a:moveTo>
                <a:lnTo>
                  <a:pt x="168" y="303"/>
                </a:lnTo>
                <a:lnTo>
                  <a:pt x="72" y="231"/>
                </a:lnTo>
                <a:lnTo>
                  <a:pt x="0" y="231"/>
                </a:lnTo>
                <a:lnTo>
                  <a:pt x="0" y="127"/>
                </a:lnTo>
                <a:lnTo>
                  <a:pt x="72" y="127"/>
                </a:lnTo>
                <a:lnTo>
                  <a:pt x="168" y="56"/>
                </a:lnTo>
                <a:close/>
                <a:moveTo>
                  <a:pt x="285" y="48"/>
                </a:moveTo>
                <a:lnTo>
                  <a:pt x="289" y="48"/>
                </a:lnTo>
                <a:lnTo>
                  <a:pt x="293" y="50"/>
                </a:lnTo>
                <a:lnTo>
                  <a:pt x="297" y="54"/>
                </a:lnTo>
                <a:lnTo>
                  <a:pt x="297" y="60"/>
                </a:lnTo>
                <a:lnTo>
                  <a:pt x="301" y="62"/>
                </a:lnTo>
                <a:lnTo>
                  <a:pt x="307" y="72"/>
                </a:lnTo>
                <a:lnTo>
                  <a:pt x="317" y="86"/>
                </a:lnTo>
                <a:lnTo>
                  <a:pt x="327" y="110"/>
                </a:lnTo>
                <a:lnTo>
                  <a:pt x="335" y="139"/>
                </a:lnTo>
                <a:lnTo>
                  <a:pt x="337" y="175"/>
                </a:lnTo>
                <a:lnTo>
                  <a:pt x="335" y="213"/>
                </a:lnTo>
                <a:lnTo>
                  <a:pt x="327" y="241"/>
                </a:lnTo>
                <a:lnTo>
                  <a:pt x="317" y="263"/>
                </a:lnTo>
                <a:lnTo>
                  <a:pt x="307" y="279"/>
                </a:lnTo>
                <a:lnTo>
                  <a:pt x="301" y="289"/>
                </a:lnTo>
                <a:lnTo>
                  <a:pt x="297" y="291"/>
                </a:lnTo>
                <a:lnTo>
                  <a:pt x="297" y="297"/>
                </a:lnTo>
                <a:lnTo>
                  <a:pt x="293" y="301"/>
                </a:lnTo>
                <a:lnTo>
                  <a:pt x="289" y="303"/>
                </a:lnTo>
                <a:lnTo>
                  <a:pt x="285" y="303"/>
                </a:lnTo>
                <a:lnTo>
                  <a:pt x="281" y="303"/>
                </a:lnTo>
                <a:lnTo>
                  <a:pt x="277" y="301"/>
                </a:lnTo>
                <a:lnTo>
                  <a:pt x="275" y="297"/>
                </a:lnTo>
                <a:lnTo>
                  <a:pt x="273" y="291"/>
                </a:lnTo>
                <a:lnTo>
                  <a:pt x="277" y="289"/>
                </a:lnTo>
                <a:lnTo>
                  <a:pt x="283" y="279"/>
                </a:lnTo>
                <a:lnTo>
                  <a:pt x="293" y="263"/>
                </a:lnTo>
                <a:lnTo>
                  <a:pt x="303" y="241"/>
                </a:lnTo>
                <a:lnTo>
                  <a:pt x="311" y="213"/>
                </a:lnTo>
                <a:lnTo>
                  <a:pt x="313" y="175"/>
                </a:lnTo>
                <a:lnTo>
                  <a:pt x="311" y="139"/>
                </a:lnTo>
                <a:lnTo>
                  <a:pt x="303" y="110"/>
                </a:lnTo>
                <a:lnTo>
                  <a:pt x="293" y="86"/>
                </a:lnTo>
                <a:lnTo>
                  <a:pt x="283" y="72"/>
                </a:lnTo>
                <a:lnTo>
                  <a:pt x="277" y="62"/>
                </a:lnTo>
                <a:lnTo>
                  <a:pt x="273" y="60"/>
                </a:lnTo>
                <a:lnTo>
                  <a:pt x="275" y="54"/>
                </a:lnTo>
                <a:lnTo>
                  <a:pt x="277" y="50"/>
                </a:lnTo>
                <a:lnTo>
                  <a:pt x="281" y="48"/>
                </a:lnTo>
                <a:lnTo>
                  <a:pt x="285" y="48"/>
                </a:lnTo>
                <a:close/>
                <a:moveTo>
                  <a:pt x="341" y="0"/>
                </a:moveTo>
                <a:lnTo>
                  <a:pt x="345" y="0"/>
                </a:lnTo>
                <a:lnTo>
                  <a:pt x="349" y="2"/>
                </a:lnTo>
                <a:lnTo>
                  <a:pt x="353" y="6"/>
                </a:lnTo>
                <a:lnTo>
                  <a:pt x="353" y="12"/>
                </a:lnTo>
                <a:lnTo>
                  <a:pt x="357" y="14"/>
                </a:lnTo>
                <a:lnTo>
                  <a:pt x="365" y="24"/>
                </a:lnTo>
                <a:lnTo>
                  <a:pt x="375" y="40"/>
                </a:lnTo>
                <a:lnTo>
                  <a:pt x="387" y="64"/>
                </a:lnTo>
                <a:lnTo>
                  <a:pt x="399" y="94"/>
                </a:lnTo>
                <a:lnTo>
                  <a:pt x="407" y="131"/>
                </a:lnTo>
                <a:lnTo>
                  <a:pt x="409" y="175"/>
                </a:lnTo>
                <a:lnTo>
                  <a:pt x="407" y="221"/>
                </a:lnTo>
                <a:lnTo>
                  <a:pt x="399" y="257"/>
                </a:lnTo>
                <a:lnTo>
                  <a:pt x="387" y="287"/>
                </a:lnTo>
                <a:lnTo>
                  <a:pt x="375" y="311"/>
                </a:lnTo>
                <a:lnTo>
                  <a:pt x="365" y="327"/>
                </a:lnTo>
                <a:lnTo>
                  <a:pt x="357" y="337"/>
                </a:lnTo>
                <a:lnTo>
                  <a:pt x="353" y="339"/>
                </a:lnTo>
                <a:lnTo>
                  <a:pt x="353" y="345"/>
                </a:lnTo>
                <a:lnTo>
                  <a:pt x="349" y="349"/>
                </a:lnTo>
                <a:lnTo>
                  <a:pt x="345" y="351"/>
                </a:lnTo>
                <a:lnTo>
                  <a:pt x="341" y="351"/>
                </a:lnTo>
                <a:lnTo>
                  <a:pt x="337" y="351"/>
                </a:lnTo>
                <a:lnTo>
                  <a:pt x="333" y="349"/>
                </a:lnTo>
                <a:lnTo>
                  <a:pt x="331" y="345"/>
                </a:lnTo>
                <a:lnTo>
                  <a:pt x="329" y="339"/>
                </a:lnTo>
                <a:lnTo>
                  <a:pt x="333" y="337"/>
                </a:lnTo>
                <a:lnTo>
                  <a:pt x="341" y="327"/>
                </a:lnTo>
                <a:lnTo>
                  <a:pt x="351" y="311"/>
                </a:lnTo>
                <a:lnTo>
                  <a:pt x="363" y="287"/>
                </a:lnTo>
                <a:lnTo>
                  <a:pt x="375" y="257"/>
                </a:lnTo>
                <a:lnTo>
                  <a:pt x="383" y="221"/>
                </a:lnTo>
                <a:lnTo>
                  <a:pt x="385" y="175"/>
                </a:lnTo>
                <a:lnTo>
                  <a:pt x="383" y="131"/>
                </a:lnTo>
                <a:lnTo>
                  <a:pt x="375" y="94"/>
                </a:lnTo>
                <a:lnTo>
                  <a:pt x="363" y="64"/>
                </a:lnTo>
                <a:lnTo>
                  <a:pt x="351" y="40"/>
                </a:lnTo>
                <a:lnTo>
                  <a:pt x="341" y="24"/>
                </a:lnTo>
                <a:lnTo>
                  <a:pt x="333" y="14"/>
                </a:lnTo>
                <a:lnTo>
                  <a:pt x="329" y="12"/>
                </a:lnTo>
                <a:lnTo>
                  <a:pt x="331" y="6"/>
                </a:lnTo>
                <a:lnTo>
                  <a:pt x="333" y="2"/>
                </a:lnTo>
                <a:lnTo>
                  <a:pt x="337" y="0"/>
                </a:lnTo>
                <a:lnTo>
                  <a:pt x="341" y="0"/>
                </a:lnTo>
                <a:close/>
              </a:path>
            </a:pathLst>
          </a:custGeom>
          <a:solidFill>
            <a:srgbClr val="FF0000"/>
          </a:solidFill>
          <a:ln w="0">
            <a:solidFill>
              <a:srgbClr val="FF0000"/>
            </a:solidFill>
            <a:prstDash val="solid"/>
            <a:round/>
          </a:ln>
        </p:spPr>
        <p:txBody>
          <a:bodyPr vert="horz" wrap="square" lIns="91440" tIns="45720" rIns="91440" bIns="45720" numCol="1" anchor="t" anchorCtr="0" compatLnSpc="1"/>
          <a:lstStyle/>
          <a:p>
            <a:pPr fontAlgn="auto">
              <a:spcBef>
                <a:spcPts val="0"/>
              </a:spcBef>
              <a:spcAft>
                <a:spcPts val="0"/>
              </a:spcAft>
            </a:pPr>
            <a:endParaRPr lang="zh-CN" altLang="en-US">
              <a:solidFill>
                <a:prstClr val="black"/>
              </a:solidFill>
              <a:latin typeface="等线"/>
              <a:ea typeface="微软雅黑"/>
            </a:endParaRPr>
          </a:p>
        </p:txBody>
      </p:sp>
      <p:sp>
        <p:nvSpPr>
          <p:cNvPr id="52" name="Freeform 29"/>
          <p:cNvSpPr>
            <a:spLocks noEditPoints="1"/>
          </p:cNvSpPr>
          <p:nvPr/>
        </p:nvSpPr>
        <p:spPr bwMode="auto">
          <a:xfrm>
            <a:off x="4468861" y="2635152"/>
            <a:ext cx="434969" cy="433882"/>
          </a:xfrm>
          <a:custGeom>
            <a:avLst/>
            <a:gdLst>
              <a:gd name="T0" fmla="*/ 288 w 400"/>
              <a:gd name="T1" fmla="*/ 104 h 399"/>
              <a:gd name="T2" fmla="*/ 192 w 400"/>
              <a:gd name="T3" fmla="*/ 315 h 399"/>
              <a:gd name="T4" fmla="*/ 192 w 400"/>
              <a:gd name="T5" fmla="*/ 199 h 399"/>
              <a:gd name="T6" fmla="*/ 76 w 400"/>
              <a:gd name="T7" fmla="*/ 199 h 399"/>
              <a:gd name="T8" fmla="*/ 288 w 400"/>
              <a:gd name="T9" fmla="*/ 104 h 399"/>
              <a:gd name="T10" fmla="*/ 200 w 400"/>
              <a:gd name="T11" fmla="*/ 16 h 399"/>
              <a:gd name="T12" fmla="*/ 158 w 400"/>
              <a:gd name="T13" fmla="*/ 20 h 399"/>
              <a:gd name="T14" fmla="*/ 118 w 400"/>
              <a:gd name="T15" fmla="*/ 34 h 399"/>
              <a:gd name="T16" fmla="*/ 84 w 400"/>
              <a:gd name="T17" fmla="*/ 56 h 399"/>
              <a:gd name="T18" fmla="*/ 56 w 400"/>
              <a:gd name="T19" fmla="*/ 84 h 399"/>
              <a:gd name="T20" fmla="*/ 34 w 400"/>
              <a:gd name="T21" fmla="*/ 118 h 399"/>
              <a:gd name="T22" fmla="*/ 20 w 400"/>
              <a:gd name="T23" fmla="*/ 157 h 399"/>
              <a:gd name="T24" fmla="*/ 16 w 400"/>
              <a:gd name="T25" fmla="*/ 199 h 399"/>
              <a:gd name="T26" fmla="*/ 20 w 400"/>
              <a:gd name="T27" fmla="*/ 243 h 399"/>
              <a:gd name="T28" fmla="*/ 34 w 400"/>
              <a:gd name="T29" fmla="*/ 281 h 399"/>
              <a:gd name="T30" fmla="*/ 56 w 400"/>
              <a:gd name="T31" fmla="*/ 315 h 399"/>
              <a:gd name="T32" fmla="*/ 84 w 400"/>
              <a:gd name="T33" fmla="*/ 343 h 399"/>
              <a:gd name="T34" fmla="*/ 118 w 400"/>
              <a:gd name="T35" fmla="*/ 365 h 399"/>
              <a:gd name="T36" fmla="*/ 158 w 400"/>
              <a:gd name="T37" fmla="*/ 379 h 399"/>
              <a:gd name="T38" fmla="*/ 200 w 400"/>
              <a:gd name="T39" fmla="*/ 383 h 399"/>
              <a:gd name="T40" fmla="*/ 242 w 400"/>
              <a:gd name="T41" fmla="*/ 379 h 399"/>
              <a:gd name="T42" fmla="*/ 280 w 400"/>
              <a:gd name="T43" fmla="*/ 365 h 399"/>
              <a:gd name="T44" fmla="*/ 314 w 400"/>
              <a:gd name="T45" fmla="*/ 343 h 399"/>
              <a:gd name="T46" fmla="*/ 342 w 400"/>
              <a:gd name="T47" fmla="*/ 315 h 399"/>
              <a:gd name="T48" fmla="*/ 364 w 400"/>
              <a:gd name="T49" fmla="*/ 281 h 399"/>
              <a:gd name="T50" fmla="*/ 378 w 400"/>
              <a:gd name="T51" fmla="*/ 243 h 399"/>
              <a:gd name="T52" fmla="*/ 384 w 400"/>
              <a:gd name="T53" fmla="*/ 199 h 399"/>
              <a:gd name="T54" fmla="*/ 378 w 400"/>
              <a:gd name="T55" fmla="*/ 157 h 399"/>
              <a:gd name="T56" fmla="*/ 364 w 400"/>
              <a:gd name="T57" fmla="*/ 118 h 399"/>
              <a:gd name="T58" fmla="*/ 342 w 400"/>
              <a:gd name="T59" fmla="*/ 84 h 399"/>
              <a:gd name="T60" fmla="*/ 314 w 400"/>
              <a:gd name="T61" fmla="*/ 56 h 399"/>
              <a:gd name="T62" fmla="*/ 280 w 400"/>
              <a:gd name="T63" fmla="*/ 34 h 399"/>
              <a:gd name="T64" fmla="*/ 242 w 400"/>
              <a:gd name="T65" fmla="*/ 20 h 399"/>
              <a:gd name="T66" fmla="*/ 200 w 400"/>
              <a:gd name="T67" fmla="*/ 16 h 399"/>
              <a:gd name="T68" fmla="*/ 200 w 400"/>
              <a:gd name="T69" fmla="*/ 0 h 399"/>
              <a:gd name="T70" fmla="*/ 246 w 400"/>
              <a:gd name="T71" fmla="*/ 4 h 399"/>
              <a:gd name="T72" fmla="*/ 288 w 400"/>
              <a:gd name="T73" fmla="*/ 20 h 399"/>
              <a:gd name="T74" fmla="*/ 324 w 400"/>
              <a:gd name="T75" fmla="*/ 44 h 399"/>
              <a:gd name="T76" fmla="*/ 356 w 400"/>
              <a:gd name="T77" fmla="*/ 74 h 399"/>
              <a:gd name="T78" fmla="*/ 378 w 400"/>
              <a:gd name="T79" fmla="*/ 112 h 399"/>
              <a:gd name="T80" fmla="*/ 394 w 400"/>
              <a:gd name="T81" fmla="*/ 155 h 399"/>
              <a:gd name="T82" fmla="*/ 400 w 400"/>
              <a:gd name="T83" fmla="*/ 199 h 399"/>
              <a:gd name="T84" fmla="*/ 394 w 400"/>
              <a:gd name="T85" fmla="*/ 245 h 399"/>
              <a:gd name="T86" fmla="*/ 378 w 400"/>
              <a:gd name="T87" fmla="*/ 287 h 399"/>
              <a:gd name="T88" fmla="*/ 356 w 400"/>
              <a:gd name="T89" fmla="*/ 325 h 399"/>
              <a:gd name="T90" fmla="*/ 324 w 400"/>
              <a:gd name="T91" fmla="*/ 355 h 399"/>
              <a:gd name="T92" fmla="*/ 288 w 400"/>
              <a:gd name="T93" fmla="*/ 379 h 399"/>
              <a:gd name="T94" fmla="*/ 246 w 400"/>
              <a:gd name="T95" fmla="*/ 395 h 399"/>
              <a:gd name="T96" fmla="*/ 200 w 400"/>
              <a:gd name="T97" fmla="*/ 399 h 399"/>
              <a:gd name="T98" fmla="*/ 154 w 400"/>
              <a:gd name="T99" fmla="*/ 395 h 399"/>
              <a:gd name="T100" fmla="*/ 112 w 400"/>
              <a:gd name="T101" fmla="*/ 379 h 399"/>
              <a:gd name="T102" fmla="*/ 74 w 400"/>
              <a:gd name="T103" fmla="*/ 355 h 399"/>
              <a:gd name="T104" fmla="*/ 44 w 400"/>
              <a:gd name="T105" fmla="*/ 325 h 399"/>
              <a:gd name="T106" fmla="*/ 20 w 400"/>
              <a:gd name="T107" fmla="*/ 287 h 399"/>
              <a:gd name="T108" fmla="*/ 4 w 400"/>
              <a:gd name="T109" fmla="*/ 245 h 399"/>
              <a:gd name="T110" fmla="*/ 0 w 400"/>
              <a:gd name="T111" fmla="*/ 199 h 399"/>
              <a:gd name="T112" fmla="*/ 4 w 400"/>
              <a:gd name="T113" fmla="*/ 155 h 399"/>
              <a:gd name="T114" fmla="*/ 20 w 400"/>
              <a:gd name="T115" fmla="*/ 112 h 399"/>
              <a:gd name="T116" fmla="*/ 44 w 400"/>
              <a:gd name="T117" fmla="*/ 74 h 399"/>
              <a:gd name="T118" fmla="*/ 74 w 400"/>
              <a:gd name="T119" fmla="*/ 44 h 399"/>
              <a:gd name="T120" fmla="*/ 112 w 400"/>
              <a:gd name="T121" fmla="*/ 20 h 399"/>
              <a:gd name="T122" fmla="*/ 154 w 400"/>
              <a:gd name="T123" fmla="*/ 4 h 399"/>
              <a:gd name="T124" fmla="*/ 200 w 400"/>
              <a:gd name="T125" fmla="*/ 0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0" h="399">
                <a:moveTo>
                  <a:pt x="288" y="104"/>
                </a:moveTo>
                <a:lnTo>
                  <a:pt x="192" y="315"/>
                </a:lnTo>
                <a:lnTo>
                  <a:pt x="192" y="199"/>
                </a:lnTo>
                <a:lnTo>
                  <a:pt x="76" y="199"/>
                </a:lnTo>
                <a:lnTo>
                  <a:pt x="288" y="104"/>
                </a:lnTo>
                <a:close/>
                <a:moveTo>
                  <a:pt x="200" y="16"/>
                </a:moveTo>
                <a:lnTo>
                  <a:pt x="158" y="20"/>
                </a:lnTo>
                <a:lnTo>
                  <a:pt x="118" y="34"/>
                </a:lnTo>
                <a:lnTo>
                  <a:pt x="84" y="56"/>
                </a:lnTo>
                <a:lnTo>
                  <a:pt x="56" y="84"/>
                </a:lnTo>
                <a:lnTo>
                  <a:pt x="34" y="118"/>
                </a:lnTo>
                <a:lnTo>
                  <a:pt x="20" y="157"/>
                </a:lnTo>
                <a:lnTo>
                  <a:pt x="16" y="199"/>
                </a:lnTo>
                <a:lnTo>
                  <a:pt x="20" y="243"/>
                </a:lnTo>
                <a:lnTo>
                  <a:pt x="34" y="281"/>
                </a:lnTo>
                <a:lnTo>
                  <a:pt x="56" y="315"/>
                </a:lnTo>
                <a:lnTo>
                  <a:pt x="84" y="343"/>
                </a:lnTo>
                <a:lnTo>
                  <a:pt x="118" y="365"/>
                </a:lnTo>
                <a:lnTo>
                  <a:pt x="158" y="379"/>
                </a:lnTo>
                <a:lnTo>
                  <a:pt x="200" y="383"/>
                </a:lnTo>
                <a:lnTo>
                  <a:pt x="242" y="379"/>
                </a:lnTo>
                <a:lnTo>
                  <a:pt x="280" y="365"/>
                </a:lnTo>
                <a:lnTo>
                  <a:pt x="314" y="343"/>
                </a:lnTo>
                <a:lnTo>
                  <a:pt x="342" y="315"/>
                </a:lnTo>
                <a:lnTo>
                  <a:pt x="364" y="281"/>
                </a:lnTo>
                <a:lnTo>
                  <a:pt x="378" y="243"/>
                </a:lnTo>
                <a:lnTo>
                  <a:pt x="384" y="199"/>
                </a:lnTo>
                <a:lnTo>
                  <a:pt x="378" y="157"/>
                </a:lnTo>
                <a:lnTo>
                  <a:pt x="364" y="118"/>
                </a:lnTo>
                <a:lnTo>
                  <a:pt x="342" y="84"/>
                </a:lnTo>
                <a:lnTo>
                  <a:pt x="314" y="56"/>
                </a:lnTo>
                <a:lnTo>
                  <a:pt x="280" y="34"/>
                </a:lnTo>
                <a:lnTo>
                  <a:pt x="242" y="20"/>
                </a:lnTo>
                <a:lnTo>
                  <a:pt x="200" y="16"/>
                </a:lnTo>
                <a:close/>
                <a:moveTo>
                  <a:pt x="200" y="0"/>
                </a:moveTo>
                <a:lnTo>
                  <a:pt x="246" y="4"/>
                </a:lnTo>
                <a:lnTo>
                  <a:pt x="288" y="20"/>
                </a:lnTo>
                <a:lnTo>
                  <a:pt x="324" y="44"/>
                </a:lnTo>
                <a:lnTo>
                  <a:pt x="356" y="74"/>
                </a:lnTo>
                <a:lnTo>
                  <a:pt x="378" y="112"/>
                </a:lnTo>
                <a:lnTo>
                  <a:pt x="394" y="155"/>
                </a:lnTo>
                <a:lnTo>
                  <a:pt x="400" y="199"/>
                </a:lnTo>
                <a:lnTo>
                  <a:pt x="394" y="245"/>
                </a:lnTo>
                <a:lnTo>
                  <a:pt x="378" y="287"/>
                </a:lnTo>
                <a:lnTo>
                  <a:pt x="356" y="325"/>
                </a:lnTo>
                <a:lnTo>
                  <a:pt x="324" y="355"/>
                </a:lnTo>
                <a:lnTo>
                  <a:pt x="288" y="379"/>
                </a:lnTo>
                <a:lnTo>
                  <a:pt x="246" y="395"/>
                </a:lnTo>
                <a:lnTo>
                  <a:pt x="200" y="399"/>
                </a:lnTo>
                <a:lnTo>
                  <a:pt x="154" y="395"/>
                </a:lnTo>
                <a:lnTo>
                  <a:pt x="112" y="379"/>
                </a:lnTo>
                <a:lnTo>
                  <a:pt x="74" y="355"/>
                </a:lnTo>
                <a:lnTo>
                  <a:pt x="44" y="325"/>
                </a:lnTo>
                <a:lnTo>
                  <a:pt x="20" y="287"/>
                </a:lnTo>
                <a:lnTo>
                  <a:pt x="4" y="245"/>
                </a:lnTo>
                <a:lnTo>
                  <a:pt x="0" y="199"/>
                </a:lnTo>
                <a:lnTo>
                  <a:pt x="4" y="155"/>
                </a:lnTo>
                <a:lnTo>
                  <a:pt x="20" y="112"/>
                </a:lnTo>
                <a:lnTo>
                  <a:pt x="44" y="74"/>
                </a:lnTo>
                <a:lnTo>
                  <a:pt x="74" y="44"/>
                </a:lnTo>
                <a:lnTo>
                  <a:pt x="112" y="20"/>
                </a:lnTo>
                <a:lnTo>
                  <a:pt x="154" y="4"/>
                </a:lnTo>
                <a:lnTo>
                  <a:pt x="200" y="0"/>
                </a:lnTo>
                <a:close/>
              </a:path>
            </a:pathLst>
          </a:custGeom>
          <a:solidFill>
            <a:srgbClr val="FF0000"/>
          </a:solidFill>
          <a:ln w="0">
            <a:solidFill>
              <a:srgbClr val="FF0000"/>
            </a:solidFill>
            <a:prstDash val="solid"/>
            <a:round/>
          </a:ln>
        </p:spPr>
        <p:txBody>
          <a:bodyPr vert="horz" wrap="square" lIns="91440" tIns="45720" rIns="91440" bIns="45720" numCol="1" anchor="t" anchorCtr="0" compatLnSpc="1"/>
          <a:lstStyle/>
          <a:p>
            <a:pPr fontAlgn="auto">
              <a:spcBef>
                <a:spcPts val="0"/>
              </a:spcBef>
              <a:spcAft>
                <a:spcPts val="0"/>
              </a:spcAft>
            </a:pPr>
            <a:endParaRPr lang="zh-CN" altLang="en-US">
              <a:solidFill>
                <a:prstClr val="black"/>
              </a:solidFill>
              <a:latin typeface="等线"/>
              <a:ea typeface="微软雅黑"/>
            </a:endParaRPr>
          </a:p>
        </p:txBody>
      </p:sp>
      <p:sp>
        <p:nvSpPr>
          <p:cNvPr id="53" name="Freeform 34"/>
          <p:cNvSpPr>
            <a:spLocks noEditPoints="1"/>
          </p:cNvSpPr>
          <p:nvPr/>
        </p:nvSpPr>
        <p:spPr bwMode="auto">
          <a:xfrm>
            <a:off x="4455268" y="4695129"/>
            <a:ext cx="462155" cy="462155"/>
          </a:xfrm>
          <a:custGeom>
            <a:avLst/>
            <a:gdLst>
              <a:gd name="T0" fmla="*/ 221 w 425"/>
              <a:gd name="T1" fmla="*/ 349 h 425"/>
              <a:gd name="T2" fmla="*/ 225 w 425"/>
              <a:gd name="T3" fmla="*/ 413 h 425"/>
              <a:gd name="T4" fmla="*/ 217 w 425"/>
              <a:gd name="T5" fmla="*/ 423 h 425"/>
              <a:gd name="T6" fmla="*/ 205 w 425"/>
              <a:gd name="T7" fmla="*/ 421 h 425"/>
              <a:gd name="T8" fmla="*/ 201 w 425"/>
              <a:gd name="T9" fmla="*/ 357 h 425"/>
              <a:gd name="T10" fmla="*/ 209 w 425"/>
              <a:gd name="T11" fmla="*/ 345 h 425"/>
              <a:gd name="T12" fmla="*/ 113 w 425"/>
              <a:gd name="T13" fmla="*/ 304 h 425"/>
              <a:gd name="T14" fmla="*/ 121 w 425"/>
              <a:gd name="T15" fmla="*/ 316 h 425"/>
              <a:gd name="T16" fmla="*/ 77 w 425"/>
              <a:gd name="T17" fmla="*/ 365 h 425"/>
              <a:gd name="T18" fmla="*/ 65 w 425"/>
              <a:gd name="T19" fmla="*/ 367 h 425"/>
              <a:gd name="T20" fmla="*/ 57 w 425"/>
              <a:gd name="T21" fmla="*/ 357 h 425"/>
              <a:gd name="T22" fmla="*/ 101 w 425"/>
              <a:gd name="T23" fmla="*/ 308 h 425"/>
              <a:gd name="T24" fmla="*/ 315 w 425"/>
              <a:gd name="T25" fmla="*/ 302 h 425"/>
              <a:gd name="T26" fmla="*/ 363 w 425"/>
              <a:gd name="T27" fmla="*/ 345 h 425"/>
              <a:gd name="T28" fmla="*/ 365 w 425"/>
              <a:gd name="T29" fmla="*/ 359 h 425"/>
              <a:gd name="T30" fmla="*/ 355 w 425"/>
              <a:gd name="T31" fmla="*/ 367 h 425"/>
              <a:gd name="T32" fmla="*/ 307 w 425"/>
              <a:gd name="T33" fmla="*/ 322 h 425"/>
              <a:gd name="T34" fmla="*/ 303 w 425"/>
              <a:gd name="T35" fmla="*/ 310 h 425"/>
              <a:gd name="T36" fmla="*/ 315 w 425"/>
              <a:gd name="T37" fmla="*/ 302 h 425"/>
              <a:gd name="T38" fmla="*/ 417 w 425"/>
              <a:gd name="T39" fmla="*/ 200 h 425"/>
              <a:gd name="T40" fmla="*/ 425 w 425"/>
              <a:gd name="T41" fmla="*/ 212 h 425"/>
              <a:gd name="T42" fmla="*/ 417 w 425"/>
              <a:gd name="T43" fmla="*/ 224 h 425"/>
              <a:gd name="T44" fmla="*/ 351 w 425"/>
              <a:gd name="T45" fmla="*/ 224 h 425"/>
              <a:gd name="T46" fmla="*/ 345 w 425"/>
              <a:gd name="T47" fmla="*/ 212 h 425"/>
              <a:gd name="T48" fmla="*/ 351 w 425"/>
              <a:gd name="T49" fmla="*/ 200 h 425"/>
              <a:gd name="T50" fmla="*/ 69 w 425"/>
              <a:gd name="T51" fmla="*/ 200 h 425"/>
              <a:gd name="T52" fmla="*/ 81 w 425"/>
              <a:gd name="T53" fmla="*/ 208 h 425"/>
              <a:gd name="T54" fmla="*/ 77 w 425"/>
              <a:gd name="T55" fmla="*/ 220 h 425"/>
              <a:gd name="T56" fmla="*/ 12 w 425"/>
              <a:gd name="T57" fmla="*/ 224 h 425"/>
              <a:gd name="T58" fmla="*/ 0 w 425"/>
              <a:gd name="T59" fmla="*/ 216 h 425"/>
              <a:gd name="T60" fmla="*/ 4 w 425"/>
              <a:gd name="T61" fmla="*/ 204 h 425"/>
              <a:gd name="T62" fmla="*/ 213 w 425"/>
              <a:gd name="T63" fmla="*/ 144 h 425"/>
              <a:gd name="T64" fmla="*/ 151 w 425"/>
              <a:gd name="T65" fmla="*/ 186 h 425"/>
              <a:gd name="T66" fmla="*/ 165 w 425"/>
              <a:gd name="T67" fmla="*/ 260 h 425"/>
              <a:gd name="T68" fmla="*/ 239 w 425"/>
              <a:gd name="T69" fmla="*/ 274 h 425"/>
              <a:gd name="T70" fmla="*/ 281 w 425"/>
              <a:gd name="T71" fmla="*/ 212 h 425"/>
              <a:gd name="T72" fmla="*/ 239 w 425"/>
              <a:gd name="T73" fmla="*/ 150 h 425"/>
              <a:gd name="T74" fmla="*/ 241 w 425"/>
              <a:gd name="T75" fmla="*/ 124 h 425"/>
              <a:gd name="T76" fmla="*/ 301 w 425"/>
              <a:gd name="T77" fmla="*/ 182 h 425"/>
              <a:gd name="T78" fmla="*/ 287 w 425"/>
              <a:gd name="T79" fmla="*/ 266 h 425"/>
              <a:gd name="T80" fmla="*/ 213 w 425"/>
              <a:gd name="T81" fmla="*/ 304 h 425"/>
              <a:gd name="T82" fmla="*/ 139 w 425"/>
              <a:gd name="T83" fmla="*/ 266 h 425"/>
              <a:gd name="T84" fmla="*/ 125 w 425"/>
              <a:gd name="T85" fmla="*/ 182 h 425"/>
              <a:gd name="T86" fmla="*/ 183 w 425"/>
              <a:gd name="T87" fmla="*/ 124 h 425"/>
              <a:gd name="T88" fmla="*/ 357 w 425"/>
              <a:gd name="T89" fmla="*/ 62 h 425"/>
              <a:gd name="T90" fmla="*/ 365 w 425"/>
              <a:gd name="T91" fmla="*/ 72 h 425"/>
              <a:gd name="T92" fmla="*/ 321 w 425"/>
              <a:gd name="T93" fmla="*/ 120 h 425"/>
              <a:gd name="T94" fmla="*/ 309 w 425"/>
              <a:gd name="T95" fmla="*/ 124 h 425"/>
              <a:gd name="T96" fmla="*/ 301 w 425"/>
              <a:gd name="T97" fmla="*/ 112 h 425"/>
              <a:gd name="T98" fmla="*/ 345 w 425"/>
              <a:gd name="T99" fmla="*/ 64 h 425"/>
              <a:gd name="T100" fmla="*/ 71 w 425"/>
              <a:gd name="T101" fmla="*/ 58 h 425"/>
              <a:gd name="T102" fmla="*/ 119 w 425"/>
              <a:gd name="T103" fmla="*/ 102 h 425"/>
              <a:gd name="T104" fmla="*/ 123 w 425"/>
              <a:gd name="T105" fmla="*/ 114 h 425"/>
              <a:gd name="T106" fmla="*/ 111 w 425"/>
              <a:gd name="T107" fmla="*/ 122 h 425"/>
              <a:gd name="T108" fmla="*/ 63 w 425"/>
              <a:gd name="T109" fmla="*/ 80 h 425"/>
              <a:gd name="T110" fmla="*/ 61 w 425"/>
              <a:gd name="T111" fmla="*/ 66 h 425"/>
              <a:gd name="T112" fmla="*/ 71 w 425"/>
              <a:gd name="T113" fmla="*/ 58 h 425"/>
              <a:gd name="T114" fmla="*/ 221 w 425"/>
              <a:gd name="T115" fmla="*/ 4 h 425"/>
              <a:gd name="T116" fmla="*/ 225 w 425"/>
              <a:gd name="T117" fmla="*/ 68 h 425"/>
              <a:gd name="T118" fmla="*/ 217 w 425"/>
              <a:gd name="T119" fmla="*/ 80 h 425"/>
              <a:gd name="T120" fmla="*/ 205 w 425"/>
              <a:gd name="T121" fmla="*/ 76 h 425"/>
              <a:gd name="T122" fmla="*/ 201 w 425"/>
              <a:gd name="T123" fmla="*/ 12 h 425"/>
              <a:gd name="T124" fmla="*/ 209 w 425"/>
              <a:gd name="T125" fmla="*/ 2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5" h="425">
                <a:moveTo>
                  <a:pt x="213" y="345"/>
                </a:moveTo>
                <a:lnTo>
                  <a:pt x="217" y="345"/>
                </a:lnTo>
                <a:lnTo>
                  <a:pt x="221" y="349"/>
                </a:lnTo>
                <a:lnTo>
                  <a:pt x="223" y="353"/>
                </a:lnTo>
                <a:lnTo>
                  <a:pt x="225" y="357"/>
                </a:lnTo>
                <a:lnTo>
                  <a:pt x="225" y="413"/>
                </a:lnTo>
                <a:lnTo>
                  <a:pt x="223" y="417"/>
                </a:lnTo>
                <a:lnTo>
                  <a:pt x="221" y="421"/>
                </a:lnTo>
                <a:lnTo>
                  <a:pt x="217" y="423"/>
                </a:lnTo>
                <a:lnTo>
                  <a:pt x="213" y="425"/>
                </a:lnTo>
                <a:lnTo>
                  <a:pt x="209" y="423"/>
                </a:lnTo>
                <a:lnTo>
                  <a:pt x="205" y="421"/>
                </a:lnTo>
                <a:lnTo>
                  <a:pt x="201" y="417"/>
                </a:lnTo>
                <a:lnTo>
                  <a:pt x="201" y="413"/>
                </a:lnTo>
                <a:lnTo>
                  <a:pt x="201" y="357"/>
                </a:lnTo>
                <a:lnTo>
                  <a:pt x="201" y="353"/>
                </a:lnTo>
                <a:lnTo>
                  <a:pt x="205" y="349"/>
                </a:lnTo>
                <a:lnTo>
                  <a:pt x="209" y="345"/>
                </a:lnTo>
                <a:lnTo>
                  <a:pt x="213" y="345"/>
                </a:lnTo>
                <a:close/>
                <a:moveTo>
                  <a:pt x="109" y="304"/>
                </a:moveTo>
                <a:lnTo>
                  <a:pt x="113" y="304"/>
                </a:lnTo>
                <a:lnTo>
                  <a:pt x="117" y="308"/>
                </a:lnTo>
                <a:lnTo>
                  <a:pt x="119" y="312"/>
                </a:lnTo>
                <a:lnTo>
                  <a:pt x="121" y="316"/>
                </a:lnTo>
                <a:lnTo>
                  <a:pt x="119" y="320"/>
                </a:lnTo>
                <a:lnTo>
                  <a:pt x="117" y="324"/>
                </a:lnTo>
                <a:lnTo>
                  <a:pt x="77" y="365"/>
                </a:lnTo>
                <a:lnTo>
                  <a:pt x="73" y="367"/>
                </a:lnTo>
                <a:lnTo>
                  <a:pt x="69" y="369"/>
                </a:lnTo>
                <a:lnTo>
                  <a:pt x="65" y="367"/>
                </a:lnTo>
                <a:lnTo>
                  <a:pt x="61" y="365"/>
                </a:lnTo>
                <a:lnTo>
                  <a:pt x="57" y="361"/>
                </a:lnTo>
                <a:lnTo>
                  <a:pt x="57" y="357"/>
                </a:lnTo>
                <a:lnTo>
                  <a:pt x="57" y="353"/>
                </a:lnTo>
                <a:lnTo>
                  <a:pt x="61" y="349"/>
                </a:lnTo>
                <a:lnTo>
                  <a:pt x="101" y="308"/>
                </a:lnTo>
                <a:lnTo>
                  <a:pt x="105" y="304"/>
                </a:lnTo>
                <a:lnTo>
                  <a:pt x="109" y="304"/>
                </a:lnTo>
                <a:close/>
                <a:moveTo>
                  <a:pt x="315" y="302"/>
                </a:moveTo>
                <a:lnTo>
                  <a:pt x="319" y="302"/>
                </a:lnTo>
                <a:lnTo>
                  <a:pt x="323" y="306"/>
                </a:lnTo>
                <a:lnTo>
                  <a:pt x="363" y="345"/>
                </a:lnTo>
                <a:lnTo>
                  <a:pt x="365" y="349"/>
                </a:lnTo>
                <a:lnTo>
                  <a:pt x="367" y="355"/>
                </a:lnTo>
                <a:lnTo>
                  <a:pt x="365" y="359"/>
                </a:lnTo>
                <a:lnTo>
                  <a:pt x="363" y="363"/>
                </a:lnTo>
                <a:lnTo>
                  <a:pt x="359" y="365"/>
                </a:lnTo>
                <a:lnTo>
                  <a:pt x="355" y="367"/>
                </a:lnTo>
                <a:lnTo>
                  <a:pt x="349" y="365"/>
                </a:lnTo>
                <a:lnTo>
                  <a:pt x="345" y="363"/>
                </a:lnTo>
                <a:lnTo>
                  <a:pt x="307" y="322"/>
                </a:lnTo>
                <a:lnTo>
                  <a:pt x="303" y="318"/>
                </a:lnTo>
                <a:lnTo>
                  <a:pt x="303" y="314"/>
                </a:lnTo>
                <a:lnTo>
                  <a:pt x="303" y="310"/>
                </a:lnTo>
                <a:lnTo>
                  <a:pt x="307" y="306"/>
                </a:lnTo>
                <a:lnTo>
                  <a:pt x="309" y="302"/>
                </a:lnTo>
                <a:lnTo>
                  <a:pt x="315" y="302"/>
                </a:lnTo>
                <a:close/>
                <a:moveTo>
                  <a:pt x="357" y="200"/>
                </a:moveTo>
                <a:lnTo>
                  <a:pt x="413" y="200"/>
                </a:lnTo>
                <a:lnTo>
                  <a:pt x="417" y="200"/>
                </a:lnTo>
                <a:lnTo>
                  <a:pt x="421" y="204"/>
                </a:lnTo>
                <a:lnTo>
                  <a:pt x="423" y="208"/>
                </a:lnTo>
                <a:lnTo>
                  <a:pt x="425" y="212"/>
                </a:lnTo>
                <a:lnTo>
                  <a:pt x="423" y="216"/>
                </a:lnTo>
                <a:lnTo>
                  <a:pt x="421" y="220"/>
                </a:lnTo>
                <a:lnTo>
                  <a:pt x="417" y="224"/>
                </a:lnTo>
                <a:lnTo>
                  <a:pt x="413" y="224"/>
                </a:lnTo>
                <a:lnTo>
                  <a:pt x="357" y="224"/>
                </a:lnTo>
                <a:lnTo>
                  <a:pt x="351" y="224"/>
                </a:lnTo>
                <a:lnTo>
                  <a:pt x="349" y="220"/>
                </a:lnTo>
                <a:lnTo>
                  <a:pt x="345" y="216"/>
                </a:lnTo>
                <a:lnTo>
                  <a:pt x="345" y="212"/>
                </a:lnTo>
                <a:lnTo>
                  <a:pt x="345" y="208"/>
                </a:lnTo>
                <a:lnTo>
                  <a:pt x="349" y="204"/>
                </a:lnTo>
                <a:lnTo>
                  <a:pt x="351" y="200"/>
                </a:lnTo>
                <a:lnTo>
                  <a:pt x="357" y="200"/>
                </a:lnTo>
                <a:close/>
                <a:moveTo>
                  <a:pt x="12" y="200"/>
                </a:moveTo>
                <a:lnTo>
                  <a:pt x="69" y="200"/>
                </a:lnTo>
                <a:lnTo>
                  <a:pt x="73" y="200"/>
                </a:lnTo>
                <a:lnTo>
                  <a:pt x="77" y="204"/>
                </a:lnTo>
                <a:lnTo>
                  <a:pt x="81" y="208"/>
                </a:lnTo>
                <a:lnTo>
                  <a:pt x="81" y="212"/>
                </a:lnTo>
                <a:lnTo>
                  <a:pt x="81" y="216"/>
                </a:lnTo>
                <a:lnTo>
                  <a:pt x="77" y="220"/>
                </a:lnTo>
                <a:lnTo>
                  <a:pt x="73" y="224"/>
                </a:lnTo>
                <a:lnTo>
                  <a:pt x="69" y="224"/>
                </a:lnTo>
                <a:lnTo>
                  <a:pt x="12" y="224"/>
                </a:lnTo>
                <a:lnTo>
                  <a:pt x="8" y="224"/>
                </a:lnTo>
                <a:lnTo>
                  <a:pt x="4" y="220"/>
                </a:lnTo>
                <a:lnTo>
                  <a:pt x="0" y="216"/>
                </a:lnTo>
                <a:lnTo>
                  <a:pt x="0" y="212"/>
                </a:lnTo>
                <a:lnTo>
                  <a:pt x="0" y="208"/>
                </a:lnTo>
                <a:lnTo>
                  <a:pt x="4" y="204"/>
                </a:lnTo>
                <a:lnTo>
                  <a:pt x="8" y="200"/>
                </a:lnTo>
                <a:lnTo>
                  <a:pt x="12" y="200"/>
                </a:lnTo>
                <a:close/>
                <a:moveTo>
                  <a:pt x="213" y="144"/>
                </a:moveTo>
                <a:lnTo>
                  <a:pt x="187" y="150"/>
                </a:lnTo>
                <a:lnTo>
                  <a:pt x="165" y="164"/>
                </a:lnTo>
                <a:lnTo>
                  <a:pt x="151" y="186"/>
                </a:lnTo>
                <a:lnTo>
                  <a:pt x="145" y="212"/>
                </a:lnTo>
                <a:lnTo>
                  <a:pt x="151" y="238"/>
                </a:lnTo>
                <a:lnTo>
                  <a:pt x="165" y="260"/>
                </a:lnTo>
                <a:lnTo>
                  <a:pt x="187" y="274"/>
                </a:lnTo>
                <a:lnTo>
                  <a:pt x="213" y="280"/>
                </a:lnTo>
                <a:lnTo>
                  <a:pt x="239" y="274"/>
                </a:lnTo>
                <a:lnTo>
                  <a:pt x="261" y="260"/>
                </a:lnTo>
                <a:lnTo>
                  <a:pt x="275" y="238"/>
                </a:lnTo>
                <a:lnTo>
                  <a:pt x="281" y="212"/>
                </a:lnTo>
                <a:lnTo>
                  <a:pt x="275" y="186"/>
                </a:lnTo>
                <a:lnTo>
                  <a:pt x="261" y="164"/>
                </a:lnTo>
                <a:lnTo>
                  <a:pt x="239" y="150"/>
                </a:lnTo>
                <a:lnTo>
                  <a:pt x="213" y="144"/>
                </a:lnTo>
                <a:close/>
                <a:moveTo>
                  <a:pt x="213" y="120"/>
                </a:moveTo>
                <a:lnTo>
                  <a:pt x="241" y="124"/>
                </a:lnTo>
                <a:lnTo>
                  <a:pt x="267" y="138"/>
                </a:lnTo>
                <a:lnTo>
                  <a:pt x="287" y="158"/>
                </a:lnTo>
                <a:lnTo>
                  <a:pt x="301" y="182"/>
                </a:lnTo>
                <a:lnTo>
                  <a:pt x="305" y="212"/>
                </a:lnTo>
                <a:lnTo>
                  <a:pt x="301" y="242"/>
                </a:lnTo>
                <a:lnTo>
                  <a:pt x="287" y="266"/>
                </a:lnTo>
                <a:lnTo>
                  <a:pt x="267" y="286"/>
                </a:lnTo>
                <a:lnTo>
                  <a:pt x="241" y="300"/>
                </a:lnTo>
                <a:lnTo>
                  <a:pt x="213" y="304"/>
                </a:lnTo>
                <a:lnTo>
                  <a:pt x="183" y="300"/>
                </a:lnTo>
                <a:lnTo>
                  <a:pt x="159" y="286"/>
                </a:lnTo>
                <a:lnTo>
                  <a:pt x="139" y="266"/>
                </a:lnTo>
                <a:lnTo>
                  <a:pt x="125" y="242"/>
                </a:lnTo>
                <a:lnTo>
                  <a:pt x="121" y="212"/>
                </a:lnTo>
                <a:lnTo>
                  <a:pt x="125" y="182"/>
                </a:lnTo>
                <a:lnTo>
                  <a:pt x="139" y="158"/>
                </a:lnTo>
                <a:lnTo>
                  <a:pt x="159" y="138"/>
                </a:lnTo>
                <a:lnTo>
                  <a:pt x="183" y="124"/>
                </a:lnTo>
                <a:lnTo>
                  <a:pt x="213" y="120"/>
                </a:lnTo>
                <a:close/>
                <a:moveTo>
                  <a:pt x="353" y="60"/>
                </a:moveTo>
                <a:lnTo>
                  <a:pt x="357" y="62"/>
                </a:lnTo>
                <a:lnTo>
                  <a:pt x="361" y="64"/>
                </a:lnTo>
                <a:lnTo>
                  <a:pt x="363" y="68"/>
                </a:lnTo>
                <a:lnTo>
                  <a:pt x="365" y="72"/>
                </a:lnTo>
                <a:lnTo>
                  <a:pt x="363" y="76"/>
                </a:lnTo>
                <a:lnTo>
                  <a:pt x="361" y="80"/>
                </a:lnTo>
                <a:lnTo>
                  <a:pt x="321" y="120"/>
                </a:lnTo>
                <a:lnTo>
                  <a:pt x="317" y="124"/>
                </a:lnTo>
                <a:lnTo>
                  <a:pt x="313" y="124"/>
                </a:lnTo>
                <a:lnTo>
                  <a:pt x="309" y="124"/>
                </a:lnTo>
                <a:lnTo>
                  <a:pt x="305" y="120"/>
                </a:lnTo>
                <a:lnTo>
                  <a:pt x="301" y="116"/>
                </a:lnTo>
                <a:lnTo>
                  <a:pt x="301" y="112"/>
                </a:lnTo>
                <a:lnTo>
                  <a:pt x="301" y="108"/>
                </a:lnTo>
                <a:lnTo>
                  <a:pt x="305" y="104"/>
                </a:lnTo>
                <a:lnTo>
                  <a:pt x="345" y="64"/>
                </a:lnTo>
                <a:lnTo>
                  <a:pt x="349" y="62"/>
                </a:lnTo>
                <a:lnTo>
                  <a:pt x="353" y="60"/>
                </a:lnTo>
                <a:close/>
                <a:moveTo>
                  <a:pt x="71" y="58"/>
                </a:moveTo>
                <a:lnTo>
                  <a:pt x="77" y="60"/>
                </a:lnTo>
                <a:lnTo>
                  <a:pt x="81" y="62"/>
                </a:lnTo>
                <a:lnTo>
                  <a:pt x="119" y="102"/>
                </a:lnTo>
                <a:lnTo>
                  <a:pt x="123" y="106"/>
                </a:lnTo>
                <a:lnTo>
                  <a:pt x="123" y="110"/>
                </a:lnTo>
                <a:lnTo>
                  <a:pt x="123" y="114"/>
                </a:lnTo>
                <a:lnTo>
                  <a:pt x="119" y="118"/>
                </a:lnTo>
                <a:lnTo>
                  <a:pt x="115" y="122"/>
                </a:lnTo>
                <a:lnTo>
                  <a:pt x="111" y="122"/>
                </a:lnTo>
                <a:lnTo>
                  <a:pt x="107" y="122"/>
                </a:lnTo>
                <a:lnTo>
                  <a:pt x="103" y="118"/>
                </a:lnTo>
                <a:lnTo>
                  <a:pt x="63" y="80"/>
                </a:lnTo>
                <a:lnTo>
                  <a:pt x="61" y="76"/>
                </a:lnTo>
                <a:lnTo>
                  <a:pt x="59" y="70"/>
                </a:lnTo>
                <a:lnTo>
                  <a:pt x="61" y="66"/>
                </a:lnTo>
                <a:lnTo>
                  <a:pt x="63" y="62"/>
                </a:lnTo>
                <a:lnTo>
                  <a:pt x="67" y="60"/>
                </a:lnTo>
                <a:lnTo>
                  <a:pt x="71" y="58"/>
                </a:lnTo>
                <a:close/>
                <a:moveTo>
                  <a:pt x="213" y="0"/>
                </a:moveTo>
                <a:lnTo>
                  <a:pt x="217" y="2"/>
                </a:lnTo>
                <a:lnTo>
                  <a:pt x="221" y="4"/>
                </a:lnTo>
                <a:lnTo>
                  <a:pt x="223" y="8"/>
                </a:lnTo>
                <a:lnTo>
                  <a:pt x="225" y="12"/>
                </a:lnTo>
                <a:lnTo>
                  <a:pt x="225" y="68"/>
                </a:lnTo>
                <a:lnTo>
                  <a:pt x="223" y="72"/>
                </a:lnTo>
                <a:lnTo>
                  <a:pt x="221" y="76"/>
                </a:lnTo>
                <a:lnTo>
                  <a:pt x="217" y="80"/>
                </a:lnTo>
                <a:lnTo>
                  <a:pt x="213" y="80"/>
                </a:lnTo>
                <a:lnTo>
                  <a:pt x="209" y="80"/>
                </a:lnTo>
                <a:lnTo>
                  <a:pt x="205" y="76"/>
                </a:lnTo>
                <a:lnTo>
                  <a:pt x="201" y="72"/>
                </a:lnTo>
                <a:lnTo>
                  <a:pt x="201" y="68"/>
                </a:lnTo>
                <a:lnTo>
                  <a:pt x="201" y="12"/>
                </a:lnTo>
                <a:lnTo>
                  <a:pt x="201" y="8"/>
                </a:lnTo>
                <a:lnTo>
                  <a:pt x="205" y="4"/>
                </a:lnTo>
                <a:lnTo>
                  <a:pt x="209" y="2"/>
                </a:lnTo>
                <a:lnTo>
                  <a:pt x="213" y="0"/>
                </a:lnTo>
                <a:close/>
              </a:path>
            </a:pathLst>
          </a:custGeom>
          <a:solidFill>
            <a:srgbClr val="FF0000"/>
          </a:solidFill>
          <a:ln w="0">
            <a:solidFill>
              <a:srgbClr val="FF0000"/>
            </a:solidFill>
            <a:prstDash val="solid"/>
            <a:round/>
          </a:ln>
        </p:spPr>
        <p:txBody>
          <a:bodyPr vert="horz" wrap="square" lIns="91440" tIns="45720" rIns="91440" bIns="45720" numCol="1" anchor="t" anchorCtr="0" compatLnSpc="1"/>
          <a:lstStyle/>
          <a:p>
            <a:pPr fontAlgn="auto">
              <a:spcBef>
                <a:spcPts val="0"/>
              </a:spcBef>
              <a:spcAft>
                <a:spcPts val="0"/>
              </a:spcAft>
            </a:pPr>
            <a:endParaRPr lang="zh-CN" altLang="en-US">
              <a:solidFill>
                <a:prstClr val="black"/>
              </a:solidFill>
              <a:latin typeface="等线"/>
              <a:ea typeface="微软雅黑"/>
            </a:endParaRPr>
          </a:p>
        </p:txBody>
      </p:sp>
      <p:sp>
        <p:nvSpPr>
          <p:cNvPr id="54" name="Freeform 47"/>
          <p:cNvSpPr>
            <a:spLocks noEditPoints="1"/>
          </p:cNvSpPr>
          <p:nvPr/>
        </p:nvSpPr>
        <p:spPr bwMode="auto">
          <a:xfrm>
            <a:off x="6532349" y="2635152"/>
            <a:ext cx="434969" cy="436057"/>
          </a:xfrm>
          <a:custGeom>
            <a:avLst/>
            <a:gdLst>
              <a:gd name="T0" fmla="*/ 216 w 400"/>
              <a:gd name="T1" fmla="*/ 240 h 401"/>
              <a:gd name="T2" fmla="*/ 200 w 400"/>
              <a:gd name="T3" fmla="*/ 224 h 401"/>
              <a:gd name="T4" fmla="*/ 158 w 400"/>
              <a:gd name="T5" fmla="*/ 70 h 401"/>
              <a:gd name="T6" fmla="*/ 64 w 400"/>
              <a:gd name="T7" fmla="*/ 142 h 401"/>
              <a:gd name="T8" fmla="*/ 50 w 400"/>
              <a:gd name="T9" fmla="*/ 262 h 401"/>
              <a:gd name="T10" fmla="*/ 120 w 400"/>
              <a:gd name="T11" fmla="*/ 355 h 401"/>
              <a:gd name="T12" fmla="*/ 240 w 400"/>
              <a:gd name="T13" fmla="*/ 371 h 401"/>
              <a:gd name="T14" fmla="*/ 334 w 400"/>
              <a:gd name="T15" fmla="*/ 298 h 401"/>
              <a:gd name="T16" fmla="*/ 350 w 400"/>
              <a:gd name="T17" fmla="*/ 178 h 401"/>
              <a:gd name="T18" fmla="*/ 278 w 400"/>
              <a:gd name="T19" fmla="*/ 86 h 401"/>
              <a:gd name="T20" fmla="*/ 200 w 400"/>
              <a:gd name="T21" fmla="*/ 48 h 401"/>
              <a:gd name="T22" fmla="*/ 320 w 400"/>
              <a:gd name="T23" fmla="*/ 98 h 401"/>
              <a:gd name="T24" fmla="*/ 372 w 400"/>
              <a:gd name="T25" fmla="*/ 220 h 401"/>
              <a:gd name="T26" fmla="*/ 320 w 400"/>
              <a:gd name="T27" fmla="*/ 343 h 401"/>
              <a:gd name="T28" fmla="*/ 308 w 400"/>
              <a:gd name="T29" fmla="*/ 353 h 401"/>
              <a:gd name="T30" fmla="*/ 200 w 400"/>
              <a:gd name="T31" fmla="*/ 393 h 401"/>
              <a:gd name="T32" fmla="*/ 90 w 400"/>
              <a:gd name="T33" fmla="*/ 353 h 401"/>
              <a:gd name="T34" fmla="*/ 78 w 400"/>
              <a:gd name="T35" fmla="*/ 343 h 401"/>
              <a:gd name="T36" fmla="*/ 28 w 400"/>
              <a:gd name="T37" fmla="*/ 220 h 401"/>
              <a:gd name="T38" fmla="*/ 78 w 400"/>
              <a:gd name="T39" fmla="*/ 98 h 401"/>
              <a:gd name="T40" fmla="*/ 200 w 400"/>
              <a:gd name="T41" fmla="*/ 48 h 401"/>
              <a:gd name="T42" fmla="*/ 302 w 400"/>
              <a:gd name="T43" fmla="*/ 18 h 401"/>
              <a:gd name="T44" fmla="*/ 292 w 400"/>
              <a:gd name="T45" fmla="*/ 22 h 401"/>
              <a:gd name="T46" fmla="*/ 380 w 400"/>
              <a:gd name="T47" fmla="*/ 96 h 401"/>
              <a:gd name="T48" fmla="*/ 382 w 400"/>
              <a:gd name="T49" fmla="*/ 88 h 401"/>
              <a:gd name="T50" fmla="*/ 368 w 400"/>
              <a:gd name="T51" fmla="*/ 40 h 401"/>
              <a:gd name="T52" fmla="*/ 320 w 400"/>
              <a:gd name="T53" fmla="*/ 16 h 401"/>
              <a:gd name="T54" fmla="*/ 46 w 400"/>
              <a:gd name="T55" fmla="*/ 26 h 401"/>
              <a:gd name="T56" fmla="*/ 16 w 400"/>
              <a:gd name="T57" fmla="*/ 80 h 401"/>
              <a:gd name="T58" fmla="*/ 20 w 400"/>
              <a:gd name="T59" fmla="*/ 96 h 401"/>
              <a:gd name="T60" fmla="*/ 108 w 400"/>
              <a:gd name="T61" fmla="*/ 24 h 401"/>
              <a:gd name="T62" fmla="*/ 102 w 400"/>
              <a:gd name="T63" fmla="*/ 20 h 401"/>
              <a:gd name="T64" fmla="*/ 80 w 400"/>
              <a:gd name="T65" fmla="*/ 16 h 401"/>
              <a:gd name="T66" fmla="*/ 364 w 400"/>
              <a:gd name="T67" fmla="*/ 14 h 401"/>
              <a:gd name="T68" fmla="*/ 398 w 400"/>
              <a:gd name="T69" fmla="*/ 64 h 401"/>
              <a:gd name="T70" fmla="*/ 394 w 400"/>
              <a:gd name="T71" fmla="*/ 110 h 401"/>
              <a:gd name="T72" fmla="*/ 264 w 400"/>
              <a:gd name="T73" fmla="*/ 20 h 401"/>
              <a:gd name="T74" fmla="*/ 286 w 400"/>
              <a:gd name="T75" fmla="*/ 8 h 401"/>
              <a:gd name="T76" fmla="*/ 80 w 400"/>
              <a:gd name="T77" fmla="*/ 0 h 401"/>
              <a:gd name="T78" fmla="*/ 126 w 400"/>
              <a:gd name="T79" fmla="*/ 14 h 401"/>
              <a:gd name="T80" fmla="*/ 12 w 400"/>
              <a:gd name="T81" fmla="*/ 124 h 401"/>
              <a:gd name="T82" fmla="*/ 2 w 400"/>
              <a:gd name="T83" fmla="*/ 96 h 401"/>
              <a:gd name="T84" fmla="*/ 8 w 400"/>
              <a:gd name="T85" fmla="*/ 46 h 401"/>
              <a:gd name="T86" fmla="*/ 54 w 400"/>
              <a:gd name="T87" fmla="*/ 4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0" h="401">
                <a:moveTo>
                  <a:pt x="200" y="96"/>
                </a:moveTo>
                <a:lnTo>
                  <a:pt x="216" y="96"/>
                </a:lnTo>
                <a:lnTo>
                  <a:pt x="216" y="240"/>
                </a:lnTo>
                <a:lnTo>
                  <a:pt x="120" y="240"/>
                </a:lnTo>
                <a:lnTo>
                  <a:pt x="120" y="224"/>
                </a:lnTo>
                <a:lnTo>
                  <a:pt x="200" y="224"/>
                </a:lnTo>
                <a:lnTo>
                  <a:pt x="200" y="96"/>
                </a:lnTo>
                <a:close/>
                <a:moveTo>
                  <a:pt x="200" y="64"/>
                </a:moveTo>
                <a:lnTo>
                  <a:pt x="158" y="70"/>
                </a:lnTo>
                <a:lnTo>
                  <a:pt x="120" y="86"/>
                </a:lnTo>
                <a:lnTo>
                  <a:pt x="90" y="110"/>
                </a:lnTo>
                <a:lnTo>
                  <a:pt x="64" y="142"/>
                </a:lnTo>
                <a:lnTo>
                  <a:pt x="50" y="178"/>
                </a:lnTo>
                <a:lnTo>
                  <a:pt x="44" y="220"/>
                </a:lnTo>
                <a:lnTo>
                  <a:pt x="50" y="262"/>
                </a:lnTo>
                <a:lnTo>
                  <a:pt x="64" y="298"/>
                </a:lnTo>
                <a:lnTo>
                  <a:pt x="90" y="331"/>
                </a:lnTo>
                <a:lnTo>
                  <a:pt x="120" y="355"/>
                </a:lnTo>
                <a:lnTo>
                  <a:pt x="158" y="371"/>
                </a:lnTo>
                <a:lnTo>
                  <a:pt x="200" y="377"/>
                </a:lnTo>
                <a:lnTo>
                  <a:pt x="240" y="371"/>
                </a:lnTo>
                <a:lnTo>
                  <a:pt x="278" y="355"/>
                </a:lnTo>
                <a:lnTo>
                  <a:pt x="310" y="331"/>
                </a:lnTo>
                <a:lnTo>
                  <a:pt x="334" y="298"/>
                </a:lnTo>
                <a:lnTo>
                  <a:pt x="350" y="262"/>
                </a:lnTo>
                <a:lnTo>
                  <a:pt x="356" y="220"/>
                </a:lnTo>
                <a:lnTo>
                  <a:pt x="350" y="178"/>
                </a:lnTo>
                <a:lnTo>
                  <a:pt x="334" y="142"/>
                </a:lnTo>
                <a:lnTo>
                  <a:pt x="310" y="110"/>
                </a:lnTo>
                <a:lnTo>
                  <a:pt x="278" y="86"/>
                </a:lnTo>
                <a:lnTo>
                  <a:pt x="240" y="70"/>
                </a:lnTo>
                <a:lnTo>
                  <a:pt x="200" y="64"/>
                </a:lnTo>
                <a:close/>
                <a:moveTo>
                  <a:pt x="200" y="48"/>
                </a:moveTo>
                <a:lnTo>
                  <a:pt x="246" y="54"/>
                </a:lnTo>
                <a:lnTo>
                  <a:pt x="286" y="72"/>
                </a:lnTo>
                <a:lnTo>
                  <a:pt x="320" y="98"/>
                </a:lnTo>
                <a:lnTo>
                  <a:pt x="348" y="134"/>
                </a:lnTo>
                <a:lnTo>
                  <a:pt x="366" y="174"/>
                </a:lnTo>
                <a:lnTo>
                  <a:pt x="372" y="220"/>
                </a:lnTo>
                <a:lnTo>
                  <a:pt x="366" y="266"/>
                </a:lnTo>
                <a:lnTo>
                  <a:pt x="348" y="306"/>
                </a:lnTo>
                <a:lnTo>
                  <a:pt x="320" y="343"/>
                </a:lnTo>
                <a:lnTo>
                  <a:pt x="368" y="389"/>
                </a:lnTo>
                <a:lnTo>
                  <a:pt x="356" y="401"/>
                </a:lnTo>
                <a:lnTo>
                  <a:pt x="308" y="353"/>
                </a:lnTo>
                <a:lnTo>
                  <a:pt x="276" y="375"/>
                </a:lnTo>
                <a:lnTo>
                  <a:pt x="240" y="389"/>
                </a:lnTo>
                <a:lnTo>
                  <a:pt x="200" y="393"/>
                </a:lnTo>
                <a:lnTo>
                  <a:pt x="160" y="389"/>
                </a:lnTo>
                <a:lnTo>
                  <a:pt x="122" y="375"/>
                </a:lnTo>
                <a:lnTo>
                  <a:pt x="90" y="353"/>
                </a:lnTo>
                <a:lnTo>
                  <a:pt x="44" y="399"/>
                </a:lnTo>
                <a:lnTo>
                  <a:pt x="32" y="389"/>
                </a:lnTo>
                <a:lnTo>
                  <a:pt x="78" y="343"/>
                </a:lnTo>
                <a:lnTo>
                  <a:pt x="52" y="306"/>
                </a:lnTo>
                <a:lnTo>
                  <a:pt x="34" y="266"/>
                </a:lnTo>
                <a:lnTo>
                  <a:pt x="28" y="220"/>
                </a:lnTo>
                <a:lnTo>
                  <a:pt x="34" y="174"/>
                </a:lnTo>
                <a:lnTo>
                  <a:pt x="52" y="134"/>
                </a:lnTo>
                <a:lnTo>
                  <a:pt x="78" y="98"/>
                </a:lnTo>
                <a:lnTo>
                  <a:pt x="112" y="72"/>
                </a:lnTo>
                <a:lnTo>
                  <a:pt x="154" y="54"/>
                </a:lnTo>
                <a:lnTo>
                  <a:pt x="200" y="48"/>
                </a:lnTo>
                <a:close/>
                <a:moveTo>
                  <a:pt x="320" y="16"/>
                </a:moveTo>
                <a:lnTo>
                  <a:pt x="310" y="16"/>
                </a:lnTo>
                <a:lnTo>
                  <a:pt x="302" y="18"/>
                </a:lnTo>
                <a:lnTo>
                  <a:pt x="298" y="20"/>
                </a:lnTo>
                <a:lnTo>
                  <a:pt x="294" y="22"/>
                </a:lnTo>
                <a:lnTo>
                  <a:pt x="292" y="22"/>
                </a:lnTo>
                <a:lnTo>
                  <a:pt x="292" y="24"/>
                </a:lnTo>
                <a:lnTo>
                  <a:pt x="292" y="24"/>
                </a:lnTo>
                <a:lnTo>
                  <a:pt x="380" y="96"/>
                </a:lnTo>
                <a:lnTo>
                  <a:pt x="380" y="96"/>
                </a:lnTo>
                <a:lnTo>
                  <a:pt x="382" y="92"/>
                </a:lnTo>
                <a:lnTo>
                  <a:pt x="382" y="88"/>
                </a:lnTo>
                <a:lnTo>
                  <a:pt x="384" y="80"/>
                </a:lnTo>
                <a:lnTo>
                  <a:pt x="380" y="58"/>
                </a:lnTo>
                <a:lnTo>
                  <a:pt x="368" y="40"/>
                </a:lnTo>
                <a:lnTo>
                  <a:pt x="352" y="26"/>
                </a:lnTo>
                <a:lnTo>
                  <a:pt x="336" y="18"/>
                </a:lnTo>
                <a:lnTo>
                  <a:pt x="320" y="16"/>
                </a:lnTo>
                <a:close/>
                <a:moveTo>
                  <a:pt x="80" y="16"/>
                </a:moveTo>
                <a:lnTo>
                  <a:pt x="64" y="18"/>
                </a:lnTo>
                <a:lnTo>
                  <a:pt x="46" y="26"/>
                </a:lnTo>
                <a:lnTo>
                  <a:pt x="30" y="40"/>
                </a:lnTo>
                <a:lnTo>
                  <a:pt x="20" y="58"/>
                </a:lnTo>
                <a:lnTo>
                  <a:pt x="16" y="80"/>
                </a:lnTo>
                <a:lnTo>
                  <a:pt x="16" y="88"/>
                </a:lnTo>
                <a:lnTo>
                  <a:pt x="18" y="92"/>
                </a:lnTo>
                <a:lnTo>
                  <a:pt x="20" y="96"/>
                </a:lnTo>
                <a:lnTo>
                  <a:pt x="20" y="96"/>
                </a:lnTo>
                <a:lnTo>
                  <a:pt x="108" y="24"/>
                </a:lnTo>
                <a:lnTo>
                  <a:pt x="108" y="24"/>
                </a:lnTo>
                <a:lnTo>
                  <a:pt x="106" y="22"/>
                </a:lnTo>
                <a:lnTo>
                  <a:pt x="104" y="22"/>
                </a:lnTo>
                <a:lnTo>
                  <a:pt x="102" y="20"/>
                </a:lnTo>
                <a:lnTo>
                  <a:pt x="96" y="18"/>
                </a:lnTo>
                <a:lnTo>
                  <a:pt x="90" y="16"/>
                </a:lnTo>
                <a:lnTo>
                  <a:pt x="80" y="16"/>
                </a:lnTo>
                <a:close/>
                <a:moveTo>
                  <a:pt x="320" y="0"/>
                </a:moveTo>
                <a:lnTo>
                  <a:pt x="344" y="4"/>
                </a:lnTo>
                <a:lnTo>
                  <a:pt x="364" y="14"/>
                </a:lnTo>
                <a:lnTo>
                  <a:pt x="380" y="28"/>
                </a:lnTo>
                <a:lnTo>
                  <a:pt x="390" y="46"/>
                </a:lnTo>
                <a:lnTo>
                  <a:pt x="398" y="64"/>
                </a:lnTo>
                <a:lnTo>
                  <a:pt x="400" y="80"/>
                </a:lnTo>
                <a:lnTo>
                  <a:pt x="398" y="96"/>
                </a:lnTo>
                <a:lnTo>
                  <a:pt x="394" y="110"/>
                </a:lnTo>
                <a:lnTo>
                  <a:pt x="390" y="120"/>
                </a:lnTo>
                <a:lnTo>
                  <a:pt x="388" y="124"/>
                </a:lnTo>
                <a:lnTo>
                  <a:pt x="264" y="20"/>
                </a:lnTo>
                <a:lnTo>
                  <a:pt x="266" y="18"/>
                </a:lnTo>
                <a:lnTo>
                  <a:pt x="274" y="14"/>
                </a:lnTo>
                <a:lnTo>
                  <a:pt x="286" y="8"/>
                </a:lnTo>
                <a:lnTo>
                  <a:pt x="302" y="2"/>
                </a:lnTo>
                <a:lnTo>
                  <a:pt x="320" y="0"/>
                </a:lnTo>
                <a:close/>
                <a:moveTo>
                  <a:pt x="80" y="0"/>
                </a:moveTo>
                <a:lnTo>
                  <a:pt x="98" y="2"/>
                </a:lnTo>
                <a:lnTo>
                  <a:pt x="114" y="8"/>
                </a:lnTo>
                <a:lnTo>
                  <a:pt x="126" y="14"/>
                </a:lnTo>
                <a:lnTo>
                  <a:pt x="132" y="18"/>
                </a:lnTo>
                <a:lnTo>
                  <a:pt x="136" y="20"/>
                </a:lnTo>
                <a:lnTo>
                  <a:pt x="12" y="124"/>
                </a:lnTo>
                <a:lnTo>
                  <a:pt x="10" y="120"/>
                </a:lnTo>
                <a:lnTo>
                  <a:pt x="6" y="110"/>
                </a:lnTo>
                <a:lnTo>
                  <a:pt x="2" y="96"/>
                </a:lnTo>
                <a:lnTo>
                  <a:pt x="0" y="80"/>
                </a:lnTo>
                <a:lnTo>
                  <a:pt x="2" y="64"/>
                </a:lnTo>
                <a:lnTo>
                  <a:pt x="8" y="46"/>
                </a:lnTo>
                <a:lnTo>
                  <a:pt x="18" y="28"/>
                </a:lnTo>
                <a:lnTo>
                  <a:pt x="34" y="14"/>
                </a:lnTo>
                <a:lnTo>
                  <a:pt x="54" y="4"/>
                </a:lnTo>
                <a:lnTo>
                  <a:pt x="80" y="0"/>
                </a:lnTo>
                <a:close/>
              </a:path>
            </a:pathLst>
          </a:custGeom>
          <a:solidFill>
            <a:srgbClr val="FF0000"/>
          </a:solidFill>
          <a:ln w="0">
            <a:solidFill>
              <a:srgbClr val="FF0000"/>
            </a:solidFill>
            <a:prstDash val="solid"/>
            <a:round/>
          </a:ln>
        </p:spPr>
        <p:txBody>
          <a:bodyPr vert="horz" wrap="square" lIns="91440" tIns="45720" rIns="91440" bIns="45720" numCol="1" anchor="t" anchorCtr="0" compatLnSpc="1"/>
          <a:lstStyle/>
          <a:p>
            <a:pPr fontAlgn="auto">
              <a:spcBef>
                <a:spcPts val="0"/>
              </a:spcBef>
              <a:spcAft>
                <a:spcPts val="0"/>
              </a:spcAft>
            </a:pPr>
            <a:endParaRPr lang="zh-CN" altLang="en-US">
              <a:solidFill>
                <a:prstClr val="black"/>
              </a:solidFill>
              <a:latin typeface="等线"/>
              <a:ea typeface="微软雅黑"/>
            </a:endParaRPr>
          </a:p>
        </p:txBody>
      </p:sp>
      <p:sp>
        <p:nvSpPr>
          <p:cNvPr id="55" name="TextBox 78"/>
          <p:cNvSpPr txBox="1"/>
          <p:nvPr/>
        </p:nvSpPr>
        <p:spPr>
          <a:xfrm>
            <a:off x="4686345" y="3885206"/>
            <a:ext cx="2063489" cy="646331"/>
          </a:xfrm>
          <a:prstGeom prst="rect">
            <a:avLst/>
          </a:prstGeom>
          <a:noFill/>
        </p:spPr>
        <p:txBody>
          <a:bodyPr wrap="square" rtlCol="0">
            <a:spAutoFit/>
          </a:bodyPr>
          <a:lstStyle/>
          <a:p>
            <a:pPr algn="ctr" fontAlgn="auto">
              <a:spcBef>
                <a:spcPts val="0"/>
              </a:spcBef>
              <a:spcAft>
                <a:spcPts val="0"/>
              </a:spcAft>
            </a:pPr>
            <a:r>
              <a:rPr lang="zh-CN" altLang="en-US" sz="3600" b="1" dirty="0">
                <a:solidFill>
                  <a:srgbClr val="C00000"/>
                </a:solidFill>
                <a:latin typeface="微软雅黑" panose="020B0503020204020204" pitchFamily="34" charset="-122"/>
                <a:ea typeface="微软雅黑" panose="020B0503020204020204" pitchFamily="34" charset="-122"/>
              </a:rPr>
              <a:t>优势</a:t>
            </a:r>
          </a:p>
        </p:txBody>
      </p:sp>
      <p:sp>
        <p:nvSpPr>
          <p:cNvPr id="56" name="TextBox 79"/>
          <p:cNvSpPr txBox="1"/>
          <p:nvPr/>
        </p:nvSpPr>
        <p:spPr>
          <a:xfrm>
            <a:off x="216421" y="2221904"/>
            <a:ext cx="3439550" cy="830997"/>
          </a:xfrm>
          <a:prstGeom prst="rect">
            <a:avLst/>
          </a:prstGeom>
          <a:noFill/>
        </p:spPr>
        <p:txBody>
          <a:bodyPr wrap="square" rtlCol="0">
            <a:spAutoFit/>
          </a:bodyPr>
          <a:lstStyle/>
          <a:p>
            <a:pPr fontAlgn="auto">
              <a:lnSpc>
                <a:spcPct val="150000"/>
              </a:lnSpc>
              <a:spcBef>
                <a:spcPts val="0"/>
              </a:spcBef>
              <a:spcAft>
                <a:spcPts val="0"/>
              </a:spcAft>
            </a:pPr>
            <a:r>
              <a:rPr lang="zh-CN" altLang="en-US" sz="1600" dirty="0">
                <a:solidFill>
                  <a:prstClr val="black"/>
                </a:solidFill>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sp>
        <p:nvSpPr>
          <p:cNvPr id="57" name="TextBox 80"/>
          <p:cNvSpPr txBox="1"/>
          <p:nvPr/>
        </p:nvSpPr>
        <p:spPr>
          <a:xfrm>
            <a:off x="7780210" y="2221904"/>
            <a:ext cx="3541229" cy="830997"/>
          </a:xfrm>
          <a:prstGeom prst="rect">
            <a:avLst/>
          </a:prstGeom>
          <a:noFill/>
        </p:spPr>
        <p:txBody>
          <a:bodyPr wrap="square" rtlCol="0">
            <a:spAutoFit/>
          </a:bodyPr>
          <a:lstStyle/>
          <a:p>
            <a:pPr fontAlgn="auto">
              <a:lnSpc>
                <a:spcPct val="150000"/>
              </a:lnSpc>
              <a:spcBef>
                <a:spcPts val="0"/>
              </a:spcBef>
              <a:spcAft>
                <a:spcPts val="0"/>
              </a:spcAft>
            </a:pPr>
            <a:r>
              <a:rPr lang="zh-CN" altLang="en-US" sz="1600" dirty="0">
                <a:solidFill>
                  <a:prstClr val="black"/>
                </a:solidFill>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sp>
        <p:nvSpPr>
          <p:cNvPr id="58" name="TextBox 81"/>
          <p:cNvSpPr txBox="1"/>
          <p:nvPr/>
        </p:nvSpPr>
        <p:spPr>
          <a:xfrm>
            <a:off x="216421" y="5304411"/>
            <a:ext cx="3439550" cy="830997"/>
          </a:xfrm>
          <a:prstGeom prst="rect">
            <a:avLst/>
          </a:prstGeom>
          <a:noFill/>
        </p:spPr>
        <p:txBody>
          <a:bodyPr wrap="square" rtlCol="0">
            <a:spAutoFit/>
          </a:bodyPr>
          <a:lstStyle/>
          <a:p>
            <a:pPr fontAlgn="auto">
              <a:lnSpc>
                <a:spcPct val="150000"/>
              </a:lnSpc>
              <a:spcBef>
                <a:spcPts val="0"/>
              </a:spcBef>
              <a:spcAft>
                <a:spcPts val="0"/>
              </a:spcAft>
            </a:pPr>
            <a:r>
              <a:rPr lang="zh-CN" altLang="en-US" sz="1600" dirty="0">
                <a:solidFill>
                  <a:prstClr val="black"/>
                </a:solidFill>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sp>
        <p:nvSpPr>
          <p:cNvPr id="59" name="TextBox 82"/>
          <p:cNvSpPr txBox="1"/>
          <p:nvPr/>
        </p:nvSpPr>
        <p:spPr>
          <a:xfrm>
            <a:off x="7780210" y="5304411"/>
            <a:ext cx="3541229" cy="830997"/>
          </a:xfrm>
          <a:prstGeom prst="rect">
            <a:avLst/>
          </a:prstGeom>
          <a:noFill/>
        </p:spPr>
        <p:txBody>
          <a:bodyPr wrap="square" rtlCol="0">
            <a:spAutoFit/>
          </a:bodyPr>
          <a:lstStyle/>
          <a:p>
            <a:pPr fontAlgn="auto">
              <a:lnSpc>
                <a:spcPct val="150000"/>
              </a:lnSpc>
              <a:spcBef>
                <a:spcPts val="0"/>
              </a:spcBef>
              <a:spcAft>
                <a:spcPts val="0"/>
              </a:spcAft>
            </a:pPr>
            <a:r>
              <a:rPr lang="zh-CN" altLang="en-US" sz="1600" dirty="0">
                <a:solidFill>
                  <a:prstClr val="black"/>
                </a:solidFill>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p:cTn id="11" dur="500" fill="hold"/>
                                        <p:tgtEl>
                                          <p:spTgt spid="32"/>
                                        </p:tgtEl>
                                        <p:attrNameLst>
                                          <p:attrName>ppt_w</p:attrName>
                                        </p:attrNameLst>
                                      </p:cBhvr>
                                      <p:tavLst>
                                        <p:tav tm="0">
                                          <p:val>
                                            <p:fltVal val="0"/>
                                          </p:val>
                                        </p:tav>
                                        <p:tav tm="100000">
                                          <p:val>
                                            <p:strVal val="#ppt_w"/>
                                          </p:val>
                                        </p:tav>
                                      </p:tavLst>
                                    </p:anim>
                                    <p:anim calcmode="lin" valueType="num">
                                      <p:cBhvr>
                                        <p:cTn id="12" dur="500" fill="hold"/>
                                        <p:tgtEl>
                                          <p:spTgt spid="32"/>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p:cTn id="15" dur="500" fill="hold"/>
                                        <p:tgtEl>
                                          <p:spTgt spid="33"/>
                                        </p:tgtEl>
                                        <p:attrNameLst>
                                          <p:attrName>ppt_w</p:attrName>
                                        </p:attrNameLst>
                                      </p:cBhvr>
                                      <p:tavLst>
                                        <p:tav tm="0">
                                          <p:val>
                                            <p:fltVal val="0"/>
                                          </p:val>
                                        </p:tav>
                                        <p:tav tm="100000">
                                          <p:val>
                                            <p:strVal val="#ppt_w"/>
                                          </p:val>
                                        </p:tav>
                                      </p:tavLst>
                                    </p:anim>
                                    <p:anim calcmode="lin" valueType="num">
                                      <p:cBhvr>
                                        <p:cTn id="16" dur="500" fill="hold"/>
                                        <p:tgtEl>
                                          <p:spTgt spid="33"/>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500" fill="hold"/>
                                        <p:tgtEl>
                                          <p:spTgt spid="34"/>
                                        </p:tgtEl>
                                        <p:attrNameLst>
                                          <p:attrName>ppt_w</p:attrName>
                                        </p:attrNameLst>
                                      </p:cBhvr>
                                      <p:tavLst>
                                        <p:tav tm="0">
                                          <p:val>
                                            <p:fltVal val="0"/>
                                          </p:val>
                                        </p:tav>
                                        <p:tav tm="100000">
                                          <p:val>
                                            <p:strVal val="#ppt_w"/>
                                          </p:val>
                                        </p:tav>
                                      </p:tavLst>
                                    </p:anim>
                                    <p:anim calcmode="lin" valueType="num">
                                      <p:cBhvr>
                                        <p:cTn id="20" dur="500" fill="hold"/>
                                        <p:tgtEl>
                                          <p:spTgt spid="34"/>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p:cTn id="23" dur="500" fill="hold"/>
                                        <p:tgtEl>
                                          <p:spTgt spid="35"/>
                                        </p:tgtEl>
                                        <p:attrNameLst>
                                          <p:attrName>ppt_w</p:attrName>
                                        </p:attrNameLst>
                                      </p:cBhvr>
                                      <p:tavLst>
                                        <p:tav tm="0">
                                          <p:val>
                                            <p:fltVal val="0"/>
                                          </p:val>
                                        </p:tav>
                                        <p:tav tm="100000">
                                          <p:val>
                                            <p:strVal val="#ppt_w"/>
                                          </p:val>
                                        </p:tav>
                                      </p:tavLst>
                                    </p:anim>
                                    <p:anim calcmode="lin" valueType="num">
                                      <p:cBhvr>
                                        <p:cTn id="24" dur="500" fill="hold"/>
                                        <p:tgtEl>
                                          <p:spTgt spid="35"/>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cBhvr>
                                        <p:cTn id="27" dur="500" fill="hold"/>
                                        <p:tgtEl>
                                          <p:spTgt spid="36"/>
                                        </p:tgtEl>
                                        <p:attrNameLst>
                                          <p:attrName>ppt_w</p:attrName>
                                        </p:attrNameLst>
                                      </p:cBhvr>
                                      <p:tavLst>
                                        <p:tav tm="0">
                                          <p:val>
                                            <p:fltVal val="0"/>
                                          </p:val>
                                        </p:tav>
                                        <p:tav tm="100000">
                                          <p:val>
                                            <p:strVal val="#ppt_w"/>
                                          </p:val>
                                        </p:tav>
                                      </p:tavLst>
                                    </p:anim>
                                    <p:anim calcmode="lin" valueType="num">
                                      <p:cBhvr>
                                        <p:cTn id="28" dur="500" fill="hold"/>
                                        <p:tgtEl>
                                          <p:spTgt spid="36"/>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cBhvr>
                                        <p:cTn id="31" dur="500" fill="hold"/>
                                        <p:tgtEl>
                                          <p:spTgt spid="37"/>
                                        </p:tgtEl>
                                        <p:attrNameLst>
                                          <p:attrName>ppt_w</p:attrName>
                                        </p:attrNameLst>
                                      </p:cBhvr>
                                      <p:tavLst>
                                        <p:tav tm="0">
                                          <p:val>
                                            <p:fltVal val="0"/>
                                          </p:val>
                                        </p:tav>
                                        <p:tav tm="100000">
                                          <p:val>
                                            <p:strVal val="#ppt_w"/>
                                          </p:val>
                                        </p:tav>
                                      </p:tavLst>
                                    </p:anim>
                                    <p:anim calcmode="lin" valueType="num">
                                      <p:cBhvr>
                                        <p:cTn id="32" dur="500" fill="hold"/>
                                        <p:tgtEl>
                                          <p:spTgt spid="37"/>
                                        </p:tgtEl>
                                        <p:attrNameLst>
                                          <p:attrName>ppt_h</p:attrName>
                                        </p:attrNameLst>
                                      </p:cBhvr>
                                      <p:tavLst>
                                        <p:tav tm="0">
                                          <p:val>
                                            <p:fltVal val="0"/>
                                          </p:val>
                                        </p:tav>
                                        <p:tav tm="100000">
                                          <p:val>
                                            <p:strVal val="#ppt_h"/>
                                          </p:val>
                                        </p:tav>
                                      </p:tavLst>
                                    </p:anim>
                                  </p:childTnLst>
                                </p:cTn>
                              </p:par>
                              <p:par>
                                <p:cTn id="33" presetID="23" presetClass="entr" presetSubtype="16" fill="hold" grpId="0" nodeType="withEffect">
                                  <p:stCondLst>
                                    <p:cond delay="0"/>
                                  </p:stCondLst>
                                  <p:childTnLst>
                                    <p:set>
                                      <p:cBhvr>
                                        <p:cTn id="34" dur="1" fill="hold">
                                          <p:stCondLst>
                                            <p:cond delay="0"/>
                                          </p:stCondLst>
                                        </p:cTn>
                                        <p:tgtEl>
                                          <p:spTgt spid="38"/>
                                        </p:tgtEl>
                                        <p:attrNameLst>
                                          <p:attrName>style.visibility</p:attrName>
                                        </p:attrNameLst>
                                      </p:cBhvr>
                                      <p:to>
                                        <p:strVal val="visible"/>
                                      </p:to>
                                    </p:set>
                                    <p:anim calcmode="lin" valueType="num">
                                      <p:cBhvr>
                                        <p:cTn id="35" dur="500" fill="hold"/>
                                        <p:tgtEl>
                                          <p:spTgt spid="38"/>
                                        </p:tgtEl>
                                        <p:attrNameLst>
                                          <p:attrName>ppt_w</p:attrName>
                                        </p:attrNameLst>
                                      </p:cBhvr>
                                      <p:tavLst>
                                        <p:tav tm="0">
                                          <p:val>
                                            <p:fltVal val="0"/>
                                          </p:val>
                                        </p:tav>
                                        <p:tav tm="100000">
                                          <p:val>
                                            <p:strVal val="#ppt_w"/>
                                          </p:val>
                                        </p:tav>
                                      </p:tavLst>
                                    </p:anim>
                                    <p:anim calcmode="lin" valueType="num">
                                      <p:cBhvr>
                                        <p:cTn id="36" dur="500" fill="hold"/>
                                        <p:tgtEl>
                                          <p:spTgt spid="38"/>
                                        </p:tgtEl>
                                        <p:attrNameLst>
                                          <p:attrName>ppt_h</p:attrName>
                                        </p:attrNameLst>
                                      </p:cBhvr>
                                      <p:tavLst>
                                        <p:tav tm="0">
                                          <p:val>
                                            <p:fltVal val="0"/>
                                          </p:val>
                                        </p:tav>
                                        <p:tav tm="100000">
                                          <p:val>
                                            <p:strVal val="#ppt_h"/>
                                          </p:val>
                                        </p:tav>
                                      </p:tavLst>
                                    </p:anim>
                                  </p:childTnLst>
                                </p:cTn>
                              </p:par>
                              <p:par>
                                <p:cTn id="37" presetID="23" presetClass="entr" presetSubtype="16" fill="hold" grpId="0" nodeType="withEffect">
                                  <p:stCondLst>
                                    <p:cond delay="0"/>
                                  </p:stCondLst>
                                  <p:childTnLst>
                                    <p:set>
                                      <p:cBhvr>
                                        <p:cTn id="38" dur="1" fill="hold">
                                          <p:stCondLst>
                                            <p:cond delay="0"/>
                                          </p:stCondLst>
                                        </p:cTn>
                                        <p:tgtEl>
                                          <p:spTgt spid="39"/>
                                        </p:tgtEl>
                                        <p:attrNameLst>
                                          <p:attrName>style.visibility</p:attrName>
                                        </p:attrNameLst>
                                      </p:cBhvr>
                                      <p:to>
                                        <p:strVal val="visible"/>
                                      </p:to>
                                    </p:set>
                                    <p:anim calcmode="lin" valueType="num">
                                      <p:cBhvr>
                                        <p:cTn id="39" dur="500" fill="hold"/>
                                        <p:tgtEl>
                                          <p:spTgt spid="39"/>
                                        </p:tgtEl>
                                        <p:attrNameLst>
                                          <p:attrName>ppt_w</p:attrName>
                                        </p:attrNameLst>
                                      </p:cBhvr>
                                      <p:tavLst>
                                        <p:tav tm="0">
                                          <p:val>
                                            <p:fltVal val="0"/>
                                          </p:val>
                                        </p:tav>
                                        <p:tav tm="100000">
                                          <p:val>
                                            <p:strVal val="#ppt_w"/>
                                          </p:val>
                                        </p:tav>
                                      </p:tavLst>
                                    </p:anim>
                                    <p:anim calcmode="lin" valueType="num">
                                      <p:cBhvr>
                                        <p:cTn id="40" dur="500" fill="hold"/>
                                        <p:tgtEl>
                                          <p:spTgt spid="39"/>
                                        </p:tgtEl>
                                        <p:attrNameLst>
                                          <p:attrName>ppt_h</p:attrName>
                                        </p:attrNameLst>
                                      </p:cBhvr>
                                      <p:tavLst>
                                        <p:tav tm="0">
                                          <p:val>
                                            <p:fltVal val="0"/>
                                          </p:val>
                                        </p:tav>
                                        <p:tav tm="100000">
                                          <p:val>
                                            <p:strVal val="#ppt_h"/>
                                          </p:val>
                                        </p:tav>
                                      </p:tavLst>
                                    </p:anim>
                                  </p:childTnLst>
                                </p:cTn>
                              </p:par>
                              <p:par>
                                <p:cTn id="41" presetID="23" presetClass="entr" presetSubtype="16" fill="hold" grpId="0" nodeType="with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p:cTn id="43" dur="500" fill="hold"/>
                                        <p:tgtEl>
                                          <p:spTgt spid="40"/>
                                        </p:tgtEl>
                                        <p:attrNameLst>
                                          <p:attrName>ppt_w</p:attrName>
                                        </p:attrNameLst>
                                      </p:cBhvr>
                                      <p:tavLst>
                                        <p:tav tm="0">
                                          <p:val>
                                            <p:fltVal val="0"/>
                                          </p:val>
                                        </p:tav>
                                        <p:tav tm="100000">
                                          <p:val>
                                            <p:strVal val="#ppt_w"/>
                                          </p:val>
                                        </p:tav>
                                      </p:tavLst>
                                    </p:anim>
                                    <p:anim calcmode="lin" valueType="num">
                                      <p:cBhvr>
                                        <p:cTn id="44" dur="500" fill="hold"/>
                                        <p:tgtEl>
                                          <p:spTgt spid="40"/>
                                        </p:tgtEl>
                                        <p:attrNameLst>
                                          <p:attrName>ppt_h</p:attrName>
                                        </p:attrNameLst>
                                      </p:cBhvr>
                                      <p:tavLst>
                                        <p:tav tm="0">
                                          <p:val>
                                            <p:fltVal val="0"/>
                                          </p:val>
                                        </p:tav>
                                        <p:tav tm="100000">
                                          <p:val>
                                            <p:strVal val="#ppt_h"/>
                                          </p:val>
                                        </p:tav>
                                      </p:tavLst>
                                    </p:anim>
                                  </p:childTnLst>
                                </p:cTn>
                              </p:par>
                              <p:par>
                                <p:cTn id="45" presetID="23" presetClass="entr" presetSubtype="16" fill="hold" grpId="0" nodeType="withEffect">
                                  <p:stCondLst>
                                    <p:cond delay="0"/>
                                  </p:stCondLst>
                                  <p:childTnLst>
                                    <p:set>
                                      <p:cBhvr>
                                        <p:cTn id="46" dur="1" fill="hold">
                                          <p:stCondLst>
                                            <p:cond delay="0"/>
                                          </p:stCondLst>
                                        </p:cTn>
                                        <p:tgtEl>
                                          <p:spTgt spid="41"/>
                                        </p:tgtEl>
                                        <p:attrNameLst>
                                          <p:attrName>style.visibility</p:attrName>
                                        </p:attrNameLst>
                                      </p:cBhvr>
                                      <p:to>
                                        <p:strVal val="visible"/>
                                      </p:to>
                                    </p:set>
                                    <p:anim calcmode="lin" valueType="num">
                                      <p:cBhvr>
                                        <p:cTn id="47" dur="500" fill="hold"/>
                                        <p:tgtEl>
                                          <p:spTgt spid="41"/>
                                        </p:tgtEl>
                                        <p:attrNameLst>
                                          <p:attrName>ppt_w</p:attrName>
                                        </p:attrNameLst>
                                      </p:cBhvr>
                                      <p:tavLst>
                                        <p:tav tm="0">
                                          <p:val>
                                            <p:fltVal val="0"/>
                                          </p:val>
                                        </p:tav>
                                        <p:tav tm="100000">
                                          <p:val>
                                            <p:strVal val="#ppt_w"/>
                                          </p:val>
                                        </p:tav>
                                      </p:tavLst>
                                    </p:anim>
                                    <p:anim calcmode="lin" valueType="num">
                                      <p:cBhvr>
                                        <p:cTn id="48" dur="500" fill="hold"/>
                                        <p:tgtEl>
                                          <p:spTgt spid="41"/>
                                        </p:tgtEl>
                                        <p:attrNameLst>
                                          <p:attrName>ppt_h</p:attrName>
                                        </p:attrNameLst>
                                      </p:cBhvr>
                                      <p:tavLst>
                                        <p:tav tm="0">
                                          <p:val>
                                            <p:fltVal val="0"/>
                                          </p:val>
                                        </p:tav>
                                        <p:tav tm="100000">
                                          <p:val>
                                            <p:strVal val="#ppt_h"/>
                                          </p:val>
                                        </p:tav>
                                      </p:tavLst>
                                    </p:anim>
                                  </p:childTnLst>
                                </p:cTn>
                              </p:par>
                              <p:par>
                                <p:cTn id="49" presetID="23" presetClass="entr" presetSubtype="16" fill="hold" grpId="0" nodeType="withEffect">
                                  <p:stCondLst>
                                    <p:cond delay="0"/>
                                  </p:stCondLst>
                                  <p:childTnLst>
                                    <p:set>
                                      <p:cBhvr>
                                        <p:cTn id="50" dur="1" fill="hold">
                                          <p:stCondLst>
                                            <p:cond delay="0"/>
                                          </p:stCondLst>
                                        </p:cTn>
                                        <p:tgtEl>
                                          <p:spTgt spid="42"/>
                                        </p:tgtEl>
                                        <p:attrNameLst>
                                          <p:attrName>style.visibility</p:attrName>
                                        </p:attrNameLst>
                                      </p:cBhvr>
                                      <p:to>
                                        <p:strVal val="visible"/>
                                      </p:to>
                                    </p:set>
                                    <p:anim calcmode="lin" valueType="num">
                                      <p:cBhvr>
                                        <p:cTn id="51" dur="500" fill="hold"/>
                                        <p:tgtEl>
                                          <p:spTgt spid="42"/>
                                        </p:tgtEl>
                                        <p:attrNameLst>
                                          <p:attrName>ppt_w</p:attrName>
                                        </p:attrNameLst>
                                      </p:cBhvr>
                                      <p:tavLst>
                                        <p:tav tm="0">
                                          <p:val>
                                            <p:fltVal val="0"/>
                                          </p:val>
                                        </p:tav>
                                        <p:tav tm="100000">
                                          <p:val>
                                            <p:strVal val="#ppt_w"/>
                                          </p:val>
                                        </p:tav>
                                      </p:tavLst>
                                    </p:anim>
                                    <p:anim calcmode="lin" valueType="num">
                                      <p:cBhvr>
                                        <p:cTn id="52" dur="500" fill="hold"/>
                                        <p:tgtEl>
                                          <p:spTgt spid="42"/>
                                        </p:tgtEl>
                                        <p:attrNameLst>
                                          <p:attrName>ppt_h</p:attrName>
                                        </p:attrNameLst>
                                      </p:cBhvr>
                                      <p:tavLst>
                                        <p:tav tm="0">
                                          <p:val>
                                            <p:fltVal val="0"/>
                                          </p:val>
                                        </p:tav>
                                        <p:tav tm="100000">
                                          <p:val>
                                            <p:strVal val="#ppt_h"/>
                                          </p:val>
                                        </p:tav>
                                      </p:tavLst>
                                    </p:anim>
                                  </p:childTnLst>
                                </p:cTn>
                              </p:par>
                              <p:par>
                                <p:cTn id="53" presetID="23" presetClass="entr" presetSubtype="16" fill="hold" grpId="0" nodeType="withEffect">
                                  <p:stCondLst>
                                    <p:cond delay="0"/>
                                  </p:stCondLst>
                                  <p:childTnLst>
                                    <p:set>
                                      <p:cBhvr>
                                        <p:cTn id="54" dur="1" fill="hold">
                                          <p:stCondLst>
                                            <p:cond delay="0"/>
                                          </p:stCondLst>
                                        </p:cTn>
                                        <p:tgtEl>
                                          <p:spTgt spid="43"/>
                                        </p:tgtEl>
                                        <p:attrNameLst>
                                          <p:attrName>style.visibility</p:attrName>
                                        </p:attrNameLst>
                                      </p:cBhvr>
                                      <p:to>
                                        <p:strVal val="visible"/>
                                      </p:to>
                                    </p:set>
                                    <p:anim calcmode="lin" valueType="num">
                                      <p:cBhvr>
                                        <p:cTn id="55" dur="500" fill="hold"/>
                                        <p:tgtEl>
                                          <p:spTgt spid="43"/>
                                        </p:tgtEl>
                                        <p:attrNameLst>
                                          <p:attrName>ppt_w</p:attrName>
                                        </p:attrNameLst>
                                      </p:cBhvr>
                                      <p:tavLst>
                                        <p:tav tm="0">
                                          <p:val>
                                            <p:fltVal val="0"/>
                                          </p:val>
                                        </p:tav>
                                        <p:tav tm="100000">
                                          <p:val>
                                            <p:strVal val="#ppt_w"/>
                                          </p:val>
                                        </p:tav>
                                      </p:tavLst>
                                    </p:anim>
                                    <p:anim calcmode="lin" valueType="num">
                                      <p:cBhvr>
                                        <p:cTn id="56" dur="500" fill="hold"/>
                                        <p:tgtEl>
                                          <p:spTgt spid="43"/>
                                        </p:tgtEl>
                                        <p:attrNameLst>
                                          <p:attrName>ppt_h</p:attrName>
                                        </p:attrNameLst>
                                      </p:cBhvr>
                                      <p:tavLst>
                                        <p:tav tm="0">
                                          <p:val>
                                            <p:fltVal val="0"/>
                                          </p:val>
                                        </p:tav>
                                        <p:tav tm="100000">
                                          <p:val>
                                            <p:strVal val="#ppt_h"/>
                                          </p:val>
                                        </p:tav>
                                      </p:tavLst>
                                    </p:anim>
                                  </p:childTnLst>
                                </p:cTn>
                              </p:par>
                              <p:par>
                                <p:cTn id="57" presetID="23" presetClass="entr" presetSubtype="16" fill="hold" grpId="0" nodeType="withEffect">
                                  <p:stCondLst>
                                    <p:cond delay="0"/>
                                  </p:stCondLst>
                                  <p:childTnLst>
                                    <p:set>
                                      <p:cBhvr>
                                        <p:cTn id="58" dur="1" fill="hold">
                                          <p:stCondLst>
                                            <p:cond delay="0"/>
                                          </p:stCondLst>
                                        </p:cTn>
                                        <p:tgtEl>
                                          <p:spTgt spid="44"/>
                                        </p:tgtEl>
                                        <p:attrNameLst>
                                          <p:attrName>style.visibility</p:attrName>
                                        </p:attrNameLst>
                                      </p:cBhvr>
                                      <p:to>
                                        <p:strVal val="visible"/>
                                      </p:to>
                                    </p:set>
                                    <p:anim calcmode="lin" valueType="num">
                                      <p:cBhvr>
                                        <p:cTn id="59" dur="500" fill="hold"/>
                                        <p:tgtEl>
                                          <p:spTgt spid="44"/>
                                        </p:tgtEl>
                                        <p:attrNameLst>
                                          <p:attrName>ppt_w</p:attrName>
                                        </p:attrNameLst>
                                      </p:cBhvr>
                                      <p:tavLst>
                                        <p:tav tm="0">
                                          <p:val>
                                            <p:fltVal val="0"/>
                                          </p:val>
                                        </p:tav>
                                        <p:tav tm="100000">
                                          <p:val>
                                            <p:strVal val="#ppt_w"/>
                                          </p:val>
                                        </p:tav>
                                      </p:tavLst>
                                    </p:anim>
                                    <p:anim calcmode="lin" valueType="num">
                                      <p:cBhvr>
                                        <p:cTn id="60" dur="500" fill="hold"/>
                                        <p:tgtEl>
                                          <p:spTgt spid="44"/>
                                        </p:tgtEl>
                                        <p:attrNameLst>
                                          <p:attrName>ppt_h</p:attrName>
                                        </p:attrNameLst>
                                      </p:cBhvr>
                                      <p:tavLst>
                                        <p:tav tm="0">
                                          <p:val>
                                            <p:fltVal val="0"/>
                                          </p:val>
                                        </p:tav>
                                        <p:tav tm="100000">
                                          <p:val>
                                            <p:strVal val="#ppt_h"/>
                                          </p:val>
                                        </p:tav>
                                      </p:tavLst>
                                    </p:anim>
                                  </p:childTnLst>
                                </p:cTn>
                              </p:par>
                              <p:par>
                                <p:cTn id="61" presetID="23" presetClass="entr" presetSubtype="16" fill="hold" grpId="0" nodeType="withEffect">
                                  <p:stCondLst>
                                    <p:cond delay="0"/>
                                  </p:stCondLst>
                                  <p:childTnLst>
                                    <p:set>
                                      <p:cBhvr>
                                        <p:cTn id="62" dur="1" fill="hold">
                                          <p:stCondLst>
                                            <p:cond delay="0"/>
                                          </p:stCondLst>
                                        </p:cTn>
                                        <p:tgtEl>
                                          <p:spTgt spid="45"/>
                                        </p:tgtEl>
                                        <p:attrNameLst>
                                          <p:attrName>style.visibility</p:attrName>
                                        </p:attrNameLst>
                                      </p:cBhvr>
                                      <p:to>
                                        <p:strVal val="visible"/>
                                      </p:to>
                                    </p:set>
                                    <p:anim calcmode="lin" valueType="num">
                                      <p:cBhvr>
                                        <p:cTn id="63" dur="500" fill="hold"/>
                                        <p:tgtEl>
                                          <p:spTgt spid="45"/>
                                        </p:tgtEl>
                                        <p:attrNameLst>
                                          <p:attrName>ppt_w</p:attrName>
                                        </p:attrNameLst>
                                      </p:cBhvr>
                                      <p:tavLst>
                                        <p:tav tm="0">
                                          <p:val>
                                            <p:fltVal val="0"/>
                                          </p:val>
                                        </p:tav>
                                        <p:tav tm="100000">
                                          <p:val>
                                            <p:strVal val="#ppt_w"/>
                                          </p:val>
                                        </p:tav>
                                      </p:tavLst>
                                    </p:anim>
                                    <p:anim calcmode="lin" valueType="num">
                                      <p:cBhvr>
                                        <p:cTn id="64" dur="500" fill="hold"/>
                                        <p:tgtEl>
                                          <p:spTgt spid="45"/>
                                        </p:tgtEl>
                                        <p:attrNameLst>
                                          <p:attrName>ppt_h</p:attrName>
                                        </p:attrNameLst>
                                      </p:cBhvr>
                                      <p:tavLst>
                                        <p:tav tm="0">
                                          <p:val>
                                            <p:fltVal val="0"/>
                                          </p:val>
                                        </p:tav>
                                        <p:tav tm="100000">
                                          <p:val>
                                            <p:strVal val="#ppt_h"/>
                                          </p:val>
                                        </p:tav>
                                      </p:tavLst>
                                    </p:anim>
                                  </p:childTnLst>
                                </p:cTn>
                              </p:par>
                              <p:par>
                                <p:cTn id="65" presetID="23" presetClass="entr" presetSubtype="16" fill="hold" grpId="0" nodeType="withEffect">
                                  <p:stCondLst>
                                    <p:cond delay="0"/>
                                  </p:stCondLst>
                                  <p:childTnLst>
                                    <p:set>
                                      <p:cBhvr>
                                        <p:cTn id="66" dur="1" fill="hold">
                                          <p:stCondLst>
                                            <p:cond delay="0"/>
                                          </p:stCondLst>
                                        </p:cTn>
                                        <p:tgtEl>
                                          <p:spTgt spid="46"/>
                                        </p:tgtEl>
                                        <p:attrNameLst>
                                          <p:attrName>style.visibility</p:attrName>
                                        </p:attrNameLst>
                                      </p:cBhvr>
                                      <p:to>
                                        <p:strVal val="visible"/>
                                      </p:to>
                                    </p:set>
                                    <p:anim calcmode="lin" valueType="num">
                                      <p:cBhvr>
                                        <p:cTn id="67" dur="500" fill="hold"/>
                                        <p:tgtEl>
                                          <p:spTgt spid="46"/>
                                        </p:tgtEl>
                                        <p:attrNameLst>
                                          <p:attrName>ppt_w</p:attrName>
                                        </p:attrNameLst>
                                      </p:cBhvr>
                                      <p:tavLst>
                                        <p:tav tm="0">
                                          <p:val>
                                            <p:fltVal val="0"/>
                                          </p:val>
                                        </p:tav>
                                        <p:tav tm="100000">
                                          <p:val>
                                            <p:strVal val="#ppt_w"/>
                                          </p:val>
                                        </p:tav>
                                      </p:tavLst>
                                    </p:anim>
                                    <p:anim calcmode="lin" valueType="num">
                                      <p:cBhvr>
                                        <p:cTn id="68" dur="500" fill="hold"/>
                                        <p:tgtEl>
                                          <p:spTgt spid="46"/>
                                        </p:tgtEl>
                                        <p:attrNameLst>
                                          <p:attrName>ppt_h</p:attrName>
                                        </p:attrNameLst>
                                      </p:cBhvr>
                                      <p:tavLst>
                                        <p:tav tm="0">
                                          <p:val>
                                            <p:fltVal val="0"/>
                                          </p:val>
                                        </p:tav>
                                        <p:tav tm="100000">
                                          <p:val>
                                            <p:strVal val="#ppt_h"/>
                                          </p:val>
                                        </p:tav>
                                      </p:tavLst>
                                    </p:anim>
                                  </p:childTnLst>
                                </p:cTn>
                              </p:par>
                              <p:par>
                                <p:cTn id="69" presetID="23" presetClass="entr" presetSubtype="16" fill="hold" grpId="0" nodeType="withEffect">
                                  <p:stCondLst>
                                    <p:cond delay="0"/>
                                  </p:stCondLst>
                                  <p:childTnLst>
                                    <p:set>
                                      <p:cBhvr>
                                        <p:cTn id="70" dur="1" fill="hold">
                                          <p:stCondLst>
                                            <p:cond delay="0"/>
                                          </p:stCondLst>
                                        </p:cTn>
                                        <p:tgtEl>
                                          <p:spTgt spid="47"/>
                                        </p:tgtEl>
                                        <p:attrNameLst>
                                          <p:attrName>style.visibility</p:attrName>
                                        </p:attrNameLst>
                                      </p:cBhvr>
                                      <p:to>
                                        <p:strVal val="visible"/>
                                      </p:to>
                                    </p:set>
                                    <p:anim calcmode="lin" valueType="num">
                                      <p:cBhvr>
                                        <p:cTn id="71" dur="500" fill="hold"/>
                                        <p:tgtEl>
                                          <p:spTgt spid="47"/>
                                        </p:tgtEl>
                                        <p:attrNameLst>
                                          <p:attrName>ppt_w</p:attrName>
                                        </p:attrNameLst>
                                      </p:cBhvr>
                                      <p:tavLst>
                                        <p:tav tm="0">
                                          <p:val>
                                            <p:fltVal val="0"/>
                                          </p:val>
                                        </p:tav>
                                        <p:tav tm="100000">
                                          <p:val>
                                            <p:strVal val="#ppt_w"/>
                                          </p:val>
                                        </p:tav>
                                      </p:tavLst>
                                    </p:anim>
                                    <p:anim calcmode="lin" valueType="num">
                                      <p:cBhvr>
                                        <p:cTn id="72" dur="500" fill="hold"/>
                                        <p:tgtEl>
                                          <p:spTgt spid="47"/>
                                        </p:tgtEl>
                                        <p:attrNameLst>
                                          <p:attrName>ppt_h</p:attrName>
                                        </p:attrNameLst>
                                      </p:cBhvr>
                                      <p:tavLst>
                                        <p:tav tm="0">
                                          <p:val>
                                            <p:fltVal val="0"/>
                                          </p:val>
                                        </p:tav>
                                        <p:tav tm="100000">
                                          <p:val>
                                            <p:strVal val="#ppt_h"/>
                                          </p:val>
                                        </p:tav>
                                      </p:tavLst>
                                    </p:anim>
                                  </p:childTnLst>
                                </p:cTn>
                              </p:par>
                              <p:par>
                                <p:cTn id="73" presetID="23" presetClass="entr" presetSubtype="16" fill="hold" grpId="0" nodeType="withEffect">
                                  <p:stCondLst>
                                    <p:cond delay="0"/>
                                  </p:stCondLst>
                                  <p:childTnLst>
                                    <p:set>
                                      <p:cBhvr>
                                        <p:cTn id="74" dur="1" fill="hold">
                                          <p:stCondLst>
                                            <p:cond delay="0"/>
                                          </p:stCondLst>
                                        </p:cTn>
                                        <p:tgtEl>
                                          <p:spTgt spid="48"/>
                                        </p:tgtEl>
                                        <p:attrNameLst>
                                          <p:attrName>style.visibility</p:attrName>
                                        </p:attrNameLst>
                                      </p:cBhvr>
                                      <p:to>
                                        <p:strVal val="visible"/>
                                      </p:to>
                                    </p:set>
                                    <p:anim calcmode="lin" valueType="num">
                                      <p:cBhvr>
                                        <p:cTn id="75" dur="500" fill="hold"/>
                                        <p:tgtEl>
                                          <p:spTgt spid="48"/>
                                        </p:tgtEl>
                                        <p:attrNameLst>
                                          <p:attrName>ppt_w</p:attrName>
                                        </p:attrNameLst>
                                      </p:cBhvr>
                                      <p:tavLst>
                                        <p:tav tm="0">
                                          <p:val>
                                            <p:fltVal val="0"/>
                                          </p:val>
                                        </p:tav>
                                        <p:tav tm="100000">
                                          <p:val>
                                            <p:strVal val="#ppt_w"/>
                                          </p:val>
                                        </p:tav>
                                      </p:tavLst>
                                    </p:anim>
                                    <p:anim calcmode="lin" valueType="num">
                                      <p:cBhvr>
                                        <p:cTn id="76" dur="500" fill="hold"/>
                                        <p:tgtEl>
                                          <p:spTgt spid="48"/>
                                        </p:tgtEl>
                                        <p:attrNameLst>
                                          <p:attrName>ppt_h</p:attrName>
                                        </p:attrNameLst>
                                      </p:cBhvr>
                                      <p:tavLst>
                                        <p:tav tm="0">
                                          <p:val>
                                            <p:fltVal val="0"/>
                                          </p:val>
                                        </p:tav>
                                        <p:tav tm="100000">
                                          <p:val>
                                            <p:strVal val="#ppt_h"/>
                                          </p:val>
                                        </p:tav>
                                      </p:tavLst>
                                    </p:anim>
                                  </p:childTnLst>
                                </p:cTn>
                              </p:par>
                              <p:par>
                                <p:cTn id="77" presetID="23" presetClass="entr" presetSubtype="16" fill="hold" grpId="0" nodeType="withEffect">
                                  <p:stCondLst>
                                    <p:cond delay="0"/>
                                  </p:stCondLst>
                                  <p:childTnLst>
                                    <p:set>
                                      <p:cBhvr>
                                        <p:cTn id="78" dur="1" fill="hold">
                                          <p:stCondLst>
                                            <p:cond delay="0"/>
                                          </p:stCondLst>
                                        </p:cTn>
                                        <p:tgtEl>
                                          <p:spTgt spid="49"/>
                                        </p:tgtEl>
                                        <p:attrNameLst>
                                          <p:attrName>style.visibility</p:attrName>
                                        </p:attrNameLst>
                                      </p:cBhvr>
                                      <p:to>
                                        <p:strVal val="visible"/>
                                      </p:to>
                                    </p:set>
                                    <p:anim calcmode="lin" valueType="num">
                                      <p:cBhvr>
                                        <p:cTn id="79" dur="500" fill="hold"/>
                                        <p:tgtEl>
                                          <p:spTgt spid="49"/>
                                        </p:tgtEl>
                                        <p:attrNameLst>
                                          <p:attrName>ppt_w</p:attrName>
                                        </p:attrNameLst>
                                      </p:cBhvr>
                                      <p:tavLst>
                                        <p:tav tm="0">
                                          <p:val>
                                            <p:fltVal val="0"/>
                                          </p:val>
                                        </p:tav>
                                        <p:tav tm="100000">
                                          <p:val>
                                            <p:strVal val="#ppt_w"/>
                                          </p:val>
                                        </p:tav>
                                      </p:tavLst>
                                    </p:anim>
                                    <p:anim calcmode="lin" valueType="num">
                                      <p:cBhvr>
                                        <p:cTn id="80" dur="500" fill="hold"/>
                                        <p:tgtEl>
                                          <p:spTgt spid="49"/>
                                        </p:tgtEl>
                                        <p:attrNameLst>
                                          <p:attrName>ppt_h</p:attrName>
                                        </p:attrNameLst>
                                      </p:cBhvr>
                                      <p:tavLst>
                                        <p:tav tm="0">
                                          <p:val>
                                            <p:fltVal val="0"/>
                                          </p:val>
                                        </p:tav>
                                        <p:tav tm="100000">
                                          <p:val>
                                            <p:strVal val="#ppt_h"/>
                                          </p:val>
                                        </p:tav>
                                      </p:tavLst>
                                    </p:anim>
                                  </p:childTnLst>
                                </p:cTn>
                              </p:par>
                              <p:par>
                                <p:cTn id="81" presetID="23" presetClass="entr" presetSubtype="16" fill="hold" grpId="0" nodeType="withEffect">
                                  <p:stCondLst>
                                    <p:cond delay="0"/>
                                  </p:stCondLst>
                                  <p:childTnLst>
                                    <p:set>
                                      <p:cBhvr>
                                        <p:cTn id="82" dur="1" fill="hold">
                                          <p:stCondLst>
                                            <p:cond delay="0"/>
                                          </p:stCondLst>
                                        </p:cTn>
                                        <p:tgtEl>
                                          <p:spTgt spid="50"/>
                                        </p:tgtEl>
                                        <p:attrNameLst>
                                          <p:attrName>style.visibility</p:attrName>
                                        </p:attrNameLst>
                                      </p:cBhvr>
                                      <p:to>
                                        <p:strVal val="visible"/>
                                      </p:to>
                                    </p:set>
                                    <p:anim calcmode="lin" valueType="num">
                                      <p:cBhvr>
                                        <p:cTn id="83" dur="500" fill="hold"/>
                                        <p:tgtEl>
                                          <p:spTgt spid="50"/>
                                        </p:tgtEl>
                                        <p:attrNameLst>
                                          <p:attrName>ppt_w</p:attrName>
                                        </p:attrNameLst>
                                      </p:cBhvr>
                                      <p:tavLst>
                                        <p:tav tm="0">
                                          <p:val>
                                            <p:fltVal val="0"/>
                                          </p:val>
                                        </p:tav>
                                        <p:tav tm="100000">
                                          <p:val>
                                            <p:strVal val="#ppt_w"/>
                                          </p:val>
                                        </p:tav>
                                      </p:tavLst>
                                    </p:anim>
                                    <p:anim calcmode="lin" valueType="num">
                                      <p:cBhvr>
                                        <p:cTn id="84" dur="500" fill="hold"/>
                                        <p:tgtEl>
                                          <p:spTgt spid="50"/>
                                        </p:tgtEl>
                                        <p:attrNameLst>
                                          <p:attrName>ppt_h</p:attrName>
                                        </p:attrNameLst>
                                      </p:cBhvr>
                                      <p:tavLst>
                                        <p:tav tm="0">
                                          <p:val>
                                            <p:fltVal val="0"/>
                                          </p:val>
                                        </p:tav>
                                        <p:tav tm="100000">
                                          <p:val>
                                            <p:strVal val="#ppt_h"/>
                                          </p:val>
                                        </p:tav>
                                      </p:tavLst>
                                    </p:anim>
                                  </p:childTnLst>
                                </p:cTn>
                              </p:par>
                              <p:par>
                                <p:cTn id="85" presetID="23" presetClass="entr" presetSubtype="16" fill="hold" grpId="0" nodeType="withEffect">
                                  <p:stCondLst>
                                    <p:cond delay="0"/>
                                  </p:stCondLst>
                                  <p:childTnLst>
                                    <p:set>
                                      <p:cBhvr>
                                        <p:cTn id="86" dur="1" fill="hold">
                                          <p:stCondLst>
                                            <p:cond delay="0"/>
                                          </p:stCondLst>
                                        </p:cTn>
                                        <p:tgtEl>
                                          <p:spTgt spid="51"/>
                                        </p:tgtEl>
                                        <p:attrNameLst>
                                          <p:attrName>style.visibility</p:attrName>
                                        </p:attrNameLst>
                                      </p:cBhvr>
                                      <p:to>
                                        <p:strVal val="visible"/>
                                      </p:to>
                                    </p:set>
                                    <p:anim calcmode="lin" valueType="num">
                                      <p:cBhvr>
                                        <p:cTn id="87" dur="500" fill="hold"/>
                                        <p:tgtEl>
                                          <p:spTgt spid="51"/>
                                        </p:tgtEl>
                                        <p:attrNameLst>
                                          <p:attrName>ppt_w</p:attrName>
                                        </p:attrNameLst>
                                      </p:cBhvr>
                                      <p:tavLst>
                                        <p:tav tm="0">
                                          <p:val>
                                            <p:fltVal val="0"/>
                                          </p:val>
                                        </p:tav>
                                        <p:tav tm="100000">
                                          <p:val>
                                            <p:strVal val="#ppt_w"/>
                                          </p:val>
                                        </p:tav>
                                      </p:tavLst>
                                    </p:anim>
                                    <p:anim calcmode="lin" valueType="num">
                                      <p:cBhvr>
                                        <p:cTn id="88" dur="500" fill="hold"/>
                                        <p:tgtEl>
                                          <p:spTgt spid="51"/>
                                        </p:tgtEl>
                                        <p:attrNameLst>
                                          <p:attrName>ppt_h</p:attrName>
                                        </p:attrNameLst>
                                      </p:cBhvr>
                                      <p:tavLst>
                                        <p:tav tm="0">
                                          <p:val>
                                            <p:fltVal val="0"/>
                                          </p:val>
                                        </p:tav>
                                        <p:tav tm="100000">
                                          <p:val>
                                            <p:strVal val="#ppt_h"/>
                                          </p:val>
                                        </p:tav>
                                      </p:tavLst>
                                    </p:anim>
                                  </p:childTnLst>
                                </p:cTn>
                              </p:par>
                              <p:par>
                                <p:cTn id="89" presetID="23" presetClass="entr" presetSubtype="16" fill="hold" grpId="0" nodeType="withEffect">
                                  <p:stCondLst>
                                    <p:cond delay="0"/>
                                  </p:stCondLst>
                                  <p:childTnLst>
                                    <p:set>
                                      <p:cBhvr>
                                        <p:cTn id="90" dur="1" fill="hold">
                                          <p:stCondLst>
                                            <p:cond delay="0"/>
                                          </p:stCondLst>
                                        </p:cTn>
                                        <p:tgtEl>
                                          <p:spTgt spid="52"/>
                                        </p:tgtEl>
                                        <p:attrNameLst>
                                          <p:attrName>style.visibility</p:attrName>
                                        </p:attrNameLst>
                                      </p:cBhvr>
                                      <p:to>
                                        <p:strVal val="visible"/>
                                      </p:to>
                                    </p:set>
                                    <p:anim calcmode="lin" valueType="num">
                                      <p:cBhvr>
                                        <p:cTn id="91" dur="500" fill="hold"/>
                                        <p:tgtEl>
                                          <p:spTgt spid="52"/>
                                        </p:tgtEl>
                                        <p:attrNameLst>
                                          <p:attrName>ppt_w</p:attrName>
                                        </p:attrNameLst>
                                      </p:cBhvr>
                                      <p:tavLst>
                                        <p:tav tm="0">
                                          <p:val>
                                            <p:fltVal val="0"/>
                                          </p:val>
                                        </p:tav>
                                        <p:tav tm="100000">
                                          <p:val>
                                            <p:strVal val="#ppt_w"/>
                                          </p:val>
                                        </p:tav>
                                      </p:tavLst>
                                    </p:anim>
                                    <p:anim calcmode="lin" valueType="num">
                                      <p:cBhvr>
                                        <p:cTn id="92" dur="500" fill="hold"/>
                                        <p:tgtEl>
                                          <p:spTgt spid="52"/>
                                        </p:tgtEl>
                                        <p:attrNameLst>
                                          <p:attrName>ppt_h</p:attrName>
                                        </p:attrNameLst>
                                      </p:cBhvr>
                                      <p:tavLst>
                                        <p:tav tm="0">
                                          <p:val>
                                            <p:fltVal val="0"/>
                                          </p:val>
                                        </p:tav>
                                        <p:tav tm="100000">
                                          <p:val>
                                            <p:strVal val="#ppt_h"/>
                                          </p:val>
                                        </p:tav>
                                      </p:tavLst>
                                    </p:anim>
                                  </p:childTnLst>
                                </p:cTn>
                              </p:par>
                              <p:par>
                                <p:cTn id="93" presetID="23" presetClass="entr" presetSubtype="16" fill="hold" grpId="0" nodeType="withEffect">
                                  <p:stCondLst>
                                    <p:cond delay="0"/>
                                  </p:stCondLst>
                                  <p:childTnLst>
                                    <p:set>
                                      <p:cBhvr>
                                        <p:cTn id="94" dur="1" fill="hold">
                                          <p:stCondLst>
                                            <p:cond delay="0"/>
                                          </p:stCondLst>
                                        </p:cTn>
                                        <p:tgtEl>
                                          <p:spTgt spid="53"/>
                                        </p:tgtEl>
                                        <p:attrNameLst>
                                          <p:attrName>style.visibility</p:attrName>
                                        </p:attrNameLst>
                                      </p:cBhvr>
                                      <p:to>
                                        <p:strVal val="visible"/>
                                      </p:to>
                                    </p:set>
                                    <p:anim calcmode="lin" valueType="num">
                                      <p:cBhvr>
                                        <p:cTn id="95" dur="500" fill="hold"/>
                                        <p:tgtEl>
                                          <p:spTgt spid="53"/>
                                        </p:tgtEl>
                                        <p:attrNameLst>
                                          <p:attrName>ppt_w</p:attrName>
                                        </p:attrNameLst>
                                      </p:cBhvr>
                                      <p:tavLst>
                                        <p:tav tm="0">
                                          <p:val>
                                            <p:fltVal val="0"/>
                                          </p:val>
                                        </p:tav>
                                        <p:tav tm="100000">
                                          <p:val>
                                            <p:strVal val="#ppt_w"/>
                                          </p:val>
                                        </p:tav>
                                      </p:tavLst>
                                    </p:anim>
                                    <p:anim calcmode="lin" valueType="num">
                                      <p:cBhvr>
                                        <p:cTn id="96" dur="500" fill="hold"/>
                                        <p:tgtEl>
                                          <p:spTgt spid="53"/>
                                        </p:tgtEl>
                                        <p:attrNameLst>
                                          <p:attrName>ppt_h</p:attrName>
                                        </p:attrNameLst>
                                      </p:cBhvr>
                                      <p:tavLst>
                                        <p:tav tm="0">
                                          <p:val>
                                            <p:fltVal val="0"/>
                                          </p:val>
                                        </p:tav>
                                        <p:tav tm="100000">
                                          <p:val>
                                            <p:strVal val="#ppt_h"/>
                                          </p:val>
                                        </p:tav>
                                      </p:tavLst>
                                    </p:anim>
                                  </p:childTnLst>
                                </p:cTn>
                              </p:par>
                              <p:par>
                                <p:cTn id="97" presetID="23" presetClass="entr" presetSubtype="16" fill="hold" grpId="0" nodeType="withEffect">
                                  <p:stCondLst>
                                    <p:cond delay="0"/>
                                  </p:stCondLst>
                                  <p:childTnLst>
                                    <p:set>
                                      <p:cBhvr>
                                        <p:cTn id="98" dur="1" fill="hold">
                                          <p:stCondLst>
                                            <p:cond delay="0"/>
                                          </p:stCondLst>
                                        </p:cTn>
                                        <p:tgtEl>
                                          <p:spTgt spid="54"/>
                                        </p:tgtEl>
                                        <p:attrNameLst>
                                          <p:attrName>style.visibility</p:attrName>
                                        </p:attrNameLst>
                                      </p:cBhvr>
                                      <p:to>
                                        <p:strVal val="visible"/>
                                      </p:to>
                                    </p:set>
                                    <p:anim calcmode="lin" valueType="num">
                                      <p:cBhvr>
                                        <p:cTn id="99" dur="500" fill="hold"/>
                                        <p:tgtEl>
                                          <p:spTgt spid="54"/>
                                        </p:tgtEl>
                                        <p:attrNameLst>
                                          <p:attrName>ppt_w</p:attrName>
                                        </p:attrNameLst>
                                      </p:cBhvr>
                                      <p:tavLst>
                                        <p:tav tm="0">
                                          <p:val>
                                            <p:fltVal val="0"/>
                                          </p:val>
                                        </p:tav>
                                        <p:tav tm="100000">
                                          <p:val>
                                            <p:strVal val="#ppt_w"/>
                                          </p:val>
                                        </p:tav>
                                      </p:tavLst>
                                    </p:anim>
                                    <p:anim calcmode="lin" valueType="num">
                                      <p:cBhvr>
                                        <p:cTn id="100" dur="500" fill="hold"/>
                                        <p:tgtEl>
                                          <p:spTgt spid="54"/>
                                        </p:tgtEl>
                                        <p:attrNameLst>
                                          <p:attrName>ppt_h</p:attrName>
                                        </p:attrNameLst>
                                      </p:cBhvr>
                                      <p:tavLst>
                                        <p:tav tm="0">
                                          <p:val>
                                            <p:fltVal val="0"/>
                                          </p:val>
                                        </p:tav>
                                        <p:tav tm="100000">
                                          <p:val>
                                            <p:strVal val="#ppt_h"/>
                                          </p:val>
                                        </p:tav>
                                      </p:tavLst>
                                    </p:anim>
                                  </p:childTnLst>
                                </p:cTn>
                              </p:par>
                              <p:par>
                                <p:cTn id="101" presetID="23" presetClass="entr" presetSubtype="16" fill="hold" grpId="0" nodeType="withEffect">
                                  <p:stCondLst>
                                    <p:cond delay="0"/>
                                  </p:stCondLst>
                                  <p:childTnLst>
                                    <p:set>
                                      <p:cBhvr>
                                        <p:cTn id="102" dur="1" fill="hold">
                                          <p:stCondLst>
                                            <p:cond delay="0"/>
                                          </p:stCondLst>
                                        </p:cTn>
                                        <p:tgtEl>
                                          <p:spTgt spid="55"/>
                                        </p:tgtEl>
                                        <p:attrNameLst>
                                          <p:attrName>style.visibility</p:attrName>
                                        </p:attrNameLst>
                                      </p:cBhvr>
                                      <p:to>
                                        <p:strVal val="visible"/>
                                      </p:to>
                                    </p:set>
                                    <p:anim calcmode="lin" valueType="num">
                                      <p:cBhvr>
                                        <p:cTn id="103" dur="500" fill="hold"/>
                                        <p:tgtEl>
                                          <p:spTgt spid="55"/>
                                        </p:tgtEl>
                                        <p:attrNameLst>
                                          <p:attrName>ppt_w</p:attrName>
                                        </p:attrNameLst>
                                      </p:cBhvr>
                                      <p:tavLst>
                                        <p:tav tm="0">
                                          <p:val>
                                            <p:fltVal val="0"/>
                                          </p:val>
                                        </p:tav>
                                        <p:tav tm="100000">
                                          <p:val>
                                            <p:strVal val="#ppt_w"/>
                                          </p:val>
                                        </p:tav>
                                      </p:tavLst>
                                    </p:anim>
                                    <p:anim calcmode="lin" valueType="num">
                                      <p:cBhvr>
                                        <p:cTn id="104" dur="500" fill="hold"/>
                                        <p:tgtEl>
                                          <p:spTgt spid="55"/>
                                        </p:tgtEl>
                                        <p:attrNameLst>
                                          <p:attrName>ppt_h</p:attrName>
                                        </p:attrNameLst>
                                      </p:cBhvr>
                                      <p:tavLst>
                                        <p:tav tm="0">
                                          <p:val>
                                            <p:fltVal val="0"/>
                                          </p:val>
                                        </p:tav>
                                        <p:tav tm="100000">
                                          <p:val>
                                            <p:strVal val="#ppt_h"/>
                                          </p:val>
                                        </p:tav>
                                      </p:tavLst>
                                    </p:anim>
                                  </p:childTnLst>
                                </p:cTn>
                              </p:par>
                            </p:childTnLst>
                          </p:cTn>
                        </p:par>
                        <p:par>
                          <p:cTn id="105" fill="hold">
                            <p:stCondLst>
                              <p:cond delay="500"/>
                            </p:stCondLst>
                            <p:childTnLst>
                              <p:par>
                                <p:cTn id="106" presetID="12" presetClass="entr" presetSubtype="4" fill="hold" grpId="0" nodeType="afterEffect">
                                  <p:stCondLst>
                                    <p:cond delay="0"/>
                                  </p:stCondLst>
                                  <p:childTnLst>
                                    <p:set>
                                      <p:cBhvr>
                                        <p:cTn id="107" dur="1" fill="hold">
                                          <p:stCondLst>
                                            <p:cond delay="0"/>
                                          </p:stCondLst>
                                        </p:cTn>
                                        <p:tgtEl>
                                          <p:spTgt spid="56"/>
                                        </p:tgtEl>
                                        <p:attrNameLst>
                                          <p:attrName>style.visibility</p:attrName>
                                        </p:attrNameLst>
                                      </p:cBhvr>
                                      <p:to>
                                        <p:strVal val="visible"/>
                                      </p:to>
                                    </p:set>
                                    <p:anim calcmode="lin" valueType="num">
                                      <p:cBhvr additive="base">
                                        <p:cTn id="108" dur="500"/>
                                        <p:tgtEl>
                                          <p:spTgt spid="56"/>
                                        </p:tgtEl>
                                        <p:attrNameLst>
                                          <p:attrName>ppt_y</p:attrName>
                                        </p:attrNameLst>
                                      </p:cBhvr>
                                      <p:tavLst>
                                        <p:tav tm="0">
                                          <p:val>
                                            <p:strVal val="#ppt_y+#ppt_h*1.125000"/>
                                          </p:val>
                                        </p:tav>
                                        <p:tav tm="100000">
                                          <p:val>
                                            <p:strVal val="#ppt_y"/>
                                          </p:val>
                                        </p:tav>
                                      </p:tavLst>
                                    </p:anim>
                                    <p:animEffect transition="in" filter="wipe(up)">
                                      <p:cBhvr>
                                        <p:cTn id="109" dur="500"/>
                                        <p:tgtEl>
                                          <p:spTgt spid="56"/>
                                        </p:tgtEl>
                                      </p:cBhvr>
                                    </p:animEffect>
                                  </p:childTnLst>
                                </p:cTn>
                              </p:par>
                              <p:par>
                                <p:cTn id="110" presetID="12" presetClass="entr" presetSubtype="4" fill="hold" grpId="0" nodeType="withEffect">
                                  <p:stCondLst>
                                    <p:cond delay="0"/>
                                  </p:stCondLst>
                                  <p:childTnLst>
                                    <p:set>
                                      <p:cBhvr>
                                        <p:cTn id="111" dur="1" fill="hold">
                                          <p:stCondLst>
                                            <p:cond delay="0"/>
                                          </p:stCondLst>
                                        </p:cTn>
                                        <p:tgtEl>
                                          <p:spTgt spid="57"/>
                                        </p:tgtEl>
                                        <p:attrNameLst>
                                          <p:attrName>style.visibility</p:attrName>
                                        </p:attrNameLst>
                                      </p:cBhvr>
                                      <p:to>
                                        <p:strVal val="visible"/>
                                      </p:to>
                                    </p:set>
                                    <p:anim calcmode="lin" valueType="num">
                                      <p:cBhvr additive="base">
                                        <p:cTn id="112" dur="500"/>
                                        <p:tgtEl>
                                          <p:spTgt spid="57"/>
                                        </p:tgtEl>
                                        <p:attrNameLst>
                                          <p:attrName>ppt_y</p:attrName>
                                        </p:attrNameLst>
                                      </p:cBhvr>
                                      <p:tavLst>
                                        <p:tav tm="0">
                                          <p:val>
                                            <p:strVal val="#ppt_y+#ppt_h*1.125000"/>
                                          </p:val>
                                        </p:tav>
                                        <p:tav tm="100000">
                                          <p:val>
                                            <p:strVal val="#ppt_y"/>
                                          </p:val>
                                        </p:tav>
                                      </p:tavLst>
                                    </p:anim>
                                    <p:animEffect transition="in" filter="wipe(up)">
                                      <p:cBhvr>
                                        <p:cTn id="113" dur="500"/>
                                        <p:tgtEl>
                                          <p:spTgt spid="57"/>
                                        </p:tgtEl>
                                      </p:cBhvr>
                                    </p:animEffect>
                                  </p:childTnLst>
                                </p:cTn>
                              </p:par>
                              <p:par>
                                <p:cTn id="114" presetID="12" presetClass="entr" presetSubtype="4" fill="hold" grpId="0" nodeType="withEffect">
                                  <p:stCondLst>
                                    <p:cond delay="0"/>
                                  </p:stCondLst>
                                  <p:childTnLst>
                                    <p:set>
                                      <p:cBhvr>
                                        <p:cTn id="115" dur="1" fill="hold">
                                          <p:stCondLst>
                                            <p:cond delay="0"/>
                                          </p:stCondLst>
                                        </p:cTn>
                                        <p:tgtEl>
                                          <p:spTgt spid="58"/>
                                        </p:tgtEl>
                                        <p:attrNameLst>
                                          <p:attrName>style.visibility</p:attrName>
                                        </p:attrNameLst>
                                      </p:cBhvr>
                                      <p:to>
                                        <p:strVal val="visible"/>
                                      </p:to>
                                    </p:set>
                                    <p:anim calcmode="lin" valueType="num">
                                      <p:cBhvr additive="base">
                                        <p:cTn id="116" dur="500"/>
                                        <p:tgtEl>
                                          <p:spTgt spid="58"/>
                                        </p:tgtEl>
                                        <p:attrNameLst>
                                          <p:attrName>ppt_y</p:attrName>
                                        </p:attrNameLst>
                                      </p:cBhvr>
                                      <p:tavLst>
                                        <p:tav tm="0">
                                          <p:val>
                                            <p:strVal val="#ppt_y+#ppt_h*1.125000"/>
                                          </p:val>
                                        </p:tav>
                                        <p:tav tm="100000">
                                          <p:val>
                                            <p:strVal val="#ppt_y"/>
                                          </p:val>
                                        </p:tav>
                                      </p:tavLst>
                                    </p:anim>
                                    <p:animEffect transition="in" filter="wipe(up)">
                                      <p:cBhvr>
                                        <p:cTn id="117" dur="500"/>
                                        <p:tgtEl>
                                          <p:spTgt spid="58"/>
                                        </p:tgtEl>
                                      </p:cBhvr>
                                    </p:animEffect>
                                  </p:childTnLst>
                                </p:cTn>
                              </p:par>
                              <p:par>
                                <p:cTn id="118" presetID="12" presetClass="entr" presetSubtype="4" fill="hold" grpId="0" nodeType="withEffect">
                                  <p:stCondLst>
                                    <p:cond delay="0"/>
                                  </p:stCondLst>
                                  <p:childTnLst>
                                    <p:set>
                                      <p:cBhvr>
                                        <p:cTn id="119" dur="1" fill="hold">
                                          <p:stCondLst>
                                            <p:cond delay="0"/>
                                          </p:stCondLst>
                                        </p:cTn>
                                        <p:tgtEl>
                                          <p:spTgt spid="59"/>
                                        </p:tgtEl>
                                        <p:attrNameLst>
                                          <p:attrName>style.visibility</p:attrName>
                                        </p:attrNameLst>
                                      </p:cBhvr>
                                      <p:to>
                                        <p:strVal val="visible"/>
                                      </p:to>
                                    </p:set>
                                    <p:anim calcmode="lin" valueType="num">
                                      <p:cBhvr additive="base">
                                        <p:cTn id="120" dur="500"/>
                                        <p:tgtEl>
                                          <p:spTgt spid="59"/>
                                        </p:tgtEl>
                                        <p:attrNameLst>
                                          <p:attrName>ppt_y</p:attrName>
                                        </p:attrNameLst>
                                      </p:cBhvr>
                                      <p:tavLst>
                                        <p:tav tm="0">
                                          <p:val>
                                            <p:strVal val="#ppt_y+#ppt_h*1.125000"/>
                                          </p:val>
                                        </p:tav>
                                        <p:tav tm="100000">
                                          <p:val>
                                            <p:strVal val="#ppt_y"/>
                                          </p:val>
                                        </p:tav>
                                      </p:tavLst>
                                    </p:anim>
                                    <p:animEffect transition="in" filter="wipe(up)">
                                      <p:cBhvr>
                                        <p:cTn id="121"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animBg="1"/>
      <p:bldP spid="35" grpId="0"/>
      <p:bldP spid="36" grpId="0" animBg="1"/>
      <p:bldP spid="37" grpId="0" animBg="1"/>
      <p:bldP spid="38" grpId="0" animBg="1"/>
      <p:bldP spid="39" grpId="0" animBg="1"/>
      <p:bldP spid="40" grpId="0"/>
      <p:bldP spid="41" grpId="0" animBg="1"/>
      <p:bldP spid="42" grpId="0" animBg="1"/>
      <p:bldP spid="43" grpId="0" animBg="1"/>
      <p:bldP spid="44" grpId="0" animBg="1"/>
      <p:bldP spid="45" grpId="0"/>
      <p:bldP spid="46" grpId="0" animBg="1"/>
      <p:bldP spid="47" grpId="0" animBg="1"/>
      <p:bldP spid="48" grpId="0" animBg="1"/>
      <p:bldP spid="49" grpId="0" animBg="1"/>
      <p:bldP spid="50" grpId="0"/>
      <p:bldP spid="51" grpId="0" animBg="1"/>
      <p:bldP spid="52" grpId="0" animBg="1"/>
      <p:bldP spid="53" grpId="0" animBg="1"/>
      <p:bldP spid="54" grpId="0" animBg="1"/>
      <p:bldP spid="55" grpId="0"/>
      <p:bldP spid="56" grpId="0"/>
      <p:bldP spid="57" grpId="0"/>
      <p:bldP spid="58" grpId="0"/>
      <p:bldP spid="59" grpId="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默认字体">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默认字体">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默认字体">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默认字体">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默认字体">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23081</TotalTime>
  <Words>3183</Words>
  <Application>Microsoft Office PowerPoint</Application>
  <PresentationFormat>自定义</PresentationFormat>
  <Paragraphs>273</Paragraphs>
  <Slides>24</Slides>
  <Notes>0</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1368</cp:revision>
  <dcterms:created xsi:type="dcterms:W3CDTF">2009-02-11T05:37:22Z</dcterms:created>
  <dcterms:modified xsi:type="dcterms:W3CDTF">2019-11-01T06:24:30Z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