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5"/>
  </p:notesMasterIdLst>
  <p:handoutMasterIdLst>
    <p:handoutMasterId r:id="rId6"/>
  </p:handoutMasterIdLst>
  <p:sldIdLst>
    <p:sldId id="427" r:id="rId3"/>
    <p:sldId id="359" r:id="rId4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70" autoAdjust="0"/>
    <p:restoredTop sz="95672" autoAdjust="0"/>
  </p:normalViewPr>
  <p:slideViewPr>
    <p:cSldViewPr>
      <p:cViewPr>
        <p:scale>
          <a:sx n="50" d="100"/>
          <a:sy n="50" d="100"/>
        </p:scale>
        <p:origin x="-624" y="-186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2019/11/1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2019/11/1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2019/11/1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2019/11/1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Oval 6"/>
          <p:cNvSpPr>
            <a:spLocks noChangeArrowheads="1"/>
          </p:cNvSpPr>
          <p:nvPr/>
        </p:nvSpPr>
        <p:spPr bwMode="auto">
          <a:xfrm>
            <a:off x="7115120" y="3430846"/>
            <a:ext cx="1805870" cy="1804283"/>
          </a:xfrm>
          <a:prstGeom prst="ellipse">
            <a:avLst/>
          </a:prstGeom>
          <a:solidFill>
            <a:srgbClr val="C9C9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799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" name="Freeform 7"/>
          <p:cNvSpPr>
            <a:spLocks/>
          </p:cNvSpPr>
          <p:nvPr/>
        </p:nvSpPr>
        <p:spPr bwMode="auto">
          <a:xfrm>
            <a:off x="3143159" y="2256555"/>
            <a:ext cx="1291720" cy="4078282"/>
          </a:xfrm>
          <a:custGeom>
            <a:avLst/>
            <a:gdLst>
              <a:gd name="T0" fmla="*/ 1750 w 1750"/>
              <a:gd name="T1" fmla="*/ 272 h 5527"/>
              <a:gd name="T2" fmla="*/ 314 w 1750"/>
              <a:gd name="T3" fmla="*/ 2778 h 5527"/>
              <a:gd name="T4" fmla="*/ 1699 w 1750"/>
              <a:gd name="T5" fmla="*/ 5254 h 5527"/>
              <a:gd name="T6" fmla="*/ 1542 w 1750"/>
              <a:gd name="T7" fmla="*/ 5527 h 5527"/>
              <a:gd name="T8" fmla="*/ 0 w 1750"/>
              <a:gd name="T9" fmla="*/ 2778 h 5527"/>
              <a:gd name="T10" fmla="*/ 1593 w 1750"/>
              <a:gd name="T11" fmla="*/ 0 h 5527"/>
              <a:gd name="T12" fmla="*/ 1750 w 1750"/>
              <a:gd name="T13" fmla="*/ 272 h 55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750" h="5527">
                <a:moveTo>
                  <a:pt x="1750" y="272"/>
                </a:moveTo>
                <a:cubicBezTo>
                  <a:pt x="891" y="777"/>
                  <a:pt x="314" y="1710"/>
                  <a:pt x="314" y="2778"/>
                </a:cubicBezTo>
                <a:cubicBezTo>
                  <a:pt x="314" y="3825"/>
                  <a:pt x="868" y="4743"/>
                  <a:pt x="1699" y="5254"/>
                </a:cubicBezTo>
                <a:lnTo>
                  <a:pt x="1542" y="5527"/>
                </a:lnTo>
                <a:cubicBezTo>
                  <a:pt x="617" y="4961"/>
                  <a:pt x="0" y="3942"/>
                  <a:pt x="0" y="2778"/>
                </a:cubicBezTo>
                <a:cubicBezTo>
                  <a:pt x="0" y="1594"/>
                  <a:pt x="640" y="559"/>
                  <a:pt x="1593" y="0"/>
                </a:cubicBezTo>
                <a:lnTo>
                  <a:pt x="1750" y="272"/>
                </a:lnTo>
                <a:close/>
              </a:path>
            </a:pathLst>
          </a:custGeom>
          <a:solidFill>
            <a:srgbClr val="C9C9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 sz="1799">
              <a:solidFill>
                <a:prstClr val="black"/>
              </a:solidFill>
              <a:latin typeface="等线" panose="020F0502020204030204"/>
            </a:endParaRPr>
          </a:p>
        </p:txBody>
      </p:sp>
      <p:sp>
        <p:nvSpPr>
          <p:cNvPr id="22" name="Oval 8"/>
          <p:cNvSpPr>
            <a:spLocks noChangeArrowheads="1"/>
          </p:cNvSpPr>
          <p:nvPr/>
        </p:nvSpPr>
        <p:spPr bwMode="auto">
          <a:xfrm>
            <a:off x="3543052" y="1818576"/>
            <a:ext cx="1218724" cy="1220311"/>
          </a:xfrm>
          <a:prstGeom prst="ellipse">
            <a:avLst/>
          </a:prstGeom>
          <a:solidFill>
            <a:srgbClr val="9F181A"/>
          </a:solidFill>
          <a:ln>
            <a:noFill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799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3" name="Oval 9"/>
          <p:cNvSpPr>
            <a:spLocks noChangeArrowheads="1"/>
          </p:cNvSpPr>
          <p:nvPr/>
        </p:nvSpPr>
        <p:spPr bwMode="auto">
          <a:xfrm>
            <a:off x="2667094" y="3676813"/>
            <a:ext cx="1220311" cy="1218724"/>
          </a:xfrm>
          <a:prstGeom prst="ellipse">
            <a:avLst/>
          </a:prstGeom>
          <a:solidFill>
            <a:srgbClr val="F7941E"/>
          </a:solidFill>
          <a:ln>
            <a:noFill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799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4" name="Oval 10"/>
          <p:cNvSpPr>
            <a:spLocks noChangeArrowheads="1"/>
          </p:cNvSpPr>
          <p:nvPr/>
        </p:nvSpPr>
        <p:spPr bwMode="auto">
          <a:xfrm>
            <a:off x="3666829" y="5477921"/>
            <a:ext cx="1220311" cy="1218724"/>
          </a:xfrm>
          <a:prstGeom prst="ellipse">
            <a:avLst/>
          </a:prstGeom>
          <a:solidFill>
            <a:srgbClr val="17479E"/>
          </a:solidFill>
          <a:ln>
            <a:noFill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799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5" name="Line 11"/>
          <p:cNvSpPr>
            <a:spLocks noChangeShapeType="1"/>
          </p:cNvSpPr>
          <p:nvPr/>
        </p:nvSpPr>
        <p:spPr bwMode="auto">
          <a:xfrm>
            <a:off x="5010916" y="2612016"/>
            <a:ext cx="2094682" cy="1206029"/>
          </a:xfrm>
          <a:prstGeom prst="line">
            <a:avLst/>
          </a:prstGeom>
          <a:noFill/>
          <a:ln w="12700" cmpd="sng">
            <a:solidFill>
              <a:sysClr val="windowText" lastClr="000000">
                <a:lumMod val="50000"/>
                <a:lumOff val="50000"/>
              </a:sysClr>
            </a:solidFill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799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</a:endParaRPr>
          </a:p>
        </p:txBody>
      </p:sp>
      <p:sp>
        <p:nvSpPr>
          <p:cNvPr id="26" name="Line 12"/>
          <p:cNvSpPr>
            <a:spLocks noChangeShapeType="1"/>
          </p:cNvSpPr>
          <p:nvPr/>
        </p:nvSpPr>
        <p:spPr bwMode="auto">
          <a:xfrm flipV="1">
            <a:off x="5010916" y="4697176"/>
            <a:ext cx="2094682" cy="1206029"/>
          </a:xfrm>
          <a:prstGeom prst="line">
            <a:avLst/>
          </a:prstGeom>
          <a:noFill/>
          <a:ln w="12700" cmpd="sng">
            <a:solidFill>
              <a:sysClr val="windowText" lastClr="000000">
                <a:lumMod val="50000"/>
                <a:lumOff val="50000"/>
              </a:sysClr>
            </a:solidFill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799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</a:endParaRPr>
          </a:p>
        </p:txBody>
      </p:sp>
      <p:sp>
        <p:nvSpPr>
          <p:cNvPr id="27" name="Line 13"/>
          <p:cNvSpPr>
            <a:spLocks noChangeShapeType="1"/>
          </p:cNvSpPr>
          <p:nvPr/>
        </p:nvSpPr>
        <p:spPr bwMode="auto">
          <a:xfrm>
            <a:off x="4165109" y="4268718"/>
            <a:ext cx="2783388" cy="0"/>
          </a:xfrm>
          <a:prstGeom prst="line">
            <a:avLst/>
          </a:prstGeom>
          <a:noFill/>
          <a:ln w="12700" cmpd="sng">
            <a:solidFill>
              <a:sysClr val="windowText" lastClr="000000">
                <a:lumMod val="50000"/>
                <a:lumOff val="50000"/>
              </a:sysClr>
            </a:solidFill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799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</a:endParaRPr>
          </a:p>
        </p:txBody>
      </p:sp>
      <p:sp>
        <p:nvSpPr>
          <p:cNvPr id="28" name="Oval 14"/>
          <p:cNvSpPr>
            <a:spLocks noChangeArrowheads="1"/>
          </p:cNvSpPr>
          <p:nvPr/>
        </p:nvSpPr>
        <p:spPr bwMode="auto">
          <a:xfrm>
            <a:off x="7205571" y="3519711"/>
            <a:ext cx="1624965" cy="1624965"/>
          </a:xfrm>
          <a:prstGeom prst="ellipse">
            <a:avLst/>
          </a:prstGeom>
          <a:solidFill>
            <a:srgbClr val="F7941E"/>
          </a:solidFill>
          <a:ln>
            <a:noFill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799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" name="TextBox 12"/>
          <p:cNvSpPr txBox="1">
            <a:spLocks noChangeArrowheads="1"/>
          </p:cNvSpPr>
          <p:nvPr/>
        </p:nvSpPr>
        <p:spPr bwMode="auto">
          <a:xfrm>
            <a:off x="3765215" y="2075650"/>
            <a:ext cx="774398" cy="706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999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</a:t>
            </a:r>
            <a:endParaRPr lang="en-US" altLang="zh-CN" sz="1999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999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en-US" altLang="zh-CN" sz="1999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TextBox 13"/>
          <p:cNvSpPr txBox="1">
            <a:spLocks noChangeArrowheads="1"/>
          </p:cNvSpPr>
          <p:nvPr/>
        </p:nvSpPr>
        <p:spPr bwMode="auto">
          <a:xfrm>
            <a:off x="2863867" y="3943409"/>
            <a:ext cx="775985" cy="7077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999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</a:t>
            </a:r>
            <a:endParaRPr lang="en-US" altLang="zh-CN" sz="1999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999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en-US" altLang="zh-CN" sz="1999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TextBox 14"/>
          <p:cNvSpPr txBox="1">
            <a:spLocks noChangeArrowheads="1"/>
          </p:cNvSpPr>
          <p:nvPr/>
        </p:nvSpPr>
        <p:spPr bwMode="auto">
          <a:xfrm>
            <a:off x="3901686" y="5744517"/>
            <a:ext cx="774398" cy="7077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999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</a:t>
            </a:r>
            <a:endParaRPr lang="en-US" altLang="zh-CN" sz="1999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999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en-US" altLang="zh-CN" sz="1999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TextBox 15"/>
          <p:cNvSpPr txBox="1">
            <a:spLocks noChangeArrowheads="1"/>
          </p:cNvSpPr>
          <p:nvPr/>
        </p:nvSpPr>
        <p:spPr bwMode="auto">
          <a:xfrm>
            <a:off x="7611812" y="3984668"/>
            <a:ext cx="775985" cy="7077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999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</a:t>
            </a:r>
            <a:endParaRPr lang="en-US" altLang="zh-CN" sz="1999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999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en-US" altLang="zh-CN" sz="1999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TextBox 16"/>
          <p:cNvSpPr txBox="1">
            <a:spLocks noChangeArrowheads="1"/>
          </p:cNvSpPr>
          <p:nvPr/>
        </p:nvSpPr>
        <p:spPr bwMode="auto">
          <a:xfrm>
            <a:off x="723167" y="1982817"/>
            <a:ext cx="2788148" cy="3697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799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这里可以添加主要内容</a:t>
            </a:r>
          </a:p>
        </p:txBody>
      </p:sp>
      <p:sp>
        <p:nvSpPr>
          <p:cNvPr id="34" name="TextBox 17"/>
          <p:cNvSpPr txBox="1">
            <a:spLocks noChangeArrowheads="1"/>
          </p:cNvSpPr>
          <p:nvPr/>
        </p:nvSpPr>
        <p:spPr bwMode="auto">
          <a:xfrm>
            <a:off x="-103598" y="4083846"/>
            <a:ext cx="2713565" cy="3697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799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这里可以添加主要内容</a:t>
            </a:r>
          </a:p>
        </p:txBody>
      </p:sp>
      <p:sp>
        <p:nvSpPr>
          <p:cNvPr id="35" name="TextBox 18"/>
          <p:cNvSpPr txBox="1">
            <a:spLocks noChangeArrowheads="1"/>
          </p:cNvSpPr>
          <p:nvPr/>
        </p:nvSpPr>
        <p:spPr bwMode="auto">
          <a:xfrm>
            <a:off x="905658" y="5903205"/>
            <a:ext cx="2715152" cy="3697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799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这里可以添加主要内容</a:t>
            </a:r>
          </a:p>
        </p:txBody>
      </p:sp>
      <p:sp>
        <p:nvSpPr>
          <p:cNvPr id="36" name="TextBox 19"/>
          <p:cNvSpPr txBox="1">
            <a:spLocks noChangeArrowheads="1"/>
          </p:cNvSpPr>
          <p:nvPr/>
        </p:nvSpPr>
        <p:spPr bwMode="auto">
          <a:xfrm>
            <a:off x="9024136" y="3870413"/>
            <a:ext cx="2713565" cy="9235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799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这里可以添加主要内容</a:t>
            </a:r>
            <a:endParaRPr lang="en-US" altLang="zh-CN" sz="1799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799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这里可以添加主要内容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799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这里可以添加主要内容</a:t>
            </a:r>
          </a:p>
        </p:txBody>
      </p:sp>
    </p:spTree>
    <p:extLst>
      <p:ext uri="{BB962C8B-B14F-4D97-AF65-F5344CB8AC3E}">
        <p14:creationId xmlns:p14="http://schemas.microsoft.com/office/powerpoint/2010/main" val="694383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500"/>
                            </p:stCondLst>
                            <p:childTnLst>
                              <p:par>
                                <p:cTn id="4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000"/>
                            </p:stCondLst>
                            <p:childTnLst>
                              <p:par>
                                <p:cTn id="54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6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000"/>
                            </p:stCondLst>
                            <p:childTnLst>
                              <p:par>
                                <p:cTn id="61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4500"/>
                            </p:stCondLst>
                            <p:childTnLst>
                              <p:par>
                                <p:cTn id="6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 autoUpdateAnimBg="0"/>
      <p:bldP spid="22" grpId="0" animBg="1" autoUpdateAnimBg="0"/>
      <p:bldP spid="23" grpId="0" animBg="1" autoUpdateAnimBg="0"/>
      <p:bldP spid="24" grpId="0" animBg="1" autoUpdateAnimBg="0"/>
      <p:bldP spid="28" grpId="0" animBg="1" autoUpdateAnimBg="0"/>
      <p:bldP spid="29" grpId="0" autoUpdateAnimBg="0"/>
      <p:bldP spid="30" grpId="0" autoUpdateAnimBg="0"/>
      <p:bldP spid="31" grpId="0" autoUpdateAnimBg="0"/>
      <p:bldP spid="32" grpId="0" autoUpdateAnimBg="0"/>
      <p:bldP spid="33" grpId="0" autoUpdateAnimBg="0"/>
      <p:bldP spid="34" grpId="0" autoUpdateAnimBg="0"/>
      <p:bldP spid="35" grpId="0" autoUpdateAnimBg="0"/>
      <p:bldP spid="36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23074</TotalTime>
  <Words>312</Words>
  <Application>Microsoft Office PowerPoint</Application>
  <PresentationFormat>自定义</PresentationFormat>
  <Paragraphs>31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第一PPT模板网：www.1ppt.com</vt:lpstr>
      <vt:lpstr>第一PPT：www.1ppt.com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1366</cp:revision>
  <dcterms:created xsi:type="dcterms:W3CDTF">2009-02-11T05:37:22Z</dcterms:created>
  <dcterms:modified xsi:type="dcterms:W3CDTF">2019-11-01T00:42:14Z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