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5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3"/>
          <p:cNvCxnSpPr>
            <a:cxnSpLocks noChangeShapeType="1"/>
          </p:cNvCxnSpPr>
          <p:nvPr/>
        </p:nvCxnSpPr>
        <p:spPr bwMode="auto">
          <a:xfrm flipV="1">
            <a:off x="1549683" y="2076040"/>
            <a:ext cx="0" cy="4475002"/>
          </a:xfrm>
          <a:prstGeom prst="straightConnector1">
            <a:avLst/>
          </a:prstGeom>
          <a:noFill/>
          <a:ln w="9525" cmpd="sng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直接箭头连接符 4"/>
          <p:cNvCxnSpPr>
            <a:cxnSpLocks noChangeShapeType="1"/>
          </p:cNvCxnSpPr>
          <p:nvPr/>
        </p:nvCxnSpPr>
        <p:spPr bwMode="auto">
          <a:xfrm>
            <a:off x="1551271" y="6551043"/>
            <a:ext cx="8954764" cy="1586"/>
          </a:xfrm>
          <a:prstGeom prst="straightConnector1">
            <a:avLst/>
          </a:prstGeom>
          <a:noFill/>
          <a:ln w="9525" cmpd="sng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" name="组合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083" y="5268843"/>
            <a:ext cx="1845541" cy="791853"/>
          </a:xfrm>
          <a:prstGeom prst="rect">
            <a:avLst/>
          </a:prstGeom>
          <a:solidFill>
            <a:srgbClr val="9F181A"/>
          </a:solidFill>
          <a:ln>
            <a:noFill/>
          </a:ln>
        </p:spPr>
      </p:pic>
      <p:sp>
        <p:nvSpPr>
          <p:cNvPr id="5" name="矩形 87"/>
          <p:cNvSpPr>
            <a:spLocks noChangeArrowheads="1"/>
          </p:cNvSpPr>
          <p:nvPr/>
        </p:nvSpPr>
        <p:spPr bwMode="auto">
          <a:xfrm>
            <a:off x="1979729" y="3164640"/>
            <a:ext cx="1571011" cy="203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</p:txBody>
      </p:sp>
      <p:grpSp>
        <p:nvGrpSpPr>
          <p:cNvPr id="6" name="组合 9"/>
          <p:cNvGrpSpPr>
            <a:grpSpLocks/>
          </p:cNvGrpSpPr>
          <p:nvPr/>
        </p:nvGrpSpPr>
        <p:grpSpPr bwMode="auto">
          <a:xfrm>
            <a:off x="4056955" y="4440492"/>
            <a:ext cx="1850302" cy="785505"/>
            <a:chOff x="0" y="0"/>
            <a:chExt cx="1851041" cy="785818"/>
          </a:xfrm>
        </p:grpSpPr>
        <p:sp>
          <p:nvSpPr>
            <p:cNvPr id="7" name="圆角矩形 10"/>
            <p:cNvSpPr>
              <a:spLocks noChangeArrowheads="1"/>
            </p:cNvSpPr>
            <p:nvPr/>
          </p:nvSpPr>
          <p:spPr bwMode="auto">
            <a:xfrm>
              <a:off x="0" y="0"/>
              <a:ext cx="1851041" cy="785818"/>
            </a:xfrm>
            <a:prstGeom prst="roundRect">
              <a:avLst>
                <a:gd name="adj" fmla="val 10569"/>
              </a:avLst>
            </a:prstGeom>
            <a:solidFill>
              <a:srgbClr val="F794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799">
                <a:solidFill>
                  <a:srgbClr val="C4261D"/>
                </a:solidFill>
              </a:endParaRPr>
            </a:p>
          </p:txBody>
        </p:sp>
        <p:sp>
          <p:nvSpPr>
            <p:cNvPr id="8" name="矩形 11"/>
            <p:cNvSpPr>
              <a:spLocks noChangeArrowheads="1"/>
            </p:cNvSpPr>
            <p:nvPr/>
          </p:nvSpPr>
          <p:spPr bwMode="auto">
            <a:xfrm>
              <a:off x="197443" y="171987"/>
              <a:ext cx="145615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399">
                  <a:solidFill>
                    <a:srgbClr val="F8F8F8"/>
                  </a:solidFill>
                </a:rPr>
                <a:t>STEP</a:t>
              </a:r>
              <a:r>
                <a:rPr lang="zh-CN" altLang="en-US" sz="2399">
                  <a:solidFill>
                    <a:srgbClr val="F8F8F8"/>
                  </a:solidFill>
                </a:rPr>
                <a:t> </a:t>
              </a:r>
              <a:r>
                <a:rPr lang="en-US" altLang="zh-CN" sz="2399">
                  <a:solidFill>
                    <a:srgbClr val="F8F8F8"/>
                  </a:solidFill>
                </a:rPr>
                <a:t>2</a:t>
              </a:r>
            </a:p>
          </p:txBody>
        </p:sp>
      </p:grpSp>
      <p:sp>
        <p:nvSpPr>
          <p:cNvPr id="9" name="矩形 87"/>
          <p:cNvSpPr>
            <a:spLocks noChangeArrowheads="1"/>
          </p:cNvSpPr>
          <p:nvPr/>
        </p:nvSpPr>
        <p:spPr bwMode="auto">
          <a:xfrm>
            <a:off x="4193426" y="2339462"/>
            <a:ext cx="1571011" cy="202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</p:txBody>
      </p:sp>
      <p:cxnSp>
        <p:nvCxnSpPr>
          <p:cNvPr id="10" name="直接连接符 13"/>
          <p:cNvCxnSpPr>
            <a:cxnSpLocks noChangeShapeType="1"/>
          </p:cNvCxnSpPr>
          <p:nvPr/>
        </p:nvCxnSpPr>
        <p:spPr bwMode="auto">
          <a:xfrm flipH="1">
            <a:off x="3956982" y="2076040"/>
            <a:ext cx="1586" cy="4405179"/>
          </a:xfrm>
          <a:prstGeom prst="line">
            <a:avLst/>
          </a:prstGeom>
          <a:noFill/>
          <a:ln w="9525" cmpd="sng">
            <a:solidFill>
              <a:schemeClr val="accent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组合 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223" y="3623248"/>
            <a:ext cx="1853476" cy="804549"/>
          </a:xfrm>
          <a:prstGeom prst="rect">
            <a:avLst/>
          </a:prstGeom>
          <a:solidFill>
            <a:srgbClr val="00767A"/>
          </a:solidFill>
          <a:ln>
            <a:noFill/>
          </a:ln>
        </p:spPr>
      </p:pic>
      <p:cxnSp>
        <p:nvCxnSpPr>
          <p:cNvPr id="12" name="直接连接符 17"/>
          <p:cNvCxnSpPr>
            <a:cxnSpLocks noChangeShapeType="1"/>
          </p:cNvCxnSpPr>
          <p:nvPr/>
        </p:nvCxnSpPr>
        <p:spPr bwMode="auto">
          <a:xfrm flipH="1">
            <a:off x="6073880" y="2076040"/>
            <a:ext cx="1586" cy="4405179"/>
          </a:xfrm>
          <a:prstGeom prst="line">
            <a:avLst/>
          </a:prstGeom>
          <a:noFill/>
          <a:ln w="9525" cmpd="sng">
            <a:solidFill>
              <a:schemeClr val="accent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矩形 87"/>
          <p:cNvSpPr>
            <a:spLocks noChangeArrowheads="1"/>
          </p:cNvSpPr>
          <p:nvPr/>
        </p:nvSpPr>
        <p:spPr bwMode="auto">
          <a:xfrm>
            <a:off x="6289695" y="4450013"/>
            <a:ext cx="1571011" cy="203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</p:txBody>
      </p:sp>
      <p:pic>
        <p:nvPicPr>
          <p:cNvPr id="14" name="组合 1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685" y="2764746"/>
            <a:ext cx="1845541" cy="810895"/>
          </a:xfrm>
          <a:prstGeom prst="rect">
            <a:avLst/>
          </a:prstGeom>
          <a:solidFill>
            <a:srgbClr val="17479E"/>
          </a:solidFill>
          <a:ln>
            <a:noFill/>
          </a:ln>
        </p:spPr>
      </p:pic>
      <p:sp>
        <p:nvSpPr>
          <p:cNvPr id="15" name="矩形 87"/>
          <p:cNvSpPr>
            <a:spLocks noChangeArrowheads="1"/>
          </p:cNvSpPr>
          <p:nvPr/>
        </p:nvSpPr>
        <p:spPr bwMode="auto">
          <a:xfrm>
            <a:off x="8433570" y="3593097"/>
            <a:ext cx="1571011" cy="203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 algn="ctr" fontAlgn="ctr">
              <a:buClr>
                <a:srgbClr val="FF0000"/>
              </a:buClr>
              <a:buSzPct val="70000"/>
            </a:pP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</p:txBody>
      </p:sp>
      <p:cxnSp>
        <p:nvCxnSpPr>
          <p:cNvPr id="16" name="直接连接符 24"/>
          <p:cNvCxnSpPr>
            <a:cxnSpLocks noChangeShapeType="1"/>
          </p:cNvCxnSpPr>
          <p:nvPr/>
        </p:nvCxnSpPr>
        <p:spPr bwMode="auto">
          <a:xfrm>
            <a:off x="8219341" y="2076040"/>
            <a:ext cx="0" cy="4405179"/>
          </a:xfrm>
          <a:prstGeom prst="line">
            <a:avLst/>
          </a:prstGeom>
          <a:noFill/>
          <a:ln w="9525" cmpd="sng">
            <a:solidFill>
              <a:schemeClr val="accent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25"/>
          <p:cNvSpPr txBox="1">
            <a:spLocks noChangeArrowheads="1"/>
          </p:cNvSpPr>
          <p:nvPr/>
        </p:nvSpPr>
        <p:spPr bwMode="auto">
          <a:xfrm>
            <a:off x="1008509" y="2348984"/>
            <a:ext cx="553870" cy="247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399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某某某操作方案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9" grpId="0" autoUpdateAnimBg="0"/>
      <p:bldP spid="13" grpId="0" autoUpdateAnimBg="0"/>
      <p:bldP spid="15" grpId="0" autoUpdateAnimBg="0"/>
      <p:bldP spid="1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269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2019-10-31T14:21:20Z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