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9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7941E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76A-4AAC-98BA-074BAE67826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76A-4AAC-98BA-074BAE6782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7560064"/>
        <c:axId val="377561856"/>
      </c:barChart>
      <c:catAx>
        <c:axId val="37756006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377561856"/>
        <c:crosses val="autoZero"/>
        <c:auto val="1"/>
        <c:lblAlgn val="ctr"/>
        <c:lblOffset val="100"/>
        <c:noMultiLvlLbl val="0"/>
      </c:catAx>
      <c:valAx>
        <c:axId val="377561856"/>
        <c:scaling>
          <c:orientation val="minMax"/>
        </c:scaling>
        <c:delete val="0"/>
        <c:axPos val="b"/>
        <c:majorGridlines>
          <c:spPr>
            <a:ln>
              <a:solidFill>
                <a:sysClr val="window" lastClr="FFFFFF">
                  <a:lumMod val="85000"/>
                </a:sys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ual"/>
              </a:defRPr>
            </a:pPr>
            <a:endParaRPr lang="zh-CN"/>
          </a:p>
        </c:txPr>
        <c:crossAx val="377560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B152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BC-4A9E-A4A1-BDA57392033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9F181A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1BC-4A9E-A4A1-BDA5739203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4286592"/>
        <c:axId val="394288128"/>
      </c:barChart>
      <c:catAx>
        <c:axId val="394286592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394288128"/>
        <c:crosses val="autoZero"/>
        <c:auto val="1"/>
        <c:lblAlgn val="ctr"/>
        <c:lblOffset val="100"/>
        <c:noMultiLvlLbl val="0"/>
      </c:catAx>
      <c:valAx>
        <c:axId val="394288128"/>
        <c:scaling>
          <c:orientation val="minMax"/>
        </c:scaling>
        <c:delete val="0"/>
        <c:axPos val="b"/>
        <c:majorGridlines>
          <c:spPr>
            <a:ln>
              <a:solidFill>
                <a:srgbClr val="D9D9D9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ual"/>
              </a:defRPr>
            </a:pPr>
            <a:endParaRPr lang="zh-CN"/>
          </a:p>
        </c:txPr>
        <c:crossAx val="3942865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767A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3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C03-4DEE-9F3E-D14862E85B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169C4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C03-4DEE-9F3E-D14862E85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4379264"/>
        <c:axId val="394380800"/>
      </c:barChart>
      <c:catAx>
        <c:axId val="39437926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394380800"/>
        <c:crosses val="autoZero"/>
        <c:auto val="1"/>
        <c:lblAlgn val="ctr"/>
        <c:lblOffset val="100"/>
        <c:noMultiLvlLbl val="0"/>
      </c:catAx>
      <c:valAx>
        <c:axId val="394380800"/>
        <c:scaling>
          <c:orientation val="minMax"/>
        </c:scaling>
        <c:delete val="0"/>
        <c:axPos val="b"/>
        <c:majorGridlines>
          <c:spPr>
            <a:ln>
              <a:solidFill>
                <a:srgbClr val="D9D9D9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ual"/>
              </a:defRPr>
            </a:pPr>
            <a:endParaRPr lang="zh-CN"/>
          </a:p>
        </c:txPr>
        <c:crossAx val="394379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50"/>
          <p:cNvGrpSpPr/>
          <p:nvPr/>
        </p:nvGrpSpPr>
        <p:grpSpPr>
          <a:xfrm>
            <a:off x="1224533" y="2520181"/>
            <a:ext cx="4225974" cy="3370526"/>
            <a:chOff x="4714641" y="2261290"/>
            <a:chExt cx="4225974" cy="3370526"/>
          </a:xfrm>
        </p:grpSpPr>
        <p:sp>
          <p:nvSpPr>
            <p:cNvPr id="142" name="Freeform 204"/>
            <p:cNvSpPr>
              <a:spLocks noEditPoints="1"/>
            </p:cNvSpPr>
            <p:nvPr/>
          </p:nvSpPr>
          <p:spPr bwMode="auto">
            <a:xfrm>
              <a:off x="4714641" y="2261290"/>
              <a:ext cx="683118" cy="2744459"/>
            </a:xfrm>
            <a:custGeom>
              <a:avLst/>
              <a:gdLst>
                <a:gd name="T0" fmla="*/ 280 w 287"/>
                <a:gd name="T1" fmla="*/ 271 h 1160"/>
                <a:gd name="T2" fmla="*/ 247 w 287"/>
                <a:gd name="T3" fmla="*/ 188 h 1160"/>
                <a:gd name="T4" fmla="*/ 213 w 287"/>
                <a:gd name="T5" fmla="*/ 135 h 1160"/>
                <a:gd name="T6" fmla="*/ 181 w 287"/>
                <a:gd name="T7" fmla="*/ 23 h 1160"/>
                <a:gd name="T8" fmla="*/ 82 w 287"/>
                <a:gd name="T9" fmla="*/ 57 h 1160"/>
                <a:gd name="T10" fmla="*/ 76 w 287"/>
                <a:gd name="T11" fmla="*/ 189 h 1160"/>
                <a:gd name="T12" fmla="*/ 40 w 287"/>
                <a:gd name="T13" fmla="*/ 237 h 1160"/>
                <a:gd name="T14" fmla="*/ 4 w 287"/>
                <a:gd name="T15" fmla="*/ 366 h 1160"/>
                <a:gd name="T16" fmla="*/ 7 w 287"/>
                <a:gd name="T17" fmla="*/ 412 h 1160"/>
                <a:gd name="T18" fmla="*/ 40 w 287"/>
                <a:gd name="T19" fmla="*/ 467 h 1160"/>
                <a:gd name="T20" fmla="*/ 35 w 287"/>
                <a:gd name="T21" fmla="*/ 546 h 1160"/>
                <a:gd name="T22" fmla="*/ 27 w 287"/>
                <a:gd name="T23" fmla="*/ 759 h 1160"/>
                <a:gd name="T24" fmla="*/ 47 w 287"/>
                <a:gd name="T25" fmla="*/ 843 h 1160"/>
                <a:gd name="T26" fmla="*/ 75 w 287"/>
                <a:gd name="T27" fmla="*/ 1036 h 1160"/>
                <a:gd name="T28" fmla="*/ 44 w 287"/>
                <a:gd name="T29" fmla="*/ 1127 h 1160"/>
                <a:gd name="T30" fmla="*/ 70 w 287"/>
                <a:gd name="T31" fmla="*/ 1155 h 1160"/>
                <a:gd name="T32" fmla="*/ 108 w 287"/>
                <a:gd name="T33" fmla="*/ 1107 h 1160"/>
                <a:gd name="T34" fmla="*/ 107 w 287"/>
                <a:gd name="T35" fmla="*/ 1141 h 1160"/>
                <a:gd name="T36" fmla="*/ 119 w 287"/>
                <a:gd name="T37" fmla="*/ 1132 h 1160"/>
                <a:gd name="T38" fmla="*/ 117 w 287"/>
                <a:gd name="T39" fmla="*/ 1050 h 1160"/>
                <a:gd name="T40" fmla="*/ 115 w 287"/>
                <a:gd name="T41" fmla="*/ 885 h 1160"/>
                <a:gd name="T42" fmla="*/ 167 w 287"/>
                <a:gd name="T43" fmla="*/ 851 h 1160"/>
                <a:gd name="T44" fmla="*/ 169 w 287"/>
                <a:gd name="T45" fmla="*/ 977 h 1160"/>
                <a:gd name="T46" fmla="*/ 154 w 287"/>
                <a:gd name="T47" fmla="*/ 1096 h 1160"/>
                <a:gd name="T48" fmla="*/ 148 w 287"/>
                <a:gd name="T49" fmla="*/ 1159 h 1160"/>
                <a:gd name="T50" fmla="*/ 205 w 287"/>
                <a:gd name="T51" fmla="*/ 1104 h 1160"/>
                <a:gd name="T52" fmla="*/ 202 w 287"/>
                <a:gd name="T53" fmla="*/ 1043 h 1160"/>
                <a:gd name="T54" fmla="*/ 234 w 287"/>
                <a:gd name="T55" fmla="*/ 852 h 1160"/>
                <a:gd name="T56" fmla="*/ 251 w 287"/>
                <a:gd name="T57" fmla="*/ 721 h 1160"/>
                <a:gd name="T58" fmla="*/ 265 w 287"/>
                <a:gd name="T59" fmla="*/ 535 h 1160"/>
                <a:gd name="T60" fmla="*/ 258 w 287"/>
                <a:gd name="T61" fmla="*/ 449 h 1160"/>
                <a:gd name="T62" fmla="*/ 244 w 287"/>
                <a:gd name="T63" fmla="*/ 388 h 1160"/>
                <a:gd name="T64" fmla="*/ 102 w 287"/>
                <a:gd name="T65" fmla="*/ 452 h 1160"/>
                <a:gd name="T66" fmla="*/ 114 w 287"/>
                <a:gd name="T67" fmla="*/ 452 h 1160"/>
                <a:gd name="T68" fmla="*/ 168 w 287"/>
                <a:gd name="T69" fmla="*/ 213 h 1160"/>
                <a:gd name="T70" fmla="*/ 117 w 287"/>
                <a:gd name="T71" fmla="*/ 344 h 1160"/>
                <a:gd name="T72" fmla="*/ 114 w 287"/>
                <a:gd name="T73" fmla="*/ 257 h 1160"/>
                <a:gd name="T74" fmla="*/ 102 w 287"/>
                <a:gd name="T75" fmla="*/ 205 h 1160"/>
                <a:gd name="T76" fmla="*/ 134 w 287"/>
                <a:gd name="T77" fmla="*/ 223 h 1160"/>
                <a:gd name="T78" fmla="*/ 152 w 287"/>
                <a:gd name="T79" fmla="*/ 222 h 1160"/>
                <a:gd name="T80" fmla="*/ 159 w 287"/>
                <a:gd name="T81" fmla="*/ 184 h 1160"/>
                <a:gd name="T82" fmla="*/ 189 w 287"/>
                <a:gd name="T83" fmla="*/ 176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7" h="1160">
                  <a:moveTo>
                    <a:pt x="257" y="366"/>
                  </a:moveTo>
                  <a:cubicBezTo>
                    <a:pt x="258" y="353"/>
                    <a:pt x="279" y="285"/>
                    <a:pt x="280" y="271"/>
                  </a:cubicBezTo>
                  <a:cubicBezTo>
                    <a:pt x="281" y="257"/>
                    <a:pt x="287" y="214"/>
                    <a:pt x="282" y="199"/>
                  </a:cubicBezTo>
                  <a:cubicBezTo>
                    <a:pt x="277" y="183"/>
                    <a:pt x="247" y="188"/>
                    <a:pt x="247" y="188"/>
                  </a:cubicBezTo>
                  <a:cubicBezTo>
                    <a:pt x="247" y="188"/>
                    <a:pt x="240" y="172"/>
                    <a:pt x="226" y="168"/>
                  </a:cubicBezTo>
                  <a:cubicBezTo>
                    <a:pt x="211" y="164"/>
                    <a:pt x="229" y="145"/>
                    <a:pt x="213" y="135"/>
                  </a:cubicBezTo>
                  <a:cubicBezTo>
                    <a:pt x="203" y="128"/>
                    <a:pt x="206" y="92"/>
                    <a:pt x="202" y="78"/>
                  </a:cubicBezTo>
                  <a:cubicBezTo>
                    <a:pt x="199" y="64"/>
                    <a:pt x="190" y="35"/>
                    <a:pt x="181" y="23"/>
                  </a:cubicBezTo>
                  <a:cubicBezTo>
                    <a:pt x="171" y="10"/>
                    <a:pt x="152" y="17"/>
                    <a:pt x="152" y="17"/>
                  </a:cubicBezTo>
                  <a:cubicBezTo>
                    <a:pt x="108" y="0"/>
                    <a:pt x="86" y="37"/>
                    <a:pt x="82" y="57"/>
                  </a:cubicBezTo>
                  <a:cubicBezTo>
                    <a:pt x="79" y="77"/>
                    <a:pt x="89" y="114"/>
                    <a:pt x="77" y="140"/>
                  </a:cubicBezTo>
                  <a:cubicBezTo>
                    <a:pt x="66" y="165"/>
                    <a:pt x="91" y="174"/>
                    <a:pt x="76" y="189"/>
                  </a:cubicBezTo>
                  <a:cubicBezTo>
                    <a:pt x="60" y="203"/>
                    <a:pt x="74" y="208"/>
                    <a:pt x="59" y="215"/>
                  </a:cubicBezTo>
                  <a:cubicBezTo>
                    <a:pt x="45" y="221"/>
                    <a:pt x="40" y="224"/>
                    <a:pt x="40" y="237"/>
                  </a:cubicBezTo>
                  <a:cubicBezTo>
                    <a:pt x="40" y="250"/>
                    <a:pt x="28" y="284"/>
                    <a:pt x="22" y="314"/>
                  </a:cubicBezTo>
                  <a:cubicBezTo>
                    <a:pt x="15" y="344"/>
                    <a:pt x="8" y="355"/>
                    <a:pt x="4" y="366"/>
                  </a:cubicBezTo>
                  <a:cubicBezTo>
                    <a:pt x="0" y="378"/>
                    <a:pt x="2" y="382"/>
                    <a:pt x="4" y="388"/>
                  </a:cubicBezTo>
                  <a:cubicBezTo>
                    <a:pt x="6" y="393"/>
                    <a:pt x="7" y="394"/>
                    <a:pt x="7" y="412"/>
                  </a:cubicBezTo>
                  <a:cubicBezTo>
                    <a:pt x="7" y="431"/>
                    <a:pt x="38" y="434"/>
                    <a:pt x="38" y="434"/>
                  </a:cubicBezTo>
                  <a:cubicBezTo>
                    <a:pt x="38" y="434"/>
                    <a:pt x="40" y="451"/>
                    <a:pt x="40" y="467"/>
                  </a:cubicBezTo>
                  <a:cubicBezTo>
                    <a:pt x="40" y="482"/>
                    <a:pt x="30" y="526"/>
                    <a:pt x="28" y="538"/>
                  </a:cubicBezTo>
                  <a:cubicBezTo>
                    <a:pt x="26" y="550"/>
                    <a:pt x="35" y="546"/>
                    <a:pt x="35" y="546"/>
                  </a:cubicBezTo>
                  <a:cubicBezTo>
                    <a:pt x="35" y="546"/>
                    <a:pt x="35" y="559"/>
                    <a:pt x="33" y="578"/>
                  </a:cubicBezTo>
                  <a:cubicBezTo>
                    <a:pt x="30" y="597"/>
                    <a:pt x="27" y="724"/>
                    <a:pt x="27" y="759"/>
                  </a:cubicBezTo>
                  <a:cubicBezTo>
                    <a:pt x="27" y="794"/>
                    <a:pt x="23" y="842"/>
                    <a:pt x="27" y="842"/>
                  </a:cubicBezTo>
                  <a:cubicBezTo>
                    <a:pt x="32" y="842"/>
                    <a:pt x="47" y="843"/>
                    <a:pt x="47" y="843"/>
                  </a:cubicBezTo>
                  <a:cubicBezTo>
                    <a:pt x="47" y="843"/>
                    <a:pt x="45" y="866"/>
                    <a:pt x="46" y="895"/>
                  </a:cubicBezTo>
                  <a:cubicBezTo>
                    <a:pt x="47" y="923"/>
                    <a:pt x="70" y="1014"/>
                    <a:pt x="75" y="1036"/>
                  </a:cubicBezTo>
                  <a:cubicBezTo>
                    <a:pt x="79" y="1059"/>
                    <a:pt x="78" y="1079"/>
                    <a:pt x="70" y="1091"/>
                  </a:cubicBezTo>
                  <a:cubicBezTo>
                    <a:pt x="63" y="1103"/>
                    <a:pt x="57" y="1118"/>
                    <a:pt x="44" y="1127"/>
                  </a:cubicBezTo>
                  <a:cubicBezTo>
                    <a:pt x="31" y="1137"/>
                    <a:pt x="26" y="1141"/>
                    <a:pt x="28" y="1150"/>
                  </a:cubicBezTo>
                  <a:cubicBezTo>
                    <a:pt x="30" y="1158"/>
                    <a:pt x="46" y="1156"/>
                    <a:pt x="70" y="1155"/>
                  </a:cubicBezTo>
                  <a:cubicBezTo>
                    <a:pt x="94" y="1154"/>
                    <a:pt x="91" y="1139"/>
                    <a:pt x="94" y="1132"/>
                  </a:cubicBezTo>
                  <a:cubicBezTo>
                    <a:pt x="97" y="1125"/>
                    <a:pt x="108" y="1107"/>
                    <a:pt x="108" y="1107"/>
                  </a:cubicBezTo>
                  <a:cubicBezTo>
                    <a:pt x="108" y="1107"/>
                    <a:pt x="111" y="1110"/>
                    <a:pt x="111" y="1118"/>
                  </a:cubicBezTo>
                  <a:cubicBezTo>
                    <a:pt x="111" y="1127"/>
                    <a:pt x="107" y="1141"/>
                    <a:pt x="107" y="1141"/>
                  </a:cubicBezTo>
                  <a:cubicBezTo>
                    <a:pt x="117" y="1141"/>
                    <a:pt x="117" y="1141"/>
                    <a:pt x="117" y="1141"/>
                  </a:cubicBezTo>
                  <a:cubicBezTo>
                    <a:pt x="117" y="1141"/>
                    <a:pt x="120" y="1140"/>
                    <a:pt x="119" y="1132"/>
                  </a:cubicBezTo>
                  <a:cubicBezTo>
                    <a:pt x="118" y="1124"/>
                    <a:pt x="123" y="1106"/>
                    <a:pt x="127" y="1091"/>
                  </a:cubicBezTo>
                  <a:cubicBezTo>
                    <a:pt x="132" y="1075"/>
                    <a:pt x="123" y="1057"/>
                    <a:pt x="117" y="1050"/>
                  </a:cubicBezTo>
                  <a:cubicBezTo>
                    <a:pt x="112" y="1044"/>
                    <a:pt x="114" y="1009"/>
                    <a:pt x="115" y="974"/>
                  </a:cubicBezTo>
                  <a:cubicBezTo>
                    <a:pt x="117" y="939"/>
                    <a:pt x="119" y="901"/>
                    <a:pt x="115" y="885"/>
                  </a:cubicBezTo>
                  <a:cubicBezTo>
                    <a:pt x="112" y="868"/>
                    <a:pt x="107" y="846"/>
                    <a:pt x="107" y="846"/>
                  </a:cubicBezTo>
                  <a:cubicBezTo>
                    <a:pt x="167" y="851"/>
                    <a:pt x="167" y="851"/>
                    <a:pt x="167" y="851"/>
                  </a:cubicBezTo>
                  <a:cubicBezTo>
                    <a:pt x="167" y="851"/>
                    <a:pt x="169" y="863"/>
                    <a:pt x="169" y="889"/>
                  </a:cubicBezTo>
                  <a:cubicBezTo>
                    <a:pt x="169" y="916"/>
                    <a:pt x="169" y="934"/>
                    <a:pt x="169" y="977"/>
                  </a:cubicBezTo>
                  <a:cubicBezTo>
                    <a:pt x="169" y="1019"/>
                    <a:pt x="165" y="1035"/>
                    <a:pt x="160" y="1051"/>
                  </a:cubicBezTo>
                  <a:cubicBezTo>
                    <a:pt x="156" y="1068"/>
                    <a:pt x="159" y="1080"/>
                    <a:pt x="154" y="1096"/>
                  </a:cubicBezTo>
                  <a:cubicBezTo>
                    <a:pt x="149" y="1113"/>
                    <a:pt x="140" y="1125"/>
                    <a:pt x="135" y="1134"/>
                  </a:cubicBezTo>
                  <a:cubicBezTo>
                    <a:pt x="129" y="1143"/>
                    <a:pt x="127" y="1158"/>
                    <a:pt x="148" y="1159"/>
                  </a:cubicBezTo>
                  <a:cubicBezTo>
                    <a:pt x="170" y="1160"/>
                    <a:pt x="196" y="1150"/>
                    <a:pt x="196" y="1140"/>
                  </a:cubicBezTo>
                  <a:cubicBezTo>
                    <a:pt x="196" y="1131"/>
                    <a:pt x="198" y="1119"/>
                    <a:pt x="205" y="1104"/>
                  </a:cubicBezTo>
                  <a:cubicBezTo>
                    <a:pt x="213" y="1088"/>
                    <a:pt x="206" y="1075"/>
                    <a:pt x="204" y="1069"/>
                  </a:cubicBezTo>
                  <a:cubicBezTo>
                    <a:pt x="201" y="1062"/>
                    <a:pt x="202" y="1055"/>
                    <a:pt x="202" y="1043"/>
                  </a:cubicBezTo>
                  <a:cubicBezTo>
                    <a:pt x="202" y="1031"/>
                    <a:pt x="213" y="991"/>
                    <a:pt x="225" y="947"/>
                  </a:cubicBezTo>
                  <a:cubicBezTo>
                    <a:pt x="237" y="903"/>
                    <a:pt x="234" y="852"/>
                    <a:pt x="234" y="852"/>
                  </a:cubicBezTo>
                  <a:cubicBezTo>
                    <a:pt x="243" y="852"/>
                    <a:pt x="243" y="852"/>
                    <a:pt x="243" y="852"/>
                  </a:cubicBezTo>
                  <a:cubicBezTo>
                    <a:pt x="243" y="852"/>
                    <a:pt x="244" y="787"/>
                    <a:pt x="251" y="721"/>
                  </a:cubicBezTo>
                  <a:cubicBezTo>
                    <a:pt x="258" y="654"/>
                    <a:pt x="248" y="585"/>
                    <a:pt x="248" y="566"/>
                  </a:cubicBezTo>
                  <a:cubicBezTo>
                    <a:pt x="248" y="547"/>
                    <a:pt x="255" y="539"/>
                    <a:pt x="265" y="535"/>
                  </a:cubicBezTo>
                  <a:cubicBezTo>
                    <a:pt x="276" y="530"/>
                    <a:pt x="277" y="528"/>
                    <a:pt x="272" y="510"/>
                  </a:cubicBezTo>
                  <a:cubicBezTo>
                    <a:pt x="266" y="492"/>
                    <a:pt x="258" y="449"/>
                    <a:pt x="258" y="449"/>
                  </a:cubicBezTo>
                  <a:cubicBezTo>
                    <a:pt x="258" y="449"/>
                    <a:pt x="257" y="443"/>
                    <a:pt x="251" y="424"/>
                  </a:cubicBezTo>
                  <a:cubicBezTo>
                    <a:pt x="244" y="406"/>
                    <a:pt x="244" y="388"/>
                    <a:pt x="244" y="388"/>
                  </a:cubicBezTo>
                  <a:cubicBezTo>
                    <a:pt x="244" y="388"/>
                    <a:pt x="256" y="378"/>
                    <a:pt x="257" y="366"/>
                  </a:cubicBezTo>
                  <a:close/>
                  <a:moveTo>
                    <a:pt x="102" y="452"/>
                  </a:moveTo>
                  <a:cubicBezTo>
                    <a:pt x="110" y="434"/>
                    <a:pt x="110" y="434"/>
                    <a:pt x="110" y="434"/>
                  </a:cubicBezTo>
                  <a:cubicBezTo>
                    <a:pt x="114" y="452"/>
                    <a:pt x="114" y="452"/>
                    <a:pt x="114" y="452"/>
                  </a:cubicBezTo>
                  <a:lnTo>
                    <a:pt x="102" y="452"/>
                  </a:lnTo>
                  <a:close/>
                  <a:moveTo>
                    <a:pt x="168" y="213"/>
                  </a:moveTo>
                  <a:cubicBezTo>
                    <a:pt x="158" y="230"/>
                    <a:pt x="141" y="260"/>
                    <a:pt x="135" y="285"/>
                  </a:cubicBezTo>
                  <a:cubicBezTo>
                    <a:pt x="128" y="309"/>
                    <a:pt x="117" y="344"/>
                    <a:pt x="117" y="344"/>
                  </a:cubicBezTo>
                  <a:cubicBezTo>
                    <a:pt x="117" y="344"/>
                    <a:pt x="116" y="338"/>
                    <a:pt x="115" y="329"/>
                  </a:cubicBezTo>
                  <a:cubicBezTo>
                    <a:pt x="114" y="320"/>
                    <a:pt x="114" y="277"/>
                    <a:pt x="114" y="257"/>
                  </a:cubicBezTo>
                  <a:cubicBezTo>
                    <a:pt x="114" y="237"/>
                    <a:pt x="115" y="220"/>
                    <a:pt x="112" y="219"/>
                  </a:cubicBezTo>
                  <a:cubicBezTo>
                    <a:pt x="108" y="217"/>
                    <a:pt x="102" y="205"/>
                    <a:pt x="102" y="205"/>
                  </a:cubicBezTo>
                  <a:cubicBezTo>
                    <a:pt x="124" y="175"/>
                    <a:pt x="124" y="175"/>
                    <a:pt x="124" y="175"/>
                  </a:cubicBezTo>
                  <a:cubicBezTo>
                    <a:pt x="117" y="218"/>
                    <a:pt x="129" y="210"/>
                    <a:pt x="134" y="223"/>
                  </a:cubicBezTo>
                  <a:cubicBezTo>
                    <a:pt x="138" y="236"/>
                    <a:pt x="133" y="269"/>
                    <a:pt x="136" y="253"/>
                  </a:cubicBezTo>
                  <a:cubicBezTo>
                    <a:pt x="138" y="238"/>
                    <a:pt x="146" y="237"/>
                    <a:pt x="152" y="222"/>
                  </a:cubicBezTo>
                  <a:cubicBezTo>
                    <a:pt x="159" y="207"/>
                    <a:pt x="139" y="196"/>
                    <a:pt x="139" y="196"/>
                  </a:cubicBezTo>
                  <a:cubicBezTo>
                    <a:pt x="139" y="196"/>
                    <a:pt x="150" y="192"/>
                    <a:pt x="159" y="184"/>
                  </a:cubicBezTo>
                  <a:cubicBezTo>
                    <a:pt x="169" y="175"/>
                    <a:pt x="182" y="164"/>
                    <a:pt x="182" y="164"/>
                  </a:cubicBezTo>
                  <a:cubicBezTo>
                    <a:pt x="189" y="176"/>
                    <a:pt x="189" y="176"/>
                    <a:pt x="189" y="176"/>
                  </a:cubicBezTo>
                  <a:cubicBezTo>
                    <a:pt x="189" y="176"/>
                    <a:pt x="178" y="196"/>
                    <a:pt x="168" y="21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43" name="Freeform 196"/>
            <p:cNvSpPr>
              <a:spLocks noEditPoints="1"/>
            </p:cNvSpPr>
            <p:nvPr/>
          </p:nvSpPr>
          <p:spPr bwMode="auto">
            <a:xfrm>
              <a:off x="5357062" y="2473077"/>
              <a:ext cx="932864" cy="2908221"/>
            </a:xfrm>
            <a:custGeom>
              <a:avLst/>
              <a:gdLst>
                <a:gd name="T0" fmla="*/ 379 w 386"/>
                <a:gd name="T1" fmla="*/ 464 h 1210"/>
                <a:gd name="T2" fmla="*/ 364 w 386"/>
                <a:gd name="T3" fmla="*/ 267 h 1210"/>
                <a:gd name="T4" fmla="*/ 269 w 386"/>
                <a:gd name="T5" fmla="*/ 191 h 1210"/>
                <a:gd name="T6" fmla="*/ 251 w 386"/>
                <a:gd name="T7" fmla="*/ 145 h 1210"/>
                <a:gd name="T8" fmla="*/ 266 w 386"/>
                <a:gd name="T9" fmla="*/ 116 h 1210"/>
                <a:gd name="T10" fmla="*/ 263 w 386"/>
                <a:gd name="T11" fmla="*/ 82 h 1210"/>
                <a:gd name="T12" fmla="*/ 205 w 386"/>
                <a:gd name="T13" fmla="*/ 0 h 1210"/>
                <a:gd name="T14" fmla="*/ 155 w 386"/>
                <a:gd name="T15" fmla="*/ 90 h 1210"/>
                <a:gd name="T16" fmla="*/ 174 w 386"/>
                <a:gd name="T17" fmla="*/ 126 h 1210"/>
                <a:gd name="T18" fmla="*/ 176 w 386"/>
                <a:gd name="T19" fmla="*/ 167 h 1210"/>
                <a:gd name="T20" fmla="*/ 177 w 386"/>
                <a:gd name="T21" fmla="*/ 167 h 1210"/>
                <a:gd name="T22" fmla="*/ 156 w 386"/>
                <a:gd name="T23" fmla="*/ 186 h 1210"/>
                <a:gd name="T24" fmla="*/ 99 w 386"/>
                <a:gd name="T25" fmla="*/ 207 h 1210"/>
                <a:gd name="T26" fmla="*/ 57 w 386"/>
                <a:gd name="T27" fmla="*/ 370 h 1210"/>
                <a:gd name="T28" fmla="*/ 38 w 386"/>
                <a:gd name="T29" fmla="*/ 604 h 1210"/>
                <a:gd name="T30" fmla="*/ 68 w 386"/>
                <a:gd name="T31" fmla="*/ 598 h 1210"/>
                <a:gd name="T32" fmla="*/ 68 w 386"/>
                <a:gd name="T33" fmla="*/ 607 h 1210"/>
                <a:gd name="T34" fmla="*/ 41 w 386"/>
                <a:gd name="T35" fmla="*/ 619 h 1210"/>
                <a:gd name="T36" fmla="*/ 47 w 386"/>
                <a:gd name="T37" fmla="*/ 662 h 1210"/>
                <a:gd name="T38" fmla="*/ 3 w 386"/>
                <a:gd name="T39" fmla="*/ 849 h 1210"/>
                <a:gd name="T40" fmla="*/ 99 w 386"/>
                <a:gd name="T41" fmla="*/ 898 h 1210"/>
                <a:gd name="T42" fmla="*/ 118 w 386"/>
                <a:gd name="T43" fmla="*/ 899 h 1210"/>
                <a:gd name="T44" fmla="*/ 127 w 386"/>
                <a:gd name="T45" fmla="*/ 1051 h 1210"/>
                <a:gd name="T46" fmla="*/ 118 w 386"/>
                <a:gd name="T47" fmla="*/ 1153 h 1210"/>
                <a:gd name="T48" fmla="*/ 181 w 386"/>
                <a:gd name="T49" fmla="*/ 1159 h 1210"/>
                <a:gd name="T50" fmla="*/ 194 w 386"/>
                <a:gd name="T51" fmla="*/ 1084 h 1210"/>
                <a:gd name="T52" fmla="*/ 192 w 386"/>
                <a:gd name="T53" fmla="*/ 968 h 1210"/>
                <a:gd name="T54" fmla="*/ 222 w 386"/>
                <a:gd name="T55" fmla="*/ 712 h 1210"/>
                <a:gd name="T56" fmla="*/ 252 w 386"/>
                <a:gd name="T57" fmla="*/ 767 h 1210"/>
                <a:gd name="T58" fmla="*/ 285 w 386"/>
                <a:gd name="T59" fmla="*/ 1024 h 1210"/>
                <a:gd name="T60" fmla="*/ 277 w 386"/>
                <a:gd name="T61" fmla="*/ 1067 h 1210"/>
                <a:gd name="T62" fmla="*/ 298 w 386"/>
                <a:gd name="T63" fmla="*/ 1146 h 1210"/>
                <a:gd name="T64" fmla="*/ 355 w 386"/>
                <a:gd name="T65" fmla="*/ 1205 h 1210"/>
                <a:gd name="T66" fmla="*/ 347 w 386"/>
                <a:gd name="T67" fmla="*/ 1105 h 1210"/>
                <a:gd name="T68" fmla="*/ 351 w 386"/>
                <a:gd name="T69" fmla="*/ 1046 h 1210"/>
                <a:gd name="T70" fmla="*/ 356 w 386"/>
                <a:gd name="T71" fmla="*/ 829 h 1210"/>
                <a:gd name="T72" fmla="*/ 354 w 386"/>
                <a:gd name="T73" fmla="*/ 603 h 1210"/>
                <a:gd name="T74" fmla="*/ 367 w 386"/>
                <a:gd name="T75" fmla="*/ 565 h 1210"/>
                <a:gd name="T76" fmla="*/ 109 w 386"/>
                <a:gd name="T77" fmla="*/ 669 h 1210"/>
                <a:gd name="T78" fmla="*/ 91 w 386"/>
                <a:gd name="T79" fmla="*/ 666 h 1210"/>
                <a:gd name="T80" fmla="*/ 90 w 386"/>
                <a:gd name="T81" fmla="*/ 617 h 1210"/>
                <a:gd name="T82" fmla="*/ 101 w 386"/>
                <a:gd name="T83" fmla="*/ 628 h 1210"/>
                <a:gd name="T84" fmla="*/ 108 w 386"/>
                <a:gd name="T85" fmla="*/ 649 h 1210"/>
                <a:gd name="T86" fmla="*/ 223 w 386"/>
                <a:gd name="T87" fmla="*/ 505 h 1210"/>
                <a:gd name="T88" fmla="*/ 221 w 386"/>
                <a:gd name="T89" fmla="*/ 232 h 1210"/>
                <a:gd name="T90" fmla="*/ 215 w 386"/>
                <a:gd name="T91" fmla="*/ 208 h 1210"/>
                <a:gd name="T92" fmla="*/ 205 w 386"/>
                <a:gd name="T93" fmla="*/ 231 h 1210"/>
                <a:gd name="T94" fmla="*/ 199 w 386"/>
                <a:gd name="T95" fmla="*/ 505 h 1210"/>
                <a:gd name="T96" fmla="*/ 190 w 386"/>
                <a:gd name="T97" fmla="*/ 325 h 1210"/>
                <a:gd name="T98" fmla="*/ 173 w 386"/>
                <a:gd name="T99" fmla="*/ 188 h 1210"/>
                <a:gd name="T100" fmla="*/ 182 w 386"/>
                <a:gd name="T101" fmla="*/ 176 h 1210"/>
                <a:gd name="T102" fmla="*/ 248 w 386"/>
                <a:gd name="T103" fmla="*/ 179 h 1210"/>
                <a:gd name="T104" fmla="*/ 259 w 386"/>
                <a:gd name="T105" fmla="*/ 196 h 1210"/>
                <a:gd name="T106" fmla="*/ 258 w 386"/>
                <a:gd name="T107" fmla="*/ 201 h 1210"/>
                <a:gd name="T108" fmla="*/ 260 w 386"/>
                <a:gd name="T109" fmla="*/ 256 h 1210"/>
                <a:gd name="T110" fmla="*/ 301 w 386"/>
                <a:gd name="T111" fmla="*/ 488 h 1210"/>
                <a:gd name="T112" fmla="*/ 360 w 386"/>
                <a:gd name="T113" fmla="*/ 585 h 1210"/>
                <a:gd name="T114" fmla="*/ 328 w 386"/>
                <a:gd name="T115" fmla="*/ 554 h 1210"/>
                <a:gd name="T116" fmla="*/ 360 w 386"/>
                <a:gd name="T117" fmla="*/ 585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1210">
                  <a:moveTo>
                    <a:pt x="379" y="512"/>
                  </a:moveTo>
                  <a:cubicBezTo>
                    <a:pt x="385" y="497"/>
                    <a:pt x="386" y="471"/>
                    <a:pt x="379" y="464"/>
                  </a:cubicBezTo>
                  <a:cubicBezTo>
                    <a:pt x="372" y="456"/>
                    <a:pt x="383" y="413"/>
                    <a:pt x="376" y="380"/>
                  </a:cubicBezTo>
                  <a:cubicBezTo>
                    <a:pt x="370" y="347"/>
                    <a:pt x="365" y="295"/>
                    <a:pt x="364" y="267"/>
                  </a:cubicBezTo>
                  <a:cubicBezTo>
                    <a:pt x="364" y="239"/>
                    <a:pt x="362" y="219"/>
                    <a:pt x="326" y="210"/>
                  </a:cubicBezTo>
                  <a:cubicBezTo>
                    <a:pt x="302" y="204"/>
                    <a:pt x="282" y="197"/>
                    <a:pt x="269" y="191"/>
                  </a:cubicBezTo>
                  <a:cubicBezTo>
                    <a:pt x="269" y="191"/>
                    <a:pt x="255" y="179"/>
                    <a:pt x="252" y="168"/>
                  </a:cubicBezTo>
                  <a:cubicBezTo>
                    <a:pt x="251" y="159"/>
                    <a:pt x="251" y="150"/>
                    <a:pt x="251" y="145"/>
                  </a:cubicBezTo>
                  <a:cubicBezTo>
                    <a:pt x="253" y="136"/>
                    <a:pt x="253" y="129"/>
                    <a:pt x="253" y="124"/>
                  </a:cubicBezTo>
                  <a:cubicBezTo>
                    <a:pt x="253" y="118"/>
                    <a:pt x="264" y="126"/>
                    <a:pt x="266" y="116"/>
                  </a:cubicBezTo>
                  <a:cubicBezTo>
                    <a:pt x="269" y="107"/>
                    <a:pt x="271" y="85"/>
                    <a:pt x="269" y="84"/>
                  </a:cubicBezTo>
                  <a:cubicBezTo>
                    <a:pt x="267" y="82"/>
                    <a:pt x="265" y="82"/>
                    <a:pt x="263" y="82"/>
                  </a:cubicBezTo>
                  <a:cubicBezTo>
                    <a:pt x="263" y="79"/>
                    <a:pt x="265" y="59"/>
                    <a:pt x="263" y="38"/>
                  </a:cubicBezTo>
                  <a:cubicBezTo>
                    <a:pt x="262" y="18"/>
                    <a:pt x="242" y="2"/>
                    <a:pt x="205" y="0"/>
                  </a:cubicBezTo>
                  <a:cubicBezTo>
                    <a:pt x="184" y="0"/>
                    <a:pt x="160" y="16"/>
                    <a:pt x="157" y="38"/>
                  </a:cubicBezTo>
                  <a:cubicBezTo>
                    <a:pt x="154" y="60"/>
                    <a:pt x="155" y="90"/>
                    <a:pt x="155" y="90"/>
                  </a:cubicBezTo>
                  <a:cubicBezTo>
                    <a:pt x="155" y="90"/>
                    <a:pt x="148" y="105"/>
                    <a:pt x="154" y="117"/>
                  </a:cubicBezTo>
                  <a:cubicBezTo>
                    <a:pt x="160" y="129"/>
                    <a:pt x="174" y="126"/>
                    <a:pt x="174" y="126"/>
                  </a:cubicBezTo>
                  <a:cubicBezTo>
                    <a:pt x="174" y="126"/>
                    <a:pt x="177" y="145"/>
                    <a:pt x="177" y="155"/>
                  </a:cubicBezTo>
                  <a:cubicBezTo>
                    <a:pt x="177" y="160"/>
                    <a:pt x="177" y="164"/>
                    <a:pt x="176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77" y="167"/>
                    <a:pt x="177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64" y="182"/>
                    <a:pt x="156" y="186"/>
                  </a:cubicBezTo>
                  <a:cubicBezTo>
                    <a:pt x="143" y="192"/>
                    <a:pt x="123" y="200"/>
                    <a:pt x="107" y="205"/>
                  </a:cubicBezTo>
                  <a:cubicBezTo>
                    <a:pt x="104" y="206"/>
                    <a:pt x="102" y="206"/>
                    <a:pt x="99" y="207"/>
                  </a:cubicBezTo>
                  <a:cubicBezTo>
                    <a:pt x="80" y="213"/>
                    <a:pt x="65" y="218"/>
                    <a:pt x="65" y="244"/>
                  </a:cubicBezTo>
                  <a:cubicBezTo>
                    <a:pt x="64" y="274"/>
                    <a:pt x="61" y="331"/>
                    <a:pt x="57" y="370"/>
                  </a:cubicBezTo>
                  <a:cubicBezTo>
                    <a:pt x="53" y="408"/>
                    <a:pt x="41" y="490"/>
                    <a:pt x="41" y="516"/>
                  </a:cubicBezTo>
                  <a:cubicBezTo>
                    <a:pt x="40" y="542"/>
                    <a:pt x="37" y="598"/>
                    <a:pt x="38" y="604"/>
                  </a:cubicBezTo>
                  <a:cubicBezTo>
                    <a:pt x="38" y="609"/>
                    <a:pt x="42" y="609"/>
                    <a:pt x="42" y="615"/>
                  </a:cubicBezTo>
                  <a:cubicBezTo>
                    <a:pt x="43" y="612"/>
                    <a:pt x="48" y="598"/>
                    <a:pt x="68" y="598"/>
                  </a:cubicBezTo>
                  <a:cubicBezTo>
                    <a:pt x="90" y="598"/>
                    <a:pt x="90" y="614"/>
                    <a:pt x="90" y="614"/>
                  </a:cubicBezTo>
                  <a:cubicBezTo>
                    <a:pt x="83" y="607"/>
                    <a:pt x="83" y="607"/>
                    <a:pt x="68" y="607"/>
                  </a:cubicBezTo>
                  <a:cubicBezTo>
                    <a:pt x="54" y="606"/>
                    <a:pt x="43" y="614"/>
                    <a:pt x="42" y="615"/>
                  </a:cubicBezTo>
                  <a:cubicBezTo>
                    <a:pt x="42" y="616"/>
                    <a:pt x="42" y="618"/>
                    <a:pt x="41" y="619"/>
                  </a:cubicBezTo>
                  <a:cubicBezTo>
                    <a:pt x="39" y="630"/>
                    <a:pt x="39" y="639"/>
                    <a:pt x="45" y="646"/>
                  </a:cubicBezTo>
                  <a:cubicBezTo>
                    <a:pt x="50" y="653"/>
                    <a:pt x="47" y="662"/>
                    <a:pt x="47" y="662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3" y="849"/>
                    <a:pt x="3" y="849"/>
                    <a:pt x="3" y="849"/>
                  </a:cubicBezTo>
                  <a:cubicBezTo>
                    <a:pt x="78" y="907"/>
                    <a:pt x="78" y="907"/>
                    <a:pt x="78" y="907"/>
                  </a:cubicBezTo>
                  <a:cubicBezTo>
                    <a:pt x="78" y="907"/>
                    <a:pt x="89" y="899"/>
                    <a:pt x="99" y="898"/>
                  </a:cubicBezTo>
                  <a:cubicBezTo>
                    <a:pt x="100" y="898"/>
                    <a:pt x="101" y="898"/>
                    <a:pt x="101" y="898"/>
                  </a:cubicBezTo>
                  <a:cubicBezTo>
                    <a:pt x="112" y="898"/>
                    <a:pt x="118" y="899"/>
                    <a:pt x="118" y="899"/>
                  </a:cubicBezTo>
                  <a:cubicBezTo>
                    <a:pt x="118" y="899"/>
                    <a:pt x="115" y="955"/>
                    <a:pt x="115" y="977"/>
                  </a:cubicBezTo>
                  <a:cubicBezTo>
                    <a:pt x="115" y="1000"/>
                    <a:pt x="117" y="1035"/>
                    <a:pt x="127" y="1051"/>
                  </a:cubicBezTo>
                  <a:cubicBezTo>
                    <a:pt x="136" y="1067"/>
                    <a:pt x="138" y="1073"/>
                    <a:pt x="138" y="1087"/>
                  </a:cubicBezTo>
                  <a:cubicBezTo>
                    <a:pt x="138" y="1101"/>
                    <a:pt x="117" y="1140"/>
                    <a:pt x="118" y="1153"/>
                  </a:cubicBezTo>
                  <a:cubicBezTo>
                    <a:pt x="118" y="1166"/>
                    <a:pt x="121" y="1186"/>
                    <a:pt x="143" y="1186"/>
                  </a:cubicBezTo>
                  <a:cubicBezTo>
                    <a:pt x="165" y="1185"/>
                    <a:pt x="181" y="1176"/>
                    <a:pt x="181" y="1159"/>
                  </a:cubicBezTo>
                  <a:cubicBezTo>
                    <a:pt x="181" y="1141"/>
                    <a:pt x="178" y="1130"/>
                    <a:pt x="185" y="1124"/>
                  </a:cubicBezTo>
                  <a:cubicBezTo>
                    <a:pt x="193" y="1117"/>
                    <a:pt x="181" y="1101"/>
                    <a:pt x="194" y="1084"/>
                  </a:cubicBezTo>
                  <a:cubicBezTo>
                    <a:pt x="206" y="1067"/>
                    <a:pt x="193" y="1066"/>
                    <a:pt x="196" y="1050"/>
                  </a:cubicBezTo>
                  <a:cubicBezTo>
                    <a:pt x="199" y="1034"/>
                    <a:pt x="193" y="987"/>
                    <a:pt x="192" y="968"/>
                  </a:cubicBezTo>
                  <a:cubicBezTo>
                    <a:pt x="191" y="949"/>
                    <a:pt x="194" y="926"/>
                    <a:pt x="204" y="846"/>
                  </a:cubicBezTo>
                  <a:cubicBezTo>
                    <a:pt x="213" y="765"/>
                    <a:pt x="219" y="729"/>
                    <a:pt x="222" y="712"/>
                  </a:cubicBezTo>
                  <a:cubicBezTo>
                    <a:pt x="225" y="694"/>
                    <a:pt x="229" y="672"/>
                    <a:pt x="229" y="672"/>
                  </a:cubicBezTo>
                  <a:cubicBezTo>
                    <a:pt x="229" y="672"/>
                    <a:pt x="242" y="748"/>
                    <a:pt x="252" y="767"/>
                  </a:cubicBezTo>
                  <a:cubicBezTo>
                    <a:pt x="262" y="785"/>
                    <a:pt x="274" y="879"/>
                    <a:pt x="277" y="907"/>
                  </a:cubicBezTo>
                  <a:cubicBezTo>
                    <a:pt x="280" y="934"/>
                    <a:pt x="278" y="1015"/>
                    <a:pt x="285" y="1024"/>
                  </a:cubicBezTo>
                  <a:cubicBezTo>
                    <a:pt x="291" y="1032"/>
                    <a:pt x="294" y="1044"/>
                    <a:pt x="294" y="1044"/>
                  </a:cubicBezTo>
                  <a:cubicBezTo>
                    <a:pt x="294" y="1044"/>
                    <a:pt x="277" y="1054"/>
                    <a:pt x="277" y="1067"/>
                  </a:cubicBezTo>
                  <a:cubicBezTo>
                    <a:pt x="277" y="1081"/>
                    <a:pt x="290" y="1092"/>
                    <a:pt x="289" y="1110"/>
                  </a:cubicBezTo>
                  <a:cubicBezTo>
                    <a:pt x="289" y="1128"/>
                    <a:pt x="291" y="1143"/>
                    <a:pt x="298" y="1146"/>
                  </a:cubicBezTo>
                  <a:cubicBezTo>
                    <a:pt x="305" y="1150"/>
                    <a:pt x="304" y="1180"/>
                    <a:pt x="313" y="1191"/>
                  </a:cubicBezTo>
                  <a:cubicBezTo>
                    <a:pt x="322" y="1201"/>
                    <a:pt x="337" y="1210"/>
                    <a:pt x="355" y="1205"/>
                  </a:cubicBezTo>
                  <a:cubicBezTo>
                    <a:pt x="373" y="1199"/>
                    <a:pt x="373" y="1175"/>
                    <a:pt x="364" y="1152"/>
                  </a:cubicBezTo>
                  <a:cubicBezTo>
                    <a:pt x="355" y="1129"/>
                    <a:pt x="344" y="1114"/>
                    <a:pt x="347" y="1105"/>
                  </a:cubicBezTo>
                  <a:cubicBezTo>
                    <a:pt x="351" y="1096"/>
                    <a:pt x="354" y="1082"/>
                    <a:pt x="345" y="1073"/>
                  </a:cubicBezTo>
                  <a:cubicBezTo>
                    <a:pt x="336" y="1064"/>
                    <a:pt x="345" y="1054"/>
                    <a:pt x="351" y="1046"/>
                  </a:cubicBezTo>
                  <a:cubicBezTo>
                    <a:pt x="357" y="1038"/>
                    <a:pt x="356" y="1002"/>
                    <a:pt x="356" y="982"/>
                  </a:cubicBezTo>
                  <a:cubicBezTo>
                    <a:pt x="357" y="962"/>
                    <a:pt x="354" y="864"/>
                    <a:pt x="356" y="829"/>
                  </a:cubicBezTo>
                  <a:cubicBezTo>
                    <a:pt x="357" y="793"/>
                    <a:pt x="360" y="685"/>
                    <a:pt x="355" y="655"/>
                  </a:cubicBezTo>
                  <a:cubicBezTo>
                    <a:pt x="350" y="625"/>
                    <a:pt x="354" y="603"/>
                    <a:pt x="354" y="603"/>
                  </a:cubicBezTo>
                  <a:cubicBezTo>
                    <a:pt x="354" y="603"/>
                    <a:pt x="366" y="609"/>
                    <a:pt x="366" y="597"/>
                  </a:cubicBezTo>
                  <a:cubicBezTo>
                    <a:pt x="366" y="586"/>
                    <a:pt x="362" y="584"/>
                    <a:pt x="367" y="565"/>
                  </a:cubicBezTo>
                  <a:cubicBezTo>
                    <a:pt x="372" y="545"/>
                    <a:pt x="373" y="527"/>
                    <a:pt x="379" y="512"/>
                  </a:cubicBezTo>
                  <a:close/>
                  <a:moveTo>
                    <a:pt x="109" y="669"/>
                  </a:moveTo>
                  <a:cubicBezTo>
                    <a:pt x="99" y="668"/>
                    <a:pt x="99" y="668"/>
                    <a:pt x="99" y="668"/>
                  </a:cubicBezTo>
                  <a:cubicBezTo>
                    <a:pt x="91" y="666"/>
                    <a:pt x="91" y="666"/>
                    <a:pt x="91" y="666"/>
                  </a:cubicBezTo>
                  <a:cubicBezTo>
                    <a:pt x="91" y="666"/>
                    <a:pt x="93" y="653"/>
                    <a:pt x="90" y="644"/>
                  </a:cubicBezTo>
                  <a:cubicBezTo>
                    <a:pt x="87" y="635"/>
                    <a:pt x="88" y="627"/>
                    <a:pt x="90" y="617"/>
                  </a:cubicBezTo>
                  <a:cubicBezTo>
                    <a:pt x="90" y="617"/>
                    <a:pt x="93" y="627"/>
                    <a:pt x="99" y="628"/>
                  </a:cubicBezTo>
                  <a:cubicBezTo>
                    <a:pt x="100" y="628"/>
                    <a:pt x="100" y="628"/>
                    <a:pt x="101" y="628"/>
                  </a:cubicBezTo>
                  <a:cubicBezTo>
                    <a:pt x="108" y="628"/>
                    <a:pt x="111" y="629"/>
                    <a:pt x="111" y="629"/>
                  </a:cubicBezTo>
                  <a:cubicBezTo>
                    <a:pt x="111" y="629"/>
                    <a:pt x="108" y="640"/>
                    <a:pt x="108" y="649"/>
                  </a:cubicBezTo>
                  <a:cubicBezTo>
                    <a:pt x="108" y="659"/>
                    <a:pt x="109" y="669"/>
                    <a:pt x="109" y="669"/>
                  </a:cubicBezTo>
                  <a:close/>
                  <a:moveTo>
                    <a:pt x="223" y="505"/>
                  </a:moveTo>
                  <a:cubicBezTo>
                    <a:pt x="225" y="464"/>
                    <a:pt x="224" y="347"/>
                    <a:pt x="223" y="322"/>
                  </a:cubicBezTo>
                  <a:cubicBezTo>
                    <a:pt x="223" y="296"/>
                    <a:pt x="218" y="239"/>
                    <a:pt x="221" y="232"/>
                  </a:cubicBezTo>
                  <a:cubicBezTo>
                    <a:pt x="224" y="224"/>
                    <a:pt x="232" y="218"/>
                    <a:pt x="241" y="223"/>
                  </a:cubicBezTo>
                  <a:cubicBezTo>
                    <a:pt x="241" y="223"/>
                    <a:pt x="231" y="208"/>
                    <a:pt x="215" y="208"/>
                  </a:cubicBezTo>
                  <a:cubicBezTo>
                    <a:pt x="199" y="208"/>
                    <a:pt x="188" y="223"/>
                    <a:pt x="188" y="223"/>
                  </a:cubicBezTo>
                  <a:cubicBezTo>
                    <a:pt x="188" y="223"/>
                    <a:pt x="206" y="219"/>
                    <a:pt x="205" y="231"/>
                  </a:cubicBezTo>
                  <a:cubicBezTo>
                    <a:pt x="205" y="243"/>
                    <a:pt x="199" y="305"/>
                    <a:pt x="199" y="346"/>
                  </a:cubicBezTo>
                  <a:cubicBezTo>
                    <a:pt x="199" y="383"/>
                    <a:pt x="196" y="472"/>
                    <a:pt x="199" y="505"/>
                  </a:cubicBezTo>
                  <a:cubicBezTo>
                    <a:pt x="187" y="504"/>
                    <a:pt x="183" y="503"/>
                    <a:pt x="183" y="503"/>
                  </a:cubicBezTo>
                  <a:cubicBezTo>
                    <a:pt x="183" y="503"/>
                    <a:pt x="194" y="386"/>
                    <a:pt x="190" y="325"/>
                  </a:cubicBezTo>
                  <a:cubicBezTo>
                    <a:pt x="186" y="279"/>
                    <a:pt x="178" y="220"/>
                    <a:pt x="173" y="188"/>
                  </a:cubicBezTo>
                  <a:cubicBezTo>
                    <a:pt x="173" y="188"/>
                    <a:pt x="173" y="188"/>
                    <a:pt x="173" y="188"/>
                  </a:cubicBezTo>
                  <a:cubicBezTo>
                    <a:pt x="173" y="188"/>
                    <a:pt x="178" y="170"/>
                    <a:pt x="182" y="176"/>
                  </a:cubicBezTo>
                  <a:cubicBezTo>
                    <a:pt x="182" y="176"/>
                    <a:pt x="182" y="176"/>
                    <a:pt x="182" y="176"/>
                  </a:cubicBezTo>
                  <a:cubicBezTo>
                    <a:pt x="190" y="189"/>
                    <a:pt x="203" y="204"/>
                    <a:pt x="212" y="204"/>
                  </a:cubicBezTo>
                  <a:cubicBezTo>
                    <a:pt x="222" y="204"/>
                    <a:pt x="238" y="193"/>
                    <a:pt x="248" y="179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48" y="179"/>
                    <a:pt x="258" y="182"/>
                    <a:pt x="259" y="196"/>
                  </a:cubicBezTo>
                  <a:cubicBezTo>
                    <a:pt x="259" y="197"/>
                    <a:pt x="258" y="199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13"/>
                    <a:pt x="258" y="230"/>
                    <a:pt x="260" y="256"/>
                  </a:cubicBezTo>
                  <a:cubicBezTo>
                    <a:pt x="263" y="335"/>
                    <a:pt x="277" y="429"/>
                    <a:pt x="284" y="450"/>
                  </a:cubicBezTo>
                  <a:cubicBezTo>
                    <a:pt x="292" y="472"/>
                    <a:pt x="301" y="488"/>
                    <a:pt x="301" y="488"/>
                  </a:cubicBezTo>
                  <a:cubicBezTo>
                    <a:pt x="301" y="488"/>
                    <a:pt x="251" y="504"/>
                    <a:pt x="223" y="505"/>
                  </a:cubicBezTo>
                  <a:close/>
                  <a:moveTo>
                    <a:pt x="360" y="585"/>
                  </a:moveTo>
                  <a:cubicBezTo>
                    <a:pt x="358" y="573"/>
                    <a:pt x="361" y="568"/>
                    <a:pt x="352" y="561"/>
                  </a:cubicBezTo>
                  <a:cubicBezTo>
                    <a:pt x="343" y="554"/>
                    <a:pt x="328" y="554"/>
                    <a:pt x="328" y="554"/>
                  </a:cubicBezTo>
                  <a:cubicBezTo>
                    <a:pt x="328" y="554"/>
                    <a:pt x="350" y="545"/>
                    <a:pt x="360" y="557"/>
                  </a:cubicBezTo>
                  <a:cubicBezTo>
                    <a:pt x="369" y="570"/>
                    <a:pt x="360" y="585"/>
                    <a:pt x="360" y="585"/>
                  </a:cubicBezTo>
                  <a:close/>
                </a:path>
              </a:pathLst>
            </a:custGeom>
            <a:solidFill>
              <a:srgbClr val="F7941E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44" name="Freeform 200"/>
            <p:cNvSpPr>
              <a:spLocks noEditPoints="1"/>
            </p:cNvSpPr>
            <p:nvPr/>
          </p:nvSpPr>
          <p:spPr bwMode="auto">
            <a:xfrm>
              <a:off x="8050757" y="2261290"/>
              <a:ext cx="889858" cy="2811821"/>
            </a:xfrm>
            <a:custGeom>
              <a:avLst/>
              <a:gdLst>
                <a:gd name="T0" fmla="*/ 412 w 463"/>
                <a:gd name="T1" fmla="*/ 379 h 1470"/>
                <a:gd name="T2" fmla="*/ 323 w 463"/>
                <a:gd name="T3" fmla="*/ 262 h 1470"/>
                <a:gd name="T4" fmla="*/ 285 w 463"/>
                <a:gd name="T5" fmla="*/ 285 h 1470"/>
                <a:gd name="T6" fmla="*/ 267 w 463"/>
                <a:gd name="T7" fmla="*/ 261 h 1470"/>
                <a:gd name="T8" fmla="*/ 184 w 463"/>
                <a:gd name="T9" fmla="*/ 204 h 1470"/>
                <a:gd name="T10" fmla="*/ 217 w 463"/>
                <a:gd name="T11" fmla="*/ 229 h 1470"/>
                <a:gd name="T12" fmla="*/ 275 w 463"/>
                <a:gd name="T13" fmla="*/ 231 h 1470"/>
                <a:gd name="T14" fmla="*/ 275 w 463"/>
                <a:gd name="T15" fmla="*/ 231 h 1470"/>
                <a:gd name="T16" fmla="*/ 280 w 463"/>
                <a:gd name="T17" fmla="*/ 213 h 1470"/>
                <a:gd name="T18" fmla="*/ 313 w 463"/>
                <a:gd name="T19" fmla="*/ 121 h 1470"/>
                <a:gd name="T20" fmla="*/ 312 w 463"/>
                <a:gd name="T21" fmla="*/ 65 h 1470"/>
                <a:gd name="T22" fmla="*/ 194 w 463"/>
                <a:gd name="T23" fmla="*/ 42 h 1470"/>
                <a:gd name="T24" fmla="*/ 186 w 463"/>
                <a:gd name="T25" fmla="*/ 51 h 1470"/>
                <a:gd name="T26" fmla="*/ 175 w 463"/>
                <a:gd name="T27" fmla="*/ 119 h 1470"/>
                <a:gd name="T28" fmla="*/ 178 w 463"/>
                <a:gd name="T29" fmla="*/ 165 h 1470"/>
                <a:gd name="T30" fmla="*/ 181 w 463"/>
                <a:gd name="T31" fmla="*/ 201 h 1470"/>
                <a:gd name="T32" fmla="*/ 175 w 463"/>
                <a:gd name="T33" fmla="*/ 217 h 1470"/>
                <a:gd name="T34" fmla="*/ 79 w 463"/>
                <a:gd name="T35" fmla="*/ 333 h 1470"/>
                <a:gd name="T36" fmla="*/ 104 w 463"/>
                <a:gd name="T37" fmla="*/ 477 h 1470"/>
                <a:gd name="T38" fmla="*/ 99 w 463"/>
                <a:gd name="T39" fmla="*/ 610 h 1470"/>
                <a:gd name="T40" fmla="*/ 85 w 463"/>
                <a:gd name="T41" fmla="*/ 763 h 1470"/>
                <a:gd name="T42" fmla="*/ 69 w 463"/>
                <a:gd name="T43" fmla="*/ 975 h 1470"/>
                <a:gd name="T44" fmla="*/ 8 w 463"/>
                <a:gd name="T45" fmla="*/ 1383 h 1470"/>
                <a:gd name="T46" fmla="*/ 11 w 463"/>
                <a:gd name="T47" fmla="*/ 1423 h 1470"/>
                <a:gd name="T48" fmla="*/ 108 w 463"/>
                <a:gd name="T49" fmla="*/ 1468 h 1470"/>
                <a:gd name="T50" fmla="*/ 96 w 463"/>
                <a:gd name="T51" fmla="*/ 1398 h 1470"/>
                <a:gd name="T52" fmla="*/ 153 w 463"/>
                <a:gd name="T53" fmla="*/ 1231 h 1470"/>
                <a:gd name="T54" fmla="*/ 220 w 463"/>
                <a:gd name="T55" fmla="*/ 1100 h 1470"/>
                <a:gd name="T56" fmla="*/ 215 w 463"/>
                <a:gd name="T57" fmla="*/ 1363 h 1470"/>
                <a:gd name="T58" fmla="*/ 242 w 463"/>
                <a:gd name="T59" fmla="*/ 1391 h 1470"/>
                <a:gd name="T60" fmla="*/ 297 w 463"/>
                <a:gd name="T61" fmla="*/ 1388 h 1470"/>
                <a:gd name="T62" fmla="*/ 429 w 463"/>
                <a:gd name="T63" fmla="*/ 1397 h 1470"/>
                <a:gd name="T64" fmla="*/ 342 w 463"/>
                <a:gd name="T65" fmla="*/ 1344 h 1470"/>
                <a:gd name="T66" fmla="*/ 316 w 463"/>
                <a:gd name="T67" fmla="*/ 1300 h 1470"/>
                <a:gd name="T68" fmla="*/ 337 w 463"/>
                <a:gd name="T69" fmla="*/ 1080 h 1470"/>
                <a:gd name="T70" fmla="*/ 376 w 463"/>
                <a:gd name="T71" fmla="*/ 792 h 1470"/>
                <a:gd name="T72" fmla="*/ 388 w 463"/>
                <a:gd name="T73" fmla="*/ 747 h 1470"/>
                <a:gd name="T74" fmla="*/ 359 w 463"/>
                <a:gd name="T75" fmla="*/ 534 h 1470"/>
                <a:gd name="T76" fmla="*/ 385 w 463"/>
                <a:gd name="T77" fmla="*/ 500 h 1470"/>
                <a:gd name="T78" fmla="*/ 454 w 463"/>
                <a:gd name="T79" fmla="*/ 422 h 1470"/>
                <a:gd name="T80" fmla="*/ 330 w 463"/>
                <a:gd name="T81" fmla="*/ 437 h 1470"/>
                <a:gd name="T82" fmla="*/ 327 w 463"/>
                <a:gd name="T83" fmla="*/ 411 h 1470"/>
                <a:gd name="T84" fmla="*/ 311 w 463"/>
                <a:gd name="T85" fmla="*/ 458 h 1470"/>
                <a:gd name="T86" fmla="*/ 353 w 463"/>
                <a:gd name="T87" fmla="*/ 483 h 1470"/>
                <a:gd name="T88" fmla="*/ 350 w 463"/>
                <a:gd name="T89" fmla="*/ 540 h 1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1470">
                  <a:moveTo>
                    <a:pt x="454" y="422"/>
                  </a:moveTo>
                  <a:cubicBezTo>
                    <a:pt x="448" y="394"/>
                    <a:pt x="430" y="395"/>
                    <a:pt x="412" y="379"/>
                  </a:cubicBezTo>
                  <a:cubicBezTo>
                    <a:pt x="395" y="363"/>
                    <a:pt x="381" y="350"/>
                    <a:pt x="379" y="321"/>
                  </a:cubicBezTo>
                  <a:cubicBezTo>
                    <a:pt x="376" y="291"/>
                    <a:pt x="344" y="267"/>
                    <a:pt x="323" y="262"/>
                  </a:cubicBezTo>
                  <a:cubicBezTo>
                    <a:pt x="304" y="258"/>
                    <a:pt x="286" y="248"/>
                    <a:pt x="281" y="246"/>
                  </a:cubicBezTo>
                  <a:cubicBezTo>
                    <a:pt x="280" y="254"/>
                    <a:pt x="283" y="272"/>
                    <a:pt x="285" y="285"/>
                  </a:cubicBezTo>
                  <a:cubicBezTo>
                    <a:pt x="284" y="286"/>
                    <a:pt x="282" y="284"/>
                    <a:pt x="281" y="281"/>
                  </a:cubicBezTo>
                  <a:cubicBezTo>
                    <a:pt x="274" y="266"/>
                    <a:pt x="272" y="258"/>
                    <a:pt x="267" y="261"/>
                  </a:cubicBezTo>
                  <a:cubicBezTo>
                    <a:pt x="263" y="263"/>
                    <a:pt x="260" y="273"/>
                    <a:pt x="257" y="282"/>
                  </a:cubicBezTo>
                  <a:cubicBezTo>
                    <a:pt x="241" y="262"/>
                    <a:pt x="203" y="221"/>
                    <a:pt x="184" y="204"/>
                  </a:cubicBezTo>
                  <a:cubicBezTo>
                    <a:pt x="185" y="202"/>
                    <a:pt x="187" y="200"/>
                    <a:pt x="189" y="199"/>
                  </a:cubicBezTo>
                  <a:cubicBezTo>
                    <a:pt x="194" y="208"/>
                    <a:pt x="205" y="223"/>
                    <a:pt x="217" y="229"/>
                  </a:cubicBezTo>
                  <a:cubicBezTo>
                    <a:pt x="232" y="237"/>
                    <a:pt x="266" y="257"/>
                    <a:pt x="266" y="257"/>
                  </a:cubicBezTo>
                  <a:cubicBezTo>
                    <a:pt x="266" y="257"/>
                    <a:pt x="273" y="241"/>
                    <a:pt x="275" y="231"/>
                  </a:cubicBezTo>
                  <a:cubicBezTo>
                    <a:pt x="275" y="230"/>
                    <a:pt x="275" y="230"/>
                    <a:pt x="275" y="230"/>
                  </a:cubicBezTo>
                  <a:cubicBezTo>
                    <a:pt x="275" y="231"/>
                    <a:pt x="275" y="231"/>
                    <a:pt x="275" y="231"/>
                  </a:cubicBezTo>
                  <a:cubicBezTo>
                    <a:pt x="275" y="230"/>
                    <a:pt x="275" y="228"/>
                    <a:pt x="275" y="227"/>
                  </a:cubicBezTo>
                  <a:cubicBezTo>
                    <a:pt x="275" y="220"/>
                    <a:pt x="273" y="215"/>
                    <a:pt x="280" y="213"/>
                  </a:cubicBezTo>
                  <a:cubicBezTo>
                    <a:pt x="288" y="211"/>
                    <a:pt x="299" y="185"/>
                    <a:pt x="302" y="169"/>
                  </a:cubicBezTo>
                  <a:cubicBezTo>
                    <a:pt x="306" y="153"/>
                    <a:pt x="306" y="139"/>
                    <a:pt x="313" y="121"/>
                  </a:cubicBezTo>
                  <a:cubicBezTo>
                    <a:pt x="321" y="104"/>
                    <a:pt x="320" y="87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00" y="14"/>
                    <a:pt x="277" y="28"/>
                    <a:pt x="277" y="28"/>
                  </a:cubicBezTo>
                  <a:cubicBezTo>
                    <a:pt x="246" y="0"/>
                    <a:pt x="210" y="26"/>
                    <a:pt x="194" y="42"/>
                  </a:cubicBezTo>
                  <a:cubicBezTo>
                    <a:pt x="194" y="42"/>
                    <a:pt x="194" y="42"/>
                    <a:pt x="193" y="42"/>
                  </a:cubicBezTo>
                  <a:cubicBezTo>
                    <a:pt x="190" y="44"/>
                    <a:pt x="188" y="47"/>
                    <a:pt x="186" y="51"/>
                  </a:cubicBezTo>
                  <a:cubicBezTo>
                    <a:pt x="186" y="51"/>
                    <a:pt x="186" y="51"/>
                    <a:pt x="186" y="51"/>
                  </a:cubicBezTo>
                  <a:cubicBezTo>
                    <a:pt x="171" y="73"/>
                    <a:pt x="175" y="119"/>
                    <a:pt x="175" y="119"/>
                  </a:cubicBezTo>
                  <a:cubicBezTo>
                    <a:pt x="175" y="119"/>
                    <a:pt x="173" y="120"/>
                    <a:pt x="171" y="131"/>
                  </a:cubicBezTo>
                  <a:cubicBezTo>
                    <a:pt x="170" y="142"/>
                    <a:pt x="175" y="159"/>
                    <a:pt x="178" y="165"/>
                  </a:cubicBezTo>
                  <a:cubicBezTo>
                    <a:pt x="180" y="171"/>
                    <a:pt x="185" y="172"/>
                    <a:pt x="186" y="177"/>
                  </a:cubicBezTo>
                  <a:cubicBezTo>
                    <a:pt x="186" y="177"/>
                    <a:pt x="184" y="189"/>
                    <a:pt x="181" y="201"/>
                  </a:cubicBezTo>
                  <a:cubicBezTo>
                    <a:pt x="181" y="201"/>
                    <a:pt x="181" y="201"/>
                    <a:pt x="180" y="201"/>
                  </a:cubicBezTo>
                  <a:cubicBezTo>
                    <a:pt x="179" y="203"/>
                    <a:pt x="181" y="206"/>
                    <a:pt x="175" y="217"/>
                  </a:cubicBezTo>
                  <a:cubicBezTo>
                    <a:pt x="166" y="231"/>
                    <a:pt x="153" y="236"/>
                    <a:pt x="121" y="253"/>
                  </a:cubicBezTo>
                  <a:cubicBezTo>
                    <a:pt x="90" y="269"/>
                    <a:pt x="82" y="302"/>
                    <a:pt x="79" y="333"/>
                  </a:cubicBezTo>
                  <a:cubicBezTo>
                    <a:pt x="76" y="365"/>
                    <a:pt x="71" y="389"/>
                    <a:pt x="76" y="396"/>
                  </a:cubicBezTo>
                  <a:cubicBezTo>
                    <a:pt x="81" y="403"/>
                    <a:pt x="93" y="443"/>
                    <a:pt x="104" y="477"/>
                  </a:cubicBezTo>
                  <a:cubicBezTo>
                    <a:pt x="116" y="510"/>
                    <a:pt x="111" y="549"/>
                    <a:pt x="109" y="564"/>
                  </a:cubicBezTo>
                  <a:cubicBezTo>
                    <a:pt x="107" y="578"/>
                    <a:pt x="98" y="591"/>
                    <a:pt x="99" y="610"/>
                  </a:cubicBezTo>
                  <a:cubicBezTo>
                    <a:pt x="100" y="629"/>
                    <a:pt x="98" y="648"/>
                    <a:pt x="95" y="677"/>
                  </a:cubicBezTo>
                  <a:cubicBezTo>
                    <a:pt x="93" y="705"/>
                    <a:pt x="76" y="759"/>
                    <a:pt x="85" y="763"/>
                  </a:cubicBezTo>
                  <a:cubicBezTo>
                    <a:pt x="93" y="768"/>
                    <a:pt x="96" y="767"/>
                    <a:pt x="96" y="780"/>
                  </a:cubicBezTo>
                  <a:cubicBezTo>
                    <a:pt x="96" y="793"/>
                    <a:pt x="90" y="876"/>
                    <a:pt x="69" y="975"/>
                  </a:cubicBezTo>
                  <a:cubicBezTo>
                    <a:pt x="48" y="1075"/>
                    <a:pt x="16" y="1296"/>
                    <a:pt x="9" y="1338"/>
                  </a:cubicBezTo>
                  <a:cubicBezTo>
                    <a:pt x="2" y="1379"/>
                    <a:pt x="8" y="1383"/>
                    <a:pt x="8" y="1383"/>
                  </a:cubicBezTo>
                  <a:cubicBezTo>
                    <a:pt x="8" y="1383"/>
                    <a:pt x="8" y="1386"/>
                    <a:pt x="4" y="1398"/>
                  </a:cubicBezTo>
                  <a:cubicBezTo>
                    <a:pt x="0" y="1410"/>
                    <a:pt x="4" y="1418"/>
                    <a:pt x="11" y="1423"/>
                  </a:cubicBezTo>
                  <a:cubicBezTo>
                    <a:pt x="18" y="1428"/>
                    <a:pt x="19" y="1438"/>
                    <a:pt x="34" y="1449"/>
                  </a:cubicBezTo>
                  <a:cubicBezTo>
                    <a:pt x="48" y="1460"/>
                    <a:pt x="90" y="1470"/>
                    <a:pt x="108" y="1468"/>
                  </a:cubicBezTo>
                  <a:cubicBezTo>
                    <a:pt x="126" y="1466"/>
                    <a:pt x="121" y="1460"/>
                    <a:pt x="120" y="1442"/>
                  </a:cubicBezTo>
                  <a:cubicBezTo>
                    <a:pt x="119" y="1424"/>
                    <a:pt x="96" y="1398"/>
                    <a:pt x="96" y="1398"/>
                  </a:cubicBezTo>
                  <a:cubicBezTo>
                    <a:pt x="96" y="1398"/>
                    <a:pt x="95" y="1393"/>
                    <a:pt x="101" y="1390"/>
                  </a:cubicBezTo>
                  <a:cubicBezTo>
                    <a:pt x="107" y="1386"/>
                    <a:pt x="132" y="1306"/>
                    <a:pt x="153" y="1231"/>
                  </a:cubicBezTo>
                  <a:cubicBezTo>
                    <a:pt x="175" y="1157"/>
                    <a:pt x="214" y="1022"/>
                    <a:pt x="214" y="1022"/>
                  </a:cubicBezTo>
                  <a:cubicBezTo>
                    <a:pt x="214" y="1022"/>
                    <a:pt x="217" y="1061"/>
                    <a:pt x="220" y="1100"/>
                  </a:cubicBezTo>
                  <a:cubicBezTo>
                    <a:pt x="222" y="1139"/>
                    <a:pt x="224" y="1267"/>
                    <a:pt x="220" y="1300"/>
                  </a:cubicBezTo>
                  <a:cubicBezTo>
                    <a:pt x="215" y="1333"/>
                    <a:pt x="215" y="1363"/>
                    <a:pt x="215" y="1363"/>
                  </a:cubicBezTo>
                  <a:cubicBezTo>
                    <a:pt x="215" y="1363"/>
                    <a:pt x="215" y="1367"/>
                    <a:pt x="215" y="1378"/>
                  </a:cubicBezTo>
                  <a:cubicBezTo>
                    <a:pt x="215" y="1389"/>
                    <a:pt x="223" y="1389"/>
                    <a:pt x="242" y="1391"/>
                  </a:cubicBezTo>
                  <a:cubicBezTo>
                    <a:pt x="261" y="1393"/>
                    <a:pt x="287" y="1392"/>
                    <a:pt x="287" y="1392"/>
                  </a:cubicBezTo>
                  <a:cubicBezTo>
                    <a:pt x="287" y="1392"/>
                    <a:pt x="286" y="1383"/>
                    <a:pt x="297" y="1388"/>
                  </a:cubicBezTo>
                  <a:cubicBezTo>
                    <a:pt x="307" y="1392"/>
                    <a:pt x="329" y="1403"/>
                    <a:pt x="349" y="1403"/>
                  </a:cubicBezTo>
                  <a:cubicBezTo>
                    <a:pt x="369" y="1403"/>
                    <a:pt x="429" y="1412"/>
                    <a:pt x="429" y="1397"/>
                  </a:cubicBezTo>
                  <a:cubicBezTo>
                    <a:pt x="429" y="1382"/>
                    <a:pt x="406" y="1376"/>
                    <a:pt x="385" y="1376"/>
                  </a:cubicBezTo>
                  <a:cubicBezTo>
                    <a:pt x="365" y="1376"/>
                    <a:pt x="342" y="1344"/>
                    <a:pt x="342" y="1344"/>
                  </a:cubicBezTo>
                  <a:cubicBezTo>
                    <a:pt x="342" y="1344"/>
                    <a:pt x="342" y="1344"/>
                    <a:pt x="348" y="1340"/>
                  </a:cubicBezTo>
                  <a:cubicBezTo>
                    <a:pt x="353" y="1337"/>
                    <a:pt x="320" y="1312"/>
                    <a:pt x="316" y="1300"/>
                  </a:cubicBezTo>
                  <a:cubicBezTo>
                    <a:pt x="311" y="1288"/>
                    <a:pt x="312" y="1286"/>
                    <a:pt x="316" y="1257"/>
                  </a:cubicBezTo>
                  <a:cubicBezTo>
                    <a:pt x="319" y="1229"/>
                    <a:pt x="327" y="1136"/>
                    <a:pt x="337" y="1080"/>
                  </a:cubicBezTo>
                  <a:cubicBezTo>
                    <a:pt x="346" y="1023"/>
                    <a:pt x="358" y="968"/>
                    <a:pt x="365" y="920"/>
                  </a:cubicBezTo>
                  <a:cubicBezTo>
                    <a:pt x="372" y="871"/>
                    <a:pt x="376" y="792"/>
                    <a:pt x="376" y="792"/>
                  </a:cubicBezTo>
                  <a:cubicBezTo>
                    <a:pt x="376" y="792"/>
                    <a:pt x="380" y="791"/>
                    <a:pt x="387" y="785"/>
                  </a:cubicBezTo>
                  <a:cubicBezTo>
                    <a:pt x="394" y="779"/>
                    <a:pt x="392" y="764"/>
                    <a:pt x="388" y="747"/>
                  </a:cubicBezTo>
                  <a:cubicBezTo>
                    <a:pt x="385" y="729"/>
                    <a:pt x="380" y="656"/>
                    <a:pt x="377" y="621"/>
                  </a:cubicBezTo>
                  <a:cubicBezTo>
                    <a:pt x="373" y="586"/>
                    <a:pt x="359" y="534"/>
                    <a:pt x="359" y="534"/>
                  </a:cubicBezTo>
                  <a:cubicBezTo>
                    <a:pt x="359" y="534"/>
                    <a:pt x="370" y="529"/>
                    <a:pt x="377" y="522"/>
                  </a:cubicBezTo>
                  <a:cubicBezTo>
                    <a:pt x="384" y="516"/>
                    <a:pt x="385" y="500"/>
                    <a:pt x="385" y="500"/>
                  </a:cubicBezTo>
                  <a:cubicBezTo>
                    <a:pt x="385" y="500"/>
                    <a:pt x="428" y="504"/>
                    <a:pt x="446" y="496"/>
                  </a:cubicBezTo>
                  <a:cubicBezTo>
                    <a:pt x="463" y="489"/>
                    <a:pt x="460" y="450"/>
                    <a:pt x="454" y="422"/>
                  </a:cubicBezTo>
                  <a:close/>
                  <a:moveTo>
                    <a:pt x="311" y="458"/>
                  </a:moveTo>
                  <a:cubicBezTo>
                    <a:pt x="311" y="458"/>
                    <a:pt x="330" y="452"/>
                    <a:pt x="330" y="437"/>
                  </a:cubicBezTo>
                  <a:cubicBezTo>
                    <a:pt x="330" y="421"/>
                    <a:pt x="315" y="411"/>
                    <a:pt x="308" y="410"/>
                  </a:cubicBezTo>
                  <a:cubicBezTo>
                    <a:pt x="301" y="410"/>
                    <a:pt x="313" y="399"/>
                    <a:pt x="327" y="411"/>
                  </a:cubicBezTo>
                  <a:cubicBezTo>
                    <a:pt x="342" y="423"/>
                    <a:pt x="353" y="475"/>
                    <a:pt x="353" y="475"/>
                  </a:cubicBezTo>
                  <a:cubicBezTo>
                    <a:pt x="353" y="475"/>
                    <a:pt x="323" y="463"/>
                    <a:pt x="311" y="458"/>
                  </a:cubicBezTo>
                  <a:close/>
                  <a:moveTo>
                    <a:pt x="350" y="540"/>
                  </a:moveTo>
                  <a:cubicBezTo>
                    <a:pt x="350" y="540"/>
                    <a:pt x="352" y="500"/>
                    <a:pt x="353" y="483"/>
                  </a:cubicBezTo>
                  <a:cubicBezTo>
                    <a:pt x="362" y="531"/>
                    <a:pt x="362" y="531"/>
                    <a:pt x="362" y="531"/>
                  </a:cubicBezTo>
                  <a:lnTo>
                    <a:pt x="350" y="540"/>
                  </a:lnTo>
                  <a:close/>
                </a:path>
              </a:pathLst>
            </a:custGeom>
            <a:solidFill>
              <a:srgbClr val="00767A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45" name="Freeform 208"/>
            <p:cNvSpPr>
              <a:spLocks noEditPoints="1"/>
            </p:cNvSpPr>
            <p:nvPr/>
          </p:nvSpPr>
          <p:spPr bwMode="auto">
            <a:xfrm>
              <a:off x="7369051" y="2473077"/>
              <a:ext cx="792615" cy="2946951"/>
            </a:xfrm>
            <a:custGeom>
              <a:avLst/>
              <a:gdLst>
                <a:gd name="T0" fmla="*/ 221 w 224"/>
                <a:gd name="T1" fmla="*/ 237 h 906"/>
                <a:gd name="T2" fmla="*/ 178 w 224"/>
                <a:gd name="T3" fmla="*/ 151 h 906"/>
                <a:gd name="T4" fmla="*/ 161 w 224"/>
                <a:gd name="T5" fmla="*/ 98 h 906"/>
                <a:gd name="T6" fmla="*/ 148 w 224"/>
                <a:gd name="T7" fmla="*/ 36 h 906"/>
                <a:gd name="T8" fmla="*/ 107 w 224"/>
                <a:gd name="T9" fmla="*/ 0 h 906"/>
                <a:gd name="T10" fmla="*/ 63 w 224"/>
                <a:gd name="T11" fmla="*/ 101 h 906"/>
                <a:gd name="T12" fmla="*/ 48 w 224"/>
                <a:gd name="T13" fmla="*/ 145 h 906"/>
                <a:gd name="T14" fmla="*/ 7 w 224"/>
                <a:gd name="T15" fmla="*/ 204 h 906"/>
                <a:gd name="T16" fmla="*/ 2 w 224"/>
                <a:gd name="T17" fmla="*/ 302 h 906"/>
                <a:gd name="T18" fmla="*/ 28 w 224"/>
                <a:gd name="T19" fmla="*/ 360 h 906"/>
                <a:gd name="T20" fmla="*/ 31 w 224"/>
                <a:gd name="T21" fmla="*/ 411 h 906"/>
                <a:gd name="T22" fmla="*/ 35 w 224"/>
                <a:gd name="T23" fmla="*/ 565 h 906"/>
                <a:gd name="T24" fmla="*/ 54 w 224"/>
                <a:gd name="T25" fmla="*/ 607 h 906"/>
                <a:gd name="T26" fmla="*/ 81 w 224"/>
                <a:gd name="T27" fmla="*/ 790 h 906"/>
                <a:gd name="T28" fmla="*/ 89 w 224"/>
                <a:gd name="T29" fmla="*/ 869 h 906"/>
                <a:gd name="T30" fmla="*/ 112 w 224"/>
                <a:gd name="T31" fmla="*/ 906 h 906"/>
                <a:gd name="T32" fmla="*/ 122 w 224"/>
                <a:gd name="T33" fmla="*/ 847 h 906"/>
                <a:gd name="T34" fmla="*/ 157 w 224"/>
                <a:gd name="T35" fmla="*/ 853 h 906"/>
                <a:gd name="T36" fmla="*/ 124 w 224"/>
                <a:gd name="T37" fmla="*/ 764 h 906"/>
                <a:gd name="T38" fmla="*/ 156 w 224"/>
                <a:gd name="T39" fmla="*/ 611 h 906"/>
                <a:gd name="T40" fmla="*/ 166 w 224"/>
                <a:gd name="T41" fmla="*/ 582 h 906"/>
                <a:gd name="T42" fmla="*/ 190 w 224"/>
                <a:gd name="T43" fmla="*/ 474 h 906"/>
                <a:gd name="T44" fmla="*/ 206 w 224"/>
                <a:gd name="T45" fmla="*/ 414 h 906"/>
                <a:gd name="T46" fmla="*/ 192 w 224"/>
                <a:gd name="T47" fmla="*/ 313 h 906"/>
                <a:gd name="T48" fmla="*/ 73 w 224"/>
                <a:gd name="T49" fmla="*/ 279 h 906"/>
                <a:gd name="T50" fmla="*/ 63 w 224"/>
                <a:gd name="T51" fmla="*/ 289 h 906"/>
                <a:gd name="T52" fmla="*/ 73 w 224"/>
                <a:gd name="T53" fmla="*/ 269 h 906"/>
                <a:gd name="T54" fmla="*/ 110 w 224"/>
                <a:gd name="T55" fmla="*/ 621 h 906"/>
                <a:gd name="T56" fmla="*/ 107 w 224"/>
                <a:gd name="T57" fmla="*/ 646 h 906"/>
                <a:gd name="T58" fmla="*/ 104 w 224"/>
                <a:gd name="T59" fmla="*/ 612 h 906"/>
                <a:gd name="T60" fmla="*/ 110 w 224"/>
                <a:gd name="T61" fmla="*/ 580 h 906"/>
                <a:gd name="T62" fmla="*/ 116 w 224"/>
                <a:gd name="T63" fmla="*/ 225 h 906"/>
                <a:gd name="T64" fmla="*/ 91 w 224"/>
                <a:gd name="T65" fmla="*/ 130 h 906"/>
                <a:gd name="T66" fmla="*/ 115 w 224"/>
                <a:gd name="T67" fmla="*/ 200 h 906"/>
                <a:gd name="T68" fmla="*/ 128 w 224"/>
                <a:gd name="T69" fmla="*/ 156 h 906"/>
                <a:gd name="T70" fmla="*/ 143 w 224"/>
                <a:gd name="T71" fmla="*/ 147 h 906"/>
                <a:gd name="T72" fmla="*/ 116 w 224"/>
                <a:gd name="T73" fmla="*/ 225 h 906"/>
                <a:gd name="T74" fmla="*/ 138 w 224"/>
                <a:gd name="T75" fmla="*/ 333 h 906"/>
                <a:gd name="T76" fmla="*/ 149 w 224"/>
                <a:gd name="T77" fmla="*/ 315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4" h="906">
                  <a:moveTo>
                    <a:pt x="215" y="296"/>
                  </a:moveTo>
                  <a:cubicBezTo>
                    <a:pt x="222" y="281"/>
                    <a:pt x="224" y="258"/>
                    <a:pt x="221" y="237"/>
                  </a:cubicBezTo>
                  <a:cubicBezTo>
                    <a:pt x="219" y="217"/>
                    <a:pt x="217" y="187"/>
                    <a:pt x="211" y="170"/>
                  </a:cubicBezTo>
                  <a:cubicBezTo>
                    <a:pt x="204" y="152"/>
                    <a:pt x="178" y="151"/>
                    <a:pt x="178" y="151"/>
                  </a:cubicBezTo>
                  <a:cubicBezTo>
                    <a:pt x="178" y="151"/>
                    <a:pt x="180" y="142"/>
                    <a:pt x="172" y="133"/>
                  </a:cubicBezTo>
                  <a:cubicBezTo>
                    <a:pt x="164" y="124"/>
                    <a:pt x="163" y="113"/>
                    <a:pt x="161" y="98"/>
                  </a:cubicBezTo>
                  <a:cubicBezTo>
                    <a:pt x="159" y="82"/>
                    <a:pt x="155" y="72"/>
                    <a:pt x="155" y="62"/>
                  </a:cubicBezTo>
                  <a:cubicBezTo>
                    <a:pt x="155" y="52"/>
                    <a:pt x="152" y="53"/>
                    <a:pt x="148" y="36"/>
                  </a:cubicBezTo>
                  <a:cubicBezTo>
                    <a:pt x="144" y="19"/>
                    <a:pt x="12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5" y="0"/>
                    <a:pt x="67" y="48"/>
                    <a:pt x="64" y="64"/>
                  </a:cubicBezTo>
                  <a:cubicBezTo>
                    <a:pt x="62" y="79"/>
                    <a:pt x="58" y="89"/>
                    <a:pt x="63" y="101"/>
                  </a:cubicBezTo>
                  <a:cubicBezTo>
                    <a:pt x="68" y="113"/>
                    <a:pt x="62" y="116"/>
                    <a:pt x="50" y="125"/>
                  </a:cubicBezTo>
                  <a:cubicBezTo>
                    <a:pt x="39" y="135"/>
                    <a:pt x="48" y="145"/>
                    <a:pt x="48" y="145"/>
                  </a:cubicBezTo>
                  <a:cubicBezTo>
                    <a:pt x="48" y="145"/>
                    <a:pt x="37" y="152"/>
                    <a:pt x="28" y="154"/>
                  </a:cubicBezTo>
                  <a:cubicBezTo>
                    <a:pt x="19" y="155"/>
                    <a:pt x="9" y="186"/>
                    <a:pt x="7" y="204"/>
                  </a:cubicBezTo>
                  <a:cubicBezTo>
                    <a:pt x="5" y="221"/>
                    <a:pt x="4" y="220"/>
                    <a:pt x="2" y="233"/>
                  </a:cubicBezTo>
                  <a:cubicBezTo>
                    <a:pt x="0" y="247"/>
                    <a:pt x="1" y="279"/>
                    <a:pt x="2" y="302"/>
                  </a:cubicBezTo>
                  <a:cubicBezTo>
                    <a:pt x="4" y="324"/>
                    <a:pt x="31" y="326"/>
                    <a:pt x="31" y="326"/>
                  </a:cubicBezTo>
                  <a:cubicBezTo>
                    <a:pt x="31" y="326"/>
                    <a:pt x="31" y="348"/>
                    <a:pt x="28" y="360"/>
                  </a:cubicBezTo>
                  <a:cubicBezTo>
                    <a:pt x="24" y="373"/>
                    <a:pt x="7" y="405"/>
                    <a:pt x="12" y="407"/>
                  </a:cubicBezTo>
                  <a:cubicBezTo>
                    <a:pt x="16" y="409"/>
                    <a:pt x="31" y="411"/>
                    <a:pt x="31" y="411"/>
                  </a:cubicBezTo>
                  <a:cubicBezTo>
                    <a:pt x="31" y="411"/>
                    <a:pt x="28" y="447"/>
                    <a:pt x="30" y="465"/>
                  </a:cubicBezTo>
                  <a:cubicBezTo>
                    <a:pt x="31" y="483"/>
                    <a:pt x="35" y="544"/>
                    <a:pt x="35" y="565"/>
                  </a:cubicBezTo>
                  <a:cubicBezTo>
                    <a:pt x="35" y="586"/>
                    <a:pt x="50" y="579"/>
                    <a:pt x="50" y="579"/>
                  </a:cubicBezTo>
                  <a:cubicBezTo>
                    <a:pt x="50" y="579"/>
                    <a:pt x="52" y="592"/>
                    <a:pt x="54" y="607"/>
                  </a:cubicBezTo>
                  <a:cubicBezTo>
                    <a:pt x="56" y="622"/>
                    <a:pt x="54" y="641"/>
                    <a:pt x="52" y="663"/>
                  </a:cubicBezTo>
                  <a:cubicBezTo>
                    <a:pt x="51" y="685"/>
                    <a:pt x="75" y="770"/>
                    <a:pt x="81" y="790"/>
                  </a:cubicBezTo>
                  <a:cubicBezTo>
                    <a:pt x="88" y="809"/>
                    <a:pt x="92" y="819"/>
                    <a:pt x="88" y="831"/>
                  </a:cubicBezTo>
                  <a:cubicBezTo>
                    <a:pt x="85" y="844"/>
                    <a:pt x="90" y="848"/>
                    <a:pt x="89" y="869"/>
                  </a:cubicBezTo>
                  <a:cubicBezTo>
                    <a:pt x="89" y="888"/>
                    <a:pt x="96" y="902"/>
                    <a:pt x="107" y="905"/>
                  </a:cubicBezTo>
                  <a:cubicBezTo>
                    <a:pt x="109" y="906"/>
                    <a:pt x="111" y="906"/>
                    <a:pt x="112" y="906"/>
                  </a:cubicBezTo>
                  <a:cubicBezTo>
                    <a:pt x="126" y="906"/>
                    <a:pt x="129" y="872"/>
                    <a:pt x="126" y="865"/>
                  </a:cubicBezTo>
                  <a:cubicBezTo>
                    <a:pt x="123" y="857"/>
                    <a:pt x="122" y="847"/>
                    <a:pt x="122" y="847"/>
                  </a:cubicBezTo>
                  <a:cubicBezTo>
                    <a:pt x="122" y="847"/>
                    <a:pt x="127" y="853"/>
                    <a:pt x="134" y="855"/>
                  </a:cubicBezTo>
                  <a:cubicBezTo>
                    <a:pt x="140" y="857"/>
                    <a:pt x="150" y="857"/>
                    <a:pt x="157" y="853"/>
                  </a:cubicBezTo>
                  <a:cubicBezTo>
                    <a:pt x="164" y="848"/>
                    <a:pt x="151" y="828"/>
                    <a:pt x="141" y="818"/>
                  </a:cubicBezTo>
                  <a:cubicBezTo>
                    <a:pt x="132" y="808"/>
                    <a:pt x="124" y="784"/>
                    <a:pt x="124" y="764"/>
                  </a:cubicBezTo>
                  <a:cubicBezTo>
                    <a:pt x="124" y="745"/>
                    <a:pt x="141" y="698"/>
                    <a:pt x="149" y="670"/>
                  </a:cubicBezTo>
                  <a:cubicBezTo>
                    <a:pt x="158" y="643"/>
                    <a:pt x="153" y="617"/>
                    <a:pt x="156" y="611"/>
                  </a:cubicBezTo>
                  <a:cubicBezTo>
                    <a:pt x="158" y="605"/>
                    <a:pt x="158" y="582"/>
                    <a:pt x="158" y="582"/>
                  </a:cubicBezTo>
                  <a:cubicBezTo>
                    <a:pt x="158" y="582"/>
                    <a:pt x="160" y="582"/>
                    <a:pt x="166" y="582"/>
                  </a:cubicBezTo>
                  <a:cubicBezTo>
                    <a:pt x="172" y="582"/>
                    <a:pt x="172" y="585"/>
                    <a:pt x="172" y="570"/>
                  </a:cubicBezTo>
                  <a:cubicBezTo>
                    <a:pt x="172" y="555"/>
                    <a:pt x="184" y="497"/>
                    <a:pt x="190" y="474"/>
                  </a:cubicBezTo>
                  <a:cubicBezTo>
                    <a:pt x="195" y="452"/>
                    <a:pt x="195" y="416"/>
                    <a:pt x="195" y="416"/>
                  </a:cubicBezTo>
                  <a:cubicBezTo>
                    <a:pt x="195" y="416"/>
                    <a:pt x="199" y="416"/>
                    <a:pt x="206" y="414"/>
                  </a:cubicBezTo>
                  <a:cubicBezTo>
                    <a:pt x="214" y="413"/>
                    <a:pt x="208" y="399"/>
                    <a:pt x="199" y="371"/>
                  </a:cubicBezTo>
                  <a:cubicBezTo>
                    <a:pt x="189" y="344"/>
                    <a:pt x="192" y="313"/>
                    <a:pt x="192" y="313"/>
                  </a:cubicBezTo>
                  <a:cubicBezTo>
                    <a:pt x="192" y="313"/>
                    <a:pt x="208" y="311"/>
                    <a:pt x="215" y="296"/>
                  </a:cubicBezTo>
                  <a:close/>
                  <a:moveTo>
                    <a:pt x="73" y="279"/>
                  </a:moveTo>
                  <a:cubicBezTo>
                    <a:pt x="73" y="286"/>
                    <a:pt x="71" y="292"/>
                    <a:pt x="71" y="292"/>
                  </a:cubicBezTo>
                  <a:cubicBezTo>
                    <a:pt x="71" y="292"/>
                    <a:pt x="67" y="292"/>
                    <a:pt x="63" y="289"/>
                  </a:cubicBezTo>
                  <a:cubicBezTo>
                    <a:pt x="65" y="285"/>
                    <a:pt x="65" y="271"/>
                    <a:pt x="65" y="271"/>
                  </a:cubicBezTo>
                  <a:cubicBezTo>
                    <a:pt x="73" y="269"/>
                    <a:pt x="73" y="269"/>
                    <a:pt x="73" y="269"/>
                  </a:cubicBezTo>
                  <a:cubicBezTo>
                    <a:pt x="73" y="269"/>
                    <a:pt x="73" y="272"/>
                    <a:pt x="73" y="279"/>
                  </a:cubicBezTo>
                  <a:close/>
                  <a:moveTo>
                    <a:pt x="110" y="621"/>
                  </a:moveTo>
                  <a:cubicBezTo>
                    <a:pt x="109" y="625"/>
                    <a:pt x="108" y="631"/>
                    <a:pt x="107" y="637"/>
                  </a:cubicBezTo>
                  <a:cubicBezTo>
                    <a:pt x="107" y="642"/>
                    <a:pt x="107" y="646"/>
                    <a:pt x="107" y="646"/>
                  </a:cubicBezTo>
                  <a:cubicBezTo>
                    <a:pt x="107" y="646"/>
                    <a:pt x="106" y="638"/>
                    <a:pt x="106" y="632"/>
                  </a:cubicBezTo>
                  <a:cubicBezTo>
                    <a:pt x="106" y="626"/>
                    <a:pt x="102" y="620"/>
                    <a:pt x="104" y="612"/>
                  </a:cubicBezTo>
                  <a:cubicBezTo>
                    <a:pt x="105" y="608"/>
                    <a:pt x="106" y="602"/>
                    <a:pt x="107" y="596"/>
                  </a:cubicBezTo>
                  <a:cubicBezTo>
                    <a:pt x="109" y="588"/>
                    <a:pt x="110" y="580"/>
                    <a:pt x="110" y="580"/>
                  </a:cubicBezTo>
                  <a:cubicBezTo>
                    <a:pt x="110" y="601"/>
                    <a:pt x="112" y="615"/>
                    <a:pt x="110" y="621"/>
                  </a:cubicBezTo>
                  <a:close/>
                  <a:moveTo>
                    <a:pt x="116" y="225"/>
                  </a:moveTo>
                  <a:cubicBezTo>
                    <a:pt x="115" y="231"/>
                    <a:pt x="108" y="214"/>
                    <a:pt x="103" y="195"/>
                  </a:cubicBezTo>
                  <a:cubicBezTo>
                    <a:pt x="99" y="176"/>
                    <a:pt x="91" y="148"/>
                    <a:pt x="91" y="130"/>
                  </a:cubicBezTo>
                  <a:cubicBezTo>
                    <a:pt x="91" y="130"/>
                    <a:pt x="105" y="142"/>
                    <a:pt x="105" y="151"/>
                  </a:cubicBezTo>
                  <a:cubicBezTo>
                    <a:pt x="105" y="161"/>
                    <a:pt x="112" y="191"/>
                    <a:pt x="115" y="200"/>
                  </a:cubicBezTo>
                  <a:cubicBezTo>
                    <a:pt x="117" y="209"/>
                    <a:pt x="119" y="189"/>
                    <a:pt x="124" y="180"/>
                  </a:cubicBezTo>
                  <a:cubicBezTo>
                    <a:pt x="129" y="171"/>
                    <a:pt x="131" y="163"/>
                    <a:pt x="128" y="156"/>
                  </a:cubicBezTo>
                  <a:cubicBezTo>
                    <a:pt x="125" y="149"/>
                    <a:pt x="136" y="146"/>
                    <a:pt x="143" y="128"/>
                  </a:cubicBezTo>
                  <a:cubicBezTo>
                    <a:pt x="144" y="135"/>
                    <a:pt x="144" y="140"/>
                    <a:pt x="143" y="147"/>
                  </a:cubicBezTo>
                  <a:cubicBezTo>
                    <a:pt x="143" y="153"/>
                    <a:pt x="132" y="186"/>
                    <a:pt x="129" y="192"/>
                  </a:cubicBezTo>
                  <a:cubicBezTo>
                    <a:pt x="125" y="199"/>
                    <a:pt x="117" y="219"/>
                    <a:pt x="116" y="225"/>
                  </a:cubicBezTo>
                  <a:close/>
                  <a:moveTo>
                    <a:pt x="149" y="333"/>
                  </a:moveTo>
                  <a:cubicBezTo>
                    <a:pt x="149" y="333"/>
                    <a:pt x="138" y="338"/>
                    <a:pt x="138" y="333"/>
                  </a:cubicBezTo>
                  <a:cubicBezTo>
                    <a:pt x="139" y="329"/>
                    <a:pt x="141" y="315"/>
                    <a:pt x="141" y="315"/>
                  </a:cubicBezTo>
                  <a:cubicBezTo>
                    <a:pt x="149" y="315"/>
                    <a:pt x="149" y="315"/>
                    <a:pt x="149" y="315"/>
                  </a:cubicBezTo>
                  <a:lnTo>
                    <a:pt x="149" y="333"/>
                  </a:lnTo>
                  <a:close/>
                </a:path>
              </a:pathLst>
            </a:custGeom>
            <a:solidFill>
              <a:srgbClr val="17479E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46" name="Freeform 192"/>
            <p:cNvSpPr>
              <a:spLocks noEditPoints="1"/>
            </p:cNvSpPr>
            <p:nvPr/>
          </p:nvSpPr>
          <p:spPr bwMode="auto">
            <a:xfrm>
              <a:off x="6270701" y="2539735"/>
              <a:ext cx="1308700" cy="3092081"/>
            </a:xfrm>
            <a:custGeom>
              <a:avLst/>
              <a:gdLst>
                <a:gd name="T0" fmla="*/ 625 w 693"/>
                <a:gd name="T1" fmla="*/ 1522 h 1641"/>
                <a:gd name="T2" fmla="*/ 520 w 693"/>
                <a:gd name="T3" fmla="*/ 985 h 1641"/>
                <a:gd name="T4" fmla="*/ 498 w 693"/>
                <a:gd name="T5" fmla="*/ 789 h 1641"/>
                <a:gd name="T6" fmla="*/ 532 w 693"/>
                <a:gd name="T7" fmla="*/ 760 h 1641"/>
                <a:gd name="T8" fmla="*/ 571 w 693"/>
                <a:gd name="T9" fmla="*/ 506 h 1641"/>
                <a:gd name="T10" fmla="*/ 505 w 693"/>
                <a:gd name="T11" fmla="*/ 282 h 1641"/>
                <a:gd name="T12" fmla="*/ 394 w 693"/>
                <a:gd name="T13" fmla="*/ 243 h 1641"/>
                <a:gd name="T14" fmla="*/ 344 w 693"/>
                <a:gd name="T15" fmla="*/ 214 h 1641"/>
                <a:gd name="T16" fmla="*/ 341 w 693"/>
                <a:gd name="T17" fmla="*/ 204 h 1641"/>
                <a:gd name="T18" fmla="*/ 354 w 693"/>
                <a:gd name="T19" fmla="*/ 65 h 1641"/>
                <a:gd name="T20" fmla="*/ 313 w 693"/>
                <a:gd name="T21" fmla="*/ 0 h 1641"/>
                <a:gd name="T22" fmla="*/ 228 w 693"/>
                <a:gd name="T23" fmla="*/ 24 h 1641"/>
                <a:gd name="T24" fmla="*/ 214 w 693"/>
                <a:gd name="T25" fmla="*/ 121 h 1641"/>
                <a:gd name="T26" fmla="*/ 240 w 693"/>
                <a:gd name="T27" fmla="*/ 200 h 1641"/>
                <a:gd name="T28" fmla="*/ 240 w 693"/>
                <a:gd name="T29" fmla="*/ 215 h 1641"/>
                <a:gd name="T30" fmla="*/ 147 w 693"/>
                <a:gd name="T31" fmla="*/ 272 h 1641"/>
                <a:gd name="T32" fmla="*/ 22 w 693"/>
                <a:gd name="T33" fmla="*/ 531 h 1641"/>
                <a:gd name="T34" fmla="*/ 113 w 693"/>
                <a:gd name="T35" fmla="*/ 777 h 1641"/>
                <a:gd name="T36" fmla="*/ 143 w 693"/>
                <a:gd name="T37" fmla="*/ 802 h 1641"/>
                <a:gd name="T38" fmla="*/ 220 w 693"/>
                <a:gd name="T39" fmla="*/ 1183 h 1641"/>
                <a:gd name="T40" fmla="*/ 267 w 693"/>
                <a:gd name="T41" fmla="*/ 1470 h 1641"/>
                <a:gd name="T42" fmla="*/ 231 w 693"/>
                <a:gd name="T43" fmla="*/ 1602 h 1641"/>
                <a:gd name="T44" fmla="*/ 343 w 693"/>
                <a:gd name="T45" fmla="*/ 1595 h 1641"/>
                <a:gd name="T46" fmla="*/ 351 w 693"/>
                <a:gd name="T47" fmla="*/ 1504 h 1641"/>
                <a:gd name="T48" fmla="*/ 342 w 693"/>
                <a:gd name="T49" fmla="*/ 1327 h 1641"/>
                <a:gd name="T50" fmla="*/ 334 w 693"/>
                <a:gd name="T51" fmla="*/ 1168 h 1641"/>
                <a:gd name="T52" fmla="*/ 372 w 693"/>
                <a:gd name="T53" fmla="*/ 991 h 1641"/>
                <a:gd name="T54" fmla="*/ 495 w 693"/>
                <a:gd name="T55" fmla="*/ 1455 h 1641"/>
                <a:gd name="T56" fmla="*/ 553 w 693"/>
                <a:gd name="T57" fmla="*/ 1595 h 1641"/>
                <a:gd name="T58" fmla="*/ 693 w 693"/>
                <a:gd name="T59" fmla="*/ 1628 h 1641"/>
                <a:gd name="T60" fmla="*/ 115 w 693"/>
                <a:gd name="T61" fmla="*/ 608 h 1641"/>
                <a:gd name="T62" fmla="*/ 125 w 693"/>
                <a:gd name="T63" fmla="*/ 524 h 1641"/>
                <a:gd name="T64" fmla="*/ 395 w 693"/>
                <a:gd name="T65" fmla="*/ 690 h 1641"/>
                <a:gd name="T66" fmla="*/ 314 w 693"/>
                <a:gd name="T67" fmla="*/ 307 h 1641"/>
                <a:gd name="T68" fmla="*/ 280 w 693"/>
                <a:gd name="T69" fmla="*/ 291 h 1641"/>
                <a:gd name="T70" fmla="*/ 295 w 693"/>
                <a:gd name="T71" fmla="*/ 485 h 1641"/>
                <a:gd name="T72" fmla="*/ 274 w 693"/>
                <a:gd name="T73" fmla="*/ 687 h 1641"/>
                <a:gd name="T74" fmla="*/ 235 w 693"/>
                <a:gd name="T75" fmla="*/ 542 h 1641"/>
                <a:gd name="T76" fmla="*/ 248 w 693"/>
                <a:gd name="T77" fmla="*/ 225 h 1641"/>
                <a:gd name="T78" fmla="*/ 334 w 693"/>
                <a:gd name="T79" fmla="*/ 227 h 1641"/>
                <a:gd name="T80" fmla="*/ 381 w 693"/>
                <a:gd name="T81" fmla="*/ 413 h 1641"/>
                <a:gd name="T82" fmla="*/ 411 w 693"/>
                <a:gd name="T83" fmla="*/ 689 h 1641"/>
                <a:gd name="T84" fmla="*/ 473 w 693"/>
                <a:gd name="T85" fmla="*/ 485 h 1641"/>
                <a:gd name="T86" fmla="*/ 501 w 693"/>
                <a:gd name="T87" fmla="*/ 576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93" h="1641">
                  <a:moveTo>
                    <a:pt x="669" y="1590"/>
                  </a:moveTo>
                  <a:cubicBezTo>
                    <a:pt x="650" y="1579"/>
                    <a:pt x="636" y="1550"/>
                    <a:pt x="629" y="1542"/>
                  </a:cubicBezTo>
                  <a:cubicBezTo>
                    <a:pt x="622" y="1535"/>
                    <a:pt x="631" y="1537"/>
                    <a:pt x="625" y="1522"/>
                  </a:cubicBezTo>
                  <a:cubicBezTo>
                    <a:pt x="619" y="1507"/>
                    <a:pt x="600" y="1419"/>
                    <a:pt x="597" y="1391"/>
                  </a:cubicBezTo>
                  <a:cubicBezTo>
                    <a:pt x="593" y="1362"/>
                    <a:pt x="595" y="1265"/>
                    <a:pt x="582" y="1219"/>
                  </a:cubicBezTo>
                  <a:cubicBezTo>
                    <a:pt x="568" y="1173"/>
                    <a:pt x="526" y="1025"/>
                    <a:pt x="520" y="985"/>
                  </a:cubicBezTo>
                  <a:cubicBezTo>
                    <a:pt x="514" y="944"/>
                    <a:pt x="505" y="903"/>
                    <a:pt x="505" y="881"/>
                  </a:cubicBezTo>
                  <a:cubicBezTo>
                    <a:pt x="505" y="858"/>
                    <a:pt x="503" y="843"/>
                    <a:pt x="496" y="827"/>
                  </a:cubicBezTo>
                  <a:cubicBezTo>
                    <a:pt x="490" y="811"/>
                    <a:pt x="498" y="789"/>
                    <a:pt x="498" y="789"/>
                  </a:cubicBezTo>
                  <a:cubicBezTo>
                    <a:pt x="498" y="789"/>
                    <a:pt x="514" y="801"/>
                    <a:pt x="524" y="810"/>
                  </a:cubicBezTo>
                  <a:cubicBezTo>
                    <a:pt x="534" y="819"/>
                    <a:pt x="534" y="805"/>
                    <a:pt x="529" y="785"/>
                  </a:cubicBezTo>
                  <a:cubicBezTo>
                    <a:pt x="524" y="765"/>
                    <a:pt x="527" y="754"/>
                    <a:pt x="532" y="760"/>
                  </a:cubicBezTo>
                  <a:cubicBezTo>
                    <a:pt x="537" y="767"/>
                    <a:pt x="541" y="728"/>
                    <a:pt x="553" y="705"/>
                  </a:cubicBezTo>
                  <a:cubicBezTo>
                    <a:pt x="566" y="681"/>
                    <a:pt x="593" y="633"/>
                    <a:pt x="587" y="606"/>
                  </a:cubicBezTo>
                  <a:cubicBezTo>
                    <a:pt x="581" y="578"/>
                    <a:pt x="578" y="530"/>
                    <a:pt x="571" y="506"/>
                  </a:cubicBezTo>
                  <a:cubicBezTo>
                    <a:pt x="563" y="483"/>
                    <a:pt x="556" y="441"/>
                    <a:pt x="547" y="415"/>
                  </a:cubicBezTo>
                  <a:cubicBezTo>
                    <a:pt x="538" y="389"/>
                    <a:pt x="540" y="376"/>
                    <a:pt x="529" y="350"/>
                  </a:cubicBezTo>
                  <a:cubicBezTo>
                    <a:pt x="517" y="324"/>
                    <a:pt x="505" y="295"/>
                    <a:pt x="505" y="282"/>
                  </a:cubicBezTo>
                  <a:cubicBezTo>
                    <a:pt x="505" y="275"/>
                    <a:pt x="502" y="269"/>
                    <a:pt x="491" y="265"/>
                  </a:cubicBezTo>
                  <a:cubicBezTo>
                    <a:pt x="483" y="261"/>
                    <a:pt x="469" y="258"/>
                    <a:pt x="449" y="255"/>
                  </a:cubicBezTo>
                  <a:cubicBezTo>
                    <a:pt x="428" y="252"/>
                    <a:pt x="409" y="248"/>
                    <a:pt x="394" y="243"/>
                  </a:cubicBezTo>
                  <a:cubicBezTo>
                    <a:pt x="393" y="243"/>
                    <a:pt x="392" y="242"/>
                    <a:pt x="391" y="242"/>
                  </a:cubicBezTo>
                  <a:cubicBezTo>
                    <a:pt x="391" y="242"/>
                    <a:pt x="390" y="242"/>
                    <a:pt x="390" y="242"/>
                  </a:cubicBezTo>
                  <a:cubicBezTo>
                    <a:pt x="370" y="235"/>
                    <a:pt x="344" y="214"/>
                    <a:pt x="344" y="214"/>
                  </a:cubicBezTo>
                  <a:cubicBezTo>
                    <a:pt x="336" y="225"/>
                    <a:pt x="336" y="225"/>
                    <a:pt x="336" y="225"/>
                  </a:cubicBezTo>
                  <a:cubicBezTo>
                    <a:pt x="339" y="221"/>
                    <a:pt x="341" y="218"/>
                    <a:pt x="344" y="214"/>
                  </a:cubicBezTo>
                  <a:cubicBezTo>
                    <a:pt x="341" y="211"/>
                    <a:pt x="336" y="204"/>
                    <a:pt x="341" y="204"/>
                  </a:cubicBezTo>
                  <a:cubicBezTo>
                    <a:pt x="352" y="203"/>
                    <a:pt x="354" y="159"/>
                    <a:pt x="360" y="146"/>
                  </a:cubicBezTo>
                  <a:cubicBezTo>
                    <a:pt x="366" y="133"/>
                    <a:pt x="364" y="124"/>
                    <a:pt x="360" y="112"/>
                  </a:cubicBezTo>
                  <a:cubicBezTo>
                    <a:pt x="356" y="101"/>
                    <a:pt x="364" y="84"/>
                    <a:pt x="354" y="65"/>
                  </a:cubicBezTo>
                  <a:cubicBezTo>
                    <a:pt x="344" y="47"/>
                    <a:pt x="358" y="24"/>
                    <a:pt x="344" y="22"/>
                  </a:cubicBezTo>
                  <a:cubicBezTo>
                    <a:pt x="330" y="20"/>
                    <a:pt x="335" y="3"/>
                    <a:pt x="322" y="3"/>
                  </a:cubicBezTo>
                  <a:cubicBezTo>
                    <a:pt x="318" y="3"/>
                    <a:pt x="315" y="2"/>
                    <a:pt x="313" y="0"/>
                  </a:cubicBezTo>
                  <a:cubicBezTo>
                    <a:pt x="302" y="21"/>
                    <a:pt x="285" y="14"/>
                    <a:pt x="285" y="14"/>
                  </a:cubicBezTo>
                  <a:cubicBezTo>
                    <a:pt x="259" y="8"/>
                    <a:pt x="242" y="14"/>
                    <a:pt x="230" y="23"/>
                  </a:cubicBezTo>
                  <a:cubicBezTo>
                    <a:pt x="230" y="23"/>
                    <a:pt x="229" y="24"/>
                    <a:pt x="228" y="24"/>
                  </a:cubicBezTo>
                  <a:cubicBezTo>
                    <a:pt x="213" y="38"/>
                    <a:pt x="208" y="57"/>
                    <a:pt x="208" y="58"/>
                  </a:cubicBezTo>
                  <a:cubicBezTo>
                    <a:pt x="207" y="65"/>
                    <a:pt x="206" y="72"/>
                    <a:pt x="206" y="77"/>
                  </a:cubicBezTo>
                  <a:cubicBezTo>
                    <a:pt x="208" y="95"/>
                    <a:pt x="213" y="113"/>
                    <a:pt x="214" y="121"/>
                  </a:cubicBezTo>
                  <a:cubicBezTo>
                    <a:pt x="215" y="128"/>
                    <a:pt x="219" y="158"/>
                    <a:pt x="225" y="158"/>
                  </a:cubicBezTo>
                  <a:cubicBezTo>
                    <a:pt x="231" y="158"/>
                    <a:pt x="233" y="159"/>
                    <a:pt x="233" y="159"/>
                  </a:cubicBezTo>
                  <a:cubicBezTo>
                    <a:pt x="233" y="159"/>
                    <a:pt x="240" y="182"/>
                    <a:pt x="240" y="200"/>
                  </a:cubicBezTo>
                  <a:cubicBezTo>
                    <a:pt x="240" y="208"/>
                    <a:pt x="240" y="212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24" y="238"/>
                    <a:pt x="206" y="246"/>
                  </a:cubicBezTo>
                  <a:cubicBezTo>
                    <a:pt x="188" y="255"/>
                    <a:pt x="162" y="268"/>
                    <a:pt x="147" y="272"/>
                  </a:cubicBezTo>
                  <a:cubicBezTo>
                    <a:pt x="136" y="275"/>
                    <a:pt x="124" y="279"/>
                    <a:pt x="115" y="285"/>
                  </a:cubicBezTo>
                  <a:cubicBezTo>
                    <a:pt x="103" y="293"/>
                    <a:pt x="93" y="305"/>
                    <a:pt x="89" y="326"/>
                  </a:cubicBezTo>
                  <a:cubicBezTo>
                    <a:pt x="82" y="365"/>
                    <a:pt x="42" y="495"/>
                    <a:pt x="22" y="531"/>
                  </a:cubicBezTo>
                  <a:cubicBezTo>
                    <a:pt x="3" y="567"/>
                    <a:pt x="0" y="616"/>
                    <a:pt x="20" y="646"/>
                  </a:cubicBezTo>
                  <a:cubicBezTo>
                    <a:pt x="39" y="676"/>
                    <a:pt x="86" y="750"/>
                    <a:pt x="93" y="760"/>
                  </a:cubicBezTo>
                  <a:cubicBezTo>
                    <a:pt x="100" y="770"/>
                    <a:pt x="102" y="778"/>
                    <a:pt x="113" y="777"/>
                  </a:cubicBezTo>
                  <a:cubicBezTo>
                    <a:pt x="113" y="777"/>
                    <a:pt x="114" y="776"/>
                    <a:pt x="115" y="776"/>
                  </a:cubicBezTo>
                  <a:cubicBezTo>
                    <a:pt x="124" y="776"/>
                    <a:pt x="130" y="777"/>
                    <a:pt x="130" y="777"/>
                  </a:cubicBezTo>
                  <a:cubicBezTo>
                    <a:pt x="130" y="777"/>
                    <a:pt x="135" y="796"/>
                    <a:pt x="143" y="802"/>
                  </a:cubicBezTo>
                  <a:cubicBezTo>
                    <a:pt x="151" y="808"/>
                    <a:pt x="161" y="828"/>
                    <a:pt x="163" y="821"/>
                  </a:cubicBezTo>
                  <a:cubicBezTo>
                    <a:pt x="166" y="814"/>
                    <a:pt x="173" y="872"/>
                    <a:pt x="180" y="903"/>
                  </a:cubicBezTo>
                  <a:cubicBezTo>
                    <a:pt x="187" y="934"/>
                    <a:pt x="220" y="1152"/>
                    <a:pt x="220" y="1183"/>
                  </a:cubicBezTo>
                  <a:cubicBezTo>
                    <a:pt x="220" y="1214"/>
                    <a:pt x="232" y="1246"/>
                    <a:pt x="231" y="1268"/>
                  </a:cubicBezTo>
                  <a:cubicBezTo>
                    <a:pt x="230" y="1291"/>
                    <a:pt x="235" y="1349"/>
                    <a:pt x="236" y="1381"/>
                  </a:cubicBezTo>
                  <a:cubicBezTo>
                    <a:pt x="237" y="1413"/>
                    <a:pt x="267" y="1447"/>
                    <a:pt x="267" y="1470"/>
                  </a:cubicBezTo>
                  <a:cubicBezTo>
                    <a:pt x="267" y="1494"/>
                    <a:pt x="260" y="1505"/>
                    <a:pt x="263" y="1519"/>
                  </a:cubicBezTo>
                  <a:cubicBezTo>
                    <a:pt x="267" y="1532"/>
                    <a:pt x="266" y="1542"/>
                    <a:pt x="251" y="1558"/>
                  </a:cubicBezTo>
                  <a:cubicBezTo>
                    <a:pt x="236" y="1574"/>
                    <a:pt x="230" y="1589"/>
                    <a:pt x="231" y="1602"/>
                  </a:cubicBezTo>
                  <a:cubicBezTo>
                    <a:pt x="232" y="1614"/>
                    <a:pt x="236" y="1619"/>
                    <a:pt x="266" y="1620"/>
                  </a:cubicBezTo>
                  <a:cubicBezTo>
                    <a:pt x="296" y="1621"/>
                    <a:pt x="324" y="1613"/>
                    <a:pt x="324" y="1605"/>
                  </a:cubicBezTo>
                  <a:cubicBezTo>
                    <a:pt x="324" y="1598"/>
                    <a:pt x="334" y="1595"/>
                    <a:pt x="343" y="1595"/>
                  </a:cubicBezTo>
                  <a:cubicBezTo>
                    <a:pt x="351" y="1595"/>
                    <a:pt x="350" y="1587"/>
                    <a:pt x="346" y="1569"/>
                  </a:cubicBezTo>
                  <a:cubicBezTo>
                    <a:pt x="343" y="1552"/>
                    <a:pt x="330" y="1528"/>
                    <a:pt x="338" y="1531"/>
                  </a:cubicBezTo>
                  <a:cubicBezTo>
                    <a:pt x="345" y="1533"/>
                    <a:pt x="351" y="1528"/>
                    <a:pt x="351" y="1504"/>
                  </a:cubicBezTo>
                  <a:cubicBezTo>
                    <a:pt x="351" y="1479"/>
                    <a:pt x="355" y="1471"/>
                    <a:pt x="344" y="1457"/>
                  </a:cubicBezTo>
                  <a:cubicBezTo>
                    <a:pt x="333" y="1442"/>
                    <a:pt x="335" y="1415"/>
                    <a:pt x="338" y="1392"/>
                  </a:cubicBezTo>
                  <a:cubicBezTo>
                    <a:pt x="340" y="1370"/>
                    <a:pt x="348" y="1354"/>
                    <a:pt x="342" y="1327"/>
                  </a:cubicBezTo>
                  <a:cubicBezTo>
                    <a:pt x="335" y="1299"/>
                    <a:pt x="334" y="1266"/>
                    <a:pt x="338" y="1252"/>
                  </a:cubicBezTo>
                  <a:cubicBezTo>
                    <a:pt x="342" y="1239"/>
                    <a:pt x="339" y="1222"/>
                    <a:pt x="329" y="1211"/>
                  </a:cubicBezTo>
                  <a:cubicBezTo>
                    <a:pt x="319" y="1200"/>
                    <a:pt x="334" y="1180"/>
                    <a:pt x="334" y="1168"/>
                  </a:cubicBezTo>
                  <a:cubicBezTo>
                    <a:pt x="334" y="1156"/>
                    <a:pt x="330" y="1104"/>
                    <a:pt x="337" y="1052"/>
                  </a:cubicBezTo>
                  <a:cubicBezTo>
                    <a:pt x="343" y="999"/>
                    <a:pt x="344" y="960"/>
                    <a:pt x="345" y="946"/>
                  </a:cubicBezTo>
                  <a:cubicBezTo>
                    <a:pt x="346" y="933"/>
                    <a:pt x="354" y="939"/>
                    <a:pt x="372" y="991"/>
                  </a:cubicBezTo>
                  <a:cubicBezTo>
                    <a:pt x="391" y="1043"/>
                    <a:pt x="438" y="1205"/>
                    <a:pt x="447" y="1241"/>
                  </a:cubicBezTo>
                  <a:cubicBezTo>
                    <a:pt x="454" y="1272"/>
                    <a:pt x="480" y="1385"/>
                    <a:pt x="491" y="1436"/>
                  </a:cubicBezTo>
                  <a:cubicBezTo>
                    <a:pt x="493" y="1444"/>
                    <a:pt x="494" y="1451"/>
                    <a:pt x="495" y="1455"/>
                  </a:cubicBezTo>
                  <a:cubicBezTo>
                    <a:pt x="501" y="1486"/>
                    <a:pt x="509" y="1548"/>
                    <a:pt x="517" y="1548"/>
                  </a:cubicBezTo>
                  <a:cubicBezTo>
                    <a:pt x="526" y="1548"/>
                    <a:pt x="524" y="1554"/>
                    <a:pt x="525" y="1572"/>
                  </a:cubicBezTo>
                  <a:cubicBezTo>
                    <a:pt x="526" y="1589"/>
                    <a:pt x="543" y="1592"/>
                    <a:pt x="553" y="1595"/>
                  </a:cubicBezTo>
                  <a:cubicBezTo>
                    <a:pt x="563" y="1599"/>
                    <a:pt x="566" y="1589"/>
                    <a:pt x="566" y="1589"/>
                  </a:cubicBezTo>
                  <a:cubicBezTo>
                    <a:pt x="566" y="1589"/>
                    <a:pt x="582" y="1623"/>
                    <a:pt x="610" y="1626"/>
                  </a:cubicBezTo>
                  <a:cubicBezTo>
                    <a:pt x="639" y="1630"/>
                    <a:pt x="693" y="1641"/>
                    <a:pt x="693" y="1628"/>
                  </a:cubicBezTo>
                  <a:cubicBezTo>
                    <a:pt x="693" y="1614"/>
                    <a:pt x="687" y="1602"/>
                    <a:pt x="669" y="1590"/>
                  </a:cubicBezTo>
                  <a:close/>
                  <a:moveTo>
                    <a:pt x="128" y="644"/>
                  </a:moveTo>
                  <a:cubicBezTo>
                    <a:pt x="128" y="632"/>
                    <a:pt x="122" y="619"/>
                    <a:pt x="115" y="608"/>
                  </a:cubicBezTo>
                  <a:cubicBezTo>
                    <a:pt x="105" y="594"/>
                    <a:pt x="95" y="582"/>
                    <a:pt x="99" y="575"/>
                  </a:cubicBezTo>
                  <a:cubicBezTo>
                    <a:pt x="105" y="563"/>
                    <a:pt x="110" y="563"/>
                    <a:pt x="115" y="554"/>
                  </a:cubicBezTo>
                  <a:cubicBezTo>
                    <a:pt x="118" y="549"/>
                    <a:pt x="121" y="541"/>
                    <a:pt x="125" y="524"/>
                  </a:cubicBezTo>
                  <a:cubicBezTo>
                    <a:pt x="124" y="559"/>
                    <a:pt x="136" y="611"/>
                    <a:pt x="128" y="644"/>
                  </a:cubicBezTo>
                  <a:close/>
                  <a:moveTo>
                    <a:pt x="411" y="689"/>
                  </a:moveTo>
                  <a:cubicBezTo>
                    <a:pt x="407" y="690"/>
                    <a:pt x="402" y="690"/>
                    <a:pt x="395" y="690"/>
                  </a:cubicBezTo>
                  <a:cubicBezTo>
                    <a:pt x="395" y="685"/>
                    <a:pt x="395" y="680"/>
                    <a:pt x="393" y="674"/>
                  </a:cubicBezTo>
                  <a:cubicBezTo>
                    <a:pt x="389" y="655"/>
                    <a:pt x="367" y="523"/>
                    <a:pt x="351" y="448"/>
                  </a:cubicBezTo>
                  <a:cubicBezTo>
                    <a:pt x="335" y="373"/>
                    <a:pt x="318" y="317"/>
                    <a:pt x="314" y="307"/>
                  </a:cubicBezTo>
                  <a:cubicBezTo>
                    <a:pt x="310" y="297"/>
                    <a:pt x="323" y="293"/>
                    <a:pt x="323" y="293"/>
                  </a:cubicBezTo>
                  <a:cubicBezTo>
                    <a:pt x="299" y="269"/>
                    <a:pt x="299" y="269"/>
                    <a:pt x="299" y="269"/>
                  </a:cubicBezTo>
                  <a:cubicBezTo>
                    <a:pt x="288" y="274"/>
                    <a:pt x="280" y="291"/>
                    <a:pt x="280" y="291"/>
                  </a:cubicBezTo>
                  <a:cubicBezTo>
                    <a:pt x="280" y="291"/>
                    <a:pt x="292" y="299"/>
                    <a:pt x="294" y="307"/>
                  </a:cubicBezTo>
                  <a:cubicBezTo>
                    <a:pt x="296" y="315"/>
                    <a:pt x="292" y="325"/>
                    <a:pt x="286" y="343"/>
                  </a:cubicBezTo>
                  <a:cubicBezTo>
                    <a:pt x="281" y="362"/>
                    <a:pt x="288" y="443"/>
                    <a:pt x="295" y="485"/>
                  </a:cubicBezTo>
                  <a:cubicBezTo>
                    <a:pt x="302" y="527"/>
                    <a:pt x="315" y="621"/>
                    <a:pt x="323" y="669"/>
                  </a:cubicBezTo>
                  <a:cubicBezTo>
                    <a:pt x="324" y="677"/>
                    <a:pt x="326" y="683"/>
                    <a:pt x="327" y="689"/>
                  </a:cubicBezTo>
                  <a:cubicBezTo>
                    <a:pt x="308" y="688"/>
                    <a:pt x="289" y="687"/>
                    <a:pt x="274" y="687"/>
                  </a:cubicBezTo>
                  <a:cubicBezTo>
                    <a:pt x="232" y="687"/>
                    <a:pt x="191" y="692"/>
                    <a:pt x="191" y="692"/>
                  </a:cubicBezTo>
                  <a:cubicBezTo>
                    <a:pt x="191" y="692"/>
                    <a:pt x="199" y="672"/>
                    <a:pt x="212" y="643"/>
                  </a:cubicBezTo>
                  <a:cubicBezTo>
                    <a:pt x="224" y="615"/>
                    <a:pt x="226" y="589"/>
                    <a:pt x="235" y="542"/>
                  </a:cubicBezTo>
                  <a:cubicBezTo>
                    <a:pt x="245" y="495"/>
                    <a:pt x="237" y="463"/>
                    <a:pt x="237" y="406"/>
                  </a:cubicBezTo>
                  <a:cubicBezTo>
                    <a:pt x="237" y="361"/>
                    <a:pt x="234" y="300"/>
                    <a:pt x="231" y="263"/>
                  </a:cubicBezTo>
                  <a:cubicBezTo>
                    <a:pt x="231" y="257"/>
                    <a:pt x="231" y="235"/>
                    <a:pt x="248" y="225"/>
                  </a:cubicBezTo>
                  <a:cubicBezTo>
                    <a:pt x="257" y="236"/>
                    <a:pt x="268" y="248"/>
                    <a:pt x="281" y="257"/>
                  </a:cubicBezTo>
                  <a:cubicBezTo>
                    <a:pt x="304" y="273"/>
                    <a:pt x="306" y="261"/>
                    <a:pt x="320" y="244"/>
                  </a:cubicBezTo>
                  <a:cubicBezTo>
                    <a:pt x="326" y="237"/>
                    <a:pt x="330" y="232"/>
                    <a:pt x="334" y="227"/>
                  </a:cubicBezTo>
                  <a:cubicBezTo>
                    <a:pt x="334" y="227"/>
                    <a:pt x="334" y="227"/>
                    <a:pt x="334" y="227"/>
                  </a:cubicBezTo>
                  <a:cubicBezTo>
                    <a:pt x="353" y="218"/>
                    <a:pt x="370" y="255"/>
                    <a:pt x="370" y="255"/>
                  </a:cubicBezTo>
                  <a:cubicBezTo>
                    <a:pt x="382" y="288"/>
                    <a:pt x="381" y="349"/>
                    <a:pt x="381" y="413"/>
                  </a:cubicBezTo>
                  <a:cubicBezTo>
                    <a:pt x="381" y="478"/>
                    <a:pt x="393" y="542"/>
                    <a:pt x="406" y="589"/>
                  </a:cubicBezTo>
                  <a:cubicBezTo>
                    <a:pt x="418" y="636"/>
                    <a:pt x="437" y="678"/>
                    <a:pt x="437" y="678"/>
                  </a:cubicBezTo>
                  <a:cubicBezTo>
                    <a:pt x="437" y="678"/>
                    <a:pt x="426" y="684"/>
                    <a:pt x="411" y="689"/>
                  </a:cubicBezTo>
                  <a:close/>
                  <a:moveTo>
                    <a:pt x="491" y="631"/>
                  </a:moveTo>
                  <a:cubicBezTo>
                    <a:pt x="489" y="627"/>
                    <a:pt x="490" y="600"/>
                    <a:pt x="484" y="579"/>
                  </a:cubicBezTo>
                  <a:cubicBezTo>
                    <a:pt x="477" y="556"/>
                    <a:pt x="474" y="524"/>
                    <a:pt x="473" y="485"/>
                  </a:cubicBezTo>
                  <a:cubicBezTo>
                    <a:pt x="473" y="485"/>
                    <a:pt x="482" y="518"/>
                    <a:pt x="491" y="538"/>
                  </a:cubicBezTo>
                  <a:cubicBezTo>
                    <a:pt x="495" y="547"/>
                    <a:pt x="498" y="553"/>
                    <a:pt x="501" y="553"/>
                  </a:cubicBezTo>
                  <a:cubicBezTo>
                    <a:pt x="511" y="556"/>
                    <a:pt x="512" y="570"/>
                    <a:pt x="501" y="576"/>
                  </a:cubicBezTo>
                  <a:cubicBezTo>
                    <a:pt x="490" y="582"/>
                    <a:pt x="498" y="624"/>
                    <a:pt x="493" y="630"/>
                  </a:cubicBezTo>
                  <a:cubicBezTo>
                    <a:pt x="492" y="631"/>
                    <a:pt x="491" y="631"/>
                    <a:pt x="491" y="631"/>
                  </a:cubicBezTo>
                  <a:close/>
                </a:path>
              </a:pathLst>
            </a:custGeom>
            <a:solidFill>
              <a:srgbClr val="9F181A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147" name="Group 223"/>
          <p:cNvGrpSpPr/>
          <p:nvPr/>
        </p:nvGrpSpPr>
        <p:grpSpPr>
          <a:xfrm>
            <a:off x="6417085" y="5343746"/>
            <a:ext cx="485659" cy="486630"/>
            <a:chOff x="6607367" y="5145086"/>
            <a:chExt cx="485659" cy="486630"/>
          </a:xfrm>
        </p:grpSpPr>
        <p:grpSp>
          <p:nvGrpSpPr>
            <p:cNvPr id="148" name="Group 217"/>
            <p:cNvGrpSpPr>
              <a:grpSpLocks noChangeAspect="1"/>
            </p:cNvGrpSpPr>
            <p:nvPr/>
          </p:nvGrpSpPr>
          <p:grpSpPr>
            <a:xfrm>
              <a:off x="6607367" y="5145086"/>
              <a:ext cx="485659" cy="486630"/>
              <a:chOff x="8424256" y="4183481"/>
              <a:chExt cx="610779" cy="612000"/>
            </a:xfrm>
          </p:grpSpPr>
          <p:sp>
            <p:nvSpPr>
              <p:cNvPr id="152" name="Rectangle 218"/>
              <p:cNvSpPr>
                <a:spLocks noChangeAspect="1"/>
              </p:cNvSpPr>
              <p:nvPr/>
            </p:nvSpPr>
            <p:spPr>
              <a:xfrm>
                <a:off x="8424256" y="4183481"/>
                <a:ext cx="610779" cy="612000"/>
              </a:xfrm>
              <a:prstGeom prst="rect">
                <a:avLst/>
              </a:pr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53" name="Straight Connector 219"/>
              <p:cNvCxnSpPr/>
              <p:nvPr/>
            </p:nvCxnSpPr>
            <p:spPr>
              <a:xfrm>
                <a:off x="8427571" y="4738314"/>
                <a:ext cx="604800" cy="0"/>
              </a:xfrm>
              <a:prstGeom prst="line">
                <a:avLst/>
              </a:prstGeom>
              <a:noFill/>
              <a:ln w="101600" cap="flat" cmpd="sng" algn="ctr">
                <a:solidFill>
                  <a:srgbClr val="ED7D31">
                    <a:lumMod val="75000"/>
                    <a:alpha val="8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9" name="Group 58"/>
            <p:cNvGrpSpPr/>
            <p:nvPr/>
          </p:nvGrpSpPr>
          <p:grpSpPr>
            <a:xfrm>
              <a:off x="6789264" y="5222846"/>
              <a:ext cx="121864" cy="256164"/>
              <a:chOff x="7000144" y="1755828"/>
              <a:chExt cx="85046" cy="216315"/>
            </a:xfrm>
            <a:solidFill>
              <a:sysClr val="window" lastClr="FFFFFF"/>
            </a:solidFill>
          </p:grpSpPr>
          <p:sp>
            <p:nvSpPr>
              <p:cNvPr id="150" name="Freeform 12"/>
              <p:cNvSpPr>
                <a:spLocks/>
              </p:cNvSpPr>
              <p:nvPr/>
            </p:nvSpPr>
            <p:spPr bwMode="auto">
              <a:xfrm>
                <a:off x="7000144" y="1792805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151" name="Oval 13"/>
              <p:cNvSpPr>
                <a:spLocks noChangeArrowheads="1"/>
              </p:cNvSpPr>
              <p:nvPr/>
            </p:nvSpPr>
            <p:spPr bwMode="auto">
              <a:xfrm>
                <a:off x="7026029" y="1755828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  <p:sp>
        <p:nvSpPr>
          <p:cNvPr id="154" name="Content Placeholder 2"/>
          <p:cNvSpPr txBox="1">
            <a:spLocks/>
          </p:cNvSpPr>
          <p:nvPr/>
        </p:nvSpPr>
        <p:spPr>
          <a:xfrm>
            <a:off x="6950850" y="5434768"/>
            <a:ext cx="1423042" cy="2990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id-ID" b="1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35%= 612.692</a:t>
            </a:r>
            <a:endParaRPr lang="en-US" sz="600" b="1" dirty="0">
              <a:solidFill>
                <a:prstClr val="black">
                  <a:lumMod val="75000"/>
                  <a:lumOff val="25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5" name="Content Placeholder 2"/>
          <p:cNvSpPr txBox="1">
            <a:spLocks/>
          </p:cNvSpPr>
          <p:nvPr/>
        </p:nvSpPr>
        <p:spPr>
          <a:xfrm>
            <a:off x="9371350" y="5437358"/>
            <a:ext cx="1730479" cy="395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id-ID" b="1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65</a:t>
            </a: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%</a:t>
            </a:r>
            <a:r>
              <a:rPr lang="id-ID" b="1" dirty="0">
                <a:solidFill>
                  <a:prstClr val="black">
                    <a:lumMod val="75000"/>
                    <a:lumOff val="2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 = 1.137.857</a:t>
            </a:r>
            <a:endParaRPr lang="en-US" sz="600" b="1" dirty="0">
              <a:solidFill>
                <a:prstClr val="black">
                  <a:lumMod val="75000"/>
                  <a:lumOff val="25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56" name="Group 224"/>
          <p:cNvGrpSpPr/>
          <p:nvPr/>
        </p:nvGrpSpPr>
        <p:grpSpPr>
          <a:xfrm>
            <a:off x="8838351" y="5343746"/>
            <a:ext cx="485659" cy="486630"/>
            <a:chOff x="6602088" y="5784120"/>
            <a:chExt cx="485659" cy="486630"/>
          </a:xfrm>
        </p:grpSpPr>
        <p:grpSp>
          <p:nvGrpSpPr>
            <p:cNvPr id="157" name="Group 220"/>
            <p:cNvGrpSpPr>
              <a:grpSpLocks noChangeAspect="1"/>
            </p:cNvGrpSpPr>
            <p:nvPr/>
          </p:nvGrpSpPr>
          <p:grpSpPr>
            <a:xfrm>
              <a:off x="6602088" y="5784120"/>
              <a:ext cx="485659" cy="486630"/>
              <a:chOff x="8424256" y="4183481"/>
              <a:chExt cx="610779" cy="612000"/>
            </a:xfrm>
          </p:grpSpPr>
          <p:sp>
            <p:nvSpPr>
              <p:cNvPr id="161" name="Rectangle 221"/>
              <p:cNvSpPr>
                <a:spLocks noChangeAspect="1"/>
              </p:cNvSpPr>
              <p:nvPr/>
            </p:nvSpPr>
            <p:spPr>
              <a:xfrm>
                <a:off x="8424256" y="4183481"/>
                <a:ext cx="610779" cy="612000"/>
              </a:xfrm>
              <a:prstGeom prst="rect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62" name="Straight Connector 222"/>
              <p:cNvCxnSpPr/>
              <p:nvPr/>
            </p:nvCxnSpPr>
            <p:spPr>
              <a:xfrm>
                <a:off x="8427571" y="4738314"/>
                <a:ext cx="604800" cy="0"/>
              </a:xfrm>
              <a:prstGeom prst="line">
                <a:avLst/>
              </a:prstGeom>
              <a:noFill/>
              <a:ln w="101600" cap="flat" cmpd="sng" algn="ctr">
                <a:solidFill>
                  <a:srgbClr val="A5A5A5">
                    <a:lumMod val="75000"/>
                    <a:alpha val="8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58" name="Group 65"/>
            <p:cNvGrpSpPr/>
            <p:nvPr/>
          </p:nvGrpSpPr>
          <p:grpSpPr>
            <a:xfrm>
              <a:off x="6773657" y="5900776"/>
              <a:ext cx="139317" cy="248316"/>
              <a:chOff x="7107860" y="2485861"/>
              <a:chExt cx="97227" cy="209688"/>
            </a:xfrm>
            <a:solidFill>
              <a:sysClr val="window" lastClr="FFFFFF"/>
            </a:solidFill>
          </p:grpSpPr>
          <p:sp>
            <p:nvSpPr>
              <p:cNvPr id="159" name="Oval 66"/>
              <p:cNvSpPr>
                <a:spLocks noChangeArrowheads="1"/>
              </p:cNvSpPr>
              <p:nvPr/>
            </p:nvSpPr>
            <p:spPr bwMode="auto">
              <a:xfrm>
                <a:off x="7140641" y="2485861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160" name="Freeform 7"/>
              <p:cNvSpPr>
                <a:spLocks/>
              </p:cNvSpPr>
              <p:nvPr/>
            </p:nvSpPr>
            <p:spPr bwMode="auto">
              <a:xfrm>
                <a:off x="7107860" y="2523945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  <p:sp>
        <p:nvSpPr>
          <p:cNvPr id="163" name="Title 13"/>
          <p:cNvSpPr txBox="1">
            <a:spLocks/>
          </p:cNvSpPr>
          <p:nvPr/>
        </p:nvSpPr>
        <p:spPr>
          <a:xfrm>
            <a:off x="6329847" y="2608548"/>
            <a:ext cx="943579" cy="2616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11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Facebook</a:t>
            </a:r>
            <a:endParaRPr lang="en-US" sz="11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4" name="Title 13"/>
          <p:cNvSpPr txBox="1">
            <a:spLocks/>
          </p:cNvSpPr>
          <p:nvPr/>
        </p:nvSpPr>
        <p:spPr>
          <a:xfrm>
            <a:off x="6341065" y="3013396"/>
            <a:ext cx="943579" cy="2616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11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Twitter</a:t>
            </a:r>
            <a:endParaRPr lang="en-US" sz="11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5" name="Title 13"/>
          <p:cNvSpPr txBox="1">
            <a:spLocks/>
          </p:cNvSpPr>
          <p:nvPr/>
        </p:nvSpPr>
        <p:spPr>
          <a:xfrm>
            <a:off x="6344361" y="3411107"/>
            <a:ext cx="943579" cy="2616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11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Pinterest</a:t>
            </a:r>
            <a:endParaRPr lang="en-US" sz="11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6" name="Title 13"/>
          <p:cNvSpPr txBox="1">
            <a:spLocks/>
          </p:cNvSpPr>
          <p:nvPr/>
        </p:nvSpPr>
        <p:spPr>
          <a:xfrm>
            <a:off x="6341065" y="3818853"/>
            <a:ext cx="943579" cy="2616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11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Linkedin</a:t>
            </a:r>
            <a:endParaRPr lang="en-US" sz="11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7" name="Title 13"/>
          <p:cNvSpPr txBox="1">
            <a:spLocks/>
          </p:cNvSpPr>
          <p:nvPr/>
        </p:nvSpPr>
        <p:spPr>
          <a:xfrm>
            <a:off x="6329847" y="4219462"/>
            <a:ext cx="943579" cy="2616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11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Vemale</a:t>
            </a:r>
            <a:endParaRPr lang="en-US" sz="11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8" name="Title 13"/>
          <p:cNvSpPr txBox="1">
            <a:spLocks/>
          </p:cNvSpPr>
          <p:nvPr/>
        </p:nvSpPr>
        <p:spPr>
          <a:xfrm>
            <a:off x="6341065" y="4622225"/>
            <a:ext cx="943579" cy="2616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11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Google</a:t>
            </a:r>
            <a:endParaRPr lang="en-US" sz="11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69" name="Group 2"/>
          <p:cNvGrpSpPr/>
          <p:nvPr/>
        </p:nvGrpSpPr>
        <p:grpSpPr>
          <a:xfrm>
            <a:off x="6417085" y="2843663"/>
            <a:ext cx="4616775" cy="148042"/>
            <a:chOff x="6535605" y="2385640"/>
            <a:chExt cx="4616775" cy="148042"/>
          </a:xfrm>
        </p:grpSpPr>
        <p:grpSp>
          <p:nvGrpSpPr>
            <p:cNvPr id="170" name="Group 68"/>
            <p:cNvGrpSpPr/>
            <p:nvPr/>
          </p:nvGrpSpPr>
          <p:grpSpPr>
            <a:xfrm>
              <a:off x="6535605" y="2388539"/>
              <a:ext cx="2873824" cy="145143"/>
              <a:chOff x="5805714" y="2264228"/>
              <a:chExt cx="2873824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75" name="Rounded Rectangle 69"/>
              <p:cNvSpPr/>
              <p:nvPr/>
            </p:nvSpPr>
            <p:spPr>
              <a:xfrm>
                <a:off x="5805714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Rounded Rectangle 70"/>
              <p:cNvSpPr/>
              <p:nvPr/>
            </p:nvSpPr>
            <p:spPr>
              <a:xfrm>
                <a:off x="638628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Rounded Rectangle 71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Rounded Rectangle 72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Rounded Rectangle 73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71" name="Group 135"/>
            <p:cNvGrpSpPr/>
            <p:nvPr/>
          </p:nvGrpSpPr>
          <p:grpSpPr>
            <a:xfrm>
              <a:off x="9439697" y="2385640"/>
              <a:ext cx="1712683" cy="145143"/>
              <a:chOff x="6966855" y="2264228"/>
              <a:chExt cx="1712683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72" name="Rounded Rectangle 138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Rounded Rectangle 139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Rounded Rectangle 140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80" name="Group 161"/>
          <p:cNvGrpSpPr/>
          <p:nvPr/>
        </p:nvGrpSpPr>
        <p:grpSpPr>
          <a:xfrm>
            <a:off x="6428303" y="3251409"/>
            <a:ext cx="4615082" cy="145144"/>
            <a:chOff x="6546823" y="2793386"/>
            <a:chExt cx="4615082" cy="145144"/>
          </a:xfrm>
        </p:grpSpPr>
        <p:grpSp>
          <p:nvGrpSpPr>
            <p:cNvPr id="181" name="Group 81"/>
            <p:cNvGrpSpPr/>
            <p:nvPr/>
          </p:nvGrpSpPr>
          <p:grpSpPr>
            <a:xfrm>
              <a:off x="6546823" y="2793387"/>
              <a:ext cx="2873824" cy="145143"/>
              <a:chOff x="5805714" y="2264228"/>
              <a:chExt cx="2873824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86" name="Rounded Rectangle 82"/>
              <p:cNvSpPr/>
              <p:nvPr/>
            </p:nvSpPr>
            <p:spPr>
              <a:xfrm>
                <a:off x="5805714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Rounded Rectangle 83"/>
              <p:cNvSpPr/>
              <p:nvPr/>
            </p:nvSpPr>
            <p:spPr>
              <a:xfrm>
                <a:off x="638628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Rounded Rectangle 84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Rounded Rectangle 85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Rounded Rectangle 86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82" name="Group 141"/>
            <p:cNvGrpSpPr/>
            <p:nvPr/>
          </p:nvGrpSpPr>
          <p:grpSpPr>
            <a:xfrm>
              <a:off x="9449222" y="2793386"/>
              <a:ext cx="1712683" cy="145143"/>
              <a:chOff x="6966855" y="2264228"/>
              <a:chExt cx="1712683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83" name="Rounded Rectangle 142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Rounded Rectangle 143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Rounded Rectangle 144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91" name="Group 162"/>
          <p:cNvGrpSpPr/>
          <p:nvPr/>
        </p:nvGrpSpPr>
        <p:grpSpPr>
          <a:xfrm>
            <a:off x="6431599" y="3649121"/>
            <a:ext cx="4615501" cy="145143"/>
            <a:chOff x="6550119" y="3191098"/>
            <a:chExt cx="4615501" cy="145143"/>
          </a:xfrm>
        </p:grpSpPr>
        <p:grpSp>
          <p:nvGrpSpPr>
            <p:cNvPr id="192" name="Group 91"/>
            <p:cNvGrpSpPr/>
            <p:nvPr/>
          </p:nvGrpSpPr>
          <p:grpSpPr>
            <a:xfrm>
              <a:off x="6550119" y="3191098"/>
              <a:ext cx="2873824" cy="145143"/>
              <a:chOff x="5805714" y="2264228"/>
              <a:chExt cx="2873824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97" name="Rounded Rectangle 92"/>
              <p:cNvSpPr/>
              <p:nvPr/>
            </p:nvSpPr>
            <p:spPr>
              <a:xfrm>
                <a:off x="5805714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Rounded Rectangle 93"/>
              <p:cNvSpPr/>
              <p:nvPr/>
            </p:nvSpPr>
            <p:spPr>
              <a:xfrm>
                <a:off x="638628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Rounded Rectangle 94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Rounded Rectangle 95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Rounded Rectangle 96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93" name="Group 145"/>
            <p:cNvGrpSpPr/>
            <p:nvPr/>
          </p:nvGrpSpPr>
          <p:grpSpPr>
            <a:xfrm>
              <a:off x="9452937" y="3191098"/>
              <a:ext cx="1712683" cy="145143"/>
              <a:chOff x="6966855" y="2264228"/>
              <a:chExt cx="1712683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94" name="Rounded Rectangle 146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Rounded Rectangle 147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Rounded Rectangle 148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02" name="Group 163"/>
          <p:cNvGrpSpPr/>
          <p:nvPr/>
        </p:nvGrpSpPr>
        <p:grpSpPr>
          <a:xfrm>
            <a:off x="6428303" y="4056866"/>
            <a:ext cx="4615082" cy="145144"/>
            <a:chOff x="6546823" y="3598843"/>
            <a:chExt cx="4615082" cy="145144"/>
          </a:xfrm>
        </p:grpSpPr>
        <p:grpSp>
          <p:nvGrpSpPr>
            <p:cNvPr id="203" name="Group 102"/>
            <p:cNvGrpSpPr/>
            <p:nvPr/>
          </p:nvGrpSpPr>
          <p:grpSpPr>
            <a:xfrm>
              <a:off x="6546823" y="3598844"/>
              <a:ext cx="2873824" cy="145143"/>
              <a:chOff x="5805714" y="2264228"/>
              <a:chExt cx="2873824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08" name="Rounded Rectangle 103"/>
              <p:cNvSpPr/>
              <p:nvPr/>
            </p:nvSpPr>
            <p:spPr>
              <a:xfrm>
                <a:off x="5805714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Rounded Rectangle 104"/>
              <p:cNvSpPr/>
              <p:nvPr/>
            </p:nvSpPr>
            <p:spPr>
              <a:xfrm>
                <a:off x="638628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Rounded Rectangle 105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" name="Rounded Rectangle 106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Rounded Rectangle 107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04" name="Group 149"/>
            <p:cNvGrpSpPr/>
            <p:nvPr/>
          </p:nvGrpSpPr>
          <p:grpSpPr>
            <a:xfrm>
              <a:off x="9449222" y="3598843"/>
              <a:ext cx="1712683" cy="145143"/>
              <a:chOff x="6966855" y="2264228"/>
              <a:chExt cx="1712683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05" name="Rounded Rectangle 150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Rounded Rectangle 151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Rounded Rectangle 152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13" name="Group 164"/>
          <p:cNvGrpSpPr/>
          <p:nvPr/>
        </p:nvGrpSpPr>
        <p:grpSpPr>
          <a:xfrm>
            <a:off x="6417085" y="4454578"/>
            <a:ext cx="4616775" cy="148041"/>
            <a:chOff x="6535605" y="3996555"/>
            <a:chExt cx="4616775" cy="148041"/>
          </a:xfrm>
        </p:grpSpPr>
        <p:grpSp>
          <p:nvGrpSpPr>
            <p:cNvPr id="214" name="Group 114"/>
            <p:cNvGrpSpPr/>
            <p:nvPr/>
          </p:nvGrpSpPr>
          <p:grpSpPr>
            <a:xfrm>
              <a:off x="6535605" y="3999453"/>
              <a:ext cx="2873824" cy="145143"/>
              <a:chOff x="5805714" y="2264228"/>
              <a:chExt cx="2873824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19" name="Rounded Rectangle 115"/>
              <p:cNvSpPr/>
              <p:nvPr/>
            </p:nvSpPr>
            <p:spPr>
              <a:xfrm>
                <a:off x="5805714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Rounded Rectangle 116"/>
              <p:cNvSpPr/>
              <p:nvPr/>
            </p:nvSpPr>
            <p:spPr>
              <a:xfrm>
                <a:off x="638628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Rounded Rectangle 117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Rounded Rectangle 118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Rounded Rectangle 119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15" name="Group 153"/>
            <p:cNvGrpSpPr/>
            <p:nvPr/>
          </p:nvGrpSpPr>
          <p:grpSpPr>
            <a:xfrm>
              <a:off x="9439697" y="3996555"/>
              <a:ext cx="1712683" cy="145143"/>
              <a:chOff x="6966855" y="2264228"/>
              <a:chExt cx="1712683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16" name="Rounded Rectangle 154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Rounded Rectangle 155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Rounded Rectangle 156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24" name="Group 165"/>
          <p:cNvGrpSpPr/>
          <p:nvPr/>
        </p:nvGrpSpPr>
        <p:grpSpPr>
          <a:xfrm>
            <a:off x="6428303" y="4852290"/>
            <a:ext cx="4615082" cy="153092"/>
            <a:chOff x="6546823" y="4394267"/>
            <a:chExt cx="4615082" cy="153092"/>
          </a:xfrm>
        </p:grpSpPr>
        <p:grpSp>
          <p:nvGrpSpPr>
            <p:cNvPr id="225" name="Group 125"/>
            <p:cNvGrpSpPr/>
            <p:nvPr/>
          </p:nvGrpSpPr>
          <p:grpSpPr>
            <a:xfrm>
              <a:off x="6546823" y="4402216"/>
              <a:ext cx="2873824" cy="145143"/>
              <a:chOff x="5805714" y="2264228"/>
              <a:chExt cx="2873824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30" name="Rounded Rectangle 126"/>
              <p:cNvSpPr/>
              <p:nvPr/>
            </p:nvSpPr>
            <p:spPr>
              <a:xfrm>
                <a:off x="5805714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Rounded Rectangle 127"/>
              <p:cNvSpPr/>
              <p:nvPr/>
            </p:nvSpPr>
            <p:spPr>
              <a:xfrm>
                <a:off x="638628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Rounded Rectangle 128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3" name="Rounded Rectangle 129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4" name="Rounded Rectangle 130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26" name="Group 157"/>
            <p:cNvGrpSpPr/>
            <p:nvPr/>
          </p:nvGrpSpPr>
          <p:grpSpPr>
            <a:xfrm>
              <a:off x="9449222" y="4394267"/>
              <a:ext cx="1712683" cy="145143"/>
              <a:chOff x="6966855" y="2264228"/>
              <a:chExt cx="1712683" cy="145143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227" name="Rounded Rectangle 158"/>
              <p:cNvSpPr/>
              <p:nvPr/>
            </p:nvSpPr>
            <p:spPr>
              <a:xfrm>
                <a:off x="6966855" y="2264229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Rounded Rectangle 159"/>
              <p:cNvSpPr/>
              <p:nvPr/>
            </p:nvSpPr>
            <p:spPr>
              <a:xfrm>
                <a:off x="754742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9" name="Rounded Rectangle 160"/>
              <p:cNvSpPr/>
              <p:nvPr/>
            </p:nvSpPr>
            <p:spPr>
              <a:xfrm>
                <a:off x="8127995" y="2264228"/>
                <a:ext cx="551543" cy="145142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35" name="Group 166"/>
          <p:cNvGrpSpPr/>
          <p:nvPr/>
        </p:nvGrpSpPr>
        <p:grpSpPr>
          <a:xfrm>
            <a:off x="6417085" y="2845657"/>
            <a:ext cx="2873824" cy="145143"/>
            <a:chOff x="5805714" y="2264228"/>
            <a:chExt cx="2873824" cy="145143"/>
          </a:xfrm>
          <a:solidFill>
            <a:srgbClr val="FFC000"/>
          </a:solidFill>
        </p:grpSpPr>
        <p:sp>
          <p:nvSpPr>
            <p:cNvPr id="236" name="Rounded Rectangle 167"/>
            <p:cNvSpPr/>
            <p:nvPr/>
          </p:nvSpPr>
          <p:spPr>
            <a:xfrm>
              <a:off x="5805714" y="2264229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7" name="Rounded Rectangle 168"/>
            <p:cNvSpPr/>
            <p:nvPr/>
          </p:nvSpPr>
          <p:spPr>
            <a:xfrm>
              <a:off x="6386285" y="2264229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8" name="Rounded Rectangle 169"/>
            <p:cNvSpPr/>
            <p:nvPr/>
          </p:nvSpPr>
          <p:spPr>
            <a:xfrm>
              <a:off x="6966855" y="2264229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39" name="Rounded Rectangle 170"/>
            <p:cNvSpPr/>
            <p:nvPr/>
          </p:nvSpPr>
          <p:spPr>
            <a:xfrm>
              <a:off x="7547425" y="2264228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0" name="Rounded Rectangle 171"/>
            <p:cNvSpPr/>
            <p:nvPr/>
          </p:nvSpPr>
          <p:spPr>
            <a:xfrm>
              <a:off x="8127995" y="2264228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1" name="Group 179"/>
          <p:cNvGrpSpPr/>
          <p:nvPr/>
        </p:nvGrpSpPr>
        <p:grpSpPr>
          <a:xfrm>
            <a:off x="6427851" y="3252207"/>
            <a:ext cx="3454394" cy="145143"/>
            <a:chOff x="7420974" y="1366070"/>
            <a:chExt cx="3454394" cy="145143"/>
          </a:xfrm>
          <a:solidFill>
            <a:srgbClr val="ED7D31"/>
          </a:solidFill>
        </p:grpSpPr>
        <p:sp>
          <p:nvSpPr>
            <p:cNvPr id="242" name="Rounded Rectangle 173"/>
            <p:cNvSpPr/>
            <p:nvPr/>
          </p:nvSpPr>
          <p:spPr>
            <a:xfrm>
              <a:off x="7420974" y="136607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3" name="Rounded Rectangle 174"/>
            <p:cNvSpPr/>
            <p:nvPr/>
          </p:nvSpPr>
          <p:spPr>
            <a:xfrm>
              <a:off x="8001545" y="136607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4" name="Rounded Rectangle 175"/>
            <p:cNvSpPr/>
            <p:nvPr/>
          </p:nvSpPr>
          <p:spPr>
            <a:xfrm>
              <a:off x="8582115" y="136607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5" name="Rounded Rectangle 176"/>
            <p:cNvSpPr/>
            <p:nvPr/>
          </p:nvSpPr>
          <p:spPr>
            <a:xfrm>
              <a:off x="9162685" y="1366070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6" name="Rounded Rectangle 177"/>
            <p:cNvSpPr/>
            <p:nvPr/>
          </p:nvSpPr>
          <p:spPr>
            <a:xfrm>
              <a:off x="9743255" y="1366070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47" name="Rounded Rectangle 178"/>
            <p:cNvSpPr/>
            <p:nvPr/>
          </p:nvSpPr>
          <p:spPr>
            <a:xfrm>
              <a:off x="10323825" y="1366070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8" name="Group 180"/>
          <p:cNvGrpSpPr/>
          <p:nvPr/>
        </p:nvGrpSpPr>
        <p:grpSpPr>
          <a:xfrm>
            <a:off x="6431599" y="3644131"/>
            <a:ext cx="2293254" cy="145143"/>
            <a:chOff x="7420974" y="1366070"/>
            <a:chExt cx="2293254" cy="145143"/>
          </a:xfrm>
          <a:solidFill>
            <a:srgbClr val="9F181A"/>
          </a:solidFill>
        </p:grpSpPr>
        <p:sp>
          <p:nvSpPr>
            <p:cNvPr id="249" name="Rounded Rectangle 181"/>
            <p:cNvSpPr/>
            <p:nvPr/>
          </p:nvSpPr>
          <p:spPr>
            <a:xfrm>
              <a:off x="7420974" y="136607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0" name="Rounded Rectangle 182"/>
            <p:cNvSpPr/>
            <p:nvPr/>
          </p:nvSpPr>
          <p:spPr>
            <a:xfrm>
              <a:off x="8001545" y="136607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1" name="Rounded Rectangle 183"/>
            <p:cNvSpPr/>
            <p:nvPr/>
          </p:nvSpPr>
          <p:spPr>
            <a:xfrm>
              <a:off x="8582115" y="136607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2" name="Rounded Rectangle 184"/>
            <p:cNvSpPr/>
            <p:nvPr/>
          </p:nvSpPr>
          <p:spPr>
            <a:xfrm>
              <a:off x="9162685" y="1366070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53" name="Group 187"/>
          <p:cNvGrpSpPr/>
          <p:nvPr/>
        </p:nvGrpSpPr>
        <p:grpSpPr>
          <a:xfrm>
            <a:off x="6427851" y="4062195"/>
            <a:ext cx="3454394" cy="145143"/>
            <a:chOff x="7420974" y="1366070"/>
            <a:chExt cx="3454394" cy="145143"/>
          </a:xfrm>
          <a:solidFill>
            <a:srgbClr val="00767A"/>
          </a:solidFill>
        </p:grpSpPr>
        <p:sp>
          <p:nvSpPr>
            <p:cNvPr id="254" name="Rounded Rectangle 188"/>
            <p:cNvSpPr/>
            <p:nvPr/>
          </p:nvSpPr>
          <p:spPr>
            <a:xfrm>
              <a:off x="7420974" y="136607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5" name="Rounded Rectangle 189"/>
            <p:cNvSpPr/>
            <p:nvPr/>
          </p:nvSpPr>
          <p:spPr>
            <a:xfrm>
              <a:off x="8001545" y="136607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6" name="Rounded Rectangle 190"/>
            <p:cNvSpPr/>
            <p:nvPr/>
          </p:nvSpPr>
          <p:spPr>
            <a:xfrm>
              <a:off x="8582115" y="136607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7" name="Rounded Rectangle 191"/>
            <p:cNvSpPr/>
            <p:nvPr/>
          </p:nvSpPr>
          <p:spPr>
            <a:xfrm>
              <a:off x="9162685" y="1366070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8" name="Rounded Rectangle 192"/>
            <p:cNvSpPr/>
            <p:nvPr/>
          </p:nvSpPr>
          <p:spPr>
            <a:xfrm>
              <a:off x="9743255" y="1366070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59" name="Rounded Rectangle 193"/>
            <p:cNvSpPr/>
            <p:nvPr/>
          </p:nvSpPr>
          <p:spPr>
            <a:xfrm>
              <a:off x="10323825" y="1366070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0" name="Group 202"/>
          <p:cNvGrpSpPr/>
          <p:nvPr/>
        </p:nvGrpSpPr>
        <p:grpSpPr>
          <a:xfrm>
            <a:off x="6418326" y="4462213"/>
            <a:ext cx="2873824" cy="145143"/>
            <a:chOff x="7972517" y="1175141"/>
            <a:chExt cx="2873824" cy="145143"/>
          </a:xfrm>
          <a:solidFill>
            <a:srgbClr val="169C42"/>
          </a:solidFill>
        </p:grpSpPr>
        <p:sp>
          <p:nvSpPr>
            <p:cNvPr id="261" name="Rounded Rectangle 195"/>
            <p:cNvSpPr/>
            <p:nvPr/>
          </p:nvSpPr>
          <p:spPr>
            <a:xfrm>
              <a:off x="7972517" y="1175142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2" name="Rounded Rectangle 196"/>
            <p:cNvSpPr/>
            <p:nvPr/>
          </p:nvSpPr>
          <p:spPr>
            <a:xfrm>
              <a:off x="8553088" y="1175142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3" name="Rounded Rectangle 197"/>
            <p:cNvSpPr/>
            <p:nvPr/>
          </p:nvSpPr>
          <p:spPr>
            <a:xfrm>
              <a:off x="9133658" y="1175142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4" name="Rounded Rectangle 198"/>
            <p:cNvSpPr/>
            <p:nvPr/>
          </p:nvSpPr>
          <p:spPr>
            <a:xfrm>
              <a:off x="9714228" y="117514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5" name="Rounded Rectangle 199"/>
            <p:cNvSpPr/>
            <p:nvPr/>
          </p:nvSpPr>
          <p:spPr>
            <a:xfrm>
              <a:off x="10294798" y="117514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6" name="Group 203"/>
          <p:cNvGrpSpPr/>
          <p:nvPr/>
        </p:nvGrpSpPr>
        <p:grpSpPr>
          <a:xfrm>
            <a:off x="6427851" y="4852987"/>
            <a:ext cx="4034964" cy="145143"/>
            <a:chOff x="7972517" y="1175141"/>
            <a:chExt cx="4034964" cy="145143"/>
          </a:xfrm>
          <a:solidFill>
            <a:srgbClr val="17479E"/>
          </a:solidFill>
        </p:grpSpPr>
        <p:sp>
          <p:nvSpPr>
            <p:cNvPr id="267" name="Rounded Rectangle 204"/>
            <p:cNvSpPr/>
            <p:nvPr/>
          </p:nvSpPr>
          <p:spPr>
            <a:xfrm>
              <a:off x="7972517" y="1175142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17479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8" name="Rounded Rectangle 205"/>
            <p:cNvSpPr/>
            <p:nvPr/>
          </p:nvSpPr>
          <p:spPr>
            <a:xfrm>
              <a:off x="8553088" y="1175142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17479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69" name="Rounded Rectangle 206"/>
            <p:cNvSpPr/>
            <p:nvPr/>
          </p:nvSpPr>
          <p:spPr>
            <a:xfrm>
              <a:off x="9133658" y="1175142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17479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0" name="Rounded Rectangle 207"/>
            <p:cNvSpPr/>
            <p:nvPr/>
          </p:nvSpPr>
          <p:spPr>
            <a:xfrm>
              <a:off x="9714228" y="117514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17479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1" name="Rounded Rectangle 208"/>
            <p:cNvSpPr/>
            <p:nvPr/>
          </p:nvSpPr>
          <p:spPr>
            <a:xfrm>
              <a:off x="10294798" y="117514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17479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2" name="Rounded Rectangle 209"/>
            <p:cNvSpPr/>
            <p:nvPr/>
          </p:nvSpPr>
          <p:spPr>
            <a:xfrm>
              <a:off x="10875368" y="117514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17479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73" name="Rounded Rectangle 210"/>
            <p:cNvSpPr/>
            <p:nvPr/>
          </p:nvSpPr>
          <p:spPr>
            <a:xfrm>
              <a:off x="11455938" y="1175141"/>
              <a:ext cx="551543" cy="145142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17479E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  <p:bldP spid="155" grpId="0"/>
      <p:bldP spid="163" grpId="0"/>
      <p:bldP spid="164" grpId="0"/>
      <p:bldP spid="165" grpId="0"/>
      <p:bldP spid="166" grpId="0"/>
      <p:bldP spid="167" grpId="0"/>
      <p:bldP spid="1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914356"/>
              </p:ext>
            </p:extLst>
          </p:nvPr>
        </p:nvGraphicFramePr>
        <p:xfrm>
          <a:off x="576461" y="2301446"/>
          <a:ext cx="3545589" cy="2363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7269687"/>
              </p:ext>
            </p:extLst>
          </p:nvPr>
        </p:nvGraphicFramePr>
        <p:xfrm>
          <a:off x="4043111" y="2290945"/>
          <a:ext cx="3545589" cy="2363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402492"/>
              </p:ext>
            </p:extLst>
          </p:nvPr>
        </p:nvGraphicFramePr>
        <p:xfrm>
          <a:off x="7524324" y="2290945"/>
          <a:ext cx="3545589" cy="2363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729566" y="4743858"/>
            <a:ext cx="3222170" cy="17367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id-ID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Animation</a:t>
            </a:r>
            <a:endParaRPr lang="id-ID" sz="2000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599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这里输入段落文本这里输入段落文本这里输入段落文本</a:t>
            </a:r>
            <a:r>
              <a:rPr lang="id-ID" sz="4000" b="1" dirty="0" smtClean="0">
                <a:solidFill>
                  <a:prstClr val="white">
                    <a:lumMod val="50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40%</a:t>
            </a:r>
            <a:endParaRPr lang="id-ID" sz="4000" b="1" dirty="0">
              <a:solidFill>
                <a:prstClr val="white">
                  <a:lumMod val="50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202249" y="4743857"/>
            <a:ext cx="3222170" cy="17367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id-ID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Multimedia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599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这里输入段落文本这里输入段落文本这里输入段落文本</a:t>
            </a:r>
            <a:endParaRPr lang="id-ID" sz="1000" dirty="0">
              <a:solidFill>
                <a:prstClr val="white">
                  <a:lumMod val="75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id-ID" sz="4000" b="1" dirty="0">
                <a:solidFill>
                  <a:prstClr val="white">
                    <a:lumMod val="50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50%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689164" y="4743857"/>
            <a:ext cx="3222170" cy="17367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id-ID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Design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599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这里输入段落文本这里输入段落文本这里输入段落文本</a:t>
            </a:r>
            <a:r>
              <a:rPr lang="id-ID" sz="4000" b="1" dirty="0" smtClean="0">
                <a:solidFill>
                  <a:prstClr val="white">
                    <a:lumMod val="50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60%</a:t>
            </a:r>
            <a:endParaRPr lang="id-ID" sz="4000" b="1" dirty="0">
              <a:solidFill>
                <a:prstClr val="white">
                  <a:lumMod val="50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  <p:bldGraphic spid="10" grpId="0">
        <p:bldAsOne/>
      </p:bldGraphic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330</Words>
  <Application>Microsoft Office PowerPoint</Application>
  <PresentationFormat>自定义</PresentationFormat>
  <Paragraphs>32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2019-10-31T14:17:34Z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